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3"/>
  </p:notesMasterIdLst>
  <p:sldIdLst>
    <p:sldId id="256" r:id="rId2"/>
    <p:sldId id="558" r:id="rId3"/>
    <p:sldId id="557" r:id="rId4"/>
    <p:sldId id="299" r:id="rId5"/>
    <p:sldId id="559" r:id="rId6"/>
    <p:sldId id="296" r:id="rId7"/>
    <p:sldId id="560" r:id="rId8"/>
    <p:sldId id="563" r:id="rId9"/>
    <p:sldId id="564" r:id="rId10"/>
    <p:sldId id="565" r:id="rId11"/>
    <p:sldId id="5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9" d="100"/>
          <a:sy n="99" d="100"/>
        </p:scale>
        <p:origin x="-54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1977D1-83C1-4490-B605-9040F26D8BD0}" type="datetimeFigureOut">
              <a:rPr lang="vi-VN" smtClean="0"/>
              <a:t>19/08/2022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80623-615D-41E3-ABFC-CFA673D4D4C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5107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2BF0A56-4EAA-4D67-A88E-8171BB99A20F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063A017-6AA5-4BD1-BCB7-0AEF2A72AC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0A56-4EAA-4D67-A88E-8171BB99A20F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3A017-6AA5-4BD1-BCB7-0AEF2A72AC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0A56-4EAA-4D67-A88E-8171BB99A20F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3A017-6AA5-4BD1-BCB7-0AEF2A72AC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0A56-4EAA-4D67-A88E-8171BB99A20F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3A017-6AA5-4BD1-BCB7-0AEF2A72ACE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0A56-4EAA-4D67-A88E-8171BB99A20F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3A017-6AA5-4BD1-BCB7-0AEF2A72ACE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0A56-4EAA-4D67-A88E-8171BB99A20F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3A017-6AA5-4BD1-BCB7-0AEF2A72ACE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0A56-4EAA-4D67-A88E-8171BB99A20F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3A017-6AA5-4BD1-BCB7-0AEF2A72ACE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0A56-4EAA-4D67-A88E-8171BB99A20F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3A017-6AA5-4BD1-BCB7-0AEF2A72ACE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0A56-4EAA-4D67-A88E-8171BB99A20F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3A017-6AA5-4BD1-BCB7-0AEF2A72AC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32BF0A56-4EAA-4D67-A88E-8171BB99A20F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3A017-6AA5-4BD1-BCB7-0AEF2A72ACE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2BF0A56-4EAA-4D67-A88E-8171BB99A20F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063A017-6AA5-4BD1-BCB7-0AEF2A72ACE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2BF0A56-4EAA-4D67-A88E-8171BB99A20F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A063A017-6AA5-4BD1-BCB7-0AEF2A72ACE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0375" y="312738"/>
            <a:ext cx="8378825" cy="17446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NGHE VÀ NÓI</a:t>
            </a:r>
            <a:br>
              <a:rPr lang="en-US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endParaRPr lang="en-US" sz="4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4" descr="Văn tế nghĩa sĩ Cần Giuộc | Kiến thức Wiki | Fand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Văn tế nghĩa sĩ Cần Giuộc | Kiến thức Wiki | Fando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306" y="2166661"/>
            <a:ext cx="3646070" cy="256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14" y="2166661"/>
            <a:ext cx="3844491" cy="2567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545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8862"/>
            <a:ext cx="3429000" cy="4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62" y="304800"/>
            <a:ext cx="3824438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191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4191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81000"/>
            <a:ext cx="35052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519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47800"/>
            <a:ext cx="42672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3636911"/>
            <a:ext cx="4748212" cy="2782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381000" y="1295400"/>
            <a:ext cx="4267200" cy="2057400"/>
          </a:xfrm>
          <a:prstGeom prst="wedgeEllipse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</a:rPr>
              <a:t>Mỗi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</a:rPr>
              <a:t>khi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</a:rPr>
              <a:t>đi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</a:rPr>
              <a:t>đến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</a:rPr>
              <a:t>nơi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</a:rPr>
              <a:t>công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</a:rPr>
              <a:t>cộng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</a:rPr>
              <a:t>em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</a:rPr>
              <a:t>có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</a:rPr>
              <a:t> hay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</a:rPr>
              <a:t>đọc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</a:rPr>
              <a:t>bản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</a:rPr>
              <a:t>nội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</a:rPr>
              <a:t>quy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</a:rPr>
              <a:t>hoặc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</a:rPr>
              <a:t>bản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</a:rPr>
              <a:t>hướng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</a:rPr>
              <a:t>dẫn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</a:rPr>
              <a:t>nơi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</a:rPr>
              <a:t>công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</a:rPr>
              <a:t>cộng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</a:rPr>
              <a:t> hay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</a:rPr>
              <a:t>không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</a:rPr>
              <a:t>?</a:t>
            </a:r>
            <a:endParaRPr lang="en-US" dirty="0"/>
          </a:p>
        </p:txBody>
      </p:sp>
      <p:sp>
        <p:nvSpPr>
          <p:cNvPr id="5" name="Oval Callout 4"/>
          <p:cNvSpPr/>
          <p:nvPr/>
        </p:nvSpPr>
        <p:spPr>
          <a:xfrm>
            <a:off x="4953000" y="4114800"/>
            <a:ext cx="4114800" cy="2305050"/>
          </a:xfrm>
          <a:prstGeom prst="wedgeEllipse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Khi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đọc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văn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bản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nội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quy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hoặc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văn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bản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hướng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dẫn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nơi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công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cộng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em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thường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nắm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được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thông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tin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gì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?</a:t>
            </a:r>
            <a:endParaRPr lang="en-US" sz="1400" dirty="0">
              <a:effectLst/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  <p:transition>
    <p:sndAc>
      <p:stSnd>
        <p:snd r:embed="rId2" name="Track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47800" y="-802"/>
            <a:ext cx="63246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40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CHUẨN BỊ NGHE- NÓI</a:t>
            </a:r>
            <a:endParaRPr lang="en-US" sz="4000" b="1" dirty="0">
              <a:solidFill>
                <a:srgbClr val="FF0000"/>
              </a:solidFill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80772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445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685800"/>
            <a:ext cx="8686800" cy="4303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b="1" dirty="0" smtClean="0">
                <a:latin typeface="Times New Roman"/>
                <a:ea typeface="Times New Roman"/>
                <a:cs typeface="Times New Roman"/>
              </a:rPr>
              <a:t>a</a:t>
            </a:r>
            <a:r>
              <a:rPr lang="en-US" sz="2000" b="1" dirty="0"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sz="2000" b="1" dirty="0" err="1">
                <a:latin typeface="Times New Roman"/>
                <a:ea typeface="Times New Roman"/>
                <a:cs typeface="Times New Roman"/>
              </a:rPr>
              <a:t>Lựa</a:t>
            </a:r>
            <a:r>
              <a:rPr lang="en-US" sz="20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ea typeface="Times New Roman"/>
                <a:cs typeface="Times New Roman"/>
              </a:rPr>
              <a:t>chọn</a:t>
            </a:r>
            <a:r>
              <a:rPr lang="en-US" sz="20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ea typeface="Times New Roman"/>
                <a:cs typeface="Times New Roman"/>
              </a:rPr>
              <a:t>đề</a:t>
            </a:r>
            <a:r>
              <a:rPr lang="en-US" sz="20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ea typeface="Times New Roman"/>
                <a:cs typeface="Times New Roman"/>
              </a:rPr>
              <a:t>tài</a:t>
            </a:r>
            <a:r>
              <a:rPr lang="en-US" sz="2000" b="1" dirty="0">
                <a:latin typeface="Times New Roman"/>
                <a:ea typeface="Times New Roman"/>
                <a:cs typeface="Times New Roman"/>
              </a:rPr>
              <a:t> </a:t>
            </a:r>
            <a:endParaRPr lang="en-US" sz="20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dirty="0"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Đề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tài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nói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cần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được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giáo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viên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giao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cho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nhóm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chuẩn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bị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từ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nhà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.</a:t>
            </a:r>
            <a:endParaRPr lang="en-US" sz="20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b="1" dirty="0">
                <a:latin typeface="Times New Roman"/>
                <a:ea typeface="Times New Roman"/>
                <a:cs typeface="Times New Roman"/>
              </a:rPr>
              <a:t>b. </a:t>
            </a:r>
            <a:r>
              <a:rPr lang="en-US" sz="2000" b="1" dirty="0" err="1">
                <a:latin typeface="Times New Roman"/>
                <a:ea typeface="Times New Roman"/>
                <a:cs typeface="Times New Roman"/>
              </a:rPr>
              <a:t>Tìm</a:t>
            </a:r>
            <a:r>
              <a:rPr lang="en-US" sz="2000" b="1" dirty="0">
                <a:latin typeface="Times New Roman"/>
                <a:ea typeface="Times New Roman"/>
                <a:cs typeface="Times New Roman"/>
              </a:rPr>
              <a:t> ý </a:t>
            </a:r>
            <a:r>
              <a:rPr lang="en-US" sz="2000" b="1" dirty="0" err="1"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20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ea typeface="Times New Roman"/>
                <a:cs typeface="Times New Roman"/>
              </a:rPr>
              <a:t>sắp</a:t>
            </a:r>
            <a:r>
              <a:rPr lang="en-US" sz="20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ea typeface="Times New Roman"/>
                <a:cs typeface="Times New Roman"/>
              </a:rPr>
              <a:t>xếp</a:t>
            </a:r>
            <a:r>
              <a:rPr lang="en-US" sz="2000" b="1" dirty="0">
                <a:latin typeface="Times New Roman"/>
                <a:ea typeface="Times New Roman"/>
                <a:cs typeface="Times New Roman"/>
              </a:rPr>
              <a:t> ý </a:t>
            </a:r>
            <a:endParaRPr lang="en-US" sz="20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dirty="0"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Đặt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tên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bài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nói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, chia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bố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cục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…</a:t>
            </a:r>
            <a:endParaRPr lang="en-US" sz="20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dirty="0"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Xác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định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sắp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xếp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ý </a:t>
            </a:r>
            <a:endParaRPr lang="en-US" sz="20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b="1" dirty="0">
                <a:latin typeface="Times New Roman"/>
                <a:ea typeface="Times New Roman"/>
                <a:cs typeface="Times New Roman"/>
              </a:rPr>
              <a:t>c. </a:t>
            </a:r>
            <a:r>
              <a:rPr lang="en-US" sz="2000" b="1" dirty="0" err="1">
                <a:latin typeface="Times New Roman"/>
                <a:ea typeface="Times New Roman"/>
                <a:cs typeface="Times New Roman"/>
              </a:rPr>
              <a:t>Xác</a:t>
            </a:r>
            <a:r>
              <a:rPr lang="en-US" sz="20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ea typeface="Times New Roman"/>
                <a:cs typeface="Times New Roman"/>
              </a:rPr>
              <a:t>định</a:t>
            </a:r>
            <a:r>
              <a:rPr lang="en-US" sz="20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ea typeface="Times New Roman"/>
                <a:cs typeface="Times New Roman"/>
              </a:rPr>
              <a:t>từ</a:t>
            </a:r>
            <a:r>
              <a:rPr lang="en-US" sz="20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ea typeface="Times New Roman"/>
                <a:cs typeface="Times New Roman"/>
              </a:rPr>
              <a:t>ngữ</a:t>
            </a:r>
            <a:r>
              <a:rPr lang="en-US" sz="2000" b="1" dirty="0">
                <a:latin typeface="Times New Roman"/>
                <a:ea typeface="Times New Roman"/>
                <a:cs typeface="Times New Roman"/>
              </a:rPr>
              <a:t> then </a:t>
            </a:r>
            <a:r>
              <a:rPr lang="en-US" sz="2000" b="1" dirty="0" err="1">
                <a:latin typeface="Times New Roman"/>
                <a:ea typeface="Times New Roman"/>
                <a:cs typeface="Times New Roman"/>
              </a:rPr>
              <a:t>chốt</a:t>
            </a:r>
            <a:r>
              <a:rPr lang="en-US" sz="2000" b="1" dirty="0">
                <a:latin typeface="Times New Roman"/>
                <a:ea typeface="Times New Roman"/>
                <a:cs typeface="Times New Roman"/>
              </a:rPr>
              <a:t> </a:t>
            </a:r>
            <a:endParaRPr lang="en-US" sz="20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Sử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dụng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cụm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từ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phù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hợp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như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theo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tôi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theo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ý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kiến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tôi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,…</a:t>
            </a:r>
            <a:endParaRPr lang="en-US" sz="20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b="1" dirty="0" err="1">
                <a:latin typeface="Times New Roman"/>
                <a:ea typeface="Times New Roman"/>
                <a:cs typeface="Times New Roman"/>
              </a:rPr>
              <a:t>d.Phương</a:t>
            </a:r>
            <a:r>
              <a:rPr lang="en-US" sz="20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ea typeface="Times New Roman"/>
                <a:cs typeface="Times New Roman"/>
              </a:rPr>
              <a:t>tiện</a:t>
            </a:r>
            <a:r>
              <a:rPr lang="en-US" sz="20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ea typeface="Times New Roman"/>
                <a:cs typeface="Times New Roman"/>
              </a:rPr>
              <a:t>hỗ</a:t>
            </a:r>
            <a:r>
              <a:rPr lang="en-US" sz="20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dirty="0" err="1">
                <a:latin typeface="Times New Roman"/>
                <a:ea typeface="Times New Roman"/>
                <a:cs typeface="Times New Roman"/>
              </a:rPr>
              <a:t>trợ</a:t>
            </a:r>
            <a:endParaRPr lang="en-US" sz="20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Chuẩn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bị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phần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trình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chiếu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văn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bản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đưa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ra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thảo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luận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.</a:t>
            </a:r>
            <a:endParaRPr lang="en-US" sz="20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4600" y="36897"/>
            <a:ext cx="2491388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n-US" sz="20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1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Chuẩn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bị</a:t>
            </a:r>
            <a:r>
              <a:rPr lang="en-US" sz="28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nói</a:t>
            </a:r>
            <a:endParaRPr lang="en-US" sz="28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" y="1143000"/>
            <a:ext cx="5105400" cy="2122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 smtClean="0"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Tìm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hiểu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trước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về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bài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</a:rPr>
              <a:t>nói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 </a:t>
            </a:r>
            <a:endParaRPr lang="en-US" sz="2400" dirty="0">
              <a:latin typeface="Calibri"/>
              <a:ea typeface="Calibri"/>
              <a:cs typeface="Times New Roman"/>
            </a:endParaRP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/>
                <a:ea typeface="Times New Roman"/>
              </a:rPr>
              <a:t>Ghi</a:t>
            </a:r>
            <a:r>
              <a:rPr lang="en-US" sz="2400" dirty="0" smtClean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lại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thông</a:t>
            </a:r>
            <a:r>
              <a:rPr lang="en-US" sz="2400" dirty="0">
                <a:latin typeface="Times New Roman"/>
                <a:ea typeface="Times New Roman"/>
              </a:rPr>
              <a:t> tin </a:t>
            </a:r>
            <a:r>
              <a:rPr lang="en-US" sz="2400" dirty="0" err="1">
                <a:latin typeface="Times New Roman"/>
                <a:ea typeface="Times New Roman"/>
              </a:rPr>
              <a:t>trong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quá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trình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latin typeface="Times New Roman"/>
                <a:ea typeface="Times New Roman"/>
              </a:rPr>
              <a:t>nghe</a:t>
            </a:r>
            <a:endParaRPr lang="en-US" sz="2400" dirty="0" smtClean="0">
              <a:latin typeface="Times New Roman"/>
              <a:ea typeface="Times New Roman"/>
            </a:endParaRPr>
          </a:p>
          <a:p>
            <a:pPr marL="285750" indent="-285750">
              <a:buFontTx/>
              <a:buChar char="-"/>
            </a:pPr>
            <a:endParaRPr lang="en-US" sz="2400" dirty="0" smtClean="0">
              <a:latin typeface="Times New Roman"/>
            </a:endParaRP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/>
              </a:rPr>
              <a:t>Phác</a:t>
            </a:r>
            <a:r>
              <a:rPr lang="en-US" sz="2400" dirty="0" smtClean="0">
                <a:latin typeface="Times New Roman"/>
              </a:rPr>
              <a:t> </a:t>
            </a:r>
            <a:r>
              <a:rPr lang="en-US" sz="2400" dirty="0" err="1" smtClean="0">
                <a:latin typeface="Times New Roman"/>
              </a:rPr>
              <a:t>thảo</a:t>
            </a:r>
            <a:r>
              <a:rPr lang="en-US" sz="2400" dirty="0" smtClean="0">
                <a:latin typeface="Times New Roman"/>
              </a:rPr>
              <a:t> ý </a:t>
            </a:r>
            <a:r>
              <a:rPr lang="en-US" sz="2400" dirty="0" err="1" smtClean="0">
                <a:latin typeface="Times New Roman"/>
              </a:rPr>
              <a:t>tưởng</a:t>
            </a:r>
            <a:r>
              <a:rPr lang="en-US" sz="2400" dirty="0" smtClean="0">
                <a:latin typeface="Times New Roman"/>
              </a:rPr>
              <a:t> </a:t>
            </a:r>
            <a:r>
              <a:rPr lang="en-US" sz="2400" dirty="0" err="1" smtClean="0">
                <a:latin typeface="Times New Roman"/>
              </a:rPr>
              <a:t>để</a:t>
            </a:r>
            <a:r>
              <a:rPr lang="en-US" sz="2400" dirty="0" smtClean="0">
                <a:latin typeface="Times New Roman"/>
              </a:rPr>
              <a:t> </a:t>
            </a:r>
            <a:r>
              <a:rPr lang="en-US" sz="2400" dirty="0" err="1" smtClean="0">
                <a:latin typeface="Times New Roman"/>
              </a:rPr>
              <a:t>xây</a:t>
            </a:r>
            <a:r>
              <a:rPr lang="en-US" sz="2400" dirty="0" smtClean="0">
                <a:latin typeface="Times New Roman"/>
              </a:rPr>
              <a:t> </a:t>
            </a:r>
            <a:r>
              <a:rPr lang="en-US" sz="2400" dirty="0" err="1" smtClean="0">
                <a:latin typeface="Times New Roman"/>
              </a:rPr>
              <a:t>dựng</a:t>
            </a:r>
            <a:r>
              <a:rPr lang="en-US" sz="2400" dirty="0" smtClean="0">
                <a:latin typeface="Times New Roman"/>
              </a:rPr>
              <a:t> </a:t>
            </a:r>
            <a:r>
              <a:rPr lang="en-US" sz="2400" dirty="0" err="1" smtClean="0">
                <a:latin typeface="Times New Roman"/>
              </a:rPr>
              <a:t>một</a:t>
            </a:r>
            <a:r>
              <a:rPr lang="en-US" sz="2400" dirty="0" smtClean="0">
                <a:latin typeface="Times New Roman"/>
              </a:rPr>
              <a:t> </a:t>
            </a:r>
            <a:r>
              <a:rPr lang="en-US" sz="2400" dirty="0" err="1" smtClean="0">
                <a:latin typeface="Times New Roman"/>
              </a:rPr>
              <a:t>văn</a:t>
            </a:r>
            <a:r>
              <a:rPr lang="en-US" sz="2400" dirty="0" smtClean="0">
                <a:latin typeface="Times New Roman"/>
              </a:rPr>
              <a:t> </a:t>
            </a:r>
            <a:r>
              <a:rPr lang="en-US" sz="2400" dirty="0" err="1" smtClean="0">
                <a:latin typeface="Times New Roman"/>
              </a:rPr>
              <a:t>bản</a:t>
            </a:r>
            <a:r>
              <a:rPr lang="en-US" sz="2400" dirty="0" smtClean="0">
                <a:latin typeface="Times New Roman"/>
              </a:rPr>
              <a:t> </a:t>
            </a:r>
            <a:r>
              <a:rPr lang="en-US" sz="2400" dirty="0" err="1" smtClean="0">
                <a:latin typeface="Times New Roman"/>
              </a:rPr>
              <a:t>hoàn</a:t>
            </a:r>
            <a:r>
              <a:rPr lang="en-US" sz="2400" dirty="0" smtClean="0">
                <a:latin typeface="Times New Roman"/>
              </a:rPr>
              <a:t> </a:t>
            </a:r>
            <a:r>
              <a:rPr lang="en-US" sz="2400" dirty="0" err="1" smtClean="0">
                <a:latin typeface="Times New Roman"/>
              </a:rPr>
              <a:t>thiện</a:t>
            </a:r>
            <a:r>
              <a:rPr lang="en-US" sz="2400" dirty="0" smtClean="0">
                <a:latin typeface="Times New Roman"/>
              </a:rPr>
              <a:t> </a:t>
            </a:r>
            <a:r>
              <a:rPr lang="en-US" sz="2400" dirty="0" err="1" smtClean="0">
                <a:latin typeface="Times New Roman"/>
              </a:rPr>
              <a:t>hơn</a:t>
            </a:r>
            <a:r>
              <a:rPr lang="en-US" sz="2400" dirty="0" smtClean="0">
                <a:latin typeface="Times New Roman"/>
              </a:rPr>
              <a:t>.</a:t>
            </a:r>
            <a:endParaRPr lang="en-US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693988"/>
            <a:ext cx="3886200" cy="309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410692" y="304800"/>
            <a:ext cx="2892138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2.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Chuẩn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bị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nghe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</a:t>
            </a:r>
            <a:endParaRPr lang="en-US" sz="2800" dirty="0"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9430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43876" y="152400"/>
            <a:ext cx="2435218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II.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Thảo</a:t>
            </a:r>
            <a:r>
              <a:rPr lang="en-US" sz="28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latin typeface="Times New Roman"/>
                <a:ea typeface="Times New Roman"/>
                <a:cs typeface="Times New Roman"/>
              </a:rPr>
              <a:t>luận</a:t>
            </a:r>
            <a:endParaRPr lang="en-US" sz="2800" dirty="0">
              <a:effectLst/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1543764"/>
              </p:ext>
            </p:extLst>
          </p:nvPr>
        </p:nvGraphicFramePr>
        <p:xfrm>
          <a:off x="1447800" y="990600"/>
          <a:ext cx="6096000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142240">
                <a:tc>
                  <a:txBody>
                    <a:bodyPr/>
                    <a:lstStyle/>
                    <a:p>
                      <a:r>
                        <a:rPr kumimoji="0" lang="en-US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Người</a:t>
                      </a:r>
                      <a:r>
                        <a:rPr kumimoji="0"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nói</a:t>
                      </a:r>
                      <a:r>
                        <a:rPr kumimoji="0"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nghe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Nêu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đề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tài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bài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nói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trình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bày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lí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do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lựa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chọn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bài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nói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en-US" sz="24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Trình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bày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các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ý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theo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đề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cương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en-US" sz="24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-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Tóm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tắt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bài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nói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và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mở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rộng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nâng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cao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Chú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ý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lắng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nghe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bài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nói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en-US" sz="24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Nghe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trên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tinh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thần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xây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dựng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en-US" sz="24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Đặt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câu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hỏi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en-US" sz="24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-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Trao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đổi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với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người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nói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một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số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quan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điểm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của</a:t>
                      </a:r>
                      <a:r>
                        <a:rPr lang="en-US" sz="24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/>
                          <a:ea typeface="Times New Roman"/>
                        </a:rPr>
                        <a:t>mình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82385" y="152400"/>
            <a:ext cx="2659702" cy="622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latin typeface="Times New Roman"/>
                <a:ea typeface="Calibri"/>
                <a:cs typeface="Times New Roman"/>
              </a:rPr>
              <a:t>III.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Luyện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tập</a:t>
            </a:r>
            <a:endParaRPr lang="en-US" sz="32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62000" y="762000"/>
            <a:ext cx="7543800" cy="3416320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71600" algn="l"/>
              </a:tabLst>
            </a:pPr>
            <a:r>
              <a:rPr lang="vi-VN" b="1" dirty="0" smtClean="0">
                <a:latin typeface="Times New Roman"/>
              </a:rPr>
              <a:t>1</a:t>
            </a:r>
            <a:r>
              <a:rPr lang="vi-VN" sz="2400" b="1" dirty="0">
                <a:latin typeface="Times New Roman"/>
              </a:rPr>
              <a:t>.</a:t>
            </a:r>
            <a:r>
              <a:rPr lang="en-US" sz="2400" b="1" dirty="0">
                <a:latin typeface="Times New Roman"/>
              </a:rPr>
              <a:t> </a:t>
            </a:r>
            <a:r>
              <a:rPr lang="en-US" sz="2400" b="1" dirty="0" err="1">
                <a:latin typeface="Times New Roman"/>
              </a:rPr>
              <a:t>Chuẩn</a:t>
            </a:r>
            <a:r>
              <a:rPr lang="en-US" sz="2400" b="1" dirty="0">
                <a:latin typeface="Times New Roman"/>
              </a:rPr>
              <a:t> </a:t>
            </a:r>
            <a:r>
              <a:rPr lang="en-US" sz="2400" b="1" dirty="0" err="1">
                <a:latin typeface="Times New Roman"/>
              </a:rPr>
              <a:t>bị</a:t>
            </a:r>
            <a:r>
              <a:rPr lang="en-US" sz="2400" b="1" dirty="0">
                <a:latin typeface="Times New Roman"/>
              </a:rPr>
              <a:t> </a:t>
            </a:r>
            <a:endParaRPr lang="en-US" sz="2400" dirty="0"/>
          </a:p>
          <a:p>
            <a:pPr algn="just">
              <a:tabLst>
                <a:tab pos="1371600" algn="l"/>
              </a:tabLst>
            </a:pPr>
            <a:r>
              <a:rPr lang="en-US" sz="2400" dirty="0" err="1">
                <a:latin typeface="Times New Roman"/>
              </a:rPr>
              <a:t>Đọc</a:t>
            </a:r>
            <a:r>
              <a:rPr lang="en-US" sz="2400" dirty="0">
                <a:latin typeface="Times New Roman"/>
              </a:rPr>
              <a:t> </a:t>
            </a:r>
            <a:r>
              <a:rPr lang="en-US" sz="2400" dirty="0" err="1">
                <a:latin typeface="Times New Roman"/>
              </a:rPr>
              <a:t>kĩ</a:t>
            </a:r>
            <a:r>
              <a:rPr lang="en-US" sz="2400" dirty="0">
                <a:latin typeface="Times New Roman"/>
              </a:rPr>
              <a:t> </a:t>
            </a:r>
            <a:r>
              <a:rPr lang="en-US" sz="2400" dirty="0" err="1">
                <a:latin typeface="Times New Roman"/>
              </a:rPr>
              <a:t>văn</a:t>
            </a:r>
            <a:r>
              <a:rPr lang="en-US" sz="2400" dirty="0">
                <a:latin typeface="Times New Roman"/>
              </a:rPr>
              <a:t> </a:t>
            </a:r>
            <a:r>
              <a:rPr lang="en-US" sz="2400" dirty="0" err="1">
                <a:latin typeface="Times New Roman"/>
              </a:rPr>
              <a:t>bản</a:t>
            </a:r>
            <a:r>
              <a:rPr lang="en-US" sz="2400" dirty="0">
                <a:latin typeface="Times New Roman"/>
              </a:rPr>
              <a:t>, </a:t>
            </a:r>
            <a:r>
              <a:rPr lang="en-US" sz="2400" dirty="0" err="1">
                <a:latin typeface="Times New Roman"/>
              </a:rPr>
              <a:t>lựa</a:t>
            </a:r>
            <a:r>
              <a:rPr lang="en-US" sz="2400" dirty="0">
                <a:latin typeface="Times New Roman"/>
              </a:rPr>
              <a:t> </a:t>
            </a:r>
            <a:r>
              <a:rPr lang="en-US" sz="2400" dirty="0" err="1">
                <a:latin typeface="Times New Roman"/>
              </a:rPr>
              <a:t>chọn</a:t>
            </a:r>
            <a:r>
              <a:rPr lang="en-US" sz="2400" dirty="0">
                <a:latin typeface="Times New Roman"/>
              </a:rPr>
              <a:t> </a:t>
            </a:r>
            <a:r>
              <a:rPr lang="en-US" sz="2400" dirty="0" err="1">
                <a:latin typeface="Times New Roman"/>
              </a:rPr>
              <a:t>và</a:t>
            </a:r>
            <a:r>
              <a:rPr lang="en-US" sz="2400" dirty="0">
                <a:latin typeface="Times New Roman"/>
              </a:rPr>
              <a:t> </a:t>
            </a:r>
            <a:r>
              <a:rPr lang="en-US" sz="2400" dirty="0" err="1">
                <a:latin typeface="Times New Roman"/>
              </a:rPr>
              <a:t>xác</a:t>
            </a:r>
            <a:r>
              <a:rPr lang="en-US" sz="2400" dirty="0">
                <a:latin typeface="Times New Roman"/>
              </a:rPr>
              <a:t> </a:t>
            </a:r>
            <a:r>
              <a:rPr lang="en-US" sz="2400" dirty="0" err="1">
                <a:latin typeface="Times New Roman"/>
              </a:rPr>
              <a:t>định</a:t>
            </a:r>
            <a:r>
              <a:rPr lang="en-US" sz="2400" dirty="0">
                <a:latin typeface="Times New Roman"/>
              </a:rPr>
              <a:t> </a:t>
            </a:r>
            <a:r>
              <a:rPr lang="en-US" sz="2400" dirty="0" err="1">
                <a:latin typeface="Times New Roman"/>
              </a:rPr>
              <a:t>được</a:t>
            </a:r>
            <a:r>
              <a:rPr lang="en-US" sz="2400" dirty="0">
                <a:latin typeface="Times New Roman"/>
              </a:rPr>
              <a:t> </a:t>
            </a:r>
            <a:r>
              <a:rPr lang="en-US" sz="2400" dirty="0" err="1">
                <a:latin typeface="Times New Roman"/>
              </a:rPr>
              <a:t>văn</a:t>
            </a:r>
            <a:r>
              <a:rPr lang="en-US" sz="2400" dirty="0">
                <a:latin typeface="Times New Roman"/>
              </a:rPr>
              <a:t> </a:t>
            </a:r>
            <a:r>
              <a:rPr lang="en-US" sz="2400" dirty="0" err="1">
                <a:latin typeface="Times New Roman"/>
              </a:rPr>
              <a:t>bản</a:t>
            </a:r>
            <a:r>
              <a:rPr lang="en-US" sz="2400" dirty="0">
                <a:latin typeface="Times New Roman"/>
              </a:rPr>
              <a:t> </a:t>
            </a:r>
            <a:r>
              <a:rPr lang="en-US" sz="2400" dirty="0" err="1">
                <a:latin typeface="Times New Roman"/>
              </a:rPr>
              <a:t>nội</a:t>
            </a:r>
            <a:r>
              <a:rPr lang="en-US" sz="2400" dirty="0">
                <a:latin typeface="Times New Roman"/>
              </a:rPr>
              <a:t> </a:t>
            </a:r>
            <a:r>
              <a:rPr lang="en-US" sz="2400" dirty="0" err="1">
                <a:latin typeface="Times New Roman"/>
              </a:rPr>
              <a:t>quy</a:t>
            </a:r>
            <a:r>
              <a:rPr lang="en-US" sz="2400" dirty="0">
                <a:latin typeface="Times New Roman"/>
              </a:rPr>
              <a:t> </a:t>
            </a:r>
            <a:r>
              <a:rPr lang="en-US" sz="2400" dirty="0" err="1">
                <a:latin typeface="Times New Roman"/>
              </a:rPr>
              <a:t>công</a:t>
            </a:r>
            <a:r>
              <a:rPr lang="en-US" sz="2400" dirty="0">
                <a:latin typeface="Times New Roman"/>
              </a:rPr>
              <a:t> </a:t>
            </a:r>
            <a:r>
              <a:rPr lang="en-US" sz="2400" dirty="0" err="1" smtClean="0">
                <a:latin typeface="Times New Roman"/>
              </a:rPr>
              <a:t>viên</a:t>
            </a:r>
            <a:r>
              <a:rPr lang="en-US" sz="2400" dirty="0" smtClean="0">
                <a:latin typeface="Times New Roman"/>
              </a:rPr>
              <a:t>.</a:t>
            </a:r>
            <a:endParaRPr lang="en-US" sz="2400" dirty="0"/>
          </a:p>
          <a:p>
            <a:pPr algn="just">
              <a:tabLst>
                <a:tab pos="1371600" algn="l"/>
              </a:tabLst>
            </a:pPr>
            <a:r>
              <a:rPr lang="en-US" sz="2400" dirty="0">
                <a:latin typeface="Times New Roman"/>
              </a:rPr>
              <a:t>- </a:t>
            </a:r>
            <a:r>
              <a:rPr lang="en-US" sz="2400" dirty="0" err="1">
                <a:latin typeface="Times New Roman"/>
              </a:rPr>
              <a:t>Mục</a:t>
            </a:r>
            <a:r>
              <a:rPr lang="en-US" sz="2400" dirty="0">
                <a:latin typeface="Times New Roman"/>
              </a:rPr>
              <a:t> </a:t>
            </a:r>
            <a:r>
              <a:rPr lang="en-US" sz="2400" dirty="0" err="1">
                <a:latin typeface="Times New Roman"/>
              </a:rPr>
              <a:t>đích</a:t>
            </a:r>
            <a:r>
              <a:rPr lang="en-US" sz="2400" dirty="0">
                <a:latin typeface="Times New Roman"/>
              </a:rPr>
              <a:t>: </a:t>
            </a:r>
            <a:r>
              <a:rPr lang="en-US" sz="2400" dirty="0" err="1" smtClean="0">
                <a:latin typeface="Times New Roman"/>
              </a:rPr>
              <a:t>quý</a:t>
            </a:r>
            <a:r>
              <a:rPr lang="en-US" sz="2400" dirty="0" smtClean="0">
                <a:latin typeface="Times New Roman"/>
              </a:rPr>
              <a:t> </a:t>
            </a:r>
            <a:r>
              <a:rPr lang="en-US" sz="2400" dirty="0" err="1" smtClean="0">
                <a:latin typeface="Times New Roman"/>
              </a:rPr>
              <a:t>khách</a:t>
            </a:r>
            <a:r>
              <a:rPr lang="en-US" sz="2400" dirty="0" smtClean="0">
                <a:latin typeface="Times New Roman"/>
              </a:rPr>
              <a:t> </a:t>
            </a:r>
            <a:r>
              <a:rPr lang="en-US" sz="2400" dirty="0" err="1" smtClean="0">
                <a:latin typeface="Times New Roman"/>
              </a:rPr>
              <a:t>nắm</a:t>
            </a:r>
            <a:r>
              <a:rPr lang="en-US" sz="2400" dirty="0" smtClean="0">
                <a:latin typeface="Times New Roman"/>
              </a:rPr>
              <a:t> </a:t>
            </a:r>
            <a:r>
              <a:rPr lang="en-US" sz="2400" dirty="0" err="1" smtClean="0">
                <a:latin typeface="Times New Roman"/>
              </a:rPr>
              <a:t>được</a:t>
            </a:r>
            <a:r>
              <a:rPr lang="en-US" sz="2400" dirty="0" smtClean="0">
                <a:latin typeface="Times New Roman"/>
              </a:rPr>
              <a:t> </a:t>
            </a:r>
            <a:r>
              <a:rPr lang="en-US" sz="2400" dirty="0" err="1" smtClean="0">
                <a:latin typeface="Times New Roman"/>
              </a:rPr>
              <a:t>quy</a:t>
            </a:r>
            <a:r>
              <a:rPr lang="en-US" sz="2400" dirty="0" smtClean="0">
                <a:latin typeface="Times New Roman"/>
              </a:rPr>
              <a:t> </a:t>
            </a:r>
            <a:r>
              <a:rPr lang="en-US" sz="2400" dirty="0" err="1" smtClean="0">
                <a:latin typeface="Times New Roman"/>
              </a:rPr>
              <a:t>định</a:t>
            </a:r>
            <a:r>
              <a:rPr lang="en-US" sz="2400" dirty="0" smtClean="0">
                <a:latin typeface="Times New Roman"/>
              </a:rPr>
              <a:t> ở </a:t>
            </a:r>
            <a:r>
              <a:rPr lang="en-US" sz="2400" dirty="0" err="1" smtClean="0">
                <a:latin typeface="Times New Roman"/>
              </a:rPr>
              <a:t>công</a:t>
            </a:r>
            <a:r>
              <a:rPr lang="en-US" sz="2400" dirty="0" smtClean="0">
                <a:latin typeface="Times New Roman"/>
              </a:rPr>
              <a:t> </a:t>
            </a:r>
            <a:r>
              <a:rPr lang="en-US" sz="2400" dirty="0" err="1" smtClean="0">
                <a:latin typeface="Times New Roman"/>
              </a:rPr>
              <a:t>viên</a:t>
            </a:r>
            <a:r>
              <a:rPr lang="en-US" sz="2400" dirty="0" smtClean="0">
                <a:latin typeface="Times New Roman"/>
              </a:rPr>
              <a:t>.</a:t>
            </a:r>
            <a:endParaRPr lang="en-US" sz="2400" dirty="0"/>
          </a:p>
          <a:p>
            <a:pPr algn="just">
              <a:tabLst>
                <a:tab pos="1371600" algn="l"/>
              </a:tabLst>
            </a:pPr>
            <a:r>
              <a:rPr lang="en-US" sz="2400" dirty="0">
                <a:latin typeface="Times New Roman"/>
              </a:rPr>
              <a:t>- </a:t>
            </a:r>
            <a:r>
              <a:rPr lang="en-US" sz="2400" dirty="0" err="1">
                <a:latin typeface="Times New Roman"/>
              </a:rPr>
              <a:t>Đối</a:t>
            </a:r>
            <a:r>
              <a:rPr lang="en-US" sz="2400" dirty="0">
                <a:latin typeface="Times New Roman"/>
              </a:rPr>
              <a:t> </a:t>
            </a:r>
            <a:r>
              <a:rPr lang="en-US" sz="2400" dirty="0" err="1">
                <a:latin typeface="Times New Roman"/>
              </a:rPr>
              <a:t>tượng</a:t>
            </a:r>
            <a:r>
              <a:rPr lang="en-US" sz="2400" dirty="0">
                <a:latin typeface="Times New Roman"/>
              </a:rPr>
              <a:t>: </a:t>
            </a:r>
            <a:r>
              <a:rPr lang="en-US" sz="2400" dirty="0" err="1">
                <a:latin typeface="Times New Roman"/>
              </a:rPr>
              <a:t>tất</a:t>
            </a:r>
            <a:r>
              <a:rPr lang="en-US" sz="2400" dirty="0">
                <a:latin typeface="Times New Roman"/>
              </a:rPr>
              <a:t> </a:t>
            </a:r>
            <a:r>
              <a:rPr lang="en-US" sz="2400" dirty="0" err="1">
                <a:latin typeface="Times New Roman"/>
              </a:rPr>
              <a:t>cả</a:t>
            </a:r>
            <a:r>
              <a:rPr lang="en-US" sz="2400" dirty="0">
                <a:latin typeface="Times New Roman"/>
              </a:rPr>
              <a:t> </a:t>
            </a:r>
            <a:r>
              <a:rPr lang="en-US" sz="2400" dirty="0" err="1">
                <a:latin typeface="Times New Roman"/>
              </a:rPr>
              <a:t>quý</a:t>
            </a:r>
            <a:r>
              <a:rPr lang="en-US" sz="2400" dirty="0">
                <a:latin typeface="Times New Roman"/>
              </a:rPr>
              <a:t> </a:t>
            </a:r>
            <a:r>
              <a:rPr lang="en-US" sz="2400" dirty="0" err="1">
                <a:latin typeface="Times New Roman"/>
              </a:rPr>
              <a:t>khách</a:t>
            </a:r>
            <a:r>
              <a:rPr lang="en-US" sz="2400" dirty="0">
                <a:latin typeface="Times New Roman"/>
              </a:rPr>
              <a:t> </a:t>
            </a:r>
            <a:r>
              <a:rPr lang="en-US" sz="2400" dirty="0" err="1">
                <a:latin typeface="Times New Roman"/>
              </a:rPr>
              <a:t>ra</a:t>
            </a:r>
            <a:r>
              <a:rPr lang="en-US" sz="2400" dirty="0">
                <a:latin typeface="Times New Roman"/>
              </a:rPr>
              <a:t> </a:t>
            </a:r>
            <a:r>
              <a:rPr lang="en-US" sz="2400" dirty="0" err="1">
                <a:latin typeface="Times New Roman"/>
              </a:rPr>
              <a:t>vào</a:t>
            </a:r>
            <a:r>
              <a:rPr lang="en-US" sz="2400" dirty="0">
                <a:latin typeface="Times New Roman"/>
              </a:rPr>
              <a:t> </a:t>
            </a:r>
            <a:r>
              <a:rPr lang="en-US" sz="2400" dirty="0" err="1">
                <a:latin typeface="Times New Roman"/>
              </a:rPr>
              <a:t>trong</a:t>
            </a:r>
            <a:r>
              <a:rPr lang="en-US" sz="2400" dirty="0">
                <a:latin typeface="Times New Roman"/>
              </a:rPr>
              <a:t> </a:t>
            </a:r>
            <a:r>
              <a:rPr lang="en-US" sz="2400" dirty="0" err="1">
                <a:latin typeface="Times New Roman"/>
              </a:rPr>
              <a:t>công</a:t>
            </a:r>
            <a:r>
              <a:rPr lang="en-US" sz="2400" dirty="0">
                <a:latin typeface="Times New Roman"/>
              </a:rPr>
              <a:t> </a:t>
            </a:r>
            <a:r>
              <a:rPr lang="en-US" sz="2400" dirty="0" err="1">
                <a:latin typeface="Times New Roman"/>
              </a:rPr>
              <a:t>viên</a:t>
            </a:r>
            <a:r>
              <a:rPr lang="en-US" sz="2400" dirty="0">
                <a:latin typeface="Times New Roman"/>
              </a:rPr>
              <a:t>.</a:t>
            </a:r>
            <a:endParaRPr lang="en-US" sz="2400" dirty="0"/>
          </a:p>
          <a:p>
            <a:pPr algn="just">
              <a:tabLst>
                <a:tab pos="1371600" algn="l"/>
              </a:tabLst>
            </a:pPr>
            <a:r>
              <a:rPr lang="vi-VN" sz="2400" b="1" dirty="0">
                <a:latin typeface="Times New Roman"/>
              </a:rPr>
              <a:t>2. </a:t>
            </a:r>
            <a:r>
              <a:rPr lang="en-US" sz="2400" b="1" dirty="0" err="1">
                <a:latin typeface="Times New Roman"/>
              </a:rPr>
              <a:t>Tìm</a:t>
            </a:r>
            <a:r>
              <a:rPr lang="en-US" sz="2400" b="1" dirty="0">
                <a:latin typeface="Times New Roman"/>
              </a:rPr>
              <a:t> ý </a:t>
            </a:r>
            <a:r>
              <a:rPr lang="en-US" sz="2400" b="1" dirty="0" err="1">
                <a:latin typeface="Times New Roman"/>
              </a:rPr>
              <a:t>và</a:t>
            </a:r>
            <a:r>
              <a:rPr lang="en-US" sz="2400" b="1" dirty="0">
                <a:latin typeface="Times New Roman"/>
              </a:rPr>
              <a:t> </a:t>
            </a:r>
            <a:r>
              <a:rPr lang="en-US" sz="2400" b="1" dirty="0" err="1">
                <a:latin typeface="Times New Roman"/>
              </a:rPr>
              <a:t>lập</a:t>
            </a:r>
            <a:r>
              <a:rPr lang="en-US" sz="2400" b="1" dirty="0">
                <a:latin typeface="Times New Roman"/>
              </a:rPr>
              <a:t> </a:t>
            </a:r>
            <a:r>
              <a:rPr lang="en-US" sz="2400" b="1" dirty="0" err="1">
                <a:latin typeface="Times New Roman"/>
              </a:rPr>
              <a:t>dàn</a:t>
            </a:r>
            <a:r>
              <a:rPr lang="en-US" sz="2400" b="1" dirty="0">
                <a:latin typeface="Times New Roman"/>
              </a:rPr>
              <a:t> ý </a:t>
            </a:r>
            <a:endParaRPr lang="en-US" sz="2400" dirty="0"/>
          </a:p>
          <a:p>
            <a:pPr>
              <a:tabLst>
                <a:tab pos="1371600" algn="l"/>
              </a:tabLst>
            </a:pPr>
            <a:r>
              <a:rPr lang="en-US" sz="2400" b="1" dirty="0">
                <a:latin typeface="Times New Roman"/>
                <a:ea typeface="Calibri"/>
              </a:rPr>
              <a:t>-</a:t>
            </a:r>
            <a:r>
              <a:rPr lang="en-US" sz="2400" b="1" dirty="0" err="1">
                <a:latin typeface="Times New Roman"/>
                <a:ea typeface="Calibri"/>
              </a:rPr>
              <a:t>Tiêu</a:t>
            </a:r>
            <a:r>
              <a:rPr lang="en-US" sz="2400" b="1" dirty="0">
                <a:latin typeface="Times New Roman"/>
                <a:ea typeface="Calibri"/>
              </a:rPr>
              <a:t> </a:t>
            </a:r>
            <a:r>
              <a:rPr lang="en-US" sz="2400" b="1" dirty="0" err="1">
                <a:latin typeface="Times New Roman"/>
                <a:ea typeface="Calibri"/>
              </a:rPr>
              <a:t>đề</a:t>
            </a:r>
            <a:r>
              <a:rPr lang="en-US" sz="2400" b="1" dirty="0">
                <a:latin typeface="Times New Roman"/>
                <a:ea typeface="Calibri"/>
              </a:rPr>
              <a:t>: </a:t>
            </a:r>
            <a:r>
              <a:rPr lang="en-US" sz="2400" dirty="0" err="1">
                <a:latin typeface="Times New Roman"/>
              </a:rPr>
              <a:t>Nội</a:t>
            </a:r>
            <a:r>
              <a:rPr lang="en-US" sz="2400" dirty="0">
                <a:latin typeface="Times New Roman"/>
              </a:rPr>
              <a:t> </a:t>
            </a:r>
            <a:r>
              <a:rPr lang="en-US" sz="2400" dirty="0" err="1">
                <a:latin typeface="Times New Roman"/>
              </a:rPr>
              <a:t>quy</a:t>
            </a:r>
            <a:r>
              <a:rPr lang="en-US" sz="2400" dirty="0">
                <a:latin typeface="Times New Roman"/>
              </a:rPr>
              <a:t> </a:t>
            </a:r>
            <a:r>
              <a:rPr lang="en-US" sz="2400" dirty="0" err="1">
                <a:latin typeface="Times New Roman"/>
              </a:rPr>
              <a:t>công</a:t>
            </a:r>
            <a:r>
              <a:rPr lang="en-US" sz="2400" dirty="0">
                <a:latin typeface="Times New Roman"/>
              </a:rPr>
              <a:t> </a:t>
            </a:r>
            <a:r>
              <a:rPr lang="en-US" sz="2400" dirty="0" err="1">
                <a:latin typeface="Times New Roman"/>
              </a:rPr>
              <a:t>viên</a:t>
            </a:r>
            <a:r>
              <a:rPr lang="en-US" sz="2400" dirty="0">
                <a:solidFill>
                  <a:srgbClr val="333333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/>
              </a:rPr>
              <a:t>Giải</a:t>
            </a:r>
            <a:r>
              <a:rPr lang="en-US" sz="2400" dirty="0">
                <a:solidFill>
                  <a:srgbClr val="333333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/>
              </a:rPr>
              <a:t>trí</a:t>
            </a:r>
            <a:r>
              <a:rPr lang="en-US" sz="2400" dirty="0">
                <a:solidFill>
                  <a:srgbClr val="333333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/>
              </a:rPr>
              <a:t>Kittyd</a:t>
            </a:r>
            <a:r>
              <a:rPr lang="en-US" sz="2400" dirty="0">
                <a:solidFill>
                  <a:srgbClr val="333333"/>
                </a:solidFill>
                <a:latin typeface="Times New Roman"/>
              </a:rPr>
              <a:t> &amp; </a:t>
            </a:r>
            <a:r>
              <a:rPr lang="en-US" sz="2400" dirty="0" err="1">
                <a:solidFill>
                  <a:srgbClr val="333333"/>
                </a:solidFill>
                <a:latin typeface="Times New Roman"/>
              </a:rPr>
              <a:t>Minnied</a:t>
            </a:r>
            <a:endParaRPr lang="en-US" sz="2400" dirty="0"/>
          </a:p>
          <a:p>
            <a:pPr>
              <a:tabLst>
                <a:tab pos="1371600" algn="l"/>
              </a:tabLst>
            </a:pPr>
            <a:r>
              <a:rPr lang="en-US" sz="2400" dirty="0">
                <a:latin typeface="Times New Roman"/>
                <a:ea typeface="Calibri"/>
              </a:rPr>
              <a:t>-</a:t>
            </a:r>
            <a:r>
              <a:rPr lang="en-US" sz="2400" dirty="0" err="1">
                <a:latin typeface="Times New Roman"/>
                <a:ea typeface="Calibri"/>
              </a:rPr>
              <a:t>Lời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dẫn</a:t>
            </a:r>
            <a:r>
              <a:rPr lang="en-US" sz="2400" dirty="0">
                <a:latin typeface="Times New Roman"/>
                <a:ea typeface="Calibri"/>
              </a:rPr>
              <a:t>: </a:t>
            </a:r>
            <a:r>
              <a:rPr lang="en-US" sz="2400" dirty="0" err="1">
                <a:latin typeface="Times New Roman"/>
                <a:ea typeface="Calibri"/>
              </a:rPr>
              <a:t>Các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quy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định</a:t>
            </a:r>
            <a:r>
              <a:rPr lang="en-US" sz="2400" dirty="0">
                <a:latin typeface="Times New Roman"/>
                <a:ea typeface="Calibri"/>
              </a:rPr>
              <a:t>…</a:t>
            </a:r>
            <a:endParaRPr lang="en-US" sz="2400" dirty="0"/>
          </a:p>
          <a:p>
            <a:pPr algn="just">
              <a:tabLst>
                <a:tab pos="1371600" algn="l"/>
              </a:tabLst>
            </a:pPr>
            <a:r>
              <a:rPr lang="en-US" sz="2400" dirty="0">
                <a:latin typeface="Times New Roman"/>
                <a:ea typeface="Calibri"/>
              </a:rPr>
              <a:t>-</a:t>
            </a:r>
            <a:r>
              <a:rPr lang="en-US" sz="2400" dirty="0" err="1">
                <a:latin typeface="Times New Roman"/>
                <a:ea typeface="Calibri"/>
              </a:rPr>
              <a:t>Các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mục</a:t>
            </a:r>
            <a:r>
              <a:rPr lang="en-US" sz="2400" dirty="0">
                <a:latin typeface="Times New Roman"/>
                <a:ea typeface="Calibri"/>
              </a:rPr>
              <a:t>: </a:t>
            </a:r>
            <a:r>
              <a:rPr lang="en-US" sz="2400" dirty="0" err="1">
                <a:latin typeface="Times New Roman"/>
                <a:ea typeface="Calibri"/>
              </a:rPr>
              <a:t>Gồm</a:t>
            </a:r>
            <a:r>
              <a:rPr lang="en-US" sz="2400" dirty="0">
                <a:latin typeface="Times New Roman"/>
                <a:ea typeface="Calibri"/>
              </a:rPr>
              <a:t> 8 </a:t>
            </a:r>
            <a:r>
              <a:rPr lang="en-US" sz="2400" dirty="0" err="1">
                <a:latin typeface="Times New Roman"/>
                <a:ea typeface="Calibri"/>
              </a:rPr>
              <a:t>mục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được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đánh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theo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số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thứ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tự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rõ</a:t>
            </a:r>
            <a:r>
              <a:rPr lang="en-US" sz="2400" dirty="0">
                <a:latin typeface="Times New Roman"/>
                <a:ea typeface="Calibri"/>
              </a:rPr>
              <a:t> </a:t>
            </a:r>
            <a:r>
              <a:rPr lang="en-US" sz="2400" dirty="0" err="1">
                <a:latin typeface="Times New Roman"/>
                <a:ea typeface="Calibri"/>
              </a:rPr>
              <a:t>ràng</a:t>
            </a:r>
            <a:r>
              <a:rPr lang="en-US" sz="2400" dirty="0">
                <a:latin typeface="Times New Roman"/>
                <a:ea typeface="Calibri"/>
              </a:rPr>
              <a:t>.</a:t>
            </a:r>
            <a:r>
              <a:rPr lang="en-US" b="1" dirty="0">
                <a:latin typeface="Times New Roman"/>
                <a:ea typeface="Times New Roman"/>
              </a:rPr>
              <a:t> 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1074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1999"/>
            <a:ext cx="6553200" cy="533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852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04800"/>
            <a:ext cx="70866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725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2276</TotalTime>
  <Words>318</Words>
  <Application>Microsoft Office PowerPoint</Application>
  <PresentationFormat>On-screen Show (4:3)</PresentationFormat>
  <Paragraphs>38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Concourse</vt:lpstr>
      <vt:lpstr>NGHE VÀ NÓI Thảo luận về văn bản nội quy hoặc văn bản hướng dẫn nơi công cộng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ANC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VĂN TẾ NGHĨA SĨ CẦN GIUỘC Tiết 18,19: Phần 2 – TÁC PHẨM</dc:title>
  <dc:creator>Personal</dc:creator>
  <cp:lastModifiedBy>DIEN MAY THO MAI</cp:lastModifiedBy>
  <cp:revision>88</cp:revision>
  <dcterms:created xsi:type="dcterms:W3CDTF">2019-09-21T05:35:02Z</dcterms:created>
  <dcterms:modified xsi:type="dcterms:W3CDTF">2022-08-19T16:40:38Z</dcterms:modified>
</cp:coreProperties>
</file>