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8" r:id="rId2"/>
  </p:sldMasterIdLst>
  <p:notesMasterIdLst>
    <p:notesMasterId r:id="rId15"/>
  </p:notesMasterIdLst>
  <p:sldIdLst>
    <p:sldId id="256" r:id="rId3"/>
    <p:sldId id="257" r:id="rId4"/>
    <p:sldId id="283" r:id="rId5"/>
    <p:sldId id="285" r:id="rId6"/>
    <p:sldId id="286" r:id="rId7"/>
    <p:sldId id="287" r:id="rId8"/>
    <p:sldId id="278" r:id="rId9"/>
    <p:sldId id="325" r:id="rId10"/>
    <p:sldId id="326" r:id="rId11"/>
    <p:sldId id="327" r:id="rId12"/>
    <p:sldId id="284" r:id="rId13"/>
    <p:sldId id="324" r:id="rId14"/>
  </p:sldIdLst>
  <p:sldSz cx="9144000" cy="5143500" type="screen16x9"/>
  <p:notesSz cx="6858000" cy="9144000"/>
  <p:embeddedFontLst>
    <p:embeddedFont>
      <p:font typeface="Bahnschrift Light Condensed" panose="020B0502040204020203" pitchFamily="34" charset="0"/>
      <p:regular r:id="rId16"/>
    </p:embeddedFont>
    <p:embeddedFont>
      <p:font typeface="Zilla Slab Light" panose="020B0604020202020204" charset="0"/>
      <p:bold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Roboto Slab Regular" panose="020B0604020202020204" charset="0"/>
      <p:regular r:id="rId23"/>
      <p:bold r:id="rId24"/>
    </p:embeddedFont>
    <p:embeddedFont>
      <p:font typeface="Oswald Regular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Englebert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28" y="-264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C1313-97CE-4499-AF35-6AEBBF354548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SG"/>
        </a:p>
      </dgm:t>
    </dgm:pt>
    <dgm:pt modelId="{42F47DC8-9278-46C6-8977-52827B4C6921}">
      <dgm:prSet phldrT="[Text]"/>
      <dgm:spPr/>
      <dgm:t>
        <a:bodyPr/>
        <a:lstStyle/>
        <a:p>
          <a:r>
            <a:rPr lang="en-US" b="1" dirty="0" err="1" smtClean="0"/>
            <a:t>Ngôi</a:t>
          </a:r>
          <a:r>
            <a:rPr lang="en-US" b="1" dirty="0" smtClean="0"/>
            <a:t> </a:t>
          </a:r>
          <a:r>
            <a:rPr lang="en-US" b="1" dirty="0" err="1" smtClean="0"/>
            <a:t>kể</a:t>
          </a:r>
          <a:endParaRPr lang="en-SG" b="1" dirty="0"/>
        </a:p>
      </dgm:t>
    </dgm:pt>
    <dgm:pt modelId="{D088E0B5-FB64-444E-B9CC-643ED50685E8}" type="parTrans" cxnId="{CBB32B1D-4962-4BFD-BD48-67F047FD45B3}">
      <dgm:prSet/>
      <dgm:spPr/>
      <dgm:t>
        <a:bodyPr/>
        <a:lstStyle/>
        <a:p>
          <a:endParaRPr lang="en-SG"/>
        </a:p>
      </dgm:t>
    </dgm:pt>
    <dgm:pt modelId="{89E13C99-D0E3-4766-87CB-162A99F58195}" type="sibTrans" cxnId="{CBB32B1D-4962-4BFD-BD48-67F047FD45B3}">
      <dgm:prSet/>
      <dgm:spPr/>
      <dgm:t>
        <a:bodyPr/>
        <a:lstStyle/>
        <a:p>
          <a:endParaRPr lang="en-SG"/>
        </a:p>
      </dgm:t>
    </dgm:pt>
    <dgm:pt modelId="{6C4FFB36-8AE2-4241-B991-DAB0782B3C39}">
      <dgm:prSet phldrT="[Text]" phldr="1"/>
      <dgm:spPr/>
      <dgm:t>
        <a:bodyPr/>
        <a:lstStyle/>
        <a:p>
          <a:endParaRPr lang="en-SG"/>
        </a:p>
      </dgm:t>
    </dgm:pt>
    <dgm:pt modelId="{03E94135-8EE0-4E15-AC84-B6E5B0F6474F}" type="parTrans" cxnId="{C50C2740-E0D2-4F5D-B99D-611C42DA4BE1}">
      <dgm:prSet/>
      <dgm:spPr/>
      <dgm:t>
        <a:bodyPr/>
        <a:lstStyle/>
        <a:p>
          <a:endParaRPr lang="en-SG"/>
        </a:p>
      </dgm:t>
    </dgm:pt>
    <dgm:pt modelId="{EFFEC4CE-DEEA-4BBD-8DFB-2B6AFAA90CDC}" type="sibTrans" cxnId="{C50C2740-E0D2-4F5D-B99D-611C42DA4BE1}">
      <dgm:prSet/>
      <dgm:spPr/>
      <dgm:t>
        <a:bodyPr/>
        <a:lstStyle/>
        <a:p>
          <a:endParaRPr lang="en-SG"/>
        </a:p>
      </dgm:t>
    </dgm:pt>
    <dgm:pt modelId="{0F5E20C1-9050-484F-8252-9E96E3DCCF60}">
      <dgm:prSet phldrT="[Text]" phldr="1"/>
      <dgm:spPr/>
      <dgm:t>
        <a:bodyPr/>
        <a:lstStyle/>
        <a:p>
          <a:endParaRPr lang="en-SG"/>
        </a:p>
      </dgm:t>
    </dgm:pt>
    <dgm:pt modelId="{101AD7CC-B632-429C-8505-6B207D749B46}" type="parTrans" cxnId="{8905581E-A2C6-4DE9-8FF7-69708C3BC56D}">
      <dgm:prSet/>
      <dgm:spPr/>
      <dgm:t>
        <a:bodyPr/>
        <a:lstStyle/>
        <a:p>
          <a:endParaRPr lang="en-SG"/>
        </a:p>
      </dgm:t>
    </dgm:pt>
    <dgm:pt modelId="{7E30E4B4-8B82-4B71-991D-579A9B260731}" type="sibTrans" cxnId="{8905581E-A2C6-4DE9-8FF7-69708C3BC56D}">
      <dgm:prSet/>
      <dgm:spPr/>
      <dgm:t>
        <a:bodyPr/>
        <a:lstStyle/>
        <a:p>
          <a:endParaRPr lang="en-SG"/>
        </a:p>
      </dgm:t>
    </dgm:pt>
    <dgm:pt modelId="{FC771A9B-2559-4921-AD6F-CDC5692ACF96}">
      <dgm:prSet phldrT="[Text]"/>
      <dgm:spPr/>
      <dgm:t>
        <a:bodyPr/>
        <a:lstStyle/>
        <a:p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vật</a:t>
          </a:r>
          <a:r>
            <a:rPr lang="en-US" b="1" dirty="0" smtClean="0"/>
            <a:t> </a:t>
          </a:r>
          <a:endParaRPr lang="en-SG" b="1" dirty="0"/>
        </a:p>
      </dgm:t>
    </dgm:pt>
    <dgm:pt modelId="{57CC6714-45FE-49B4-A896-8667BB9B44D1}" type="parTrans" cxnId="{4B342434-D686-475D-B9F8-4B59E87A4963}">
      <dgm:prSet/>
      <dgm:spPr/>
      <dgm:t>
        <a:bodyPr/>
        <a:lstStyle/>
        <a:p>
          <a:endParaRPr lang="en-SG"/>
        </a:p>
      </dgm:t>
    </dgm:pt>
    <dgm:pt modelId="{415114D5-3437-4373-9C7D-3394861ED92C}" type="sibTrans" cxnId="{4B342434-D686-475D-B9F8-4B59E87A4963}">
      <dgm:prSet/>
      <dgm:spPr/>
      <dgm:t>
        <a:bodyPr/>
        <a:lstStyle/>
        <a:p>
          <a:endParaRPr lang="en-SG"/>
        </a:p>
      </dgm:t>
    </dgm:pt>
    <dgm:pt modelId="{5808D067-EE7A-4164-8B75-636ABE21870B}">
      <dgm:prSet phldrT="[Text]" phldr="1"/>
      <dgm:spPr/>
      <dgm:t>
        <a:bodyPr/>
        <a:lstStyle/>
        <a:p>
          <a:endParaRPr lang="en-SG"/>
        </a:p>
      </dgm:t>
    </dgm:pt>
    <dgm:pt modelId="{36D6EE72-C2CD-43FE-9134-FD79558A5F50}" type="parTrans" cxnId="{EE7CD71B-F48E-43F8-BA04-C4F1ED24425E}">
      <dgm:prSet/>
      <dgm:spPr/>
      <dgm:t>
        <a:bodyPr/>
        <a:lstStyle/>
        <a:p>
          <a:endParaRPr lang="en-SG"/>
        </a:p>
      </dgm:t>
    </dgm:pt>
    <dgm:pt modelId="{519809C6-45AF-47E3-8CA4-24933A6B1E69}" type="sibTrans" cxnId="{EE7CD71B-F48E-43F8-BA04-C4F1ED24425E}">
      <dgm:prSet/>
      <dgm:spPr/>
      <dgm:t>
        <a:bodyPr/>
        <a:lstStyle/>
        <a:p>
          <a:endParaRPr lang="en-SG"/>
        </a:p>
      </dgm:t>
    </dgm:pt>
    <dgm:pt modelId="{931CB413-7762-471C-9A32-A52C1444AED7}">
      <dgm:prSet phldrT="[Text]" phldr="1"/>
      <dgm:spPr/>
      <dgm:t>
        <a:bodyPr/>
        <a:lstStyle/>
        <a:p>
          <a:endParaRPr lang="en-SG"/>
        </a:p>
      </dgm:t>
    </dgm:pt>
    <dgm:pt modelId="{E6D0EA49-3468-4BF1-A8EB-2BC06EAC9646}" type="parTrans" cxnId="{7FC737AE-47E4-4888-8C9D-F1BF49D2F9D6}">
      <dgm:prSet/>
      <dgm:spPr/>
      <dgm:t>
        <a:bodyPr/>
        <a:lstStyle/>
        <a:p>
          <a:endParaRPr lang="en-SG"/>
        </a:p>
      </dgm:t>
    </dgm:pt>
    <dgm:pt modelId="{8F16EB88-7B89-44EB-92EE-ABCDBAE78C96}" type="sibTrans" cxnId="{7FC737AE-47E4-4888-8C9D-F1BF49D2F9D6}">
      <dgm:prSet/>
      <dgm:spPr/>
      <dgm:t>
        <a:bodyPr/>
        <a:lstStyle/>
        <a:p>
          <a:endParaRPr lang="en-SG"/>
        </a:p>
      </dgm:t>
    </dgm:pt>
    <dgm:pt modelId="{10F2E007-86CF-48DE-BA60-CD65F8FBBE47}">
      <dgm:prSet phldrT="[Text]"/>
      <dgm:spPr/>
      <dgm:t>
        <a:bodyPr/>
        <a:lstStyle/>
        <a:p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nhìn</a:t>
          </a:r>
          <a:endParaRPr lang="en-SG" b="1" dirty="0"/>
        </a:p>
      </dgm:t>
    </dgm:pt>
    <dgm:pt modelId="{37DE18CE-9CE6-4798-A3B9-996926F63CEC}" type="parTrans" cxnId="{EE425D1B-7FC4-4C52-89AA-2D91E0EC74F0}">
      <dgm:prSet/>
      <dgm:spPr/>
      <dgm:t>
        <a:bodyPr/>
        <a:lstStyle/>
        <a:p>
          <a:endParaRPr lang="en-SG"/>
        </a:p>
      </dgm:t>
    </dgm:pt>
    <dgm:pt modelId="{AAB67B3E-D78F-4C44-B393-4F8D82D3117A}" type="sibTrans" cxnId="{EE425D1B-7FC4-4C52-89AA-2D91E0EC74F0}">
      <dgm:prSet/>
      <dgm:spPr/>
      <dgm:t>
        <a:bodyPr/>
        <a:lstStyle/>
        <a:p>
          <a:endParaRPr lang="en-SG"/>
        </a:p>
      </dgm:t>
    </dgm:pt>
    <dgm:pt modelId="{738000C7-8E4E-4538-9EA9-2930865A6DD4}">
      <dgm:prSet phldrT="[Text]" phldr="1"/>
      <dgm:spPr/>
      <dgm:t>
        <a:bodyPr/>
        <a:lstStyle/>
        <a:p>
          <a:endParaRPr lang="en-SG" dirty="0"/>
        </a:p>
      </dgm:t>
    </dgm:pt>
    <dgm:pt modelId="{FF3EEC33-2D8A-4ECA-9B5D-4B8D55BED219}" type="parTrans" cxnId="{E78C4474-5568-4502-853F-B94DD9234A3E}">
      <dgm:prSet/>
      <dgm:spPr/>
      <dgm:t>
        <a:bodyPr/>
        <a:lstStyle/>
        <a:p>
          <a:endParaRPr lang="en-SG"/>
        </a:p>
      </dgm:t>
    </dgm:pt>
    <dgm:pt modelId="{A499862F-BFBD-428F-A000-4CAE879C262F}" type="sibTrans" cxnId="{E78C4474-5568-4502-853F-B94DD9234A3E}">
      <dgm:prSet/>
      <dgm:spPr/>
      <dgm:t>
        <a:bodyPr/>
        <a:lstStyle/>
        <a:p>
          <a:endParaRPr lang="en-SG"/>
        </a:p>
      </dgm:t>
    </dgm:pt>
    <dgm:pt modelId="{D6E48922-CB4B-4285-887D-F69563A1DBC0}">
      <dgm:prSet phldrT="[Text]" phldr="1"/>
      <dgm:spPr/>
      <dgm:t>
        <a:bodyPr/>
        <a:lstStyle/>
        <a:p>
          <a:endParaRPr lang="en-SG" dirty="0"/>
        </a:p>
      </dgm:t>
    </dgm:pt>
    <dgm:pt modelId="{E312A9FA-C6EB-4C5B-BF1B-073964B84D27}" type="sibTrans" cxnId="{3A08899D-3981-4261-BD40-74A7632CC7D7}">
      <dgm:prSet/>
      <dgm:spPr/>
      <dgm:t>
        <a:bodyPr/>
        <a:lstStyle/>
        <a:p>
          <a:endParaRPr lang="en-SG"/>
        </a:p>
      </dgm:t>
    </dgm:pt>
    <dgm:pt modelId="{9FA3B6B8-7EB9-4DCA-94E9-95414A0EB722}" type="parTrans" cxnId="{3A08899D-3981-4261-BD40-74A7632CC7D7}">
      <dgm:prSet/>
      <dgm:spPr/>
      <dgm:t>
        <a:bodyPr/>
        <a:lstStyle/>
        <a:p>
          <a:endParaRPr lang="en-SG"/>
        </a:p>
      </dgm:t>
    </dgm:pt>
    <dgm:pt modelId="{1B6A9527-1C2A-4518-AE52-563F20DB413C}">
      <dgm:prSet phldrT="[Text]"/>
      <dgm:spPr/>
      <dgm:t>
        <a:bodyPr/>
        <a:lstStyle/>
        <a:p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đề</a:t>
          </a:r>
          <a:endParaRPr lang="en-SG" b="1" dirty="0"/>
        </a:p>
      </dgm:t>
    </dgm:pt>
    <dgm:pt modelId="{5A436F17-4A2B-4C20-AA6B-43F9853FBFDC}" type="parTrans" cxnId="{63F6920C-C8CB-4D4D-950E-269F0AB9F010}">
      <dgm:prSet/>
      <dgm:spPr/>
      <dgm:t>
        <a:bodyPr/>
        <a:lstStyle/>
        <a:p>
          <a:endParaRPr lang="en-SG"/>
        </a:p>
      </dgm:t>
    </dgm:pt>
    <dgm:pt modelId="{AE024B0F-6357-481C-9BCA-6E9EF549E6CF}" type="sibTrans" cxnId="{63F6920C-C8CB-4D4D-950E-269F0AB9F010}">
      <dgm:prSet/>
      <dgm:spPr/>
      <dgm:t>
        <a:bodyPr/>
        <a:lstStyle/>
        <a:p>
          <a:endParaRPr lang="en-SG"/>
        </a:p>
      </dgm:t>
    </dgm:pt>
    <dgm:pt modelId="{24D4560D-21A9-4E23-97E1-4B73D8BCB290}">
      <dgm:prSet phldrT="[Text]" phldr="1"/>
      <dgm:spPr/>
      <dgm:t>
        <a:bodyPr/>
        <a:lstStyle/>
        <a:p>
          <a:endParaRPr lang="en-SG" dirty="0"/>
        </a:p>
      </dgm:t>
    </dgm:pt>
    <dgm:pt modelId="{E4982D42-03F8-4F88-8591-E65C01DA109E}" type="parTrans" cxnId="{6B051209-3FCB-4346-8338-859DA6E4700C}">
      <dgm:prSet/>
      <dgm:spPr/>
      <dgm:t>
        <a:bodyPr/>
        <a:lstStyle/>
        <a:p>
          <a:endParaRPr lang="en-SG"/>
        </a:p>
      </dgm:t>
    </dgm:pt>
    <dgm:pt modelId="{0CDE15A9-BB53-4406-A31B-16AB5AE5B6C6}" type="sibTrans" cxnId="{6B051209-3FCB-4346-8338-859DA6E4700C}">
      <dgm:prSet/>
      <dgm:spPr/>
      <dgm:t>
        <a:bodyPr/>
        <a:lstStyle/>
        <a:p>
          <a:endParaRPr lang="en-SG"/>
        </a:p>
      </dgm:t>
    </dgm:pt>
    <dgm:pt modelId="{CC7AD818-02B8-49A1-AD4B-BF2AC920B76A}">
      <dgm:prSet phldrT="[Text]" phldr="1"/>
      <dgm:spPr/>
      <dgm:t>
        <a:bodyPr/>
        <a:lstStyle/>
        <a:p>
          <a:endParaRPr lang="en-SG" dirty="0"/>
        </a:p>
      </dgm:t>
    </dgm:pt>
    <dgm:pt modelId="{50BD92CD-272D-463E-B244-2DE0EEB0FDC0}" type="parTrans" cxnId="{174B2770-5360-41A1-85CD-8011E6DB9D92}">
      <dgm:prSet/>
      <dgm:spPr/>
      <dgm:t>
        <a:bodyPr/>
        <a:lstStyle/>
        <a:p>
          <a:endParaRPr lang="en-SG"/>
        </a:p>
      </dgm:t>
    </dgm:pt>
    <dgm:pt modelId="{6CEC0587-1AC5-4EEF-978C-CC8A2A03303E}" type="sibTrans" cxnId="{174B2770-5360-41A1-85CD-8011E6DB9D92}">
      <dgm:prSet/>
      <dgm:spPr/>
      <dgm:t>
        <a:bodyPr/>
        <a:lstStyle/>
        <a:p>
          <a:endParaRPr lang="en-SG"/>
        </a:p>
      </dgm:t>
    </dgm:pt>
    <dgm:pt modelId="{1777035A-BE82-4E0B-86FB-F6F967AD76A6}">
      <dgm:prSet phldrT="[Text]"/>
      <dgm:spPr/>
      <dgm:t>
        <a:bodyPr/>
        <a:lstStyle/>
        <a:p>
          <a:r>
            <a:rPr lang="en-US" b="1" dirty="0" err="1" smtClean="0"/>
            <a:t>Thông</a:t>
          </a:r>
          <a:r>
            <a:rPr lang="en-US" b="1" dirty="0" smtClean="0"/>
            <a:t> </a:t>
          </a:r>
          <a:r>
            <a:rPr lang="en-US" b="1" dirty="0" err="1" smtClean="0"/>
            <a:t>điệp</a:t>
          </a:r>
          <a:endParaRPr lang="en-SG" b="1" dirty="0"/>
        </a:p>
      </dgm:t>
    </dgm:pt>
    <dgm:pt modelId="{A15551D9-E897-4CED-A428-38B1FE124958}" type="parTrans" cxnId="{D7B6B448-0259-4786-838F-87D5417F5014}">
      <dgm:prSet/>
      <dgm:spPr/>
      <dgm:t>
        <a:bodyPr/>
        <a:lstStyle/>
        <a:p>
          <a:endParaRPr lang="en-SG"/>
        </a:p>
      </dgm:t>
    </dgm:pt>
    <dgm:pt modelId="{6B2592C4-A228-4D6C-B8F7-A3F853FC448D}" type="sibTrans" cxnId="{D7B6B448-0259-4786-838F-87D5417F5014}">
      <dgm:prSet/>
      <dgm:spPr/>
      <dgm:t>
        <a:bodyPr/>
        <a:lstStyle/>
        <a:p>
          <a:endParaRPr lang="en-SG"/>
        </a:p>
      </dgm:t>
    </dgm:pt>
    <dgm:pt modelId="{1574291D-B90B-4622-BE0B-BC7330408DD4}">
      <dgm:prSet phldrT="[Text]" phldr="1"/>
      <dgm:spPr/>
      <dgm:t>
        <a:bodyPr/>
        <a:lstStyle/>
        <a:p>
          <a:endParaRPr lang="en-SG" dirty="0"/>
        </a:p>
      </dgm:t>
    </dgm:pt>
    <dgm:pt modelId="{03593AA4-6B7A-44A5-843E-1B9C76F9BC82}" type="parTrans" cxnId="{AEDCE3BC-9A13-410D-B66D-70C16DD15BB5}">
      <dgm:prSet/>
      <dgm:spPr/>
      <dgm:t>
        <a:bodyPr/>
        <a:lstStyle/>
        <a:p>
          <a:endParaRPr lang="en-SG"/>
        </a:p>
      </dgm:t>
    </dgm:pt>
    <dgm:pt modelId="{BC8F2382-7DD1-47DA-A717-A457E8AD7FA4}" type="sibTrans" cxnId="{AEDCE3BC-9A13-410D-B66D-70C16DD15BB5}">
      <dgm:prSet/>
      <dgm:spPr/>
      <dgm:t>
        <a:bodyPr/>
        <a:lstStyle/>
        <a:p>
          <a:endParaRPr lang="en-SG"/>
        </a:p>
      </dgm:t>
    </dgm:pt>
    <dgm:pt modelId="{AC149E16-068B-4FFC-88C2-7E3A0FFCE17C}">
      <dgm:prSet phldrT="[Text]" phldr="1"/>
      <dgm:spPr/>
      <dgm:t>
        <a:bodyPr/>
        <a:lstStyle/>
        <a:p>
          <a:endParaRPr lang="en-SG" dirty="0"/>
        </a:p>
      </dgm:t>
    </dgm:pt>
    <dgm:pt modelId="{DE47D958-C9F0-4D17-BDF6-AA6910E074D2}" type="parTrans" cxnId="{610FA6FA-DCB3-42EC-83C8-3EFD23FAC9C9}">
      <dgm:prSet/>
      <dgm:spPr/>
      <dgm:t>
        <a:bodyPr/>
        <a:lstStyle/>
        <a:p>
          <a:endParaRPr lang="en-SG"/>
        </a:p>
      </dgm:t>
    </dgm:pt>
    <dgm:pt modelId="{3335EDD0-3460-4762-8A48-ED704F264D6B}" type="sibTrans" cxnId="{610FA6FA-DCB3-42EC-83C8-3EFD23FAC9C9}">
      <dgm:prSet/>
      <dgm:spPr/>
      <dgm:t>
        <a:bodyPr/>
        <a:lstStyle/>
        <a:p>
          <a:endParaRPr lang="en-SG"/>
        </a:p>
      </dgm:t>
    </dgm:pt>
    <dgm:pt modelId="{2EB1C648-4E4E-4383-8B83-2CE8B5F643D8}" type="pres">
      <dgm:prSet presAssocID="{602C1313-97CE-4499-AF35-6AEBBF354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016FE03-CA2C-4747-82DF-61C057FD9C83}" type="pres">
      <dgm:prSet presAssocID="{42F47DC8-9278-46C6-8977-52827B4C6921}" presName="composite" presStyleCnt="0"/>
      <dgm:spPr/>
    </dgm:pt>
    <dgm:pt modelId="{449C5FFE-913C-4762-B230-25141DB9F567}" type="pres">
      <dgm:prSet presAssocID="{42F47DC8-9278-46C6-8977-52827B4C6921}" presName="parTx" presStyleLbl="alignNode1" presStyleIdx="0" presStyleCnt="5" custScaleY="169397" custLinFactY="-100000" custLinFactNeighborY="-122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0B06322-DCBC-4477-8DBC-EEDF74E824C4}" type="pres">
      <dgm:prSet presAssocID="{42F47DC8-9278-46C6-8977-52827B4C6921}" presName="desTx" presStyleLbl="alignAccFollowNode1" presStyleIdx="0" presStyleCnt="5" custScaleY="38884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990555-C829-4BEE-9E06-15939D873483}" type="pres">
      <dgm:prSet presAssocID="{89E13C99-D0E3-4766-87CB-162A99F58195}" presName="space" presStyleCnt="0"/>
      <dgm:spPr/>
    </dgm:pt>
    <dgm:pt modelId="{B9E6AFC7-36AE-4514-A095-B9985BC75EFF}" type="pres">
      <dgm:prSet presAssocID="{FC771A9B-2559-4921-AD6F-CDC5692ACF96}" presName="composite" presStyleCnt="0"/>
      <dgm:spPr/>
    </dgm:pt>
    <dgm:pt modelId="{F742F22E-62E3-4EA8-8E1F-496C871BFF8F}" type="pres">
      <dgm:prSet presAssocID="{FC771A9B-2559-4921-AD6F-CDC5692ACF96}" presName="parTx" presStyleLbl="alignNode1" presStyleIdx="1" presStyleCnt="5" custScaleY="188219" custLinFactY="-100000" custLinFactNeighborY="-16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7D3F995-0FED-45C9-9232-E0E78D494DDC}" type="pres">
      <dgm:prSet presAssocID="{FC771A9B-2559-4921-AD6F-CDC5692ACF96}" presName="desTx" presStyleLbl="alignAccFollowNode1" presStyleIdx="1" presStyleCnt="5" custScaleY="37609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6D7C0A-63E9-4B82-95EA-0399B1E092F4}" type="pres">
      <dgm:prSet presAssocID="{415114D5-3437-4373-9C7D-3394861ED92C}" presName="space" presStyleCnt="0"/>
      <dgm:spPr/>
    </dgm:pt>
    <dgm:pt modelId="{9CA33205-EDE6-481F-B5C4-0F9D55680A35}" type="pres">
      <dgm:prSet presAssocID="{10F2E007-86CF-48DE-BA60-CD65F8FBBE47}" presName="composite" presStyleCnt="0"/>
      <dgm:spPr/>
    </dgm:pt>
    <dgm:pt modelId="{3FF349D0-9232-408D-BF3D-48658F1F0D47}" type="pres">
      <dgm:prSet presAssocID="{10F2E007-86CF-48DE-BA60-CD65F8FBBE47}" presName="parTx" presStyleLbl="alignNode1" presStyleIdx="2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E5B1282-23D7-4E73-A229-D1677F51B16D}" type="pres">
      <dgm:prSet presAssocID="{10F2E007-86CF-48DE-BA60-CD65F8FBBE47}" presName="desTx" presStyleLbl="alignAccFollowNode1" presStyleIdx="2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46AC5B-DA10-46AE-8CA8-199532920504}" type="pres">
      <dgm:prSet presAssocID="{AAB67B3E-D78F-4C44-B393-4F8D82D3117A}" presName="space" presStyleCnt="0"/>
      <dgm:spPr/>
    </dgm:pt>
    <dgm:pt modelId="{47DFF72C-7FE6-4C3F-9395-7439DF5B421A}" type="pres">
      <dgm:prSet presAssocID="{1B6A9527-1C2A-4518-AE52-563F20DB413C}" presName="composite" presStyleCnt="0"/>
      <dgm:spPr/>
    </dgm:pt>
    <dgm:pt modelId="{C87B1714-6A5E-48C8-80F3-FC56444B9F23}" type="pres">
      <dgm:prSet presAssocID="{1B6A9527-1C2A-4518-AE52-563F20DB413C}" presName="parTx" presStyleLbl="alignNode1" presStyleIdx="3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94281D9-F65D-4E5C-8AD0-659641D35BCA}" type="pres">
      <dgm:prSet presAssocID="{1B6A9527-1C2A-4518-AE52-563F20DB413C}" presName="desTx" presStyleLbl="alignAccFollowNode1" presStyleIdx="3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9B14EB-9532-47E6-89F8-192EE2FF8DBB}" type="pres">
      <dgm:prSet presAssocID="{AE024B0F-6357-481C-9BCA-6E9EF549E6CF}" presName="space" presStyleCnt="0"/>
      <dgm:spPr/>
    </dgm:pt>
    <dgm:pt modelId="{39508064-C61A-48B7-8C8D-1C6E2CCD16A6}" type="pres">
      <dgm:prSet presAssocID="{1777035A-BE82-4E0B-86FB-F6F967AD76A6}" presName="composite" presStyleCnt="0"/>
      <dgm:spPr/>
    </dgm:pt>
    <dgm:pt modelId="{378FC9DB-F4FE-4BD6-8D98-24555D6651B0}" type="pres">
      <dgm:prSet presAssocID="{1777035A-BE82-4E0B-86FB-F6F967AD76A6}" presName="parTx" presStyleLbl="alignNode1" presStyleIdx="4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DD5505-E6EA-4640-BE2E-30EBE70495F1}" type="pres">
      <dgm:prSet presAssocID="{1777035A-BE82-4E0B-86FB-F6F967AD76A6}" presName="desTx" presStyleLbl="alignAccFollowNode1" presStyleIdx="4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FC7A8D7-2E63-4888-A2D9-A356A1363D7B}" type="presOf" srcId="{0F5E20C1-9050-484F-8252-9E96E3DCCF60}" destId="{F0B06322-DCBC-4477-8DBC-EEDF74E824C4}" srcOrd="0" destOrd="1" presId="urn:microsoft.com/office/officeart/2005/8/layout/hList1"/>
    <dgm:cxn modelId="{4B342434-D686-475D-B9F8-4B59E87A4963}" srcId="{602C1313-97CE-4499-AF35-6AEBBF354548}" destId="{FC771A9B-2559-4921-AD6F-CDC5692ACF96}" srcOrd="1" destOrd="0" parTransId="{57CC6714-45FE-49B4-A896-8667BB9B44D1}" sibTransId="{415114D5-3437-4373-9C7D-3394861ED92C}"/>
    <dgm:cxn modelId="{BB471B49-C5F4-4EF3-AD99-F191A8A937FC}" type="presOf" srcId="{602C1313-97CE-4499-AF35-6AEBBF354548}" destId="{2EB1C648-4E4E-4383-8B83-2CE8B5F643D8}" srcOrd="0" destOrd="0" presId="urn:microsoft.com/office/officeart/2005/8/layout/hList1"/>
    <dgm:cxn modelId="{174B2770-5360-41A1-85CD-8011E6DB9D92}" srcId="{1B6A9527-1C2A-4518-AE52-563F20DB413C}" destId="{CC7AD818-02B8-49A1-AD4B-BF2AC920B76A}" srcOrd="1" destOrd="0" parTransId="{50BD92CD-272D-463E-B244-2DE0EEB0FDC0}" sibTransId="{6CEC0587-1AC5-4EEF-978C-CC8A2A03303E}"/>
    <dgm:cxn modelId="{96FB7CD0-8264-4356-B26C-AA4A170B5057}" type="presOf" srcId="{10F2E007-86CF-48DE-BA60-CD65F8FBBE47}" destId="{3FF349D0-9232-408D-BF3D-48658F1F0D47}" srcOrd="0" destOrd="0" presId="urn:microsoft.com/office/officeart/2005/8/layout/hList1"/>
    <dgm:cxn modelId="{EE7CD71B-F48E-43F8-BA04-C4F1ED24425E}" srcId="{FC771A9B-2559-4921-AD6F-CDC5692ACF96}" destId="{5808D067-EE7A-4164-8B75-636ABE21870B}" srcOrd="0" destOrd="0" parTransId="{36D6EE72-C2CD-43FE-9134-FD79558A5F50}" sibTransId="{519809C6-45AF-47E3-8CA4-24933A6B1E69}"/>
    <dgm:cxn modelId="{1F3D6555-0A73-43FD-8169-69F63A227933}" type="presOf" srcId="{1777035A-BE82-4E0B-86FB-F6F967AD76A6}" destId="{378FC9DB-F4FE-4BD6-8D98-24555D6651B0}" srcOrd="0" destOrd="0" presId="urn:microsoft.com/office/officeart/2005/8/layout/hList1"/>
    <dgm:cxn modelId="{D7B6B448-0259-4786-838F-87D5417F5014}" srcId="{602C1313-97CE-4499-AF35-6AEBBF354548}" destId="{1777035A-BE82-4E0B-86FB-F6F967AD76A6}" srcOrd="4" destOrd="0" parTransId="{A15551D9-E897-4CED-A428-38B1FE124958}" sibTransId="{6B2592C4-A228-4D6C-B8F7-A3F853FC448D}"/>
    <dgm:cxn modelId="{D35FFC64-8319-4616-8B11-2CEC8DB0315D}" type="presOf" srcId="{5808D067-EE7A-4164-8B75-636ABE21870B}" destId="{67D3F995-0FED-45C9-9232-E0E78D494DDC}" srcOrd="0" destOrd="0" presId="urn:microsoft.com/office/officeart/2005/8/layout/hList1"/>
    <dgm:cxn modelId="{DEC73A26-9CDA-4CEF-8F45-0D7552E0D8AC}" type="presOf" srcId="{24D4560D-21A9-4E23-97E1-4B73D8BCB290}" destId="{C94281D9-F65D-4E5C-8AD0-659641D35BCA}" srcOrd="0" destOrd="0" presId="urn:microsoft.com/office/officeart/2005/8/layout/hList1"/>
    <dgm:cxn modelId="{E78C4474-5568-4502-853F-B94DD9234A3E}" srcId="{10F2E007-86CF-48DE-BA60-CD65F8FBBE47}" destId="{738000C7-8E4E-4538-9EA9-2930865A6DD4}" srcOrd="0" destOrd="0" parTransId="{FF3EEC33-2D8A-4ECA-9B5D-4B8D55BED219}" sibTransId="{A499862F-BFBD-428F-A000-4CAE879C262F}"/>
    <dgm:cxn modelId="{A0163841-85B2-4264-910C-FF66BE13E784}" type="presOf" srcId="{AC149E16-068B-4FFC-88C2-7E3A0FFCE17C}" destId="{24DD5505-E6EA-4640-BE2E-30EBE70495F1}" srcOrd="0" destOrd="1" presId="urn:microsoft.com/office/officeart/2005/8/layout/hList1"/>
    <dgm:cxn modelId="{46479BF3-43A3-4C0B-A462-5A8306C3E5D7}" type="presOf" srcId="{FC771A9B-2559-4921-AD6F-CDC5692ACF96}" destId="{F742F22E-62E3-4EA8-8E1F-496C871BFF8F}" srcOrd="0" destOrd="0" presId="urn:microsoft.com/office/officeart/2005/8/layout/hList1"/>
    <dgm:cxn modelId="{AEDCE3BC-9A13-410D-B66D-70C16DD15BB5}" srcId="{1777035A-BE82-4E0B-86FB-F6F967AD76A6}" destId="{1574291D-B90B-4622-BE0B-BC7330408DD4}" srcOrd="0" destOrd="0" parTransId="{03593AA4-6B7A-44A5-843E-1B9C76F9BC82}" sibTransId="{BC8F2382-7DD1-47DA-A717-A457E8AD7FA4}"/>
    <dgm:cxn modelId="{0741EC57-945C-433E-B07D-2ADB90711F7F}" type="presOf" srcId="{738000C7-8E4E-4538-9EA9-2930865A6DD4}" destId="{2E5B1282-23D7-4E73-A229-D1677F51B16D}" srcOrd="0" destOrd="0" presId="urn:microsoft.com/office/officeart/2005/8/layout/hList1"/>
    <dgm:cxn modelId="{12F9B1E3-F34F-4990-B712-406FAB4004C7}" type="presOf" srcId="{CC7AD818-02B8-49A1-AD4B-BF2AC920B76A}" destId="{C94281D9-F65D-4E5C-8AD0-659641D35BCA}" srcOrd="0" destOrd="1" presId="urn:microsoft.com/office/officeart/2005/8/layout/hList1"/>
    <dgm:cxn modelId="{6B051209-3FCB-4346-8338-859DA6E4700C}" srcId="{1B6A9527-1C2A-4518-AE52-563F20DB413C}" destId="{24D4560D-21A9-4E23-97E1-4B73D8BCB290}" srcOrd="0" destOrd="0" parTransId="{E4982D42-03F8-4F88-8591-E65C01DA109E}" sibTransId="{0CDE15A9-BB53-4406-A31B-16AB5AE5B6C6}"/>
    <dgm:cxn modelId="{1CACB46C-99A4-4CB7-8EE9-D5005C65AE6B}" type="presOf" srcId="{D6E48922-CB4B-4285-887D-F69563A1DBC0}" destId="{2E5B1282-23D7-4E73-A229-D1677F51B16D}" srcOrd="0" destOrd="1" presId="urn:microsoft.com/office/officeart/2005/8/layout/hList1"/>
    <dgm:cxn modelId="{A73B5AEA-C43D-4508-824E-1E884375D437}" type="presOf" srcId="{42F47DC8-9278-46C6-8977-52827B4C6921}" destId="{449C5FFE-913C-4762-B230-25141DB9F567}" srcOrd="0" destOrd="0" presId="urn:microsoft.com/office/officeart/2005/8/layout/hList1"/>
    <dgm:cxn modelId="{084692CC-5923-4BAD-A0B2-3CBEE5FBB842}" type="presOf" srcId="{1574291D-B90B-4622-BE0B-BC7330408DD4}" destId="{24DD5505-E6EA-4640-BE2E-30EBE70495F1}" srcOrd="0" destOrd="0" presId="urn:microsoft.com/office/officeart/2005/8/layout/hList1"/>
    <dgm:cxn modelId="{7D5EFDB1-2EAA-449D-8D6D-642BD7F4FA76}" type="presOf" srcId="{6C4FFB36-8AE2-4241-B991-DAB0782B3C39}" destId="{F0B06322-DCBC-4477-8DBC-EEDF74E824C4}" srcOrd="0" destOrd="0" presId="urn:microsoft.com/office/officeart/2005/8/layout/hList1"/>
    <dgm:cxn modelId="{CBB32B1D-4962-4BFD-BD48-67F047FD45B3}" srcId="{602C1313-97CE-4499-AF35-6AEBBF354548}" destId="{42F47DC8-9278-46C6-8977-52827B4C6921}" srcOrd="0" destOrd="0" parTransId="{D088E0B5-FB64-444E-B9CC-643ED50685E8}" sibTransId="{89E13C99-D0E3-4766-87CB-162A99F58195}"/>
    <dgm:cxn modelId="{8905581E-A2C6-4DE9-8FF7-69708C3BC56D}" srcId="{42F47DC8-9278-46C6-8977-52827B4C6921}" destId="{0F5E20C1-9050-484F-8252-9E96E3DCCF60}" srcOrd="1" destOrd="0" parTransId="{101AD7CC-B632-429C-8505-6B207D749B46}" sibTransId="{7E30E4B4-8B82-4B71-991D-579A9B260731}"/>
    <dgm:cxn modelId="{63F6920C-C8CB-4D4D-950E-269F0AB9F010}" srcId="{602C1313-97CE-4499-AF35-6AEBBF354548}" destId="{1B6A9527-1C2A-4518-AE52-563F20DB413C}" srcOrd="3" destOrd="0" parTransId="{5A436F17-4A2B-4C20-AA6B-43F9853FBFDC}" sibTransId="{AE024B0F-6357-481C-9BCA-6E9EF549E6CF}"/>
    <dgm:cxn modelId="{8BAFB987-83FE-4817-8D80-C65FB2268C31}" type="presOf" srcId="{1B6A9527-1C2A-4518-AE52-563F20DB413C}" destId="{C87B1714-6A5E-48C8-80F3-FC56444B9F23}" srcOrd="0" destOrd="0" presId="urn:microsoft.com/office/officeart/2005/8/layout/hList1"/>
    <dgm:cxn modelId="{3A08899D-3981-4261-BD40-74A7632CC7D7}" srcId="{10F2E007-86CF-48DE-BA60-CD65F8FBBE47}" destId="{D6E48922-CB4B-4285-887D-F69563A1DBC0}" srcOrd="1" destOrd="0" parTransId="{9FA3B6B8-7EB9-4DCA-94E9-95414A0EB722}" sibTransId="{E312A9FA-C6EB-4C5B-BF1B-073964B84D27}"/>
    <dgm:cxn modelId="{EE425D1B-7FC4-4C52-89AA-2D91E0EC74F0}" srcId="{602C1313-97CE-4499-AF35-6AEBBF354548}" destId="{10F2E007-86CF-48DE-BA60-CD65F8FBBE47}" srcOrd="2" destOrd="0" parTransId="{37DE18CE-9CE6-4798-A3B9-996926F63CEC}" sibTransId="{AAB67B3E-D78F-4C44-B393-4F8D82D3117A}"/>
    <dgm:cxn modelId="{7FC737AE-47E4-4888-8C9D-F1BF49D2F9D6}" srcId="{FC771A9B-2559-4921-AD6F-CDC5692ACF96}" destId="{931CB413-7762-471C-9A32-A52C1444AED7}" srcOrd="1" destOrd="0" parTransId="{E6D0EA49-3468-4BF1-A8EB-2BC06EAC9646}" sibTransId="{8F16EB88-7B89-44EB-92EE-ABCDBAE78C96}"/>
    <dgm:cxn modelId="{610FA6FA-DCB3-42EC-83C8-3EFD23FAC9C9}" srcId="{1777035A-BE82-4E0B-86FB-F6F967AD76A6}" destId="{AC149E16-068B-4FFC-88C2-7E3A0FFCE17C}" srcOrd="1" destOrd="0" parTransId="{DE47D958-C9F0-4D17-BDF6-AA6910E074D2}" sibTransId="{3335EDD0-3460-4762-8A48-ED704F264D6B}"/>
    <dgm:cxn modelId="{A5425B12-2817-4788-82A4-C93FF06A4EE1}" type="presOf" srcId="{931CB413-7762-471C-9A32-A52C1444AED7}" destId="{67D3F995-0FED-45C9-9232-E0E78D494DDC}" srcOrd="0" destOrd="1" presId="urn:microsoft.com/office/officeart/2005/8/layout/hList1"/>
    <dgm:cxn modelId="{C50C2740-E0D2-4F5D-B99D-611C42DA4BE1}" srcId="{42F47DC8-9278-46C6-8977-52827B4C6921}" destId="{6C4FFB36-8AE2-4241-B991-DAB0782B3C39}" srcOrd="0" destOrd="0" parTransId="{03E94135-8EE0-4E15-AC84-B6E5B0F6474F}" sibTransId="{EFFEC4CE-DEEA-4BBD-8DFB-2B6AFAA90CDC}"/>
    <dgm:cxn modelId="{399FA1D8-878E-44E1-8552-41223CD9F880}" type="presParOf" srcId="{2EB1C648-4E4E-4383-8B83-2CE8B5F643D8}" destId="{0016FE03-CA2C-4747-82DF-61C057FD9C83}" srcOrd="0" destOrd="0" presId="urn:microsoft.com/office/officeart/2005/8/layout/hList1"/>
    <dgm:cxn modelId="{4A3E51AE-1169-472B-8EEF-FADD7483B34A}" type="presParOf" srcId="{0016FE03-CA2C-4747-82DF-61C057FD9C83}" destId="{449C5FFE-913C-4762-B230-25141DB9F567}" srcOrd="0" destOrd="0" presId="urn:microsoft.com/office/officeart/2005/8/layout/hList1"/>
    <dgm:cxn modelId="{AF9B1EF4-4110-4055-B40B-E73A879A38E6}" type="presParOf" srcId="{0016FE03-CA2C-4747-82DF-61C057FD9C83}" destId="{F0B06322-DCBC-4477-8DBC-EEDF74E824C4}" srcOrd="1" destOrd="0" presId="urn:microsoft.com/office/officeart/2005/8/layout/hList1"/>
    <dgm:cxn modelId="{EDEE336F-664A-4532-9098-639393FBD16A}" type="presParOf" srcId="{2EB1C648-4E4E-4383-8B83-2CE8B5F643D8}" destId="{F8990555-C829-4BEE-9E06-15939D873483}" srcOrd="1" destOrd="0" presId="urn:microsoft.com/office/officeart/2005/8/layout/hList1"/>
    <dgm:cxn modelId="{5A282179-2A6A-4D50-98C7-E007B944554C}" type="presParOf" srcId="{2EB1C648-4E4E-4383-8B83-2CE8B5F643D8}" destId="{B9E6AFC7-36AE-4514-A095-B9985BC75EFF}" srcOrd="2" destOrd="0" presId="urn:microsoft.com/office/officeart/2005/8/layout/hList1"/>
    <dgm:cxn modelId="{AC5BCE47-F46F-4295-AE8F-510DFFF0927E}" type="presParOf" srcId="{B9E6AFC7-36AE-4514-A095-B9985BC75EFF}" destId="{F742F22E-62E3-4EA8-8E1F-496C871BFF8F}" srcOrd="0" destOrd="0" presId="urn:microsoft.com/office/officeart/2005/8/layout/hList1"/>
    <dgm:cxn modelId="{15AA89CF-D9D7-4109-87F9-E91789920611}" type="presParOf" srcId="{B9E6AFC7-36AE-4514-A095-B9985BC75EFF}" destId="{67D3F995-0FED-45C9-9232-E0E78D494DDC}" srcOrd="1" destOrd="0" presId="urn:microsoft.com/office/officeart/2005/8/layout/hList1"/>
    <dgm:cxn modelId="{41E03B15-70D9-432A-A5F1-0258EC64BAD8}" type="presParOf" srcId="{2EB1C648-4E4E-4383-8B83-2CE8B5F643D8}" destId="{EC6D7C0A-63E9-4B82-95EA-0399B1E092F4}" srcOrd="3" destOrd="0" presId="urn:microsoft.com/office/officeart/2005/8/layout/hList1"/>
    <dgm:cxn modelId="{04B2BD25-0616-407A-9B73-F9C8CBA8A709}" type="presParOf" srcId="{2EB1C648-4E4E-4383-8B83-2CE8B5F643D8}" destId="{9CA33205-EDE6-481F-B5C4-0F9D55680A35}" srcOrd="4" destOrd="0" presId="urn:microsoft.com/office/officeart/2005/8/layout/hList1"/>
    <dgm:cxn modelId="{922CAC94-D50C-4693-AFB1-EE0B3BA3B119}" type="presParOf" srcId="{9CA33205-EDE6-481F-B5C4-0F9D55680A35}" destId="{3FF349D0-9232-408D-BF3D-48658F1F0D47}" srcOrd="0" destOrd="0" presId="urn:microsoft.com/office/officeart/2005/8/layout/hList1"/>
    <dgm:cxn modelId="{D8C4AD44-A7EC-47C6-96FE-4CB71FC58DD3}" type="presParOf" srcId="{9CA33205-EDE6-481F-B5C4-0F9D55680A35}" destId="{2E5B1282-23D7-4E73-A229-D1677F51B16D}" srcOrd="1" destOrd="0" presId="urn:microsoft.com/office/officeart/2005/8/layout/hList1"/>
    <dgm:cxn modelId="{4469B240-BFB5-4494-97DF-DFE0B302E291}" type="presParOf" srcId="{2EB1C648-4E4E-4383-8B83-2CE8B5F643D8}" destId="{AE46AC5B-DA10-46AE-8CA8-199532920504}" srcOrd="5" destOrd="0" presId="urn:microsoft.com/office/officeart/2005/8/layout/hList1"/>
    <dgm:cxn modelId="{02FB5394-C2E1-424F-86AF-F8AB0AAF2C32}" type="presParOf" srcId="{2EB1C648-4E4E-4383-8B83-2CE8B5F643D8}" destId="{47DFF72C-7FE6-4C3F-9395-7439DF5B421A}" srcOrd="6" destOrd="0" presId="urn:microsoft.com/office/officeart/2005/8/layout/hList1"/>
    <dgm:cxn modelId="{22DEDAC7-75FA-47BF-A569-85EE11779EAE}" type="presParOf" srcId="{47DFF72C-7FE6-4C3F-9395-7439DF5B421A}" destId="{C87B1714-6A5E-48C8-80F3-FC56444B9F23}" srcOrd="0" destOrd="0" presId="urn:microsoft.com/office/officeart/2005/8/layout/hList1"/>
    <dgm:cxn modelId="{745F561D-B1A3-4C11-87C2-3FD207FC1337}" type="presParOf" srcId="{47DFF72C-7FE6-4C3F-9395-7439DF5B421A}" destId="{C94281D9-F65D-4E5C-8AD0-659641D35BCA}" srcOrd="1" destOrd="0" presId="urn:microsoft.com/office/officeart/2005/8/layout/hList1"/>
    <dgm:cxn modelId="{8A77525D-0003-4388-AC57-14A40BAA78E9}" type="presParOf" srcId="{2EB1C648-4E4E-4383-8B83-2CE8B5F643D8}" destId="{869B14EB-9532-47E6-89F8-192EE2FF8DBB}" srcOrd="7" destOrd="0" presId="urn:microsoft.com/office/officeart/2005/8/layout/hList1"/>
    <dgm:cxn modelId="{C99333E0-7095-4234-9F53-1611ECEF28BA}" type="presParOf" srcId="{2EB1C648-4E4E-4383-8B83-2CE8B5F643D8}" destId="{39508064-C61A-48B7-8C8D-1C6E2CCD16A6}" srcOrd="8" destOrd="0" presId="urn:microsoft.com/office/officeart/2005/8/layout/hList1"/>
    <dgm:cxn modelId="{63228AB8-D02A-4630-9D5F-CE10992D5B77}" type="presParOf" srcId="{39508064-C61A-48B7-8C8D-1C6E2CCD16A6}" destId="{378FC9DB-F4FE-4BD6-8D98-24555D6651B0}" srcOrd="0" destOrd="0" presId="urn:microsoft.com/office/officeart/2005/8/layout/hList1"/>
    <dgm:cxn modelId="{CE7DC2C6-9CF9-48CA-9BBE-A5897F5153B9}" type="presParOf" srcId="{39508064-C61A-48B7-8C8D-1C6E2CCD16A6}" destId="{24DD5505-E6EA-4640-BE2E-30EBE7049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C1313-97CE-4499-AF35-6AEBBF354548}" type="doc">
      <dgm:prSet loTypeId="urn:microsoft.com/office/officeart/2005/8/layout/hList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SG"/>
        </a:p>
      </dgm:t>
    </dgm:pt>
    <dgm:pt modelId="{42F47DC8-9278-46C6-8977-52827B4C6921}">
      <dgm:prSet phldrT="[Text]"/>
      <dgm:spPr/>
      <dgm:t>
        <a:bodyPr/>
        <a:lstStyle/>
        <a:p>
          <a:r>
            <a:rPr lang="en-US" b="1" dirty="0" err="1" smtClean="0"/>
            <a:t>Ngôi</a:t>
          </a:r>
          <a:r>
            <a:rPr lang="en-US" b="1" dirty="0" smtClean="0"/>
            <a:t> </a:t>
          </a:r>
          <a:r>
            <a:rPr lang="en-US" b="1" dirty="0" err="1" smtClean="0"/>
            <a:t>kể</a:t>
          </a:r>
          <a:endParaRPr lang="en-SG" b="1" dirty="0"/>
        </a:p>
      </dgm:t>
    </dgm:pt>
    <dgm:pt modelId="{D088E0B5-FB64-444E-B9CC-643ED50685E8}" type="parTrans" cxnId="{CBB32B1D-4962-4BFD-BD48-67F047FD45B3}">
      <dgm:prSet/>
      <dgm:spPr/>
      <dgm:t>
        <a:bodyPr/>
        <a:lstStyle/>
        <a:p>
          <a:endParaRPr lang="en-SG"/>
        </a:p>
      </dgm:t>
    </dgm:pt>
    <dgm:pt modelId="{89E13C99-D0E3-4766-87CB-162A99F58195}" type="sibTrans" cxnId="{CBB32B1D-4962-4BFD-BD48-67F047FD45B3}">
      <dgm:prSet/>
      <dgm:spPr/>
      <dgm:t>
        <a:bodyPr/>
        <a:lstStyle/>
        <a:p>
          <a:endParaRPr lang="en-SG"/>
        </a:p>
      </dgm:t>
    </dgm:pt>
    <dgm:pt modelId="{6C4FFB36-8AE2-4241-B991-DAB0782B3C39}">
      <dgm:prSet phldrT="[Text]" phldr="1"/>
      <dgm:spPr/>
      <dgm:t>
        <a:bodyPr/>
        <a:lstStyle/>
        <a:p>
          <a:endParaRPr lang="en-SG"/>
        </a:p>
      </dgm:t>
    </dgm:pt>
    <dgm:pt modelId="{03E94135-8EE0-4E15-AC84-B6E5B0F6474F}" type="parTrans" cxnId="{C50C2740-E0D2-4F5D-B99D-611C42DA4BE1}">
      <dgm:prSet/>
      <dgm:spPr/>
      <dgm:t>
        <a:bodyPr/>
        <a:lstStyle/>
        <a:p>
          <a:endParaRPr lang="en-SG"/>
        </a:p>
      </dgm:t>
    </dgm:pt>
    <dgm:pt modelId="{EFFEC4CE-DEEA-4BBD-8DFB-2B6AFAA90CDC}" type="sibTrans" cxnId="{C50C2740-E0D2-4F5D-B99D-611C42DA4BE1}">
      <dgm:prSet/>
      <dgm:spPr/>
      <dgm:t>
        <a:bodyPr/>
        <a:lstStyle/>
        <a:p>
          <a:endParaRPr lang="en-SG"/>
        </a:p>
      </dgm:t>
    </dgm:pt>
    <dgm:pt modelId="{0F5E20C1-9050-484F-8252-9E96E3DCCF60}">
      <dgm:prSet phldrT="[Text]" phldr="1"/>
      <dgm:spPr/>
      <dgm:t>
        <a:bodyPr/>
        <a:lstStyle/>
        <a:p>
          <a:endParaRPr lang="en-SG"/>
        </a:p>
      </dgm:t>
    </dgm:pt>
    <dgm:pt modelId="{101AD7CC-B632-429C-8505-6B207D749B46}" type="parTrans" cxnId="{8905581E-A2C6-4DE9-8FF7-69708C3BC56D}">
      <dgm:prSet/>
      <dgm:spPr/>
      <dgm:t>
        <a:bodyPr/>
        <a:lstStyle/>
        <a:p>
          <a:endParaRPr lang="en-SG"/>
        </a:p>
      </dgm:t>
    </dgm:pt>
    <dgm:pt modelId="{7E30E4B4-8B82-4B71-991D-579A9B260731}" type="sibTrans" cxnId="{8905581E-A2C6-4DE9-8FF7-69708C3BC56D}">
      <dgm:prSet/>
      <dgm:spPr/>
      <dgm:t>
        <a:bodyPr/>
        <a:lstStyle/>
        <a:p>
          <a:endParaRPr lang="en-SG"/>
        </a:p>
      </dgm:t>
    </dgm:pt>
    <dgm:pt modelId="{FC771A9B-2559-4921-AD6F-CDC5692ACF96}">
      <dgm:prSet phldrT="[Text]"/>
      <dgm:spPr/>
      <dgm:t>
        <a:bodyPr/>
        <a:lstStyle/>
        <a:p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vật</a:t>
          </a:r>
          <a:r>
            <a:rPr lang="en-US" b="1" dirty="0" smtClean="0"/>
            <a:t> </a:t>
          </a:r>
          <a:endParaRPr lang="en-SG" b="1" dirty="0"/>
        </a:p>
      </dgm:t>
    </dgm:pt>
    <dgm:pt modelId="{57CC6714-45FE-49B4-A896-8667BB9B44D1}" type="parTrans" cxnId="{4B342434-D686-475D-B9F8-4B59E87A4963}">
      <dgm:prSet/>
      <dgm:spPr/>
      <dgm:t>
        <a:bodyPr/>
        <a:lstStyle/>
        <a:p>
          <a:endParaRPr lang="en-SG"/>
        </a:p>
      </dgm:t>
    </dgm:pt>
    <dgm:pt modelId="{415114D5-3437-4373-9C7D-3394861ED92C}" type="sibTrans" cxnId="{4B342434-D686-475D-B9F8-4B59E87A4963}">
      <dgm:prSet/>
      <dgm:spPr/>
      <dgm:t>
        <a:bodyPr/>
        <a:lstStyle/>
        <a:p>
          <a:endParaRPr lang="en-SG"/>
        </a:p>
      </dgm:t>
    </dgm:pt>
    <dgm:pt modelId="{5808D067-EE7A-4164-8B75-636ABE21870B}">
      <dgm:prSet phldrT="[Text]" phldr="1"/>
      <dgm:spPr/>
      <dgm:t>
        <a:bodyPr/>
        <a:lstStyle/>
        <a:p>
          <a:endParaRPr lang="en-SG"/>
        </a:p>
      </dgm:t>
    </dgm:pt>
    <dgm:pt modelId="{36D6EE72-C2CD-43FE-9134-FD79558A5F50}" type="parTrans" cxnId="{EE7CD71B-F48E-43F8-BA04-C4F1ED24425E}">
      <dgm:prSet/>
      <dgm:spPr/>
      <dgm:t>
        <a:bodyPr/>
        <a:lstStyle/>
        <a:p>
          <a:endParaRPr lang="en-SG"/>
        </a:p>
      </dgm:t>
    </dgm:pt>
    <dgm:pt modelId="{519809C6-45AF-47E3-8CA4-24933A6B1E69}" type="sibTrans" cxnId="{EE7CD71B-F48E-43F8-BA04-C4F1ED24425E}">
      <dgm:prSet/>
      <dgm:spPr/>
      <dgm:t>
        <a:bodyPr/>
        <a:lstStyle/>
        <a:p>
          <a:endParaRPr lang="en-SG"/>
        </a:p>
      </dgm:t>
    </dgm:pt>
    <dgm:pt modelId="{931CB413-7762-471C-9A32-A52C1444AED7}">
      <dgm:prSet phldrT="[Text]" phldr="1"/>
      <dgm:spPr/>
      <dgm:t>
        <a:bodyPr/>
        <a:lstStyle/>
        <a:p>
          <a:endParaRPr lang="en-SG"/>
        </a:p>
      </dgm:t>
    </dgm:pt>
    <dgm:pt modelId="{E6D0EA49-3468-4BF1-A8EB-2BC06EAC9646}" type="parTrans" cxnId="{7FC737AE-47E4-4888-8C9D-F1BF49D2F9D6}">
      <dgm:prSet/>
      <dgm:spPr/>
      <dgm:t>
        <a:bodyPr/>
        <a:lstStyle/>
        <a:p>
          <a:endParaRPr lang="en-SG"/>
        </a:p>
      </dgm:t>
    </dgm:pt>
    <dgm:pt modelId="{8F16EB88-7B89-44EB-92EE-ABCDBAE78C96}" type="sibTrans" cxnId="{7FC737AE-47E4-4888-8C9D-F1BF49D2F9D6}">
      <dgm:prSet/>
      <dgm:spPr/>
      <dgm:t>
        <a:bodyPr/>
        <a:lstStyle/>
        <a:p>
          <a:endParaRPr lang="en-SG"/>
        </a:p>
      </dgm:t>
    </dgm:pt>
    <dgm:pt modelId="{10F2E007-86CF-48DE-BA60-CD65F8FBBE47}">
      <dgm:prSet phldrT="[Text]"/>
      <dgm:spPr/>
      <dgm:t>
        <a:bodyPr/>
        <a:lstStyle/>
        <a:p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nhìn</a:t>
          </a:r>
          <a:endParaRPr lang="en-SG" b="1" dirty="0"/>
        </a:p>
      </dgm:t>
    </dgm:pt>
    <dgm:pt modelId="{37DE18CE-9CE6-4798-A3B9-996926F63CEC}" type="parTrans" cxnId="{EE425D1B-7FC4-4C52-89AA-2D91E0EC74F0}">
      <dgm:prSet/>
      <dgm:spPr/>
      <dgm:t>
        <a:bodyPr/>
        <a:lstStyle/>
        <a:p>
          <a:endParaRPr lang="en-SG"/>
        </a:p>
      </dgm:t>
    </dgm:pt>
    <dgm:pt modelId="{AAB67B3E-D78F-4C44-B393-4F8D82D3117A}" type="sibTrans" cxnId="{EE425D1B-7FC4-4C52-89AA-2D91E0EC74F0}">
      <dgm:prSet/>
      <dgm:spPr/>
      <dgm:t>
        <a:bodyPr/>
        <a:lstStyle/>
        <a:p>
          <a:endParaRPr lang="en-SG"/>
        </a:p>
      </dgm:t>
    </dgm:pt>
    <dgm:pt modelId="{738000C7-8E4E-4538-9EA9-2930865A6DD4}">
      <dgm:prSet phldrT="[Text]" phldr="1"/>
      <dgm:spPr/>
      <dgm:t>
        <a:bodyPr/>
        <a:lstStyle/>
        <a:p>
          <a:endParaRPr lang="en-SG" dirty="0"/>
        </a:p>
      </dgm:t>
    </dgm:pt>
    <dgm:pt modelId="{FF3EEC33-2D8A-4ECA-9B5D-4B8D55BED219}" type="parTrans" cxnId="{E78C4474-5568-4502-853F-B94DD9234A3E}">
      <dgm:prSet/>
      <dgm:spPr/>
      <dgm:t>
        <a:bodyPr/>
        <a:lstStyle/>
        <a:p>
          <a:endParaRPr lang="en-SG"/>
        </a:p>
      </dgm:t>
    </dgm:pt>
    <dgm:pt modelId="{A499862F-BFBD-428F-A000-4CAE879C262F}" type="sibTrans" cxnId="{E78C4474-5568-4502-853F-B94DD9234A3E}">
      <dgm:prSet/>
      <dgm:spPr/>
      <dgm:t>
        <a:bodyPr/>
        <a:lstStyle/>
        <a:p>
          <a:endParaRPr lang="en-SG"/>
        </a:p>
      </dgm:t>
    </dgm:pt>
    <dgm:pt modelId="{D6E48922-CB4B-4285-887D-F69563A1DBC0}">
      <dgm:prSet phldrT="[Text]" phldr="1"/>
      <dgm:spPr/>
      <dgm:t>
        <a:bodyPr/>
        <a:lstStyle/>
        <a:p>
          <a:endParaRPr lang="en-SG" dirty="0"/>
        </a:p>
      </dgm:t>
    </dgm:pt>
    <dgm:pt modelId="{E312A9FA-C6EB-4C5B-BF1B-073964B84D27}" type="sibTrans" cxnId="{3A08899D-3981-4261-BD40-74A7632CC7D7}">
      <dgm:prSet/>
      <dgm:spPr/>
      <dgm:t>
        <a:bodyPr/>
        <a:lstStyle/>
        <a:p>
          <a:endParaRPr lang="en-SG"/>
        </a:p>
      </dgm:t>
    </dgm:pt>
    <dgm:pt modelId="{9FA3B6B8-7EB9-4DCA-94E9-95414A0EB722}" type="parTrans" cxnId="{3A08899D-3981-4261-BD40-74A7632CC7D7}">
      <dgm:prSet/>
      <dgm:spPr/>
      <dgm:t>
        <a:bodyPr/>
        <a:lstStyle/>
        <a:p>
          <a:endParaRPr lang="en-SG"/>
        </a:p>
      </dgm:t>
    </dgm:pt>
    <dgm:pt modelId="{1B6A9527-1C2A-4518-AE52-563F20DB413C}">
      <dgm:prSet phldrT="[Text]"/>
      <dgm:spPr/>
      <dgm:t>
        <a:bodyPr/>
        <a:lstStyle/>
        <a:p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đề</a:t>
          </a:r>
          <a:endParaRPr lang="en-SG" b="1" dirty="0"/>
        </a:p>
      </dgm:t>
    </dgm:pt>
    <dgm:pt modelId="{5A436F17-4A2B-4C20-AA6B-43F9853FBFDC}" type="parTrans" cxnId="{63F6920C-C8CB-4D4D-950E-269F0AB9F010}">
      <dgm:prSet/>
      <dgm:spPr/>
      <dgm:t>
        <a:bodyPr/>
        <a:lstStyle/>
        <a:p>
          <a:endParaRPr lang="en-SG"/>
        </a:p>
      </dgm:t>
    </dgm:pt>
    <dgm:pt modelId="{AE024B0F-6357-481C-9BCA-6E9EF549E6CF}" type="sibTrans" cxnId="{63F6920C-C8CB-4D4D-950E-269F0AB9F010}">
      <dgm:prSet/>
      <dgm:spPr/>
      <dgm:t>
        <a:bodyPr/>
        <a:lstStyle/>
        <a:p>
          <a:endParaRPr lang="en-SG"/>
        </a:p>
      </dgm:t>
    </dgm:pt>
    <dgm:pt modelId="{24D4560D-21A9-4E23-97E1-4B73D8BCB290}">
      <dgm:prSet phldrT="[Text]" phldr="1"/>
      <dgm:spPr/>
      <dgm:t>
        <a:bodyPr/>
        <a:lstStyle/>
        <a:p>
          <a:endParaRPr lang="en-SG" dirty="0"/>
        </a:p>
      </dgm:t>
    </dgm:pt>
    <dgm:pt modelId="{E4982D42-03F8-4F88-8591-E65C01DA109E}" type="parTrans" cxnId="{6B051209-3FCB-4346-8338-859DA6E4700C}">
      <dgm:prSet/>
      <dgm:spPr/>
      <dgm:t>
        <a:bodyPr/>
        <a:lstStyle/>
        <a:p>
          <a:endParaRPr lang="en-SG"/>
        </a:p>
      </dgm:t>
    </dgm:pt>
    <dgm:pt modelId="{0CDE15A9-BB53-4406-A31B-16AB5AE5B6C6}" type="sibTrans" cxnId="{6B051209-3FCB-4346-8338-859DA6E4700C}">
      <dgm:prSet/>
      <dgm:spPr/>
      <dgm:t>
        <a:bodyPr/>
        <a:lstStyle/>
        <a:p>
          <a:endParaRPr lang="en-SG"/>
        </a:p>
      </dgm:t>
    </dgm:pt>
    <dgm:pt modelId="{CC7AD818-02B8-49A1-AD4B-BF2AC920B76A}">
      <dgm:prSet phldrT="[Text]" phldr="1"/>
      <dgm:spPr/>
      <dgm:t>
        <a:bodyPr/>
        <a:lstStyle/>
        <a:p>
          <a:endParaRPr lang="en-SG" dirty="0"/>
        </a:p>
      </dgm:t>
    </dgm:pt>
    <dgm:pt modelId="{50BD92CD-272D-463E-B244-2DE0EEB0FDC0}" type="parTrans" cxnId="{174B2770-5360-41A1-85CD-8011E6DB9D92}">
      <dgm:prSet/>
      <dgm:spPr/>
      <dgm:t>
        <a:bodyPr/>
        <a:lstStyle/>
        <a:p>
          <a:endParaRPr lang="en-SG"/>
        </a:p>
      </dgm:t>
    </dgm:pt>
    <dgm:pt modelId="{6CEC0587-1AC5-4EEF-978C-CC8A2A03303E}" type="sibTrans" cxnId="{174B2770-5360-41A1-85CD-8011E6DB9D92}">
      <dgm:prSet/>
      <dgm:spPr/>
      <dgm:t>
        <a:bodyPr/>
        <a:lstStyle/>
        <a:p>
          <a:endParaRPr lang="en-SG"/>
        </a:p>
      </dgm:t>
    </dgm:pt>
    <dgm:pt modelId="{1777035A-BE82-4E0B-86FB-F6F967AD76A6}">
      <dgm:prSet phldrT="[Text]"/>
      <dgm:spPr/>
      <dgm:t>
        <a:bodyPr/>
        <a:lstStyle/>
        <a:p>
          <a:r>
            <a:rPr lang="en-US" b="1" dirty="0" err="1" smtClean="0"/>
            <a:t>Thông</a:t>
          </a:r>
          <a:r>
            <a:rPr lang="en-US" b="1" dirty="0" smtClean="0"/>
            <a:t> </a:t>
          </a:r>
          <a:r>
            <a:rPr lang="en-US" b="1" dirty="0" err="1" smtClean="0"/>
            <a:t>điệp</a:t>
          </a:r>
          <a:endParaRPr lang="en-SG" b="1" dirty="0"/>
        </a:p>
      </dgm:t>
    </dgm:pt>
    <dgm:pt modelId="{A15551D9-E897-4CED-A428-38B1FE124958}" type="parTrans" cxnId="{D7B6B448-0259-4786-838F-87D5417F5014}">
      <dgm:prSet/>
      <dgm:spPr/>
      <dgm:t>
        <a:bodyPr/>
        <a:lstStyle/>
        <a:p>
          <a:endParaRPr lang="en-SG"/>
        </a:p>
      </dgm:t>
    </dgm:pt>
    <dgm:pt modelId="{6B2592C4-A228-4D6C-B8F7-A3F853FC448D}" type="sibTrans" cxnId="{D7B6B448-0259-4786-838F-87D5417F5014}">
      <dgm:prSet/>
      <dgm:spPr/>
      <dgm:t>
        <a:bodyPr/>
        <a:lstStyle/>
        <a:p>
          <a:endParaRPr lang="en-SG"/>
        </a:p>
      </dgm:t>
    </dgm:pt>
    <dgm:pt modelId="{1574291D-B90B-4622-BE0B-BC7330408DD4}">
      <dgm:prSet phldrT="[Text]" phldr="1"/>
      <dgm:spPr/>
      <dgm:t>
        <a:bodyPr/>
        <a:lstStyle/>
        <a:p>
          <a:endParaRPr lang="en-SG" dirty="0"/>
        </a:p>
      </dgm:t>
    </dgm:pt>
    <dgm:pt modelId="{03593AA4-6B7A-44A5-843E-1B9C76F9BC82}" type="parTrans" cxnId="{AEDCE3BC-9A13-410D-B66D-70C16DD15BB5}">
      <dgm:prSet/>
      <dgm:spPr/>
      <dgm:t>
        <a:bodyPr/>
        <a:lstStyle/>
        <a:p>
          <a:endParaRPr lang="en-SG"/>
        </a:p>
      </dgm:t>
    </dgm:pt>
    <dgm:pt modelId="{BC8F2382-7DD1-47DA-A717-A457E8AD7FA4}" type="sibTrans" cxnId="{AEDCE3BC-9A13-410D-B66D-70C16DD15BB5}">
      <dgm:prSet/>
      <dgm:spPr/>
      <dgm:t>
        <a:bodyPr/>
        <a:lstStyle/>
        <a:p>
          <a:endParaRPr lang="en-SG"/>
        </a:p>
      </dgm:t>
    </dgm:pt>
    <dgm:pt modelId="{AC149E16-068B-4FFC-88C2-7E3A0FFCE17C}">
      <dgm:prSet phldrT="[Text]" phldr="1"/>
      <dgm:spPr/>
      <dgm:t>
        <a:bodyPr/>
        <a:lstStyle/>
        <a:p>
          <a:endParaRPr lang="en-SG" dirty="0"/>
        </a:p>
      </dgm:t>
    </dgm:pt>
    <dgm:pt modelId="{DE47D958-C9F0-4D17-BDF6-AA6910E074D2}" type="parTrans" cxnId="{610FA6FA-DCB3-42EC-83C8-3EFD23FAC9C9}">
      <dgm:prSet/>
      <dgm:spPr/>
      <dgm:t>
        <a:bodyPr/>
        <a:lstStyle/>
        <a:p>
          <a:endParaRPr lang="en-SG"/>
        </a:p>
      </dgm:t>
    </dgm:pt>
    <dgm:pt modelId="{3335EDD0-3460-4762-8A48-ED704F264D6B}" type="sibTrans" cxnId="{610FA6FA-DCB3-42EC-83C8-3EFD23FAC9C9}">
      <dgm:prSet/>
      <dgm:spPr/>
      <dgm:t>
        <a:bodyPr/>
        <a:lstStyle/>
        <a:p>
          <a:endParaRPr lang="en-SG"/>
        </a:p>
      </dgm:t>
    </dgm:pt>
    <dgm:pt modelId="{2EB1C648-4E4E-4383-8B83-2CE8B5F643D8}" type="pres">
      <dgm:prSet presAssocID="{602C1313-97CE-4499-AF35-6AEBBF354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016FE03-CA2C-4747-82DF-61C057FD9C83}" type="pres">
      <dgm:prSet presAssocID="{42F47DC8-9278-46C6-8977-52827B4C6921}" presName="composite" presStyleCnt="0"/>
      <dgm:spPr/>
    </dgm:pt>
    <dgm:pt modelId="{449C5FFE-913C-4762-B230-25141DB9F567}" type="pres">
      <dgm:prSet presAssocID="{42F47DC8-9278-46C6-8977-52827B4C6921}" presName="parTx" presStyleLbl="alignNode1" presStyleIdx="0" presStyleCnt="5" custScaleY="169397" custLinFactY="-100000" custLinFactNeighborY="-122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0B06322-DCBC-4477-8DBC-EEDF74E824C4}" type="pres">
      <dgm:prSet presAssocID="{42F47DC8-9278-46C6-8977-52827B4C6921}" presName="desTx" presStyleLbl="alignAccFollowNode1" presStyleIdx="0" presStyleCnt="5" custScaleY="38884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990555-C829-4BEE-9E06-15939D873483}" type="pres">
      <dgm:prSet presAssocID="{89E13C99-D0E3-4766-87CB-162A99F58195}" presName="space" presStyleCnt="0"/>
      <dgm:spPr/>
    </dgm:pt>
    <dgm:pt modelId="{B9E6AFC7-36AE-4514-A095-B9985BC75EFF}" type="pres">
      <dgm:prSet presAssocID="{FC771A9B-2559-4921-AD6F-CDC5692ACF96}" presName="composite" presStyleCnt="0"/>
      <dgm:spPr/>
    </dgm:pt>
    <dgm:pt modelId="{F742F22E-62E3-4EA8-8E1F-496C871BFF8F}" type="pres">
      <dgm:prSet presAssocID="{FC771A9B-2559-4921-AD6F-CDC5692ACF96}" presName="parTx" presStyleLbl="alignNode1" presStyleIdx="1" presStyleCnt="5" custScaleY="188219" custLinFactY="-100000" custLinFactNeighborY="-16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7D3F995-0FED-45C9-9232-E0E78D494DDC}" type="pres">
      <dgm:prSet presAssocID="{FC771A9B-2559-4921-AD6F-CDC5692ACF96}" presName="desTx" presStyleLbl="alignAccFollowNode1" presStyleIdx="1" presStyleCnt="5" custScaleY="37609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6D7C0A-63E9-4B82-95EA-0399B1E092F4}" type="pres">
      <dgm:prSet presAssocID="{415114D5-3437-4373-9C7D-3394861ED92C}" presName="space" presStyleCnt="0"/>
      <dgm:spPr/>
    </dgm:pt>
    <dgm:pt modelId="{9CA33205-EDE6-481F-B5C4-0F9D55680A35}" type="pres">
      <dgm:prSet presAssocID="{10F2E007-86CF-48DE-BA60-CD65F8FBBE47}" presName="composite" presStyleCnt="0"/>
      <dgm:spPr/>
    </dgm:pt>
    <dgm:pt modelId="{3FF349D0-9232-408D-BF3D-48658F1F0D47}" type="pres">
      <dgm:prSet presAssocID="{10F2E007-86CF-48DE-BA60-CD65F8FBBE47}" presName="parTx" presStyleLbl="alignNode1" presStyleIdx="2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E5B1282-23D7-4E73-A229-D1677F51B16D}" type="pres">
      <dgm:prSet presAssocID="{10F2E007-86CF-48DE-BA60-CD65F8FBBE47}" presName="desTx" presStyleLbl="alignAccFollowNode1" presStyleIdx="2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46AC5B-DA10-46AE-8CA8-199532920504}" type="pres">
      <dgm:prSet presAssocID="{AAB67B3E-D78F-4C44-B393-4F8D82D3117A}" presName="space" presStyleCnt="0"/>
      <dgm:spPr/>
    </dgm:pt>
    <dgm:pt modelId="{47DFF72C-7FE6-4C3F-9395-7439DF5B421A}" type="pres">
      <dgm:prSet presAssocID="{1B6A9527-1C2A-4518-AE52-563F20DB413C}" presName="composite" presStyleCnt="0"/>
      <dgm:spPr/>
    </dgm:pt>
    <dgm:pt modelId="{C87B1714-6A5E-48C8-80F3-FC56444B9F23}" type="pres">
      <dgm:prSet presAssocID="{1B6A9527-1C2A-4518-AE52-563F20DB413C}" presName="parTx" presStyleLbl="alignNode1" presStyleIdx="3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94281D9-F65D-4E5C-8AD0-659641D35BCA}" type="pres">
      <dgm:prSet presAssocID="{1B6A9527-1C2A-4518-AE52-563F20DB413C}" presName="desTx" presStyleLbl="alignAccFollowNode1" presStyleIdx="3" presStyleCnt="5" custScaleY="361904" custLinFactNeighborX="0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9B14EB-9532-47E6-89F8-192EE2FF8DBB}" type="pres">
      <dgm:prSet presAssocID="{AE024B0F-6357-481C-9BCA-6E9EF549E6CF}" presName="space" presStyleCnt="0"/>
      <dgm:spPr/>
    </dgm:pt>
    <dgm:pt modelId="{39508064-C61A-48B7-8C8D-1C6E2CCD16A6}" type="pres">
      <dgm:prSet presAssocID="{1777035A-BE82-4E0B-86FB-F6F967AD76A6}" presName="composite" presStyleCnt="0"/>
      <dgm:spPr/>
    </dgm:pt>
    <dgm:pt modelId="{378FC9DB-F4FE-4BD6-8D98-24555D6651B0}" type="pres">
      <dgm:prSet presAssocID="{1777035A-BE82-4E0B-86FB-F6F967AD76A6}" presName="parTx" presStyleLbl="alignNode1" presStyleIdx="4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DD5505-E6EA-4640-BE2E-30EBE70495F1}" type="pres">
      <dgm:prSet presAssocID="{1777035A-BE82-4E0B-86FB-F6F967AD76A6}" presName="desTx" presStyleLbl="alignAccFollowNode1" presStyleIdx="4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B342434-D686-475D-B9F8-4B59E87A4963}" srcId="{602C1313-97CE-4499-AF35-6AEBBF354548}" destId="{FC771A9B-2559-4921-AD6F-CDC5692ACF96}" srcOrd="1" destOrd="0" parTransId="{57CC6714-45FE-49B4-A896-8667BB9B44D1}" sibTransId="{415114D5-3437-4373-9C7D-3394861ED92C}"/>
    <dgm:cxn modelId="{2E294DDB-2EA2-4F11-9C01-4291AD6928A2}" type="presOf" srcId="{6C4FFB36-8AE2-4241-B991-DAB0782B3C39}" destId="{F0B06322-DCBC-4477-8DBC-EEDF74E824C4}" srcOrd="0" destOrd="0" presId="urn:microsoft.com/office/officeart/2005/8/layout/hList1"/>
    <dgm:cxn modelId="{174B2770-5360-41A1-85CD-8011E6DB9D92}" srcId="{1B6A9527-1C2A-4518-AE52-563F20DB413C}" destId="{CC7AD818-02B8-49A1-AD4B-BF2AC920B76A}" srcOrd="1" destOrd="0" parTransId="{50BD92CD-272D-463E-B244-2DE0EEB0FDC0}" sibTransId="{6CEC0587-1AC5-4EEF-978C-CC8A2A03303E}"/>
    <dgm:cxn modelId="{1E9A0F4D-FDE7-4063-B5D7-E357B3AFECA9}" type="presOf" srcId="{602C1313-97CE-4499-AF35-6AEBBF354548}" destId="{2EB1C648-4E4E-4383-8B83-2CE8B5F643D8}" srcOrd="0" destOrd="0" presId="urn:microsoft.com/office/officeart/2005/8/layout/hList1"/>
    <dgm:cxn modelId="{2F572EA4-8D2B-46B1-AC5E-812BA3D23A86}" type="presOf" srcId="{FC771A9B-2559-4921-AD6F-CDC5692ACF96}" destId="{F742F22E-62E3-4EA8-8E1F-496C871BFF8F}" srcOrd="0" destOrd="0" presId="urn:microsoft.com/office/officeart/2005/8/layout/hList1"/>
    <dgm:cxn modelId="{EE7CD71B-F48E-43F8-BA04-C4F1ED24425E}" srcId="{FC771A9B-2559-4921-AD6F-CDC5692ACF96}" destId="{5808D067-EE7A-4164-8B75-636ABE21870B}" srcOrd="0" destOrd="0" parTransId="{36D6EE72-C2CD-43FE-9134-FD79558A5F50}" sibTransId="{519809C6-45AF-47E3-8CA4-24933A6B1E69}"/>
    <dgm:cxn modelId="{C219A087-798D-4F77-8A9E-B0D9C982F1D7}" type="presOf" srcId="{D6E48922-CB4B-4285-887D-F69563A1DBC0}" destId="{2E5B1282-23D7-4E73-A229-D1677F51B16D}" srcOrd="0" destOrd="1" presId="urn:microsoft.com/office/officeart/2005/8/layout/hList1"/>
    <dgm:cxn modelId="{D7B6B448-0259-4786-838F-87D5417F5014}" srcId="{602C1313-97CE-4499-AF35-6AEBBF354548}" destId="{1777035A-BE82-4E0B-86FB-F6F967AD76A6}" srcOrd="4" destOrd="0" parTransId="{A15551D9-E897-4CED-A428-38B1FE124958}" sibTransId="{6B2592C4-A228-4D6C-B8F7-A3F853FC448D}"/>
    <dgm:cxn modelId="{D039E371-8230-4D78-8DF6-40910548A8F6}" type="presOf" srcId="{AC149E16-068B-4FFC-88C2-7E3A0FFCE17C}" destId="{24DD5505-E6EA-4640-BE2E-30EBE70495F1}" srcOrd="0" destOrd="1" presId="urn:microsoft.com/office/officeart/2005/8/layout/hList1"/>
    <dgm:cxn modelId="{DDF02987-C2F3-42D6-8C4C-97C73ACB493A}" type="presOf" srcId="{1574291D-B90B-4622-BE0B-BC7330408DD4}" destId="{24DD5505-E6EA-4640-BE2E-30EBE70495F1}" srcOrd="0" destOrd="0" presId="urn:microsoft.com/office/officeart/2005/8/layout/hList1"/>
    <dgm:cxn modelId="{E78C4474-5568-4502-853F-B94DD9234A3E}" srcId="{10F2E007-86CF-48DE-BA60-CD65F8FBBE47}" destId="{738000C7-8E4E-4538-9EA9-2930865A6DD4}" srcOrd="0" destOrd="0" parTransId="{FF3EEC33-2D8A-4ECA-9B5D-4B8D55BED219}" sibTransId="{A499862F-BFBD-428F-A000-4CAE879C262F}"/>
    <dgm:cxn modelId="{FFAEC0B1-1869-4D41-A2C7-4420F4D6A3F3}" type="presOf" srcId="{0F5E20C1-9050-484F-8252-9E96E3DCCF60}" destId="{F0B06322-DCBC-4477-8DBC-EEDF74E824C4}" srcOrd="0" destOrd="1" presId="urn:microsoft.com/office/officeart/2005/8/layout/hList1"/>
    <dgm:cxn modelId="{989CC94A-31A5-4AAB-A8F6-DACF0723C7B6}" type="presOf" srcId="{10F2E007-86CF-48DE-BA60-CD65F8FBBE47}" destId="{3FF349D0-9232-408D-BF3D-48658F1F0D47}" srcOrd="0" destOrd="0" presId="urn:microsoft.com/office/officeart/2005/8/layout/hList1"/>
    <dgm:cxn modelId="{AEDCE3BC-9A13-410D-B66D-70C16DD15BB5}" srcId="{1777035A-BE82-4E0B-86FB-F6F967AD76A6}" destId="{1574291D-B90B-4622-BE0B-BC7330408DD4}" srcOrd="0" destOrd="0" parTransId="{03593AA4-6B7A-44A5-843E-1B9C76F9BC82}" sibTransId="{BC8F2382-7DD1-47DA-A717-A457E8AD7FA4}"/>
    <dgm:cxn modelId="{EB160F72-1297-4018-9B41-8C27DD499439}" type="presOf" srcId="{5808D067-EE7A-4164-8B75-636ABE21870B}" destId="{67D3F995-0FED-45C9-9232-E0E78D494DDC}" srcOrd="0" destOrd="0" presId="urn:microsoft.com/office/officeart/2005/8/layout/hList1"/>
    <dgm:cxn modelId="{6B051209-3FCB-4346-8338-859DA6E4700C}" srcId="{1B6A9527-1C2A-4518-AE52-563F20DB413C}" destId="{24D4560D-21A9-4E23-97E1-4B73D8BCB290}" srcOrd="0" destOrd="0" parTransId="{E4982D42-03F8-4F88-8591-E65C01DA109E}" sibTransId="{0CDE15A9-BB53-4406-A31B-16AB5AE5B6C6}"/>
    <dgm:cxn modelId="{8C4FA978-48B3-4F55-8980-38B5B1B41E3A}" type="presOf" srcId="{931CB413-7762-471C-9A32-A52C1444AED7}" destId="{67D3F995-0FED-45C9-9232-E0E78D494DDC}" srcOrd="0" destOrd="1" presId="urn:microsoft.com/office/officeart/2005/8/layout/hList1"/>
    <dgm:cxn modelId="{511D3822-42B8-4A00-AC5D-95BCDA4867E7}" type="presOf" srcId="{42F47DC8-9278-46C6-8977-52827B4C6921}" destId="{449C5FFE-913C-4762-B230-25141DB9F567}" srcOrd="0" destOrd="0" presId="urn:microsoft.com/office/officeart/2005/8/layout/hList1"/>
    <dgm:cxn modelId="{CBB32B1D-4962-4BFD-BD48-67F047FD45B3}" srcId="{602C1313-97CE-4499-AF35-6AEBBF354548}" destId="{42F47DC8-9278-46C6-8977-52827B4C6921}" srcOrd="0" destOrd="0" parTransId="{D088E0B5-FB64-444E-B9CC-643ED50685E8}" sibTransId="{89E13C99-D0E3-4766-87CB-162A99F58195}"/>
    <dgm:cxn modelId="{79B26441-45B5-4CCE-81F0-55B50C2B15EF}" type="presOf" srcId="{24D4560D-21A9-4E23-97E1-4B73D8BCB290}" destId="{C94281D9-F65D-4E5C-8AD0-659641D35BCA}" srcOrd="0" destOrd="0" presId="urn:microsoft.com/office/officeart/2005/8/layout/hList1"/>
    <dgm:cxn modelId="{8905581E-A2C6-4DE9-8FF7-69708C3BC56D}" srcId="{42F47DC8-9278-46C6-8977-52827B4C6921}" destId="{0F5E20C1-9050-484F-8252-9E96E3DCCF60}" srcOrd="1" destOrd="0" parTransId="{101AD7CC-B632-429C-8505-6B207D749B46}" sibTransId="{7E30E4B4-8B82-4B71-991D-579A9B260731}"/>
    <dgm:cxn modelId="{75A71189-34BA-4BC6-B14B-8C2B77014C4D}" type="presOf" srcId="{1777035A-BE82-4E0B-86FB-F6F967AD76A6}" destId="{378FC9DB-F4FE-4BD6-8D98-24555D6651B0}" srcOrd="0" destOrd="0" presId="urn:microsoft.com/office/officeart/2005/8/layout/hList1"/>
    <dgm:cxn modelId="{63F6920C-C8CB-4D4D-950E-269F0AB9F010}" srcId="{602C1313-97CE-4499-AF35-6AEBBF354548}" destId="{1B6A9527-1C2A-4518-AE52-563F20DB413C}" srcOrd="3" destOrd="0" parTransId="{5A436F17-4A2B-4C20-AA6B-43F9853FBFDC}" sibTransId="{AE024B0F-6357-481C-9BCA-6E9EF549E6CF}"/>
    <dgm:cxn modelId="{0FCBE941-035A-467C-9463-59439917A311}" type="presOf" srcId="{CC7AD818-02B8-49A1-AD4B-BF2AC920B76A}" destId="{C94281D9-F65D-4E5C-8AD0-659641D35BCA}" srcOrd="0" destOrd="1" presId="urn:microsoft.com/office/officeart/2005/8/layout/hList1"/>
    <dgm:cxn modelId="{3A08899D-3981-4261-BD40-74A7632CC7D7}" srcId="{10F2E007-86CF-48DE-BA60-CD65F8FBBE47}" destId="{D6E48922-CB4B-4285-887D-F69563A1DBC0}" srcOrd="1" destOrd="0" parTransId="{9FA3B6B8-7EB9-4DCA-94E9-95414A0EB722}" sibTransId="{E312A9FA-C6EB-4C5B-BF1B-073964B84D27}"/>
    <dgm:cxn modelId="{EE425D1B-7FC4-4C52-89AA-2D91E0EC74F0}" srcId="{602C1313-97CE-4499-AF35-6AEBBF354548}" destId="{10F2E007-86CF-48DE-BA60-CD65F8FBBE47}" srcOrd="2" destOrd="0" parTransId="{37DE18CE-9CE6-4798-A3B9-996926F63CEC}" sibTransId="{AAB67B3E-D78F-4C44-B393-4F8D82D3117A}"/>
    <dgm:cxn modelId="{7FC737AE-47E4-4888-8C9D-F1BF49D2F9D6}" srcId="{FC771A9B-2559-4921-AD6F-CDC5692ACF96}" destId="{931CB413-7762-471C-9A32-A52C1444AED7}" srcOrd="1" destOrd="0" parTransId="{E6D0EA49-3468-4BF1-A8EB-2BC06EAC9646}" sibTransId="{8F16EB88-7B89-44EB-92EE-ABCDBAE78C96}"/>
    <dgm:cxn modelId="{610FA6FA-DCB3-42EC-83C8-3EFD23FAC9C9}" srcId="{1777035A-BE82-4E0B-86FB-F6F967AD76A6}" destId="{AC149E16-068B-4FFC-88C2-7E3A0FFCE17C}" srcOrd="1" destOrd="0" parTransId="{DE47D958-C9F0-4D17-BDF6-AA6910E074D2}" sibTransId="{3335EDD0-3460-4762-8A48-ED704F264D6B}"/>
    <dgm:cxn modelId="{C50C2740-E0D2-4F5D-B99D-611C42DA4BE1}" srcId="{42F47DC8-9278-46C6-8977-52827B4C6921}" destId="{6C4FFB36-8AE2-4241-B991-DAB0782B3C39}" srcOrd="0" destOrd="0" parTransId="{03E94135-8EE0-4E15-AC84-B6E5B0F6474F}" sibTransId="{EFFEC4CE-DEEA-4BBD-8DFB-2B6AFAA90CDC}"/>
    <dgm:cxn modelId="{4CBC5567-87CC-489A-BC06-E5C6744D8CD4}" type="presOf" srcId="{1B6A9527-1C2A-4518-AE52-563F20DB413C}" destId="{C87B1714-6A5E-48C8-80F3-FC56444B9F23}" srcOrd="0" destOrd="0" presId="urn:microsoft.com/office/officeart/2005/8/layout/hList1"/>
    <dgm:cxn modelId="{DE32C81A-F244-4958-8CE9-F4649E6BAFA7}" type="presOf" srcId="{738000C7-8E4E-4538-9EA9-2930865A6DD4}" destId="{2E5B1282-23D7-4E73-A229-D1677F51B16D}" srcOrd="0" destOrd="0" presId="urn:microsoft.com/office/officeart/2005/8/layout/hList1"/>
    <dgm:cxn modelId="{81FAB77F-EB1B-4360-895D-60AAB5E647B1}" type="presParOf" srcId="{2EB1C648-4E4E-4383-8B83-2CE8B5F643D8}" destId="{0016FE03-CA2C-4747-82DF-61C057FD9C83}" srcOrd="0" destOrd="0" presId="urn:microsoft.com/office/officeart/2005/8/layout/hList1"/>
    <dgm:cxn modelId="{70B65DF2-AAEE-4A73-BDF9-FCA5A532C389}" type="presParOf" srcId="{0016FE03-CA2C-4747-82DF-61C057FD9C83}" destId="{449C5FFE-913C-4762-B230-25141DB9F567}" srcOrd="0" destOrd="0" presId="urn:microsoft.com/office/officeart/2005/8/layout/hList1"/>
    <dgm:cxn modelId="{99585CCC-D87E-4E21-BCE4-B1C6457BF453}" type="presParOf" srcId="{0016FE03-CA2C-4747-82DF-61C057FD9C83}" destId="{F0B06322-DCBC-4477-8DBC-EEDF74E824C4}" srcOrd="1" destOrd="0" presId="urn:microsoft.com/office/officeart/2005/8/layout/hList1"/>
    <dgm:cxn modelId="{5966D907-9A62-4547-8C91-AA1A09B10342}" type="presParOf" srcId="{2EB1C648-4E4E-4383-8B83-2CE8B5F643D8}" destId="{F8990555-C829-4BEE-9E06-15939D873483}" srcOrd="1" destOrd="0" presId="urn:microsoft.com/office/officeart/2005/8/layout/hList1"/>
    <dgm:cxn modelId="{529C02AF-A739-4EC2-9733-C567E8824241}" type="presParOf" srcId="{2EB1C648-4E4E-4383-8B83-2CE8B5F643D8}" destId="{B9E6AFC7-36AE-4514-A095-B9985BC75EFF}" srcOrd="2" destOrd="0" presId="urn:microsoft.com/office/officeart/2005/8/layout/hList1"/>
    <dgm:cxn modelId="{7B558B96-B858-4D2E-AE75-3CEAEE0E9189}" type="presParOf" srcId="{B9E6AFC7-36AE-4514-A095-B9985BC75EFF}" destId="{F742F22E-62E3-4EA8-8E1F-496C871BFF8F}" srcOrd="0" destOrd="0" presId="urn:microsoft.com/office/officeart/2005/8/layout/hList1"/>
    <dgm:cxn modelId="{EAA97DA2-36F3-43EB-8A9F-6D91381A3677}" type="presParOf" srcId="{B9E6AFC7-36AE-4514-A095-B9985BC75EFF}" destId="{67D3F995-0FED-45C9-9232-E0E78D494DDC}" srcOrd="1" destOrd="0" presId="urn:microsoft.com/office/officeart/2005/8/layout/hList1"/>
    <dgm:cxn modelId="{0E1E835C-485A-48A7-89A2-C73ECDF875EC}" type="presParOf" srcId="{2EB1C648-4E4E-4383-8B83-2CE8B5F643D8}" destId="{EC6D7C0A-63E9-4B82-95EA-0399B1E092F4}" srcOrd="3" destOrd="0" presId="urn:microsoft.com/office/officeart/2005/8/layout/hList1"/>
    <dgm:cxn modelId="{FE104C84-6DE2-4C00-A8AD-69567DE9D90C}" type="presParOf" srcId="{2EB1C648-4E4E-4383-8B83-2CE8B5F643D8}" destId="{9CA33205-EDE6-481F-B5C4-0F9D55680A35}" srcOrd="4" destOrd="0" presId="urn:microsoft.com/office/officeart/2005/8/layout/hList1"/>
    <dgm:cxn modelId="{BF9F2C72-0E60-40B3-9EB3-29A171369E9F}" type="presParOf" srcId="{9CA33205-EDE6-481F-B5C4-0F9D55680A35}" destId="{3FF349D0-9232-408D-BF3D-48658F1F0D47}" srcOrd="0" destOrd="0" presId="urn:microsoft.com/office/officeart/2005/8/layout/hList1"/>
    <dgm:cxn modelId="{162BD640-DEF1-4149-9321-4124CF2BDB64}" type="presParOf" srcId="{9CA33205-EDE6-481F-B5C4-0F9D55680A35}" destId="{2E5B1282-23D7-4E73-A229-D1677F51B16D}" srcOrd="1" destOrd="0" presId="urn:microsoft.com/office/officeart/2005/8/layout/hList1"/>
    <dgm:cxn modelId="{EE5CC216-C002-49FC-B54D-A07C7B11A14B}" type="presParOf" srcId="{2EB1C648-4E4E-4383-8B83-2CE8B5F643D8}" destId="{AE46AC5B-DA10-46AE-8CA8-199532920504}" srcOrd="5" destOrd="0" presId="urn:microsoft.com/office/officeart/2005/8/layout/hList1"/>
    <dgm:cxn modelId="{56E1CDBE-D5BA-4137-BC67-F877B7B2ADE5}" type="presParOf" srcId="{2EB1C648-4E4E-4383-8B83-2CE8B5F643D8}" destId="{47DFF72C-7FE6-4C3F-9395-7439DF5B421A}" srcOrd="6" destOrd="0" presId="urn:microsoft.com/office/officeart/2005/8/layout/hList1"/>
    <dgm:cxn modelId="{41E1B236-F1C4-417F-AD3C-15ED0336BD48}" type="presParOf" srcId="{47DFF72C-7FE6-4C3F-9395-7439DF5B421A}" destId="{C87B1714-6A5E-48C8-80F3-FC56444B9F23}" srcOrd="0" destOrd="0" presId="urn:microsoft.com/office/officeart/2005/8/layout/hList1"/>
    <dgm:cxn modelId="{C27BF60A-7A8A-44C6-92AD-410237A93435}" type="presParOf" srcId="{47DFF72C-7FE6-4C3F-9395-7439DF5B421A}" destId="{C94281D9-F65D-4E5C-8AD0-659641D35BCA}" srcOrd="1" destOrd="0" presId="urn:microsoft.com/office/officeart/2005/8/layout/hList1"/>
    <dgm:cxn modelId="{7B40F43F-54F3-491D-9F4F-5F1935E13653}" type="presParOf" srcId="{2EB1C648-4E4E-4383-8B83-2CE8B5F643D8}" destId="{869B14EB-9532-47E6-89F8-192EE2FF8DBB}" srcOrd="7" destOrd="0" presId="urn:microsoft.com/office/officeart/2005/8/layout/hList1"/>
    <dgm:cxn modelId="{28AA6A0B-3E90-4197-80BD-DD616659ECA4}" type="presParOf" srcId="{2EB1C648-4E4E-4383-8B83-2CE8B5F643D8}" destId="{39508064-C61A-48B7-8C8D-1C6E2CCD16A6}" srcOrd="8" destOrd="0" presId="urn:microsoft.com/office/officeart/2005/8/layout/hList1"/>
    <dgm:cxn modelId="{254F0FB3-B10B-4426-8471-C6856A5318BD}" type="presParOf" srcId="{39508064-C61A-48B7-8C8D-1C6E2CCD16A6}" destId="{378FC9DB-F4FE-4BD6-8D98-24555D6651B0}" srcOrd="0" destOrd="0" presId="urn:microsoft.com/office/officeart/2005/8/layout/hList1"/>
    <dgm:cxn modelId="{DE5AB0F8-4763-401D-A0B4-D77D0E841394}" type="presParOf" srcId="{39508064-C61A-48B7-8C8D-1C6E2CCD16A6}" destId="{24DD5505-E6EA-4640-BE2E-30EBE7049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C5FFE-913C-4762-B230-25141DB9F567}">
      <dsp:nvSpPr>
        <dsp:cNvPr id="0" name=""/>
        <dsp:cNvSpPr/>
      </dsp:nvSpPr>
      <dsp:spPr>
        <a:xfrm>
          <a:off x="2857" y="615694"/>
          <a:ext cx="1095375" cy="408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Ngôi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kể</a:t>
          </a:r>
          <a:endParaRPr lang="en-SG" sz="1100" b="1" kern="1200" dirty="0"/>
        </a:p>
      </dsp:txBody>
      <dsp:txXfrm>
        <a:off x="2857" y="615694"/>
        <a:ext cx="1095375" cy="408849"/>
      </dsp:txXfrm>
    </dsp:sp>
    <dsp:sp modelId="{F0B06322-DCBC-4477-8DBC-EEDF74E824C4}">
      <dsp:nvSpPr>
        <dsp:cNvPr id="0" name=""/>
        <dsp:cNvSpPr/>
      </dsp:nvSpPr>
      <dsp:spPr>
        <a:xfrm>
          <a:off x="2857" y="1205819"/>
          <a:ext cx="1095375" cy="18785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</dsp:txBody>
      <dsp:txXfrm>
        <a:off x="2857" y="1205819"/>
        <a:ext cx="1095375" cy="1878568"/>
      </dsp:txXfrm>
    </dsp:sp>
    <dsp:sp modelId="{F742F22E-62E3-4EA8-8E1F-496C871BFF8F}">
      <dsp:nvSpPr>
        <dsp:cNvPr id="0" name=""/>
        <dsp:cNvSpPr/>
      </dsp:nvSpPr>
      <dsp:spPr>
        <a:xfrm>
          <a:off x="1251584" y="386340"/>
          <a:ext cx="1095375" cy="5047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Nhân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vật</a:t>
          </a:r>
          <a:r>
            <a:rPr lang="en-US" sz="1100" b="1" kern="1200" dirty="0" smtClean="0"/>
            <a:t> </a:t>
          </a:r>
          <a:endParaRPr lang="en-SG" sz="1100" b="1" kern="1200" dirty="0"/>
        </a:p>
      </dsp:txBody>
      <dsp:txXfrm>
        <a:off x="1251584" y="386340"/>
        <a:ext cx="1095375" cy="504752"/>
      </dsp:txXfrm>
    </dsp:sp>
    <dsp:sp modelId="{67D3F995-0FED-45C9-9232-E0E78D494DDC}">
      <dsp:nvSpPr>
        <dsp:cNvPr id="0" name=""/>
        <dsp:cNvSpPr/>
      </dsp:nvSpPr>
      <dsp:spPr>
        <a:xfrm>
          <a:off x="1251584" y="1236618"/>
          <a:ext cx="1095375" cy="181697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</dsp:txBody>
      <dsp:txXfrm>
        <a:off x="1251584" y="1236618"/>
        <a:ext cx="1095375" cy="1816970"/>
      </dsp:txXfrm>
    </dsp:sp>
    <dsp:sp modelId="{3FF349D0-9232-408D-BF3D-48658F1F0D47}">
      <dsp:nvSpPr>
        <dsp:cNvPr id="0" name=""/>
        <dsp:cNvSpPr/>
      </dsp:nvSpPr>
      <dsp:spPr>
        <a:xfrm>
          <a:off x="2500312" y="528886"/>
          <a:ext cx="1095375" cy="436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Điểm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nhìn</a:t>
          </a:r>
          <a:endParaRPr lang="en-SG" sz="1100" b="1" kern="1200" dirty="0"/>
        </a:p>
      </dsp:txBody>
      <dsp:txXfrm>
        <a:off x="2500312" y="528886"/>
        <a:ext cx="1095375" cy="436791"/>
      </dsp:txXfrm>
    </dsp:sp>
    <dsp:sp modelId="{2E5B1282-23D7-4E73-A229-D1677F51B16D}">
      <dsp:nvSpPr>
        <dsp:cNvPr id="0" name=""/>
        <dsp:cNvSpPr/>
      </dsp:nvSpPr>
      <dsp:spPr>
        <a:xfrm>
          <a:off x="2500312" y="1270888"/>
          <a:ext cx="1095375" cy="17484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2500312" y="1270888"/>
        <a:ext cx="1095375" cy="1748430"/>
      </dsp:txXfrm>
    </dsp:sp>
    <dsp:sp modelId="{C87B1714-6A5E-48C8-80F3-FC56444B9F23}">
      <dsp:nvSpPr>
        <dsp:cNvPr id="0" name=""/>
        <dsp:cNvSpPr/>
      </dsp:nvSpPr>
      <dsp:spPr>
        <a:xfrm>
          <a:off x="3749040" y="528886"/>
          <a:ext cx="1095375" cy="436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Chủ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đề</a:t>
          </a:r>
          <a:endParaRPr lang="en-SG" sz="1100" b="1" kern="1200" dirty="0"/>
        </a:p>
      </dsp:txBody>
      <dsp:txXfrm>
        <a:off x="3749040" y="528886"/>
        <a:ext cx="1095375" cy="436791"/>
      </dsp:txXfrm>
    </dsp:sp>
    <dsp:sp modelId="{C94281D9-F65D-4E5C-8AD0-659641D35BCA}">
      <dsp:nvSpPr>
        <dsp:cNvPr id="0" name=""/>
        <dsp:cNvSpPr/>
      </dsp:nvSpPr>
      <dsp:spPr>
        <a:xfrm>
          <a:off x="3749040" y="1270888"/>
          <a:ext cx="1095375" cy="17484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3749040" y="1270888"/>
        <a:ext cx="1095375" cy="1748430"/>
      </dsp:txXfrm>
    </dsp:sp>
    <dsp:sp modelId="{378FC9DB-F4FE-4BD6-8D98-24555D6651B0}">
      <dsp:nvSpPr>
        <dsp:cNvPr id="0" name=""/>
        <dsp:cNvSpPr/>
      </dsp:nvSpPr>
      <dsp:spPr>
        <a:xfrm>
          <a:off x="4997767" y="528886"/>
          <a:ext cx="1095375" cy="436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Thông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điệp</a:t>
          </a:r>
          <a:endParaRPr lang="en-SG" sz="1100" b="1" kern="1200" dirty="0"/>
        </a:p>
      </dsp:txBody>
      <dsp:txXfrm>
        <a:off x="4997767" y="528886"/>
        <a:ext cx="1095375" cy="436791"/>
      </dsp:txXfrm>
    </dsp:sp>
    <dsp:sp modelId="{24DD5505-E6EA-4640-BE2E-30EBE70495F1}">
      <dsp:nvSpPr>
        <dsp:cNvPr id="0" name=""/>
        <dsp:cNvSpPr/>
      </dsp:nvSpPr>
      <dsp:spPr>
        <a:xfrm>
          <a:off x="4997767" y="1270888"/>
          <a:ext cx="1095375" cy="17484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4997767" y="1270888"/>
        <a:ext cx="1095375" cy="1748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C5FFE-913C-4762-B230-25141DB9F567}">
      <dsp:nvSpPr>
        <dsp:cNvPr id="0" name=""/>
        <dsp:cNvSpPr/>
      </dsp:nvSpPr>
      <dsp:spPr>
        <a:xfrm>
          <a:off x="2786" y="637147"/>
          <a:ext cx="1068123" cy="398677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Ngôi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kể</a:t>
          </a:r>
          <a:endParaRPr lang="en-SG" sz="1100" b="1" kern="1200" dirty="0"/>
        </a:p>
      </dsp:txBody>
      <dsp:txXfrm>
        <a:off x="2786" y="637147"/>
        <a:ext cx="1068123" cy="398677"/>
      </dsp:txXfrm>
    </dsp:sp>
    <dsp:sp modelId="{F0B06322-DCBC-4477-8DBC-EEDF74E824C4}">
      <dsp:nvSpPr>
        <dsp:cNvPr id="0" name=""/>
        <dsp:cNvSpPr/>
      </dsp:nvSpPr>
      <dsp:spPr>
        <a:xfrm>
          <a:off x="2786" y="1205819"/>
          <a:ext cx="1068123" cy="1878568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</dsp:txBody>
      <dsp:txXfrm>
        <a:off x="2786" y="1205819"/>
        <a:ext cx="1068123" cy="1878568"/>
      </dsp:txXfrm>
    </dsp:sp>
    <dsp:sp modelId="{F742F22E-62E3-4EA8-8E1F-496C871BFF8F}">
      <dsp:nvSpPr>
        <dsp:cNvPr id="0" name=""/>
        <dsp:cNvSpPr/>
      </dsp:nvSpPr>
      <dsp:spPr>
        <a:xfrm>
          <a:off x="1220447" y="413499"/>
          <a:ext cx="1068123" cy="492195"/>
        </a:xfrm>
        <a:prstGeom prst="rect">
          <a:avLst/>
        </a:prstGeom>
        <a:solidFill>
          <a:schemeClr val="accent5">
            <a:shade val="50000"/>
            <a:hueOff val="120525"/>
            <a:satOff val="-28617"/>
            <a:lumOff val="21166"/>
            <a:alphaOff val="0"/>
          </a:schemeClr>
        </a:solidFill>
        <a:ln w="25400" cap="flat" cmpd="sng" algn="ctr">
          <a:solidFill>
            <a:schemeClr val="accent5">
              <a:shade val="50000"/>
              <a:hueOff val="120525"/>
              <a:satOff val="-28617"/>
              <a:lumOff val="21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Nhân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vật</a:t>
          </a:r>
          <a:r>
            <a:rPr lang="en-US" sz="1100" b="1" kern="1200" dirty="0" smtClean="0"/>
            <a:t> </a:t>
          </a:r>
          <a:endParaRPr lang="en-SG" sz="1100" b="1" kern="1200" dirty="0"/>
        </a:p>
      </dsp:txBody>
      <dsp:txXfrm>
        <a:off x="1220447" y="413499"/>
        <a:ext cx="1068123" cy="492195"/>
      </dsp:txXfrm>
    </dsp:sp>
    <dsp:sp modelId="{67D3F995-0FED-45C9-9232-E0E78D494DDC}">
      <dsp:nvSpPr>
        <dsp:cNvPr id="0" name=""/>
        <dsp:cNvSpPr/>
      </dsp:nvSpPr>
      <dsp:spPr>
        <a:xfrm>
          <a:off x="1220447" y="1236618"/>
          <a:ext cx="1068123" cy="1816970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/>
        </a:p>
      </dsp:txBody>
      <dsp:txXfrm>
        <a:off x="1220447" y="1236618"/>
        <a:ext cx="1068123" cy="1816970"/>
      </dsp:txXfrm>
    </dsp:sp>
    <dsp:sp modelId="{3FF349D0-9232-408D-BF3D-48658F1F0D47}">
      <dsp:nvSpPr>
        <dsp:cNvPr id="0" name=""/>
        <dsp:cNvSpPr/>
      </dsp:nvSpPr>
      <dsp:spPr>
        <a:xfrm>
          <a:off x="2438109" y="552499"/>
          <a:ext cx="1068123" cy="425925"/>
        </a:xfrm>
        <a:prstGeom prst="rect">
          <a:avLst/>
        </a:prstGeom>
        <a:solidFill>
          <a:schemeClr val="accent5">
            <a:shade val="50000"/>
            <a:hueOff val="241050"/>
            <a:satOff val="-57234"/>
            <a:lumOff val="42332"/>
            <a:alphaOff val="0"/>
          </a:schemeClr>
        </a:solidFill>
        <a:ln w="25400" cap="flat" cmpd="sng" algn="ctr">
          <a:solidFill>
            <a:schemeClr val="accent5">
              <a:shade val="50000"/>
              <a:hueOff val="241050"/>
              <a:satOff val="-57234"/>
              <a:lumOff val="42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Điểm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nhìn</a:t>
          </a:r>
          <a:endParaRPr lang="en-SG" sz="1100" b="1" kern="1200" dirty="0"/>
        </a:p>
      </dsp:txBody>
      <dsp:txXfrm>
        <a:off x="2438109" y="552499"/>
        <a:ext cx="1068123" cy="425925"/>
      </dsp:txXfrm>
    </dsp:sp>
    <dsp:sp modelId="{2E5B1282-23D7-4E73-A229-D1677F51B16D}">
      <dsp:nvSpPr>
        <dsp:cNvPr id="0" name=""/>
        <dsp:cNvSpPr/>
      </dsp:nvSpPr>
      <dsp:spPr>
        <a:xfrm>
          <a:off x="2438109" y="1270888"/>
          <a:ext cx="1068123" cy="1748430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2438109" y="1270888"/>
        <a:ext cx="1068123" cy="1748430"/>
      </dsp:txXfrm>
    </dsp:sp>
    <dsp:sp modelId="{C87B1714-6A5E-48C8-80F3-FC56444B9F23}">
      <dsp:nvSpPr>
        <dsp:cNvPr id="0" name=""/>
        <dsp:cNvSpPr/>
      </dsp:nvSpPr>
      <dsp:spPr>
        <a:xfrm>
          <a:off x="3655770" y="552499"/>
          <a:ext cx="1068123" cy="425925"/>
        </a:xfrm>
        <a:prstGeom prst="rect">
          <a:avLst/>
        </a:prstGeom>
        <a:solidFill>
          <a:schemeClr val="accent5">
            <a:shade val="50000"/>
            <a:hueOff val="241050"/>
            <a:satOff val="-57234"/>
            <a:lumOff val="42332"/>
            <a:alphaOff val="0"/>
          </a:schemeClr>
        </a:solidFill>
        <a:ln w="25400" cap="flat" cmpd="sng" algn="ctr">
          <a:solidFill>
            <a:schemeClr val="accent5">
              <a:shade val="50000"/>
              <a:hueOff val="241050"/>
              <a:satOff val="-57234"/>
              <a:lumOff val="42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Chủ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đề</a:t>
          </a:r>
          <a:endParaRPr lang="en-SG" sz="1100" b="1" kern="1200" dirty="0"/>
        </a:p>
      </dsp:txBody>
      <dsp:txXfrm>
        <a:off x="3655770" y="552499"/>
        <a:ext cx="1068123" cy="425925"/>
      </dsp:txXfrm>
    </dsp:sp>
    <dsp:sp modelId="{C94281D9-F65D-4E5C-8AD0-659641D35BCA}">
      <dsp:nvSpPr>
        <dsp:cNvPr id="0" name=""/>
        <dsp:cNvSpPr/>
      </dsp:nvSpPr>
      <dsp:spPr>
        <a:xfrm>
          <a:off x="3655770" y="1270888"/>
          <a:ext cx="1068123" cy="1748430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3655770" y="1270888"/>
        <a:ext cx="1068123" cy="1748430"/>
      </dsp:txXfrm>
    </dsp:sp>
    <dsp:sp modelId="{378FC9DB-F4FE-4BD6-8D98-24555D6651B0}">
      <dsp:nvSpPr>
        <dsp:cNvPr id="0" name=""/>
        <dsp:cNvSpPr/>
      </dsp:nvSpPr>
      <dsp:spPr>
        <a:xfrm>
          <a:off x="4873431" y="552499"/>
          <a:ext cx="1068123" cy="425925"/>
        </a:xfrm>
        <a:prstGeom prst="rect">
          <a:avLst/>
        </a:prstGeom>
        <a:solidFill>
          <a:schemeClr val="accent5">
            <a:shade val="50000"/>
            <a:hueOff val="120525"/>
            <a:satOff val="-28617"/>
            <a:lumOff val="21166"/>
            <a:alphaOff val="0"/>
          </a:schemeClr>
        </a:solidFill>
        <a:ln w="25400" cap="flat" cmpd="sng" algn="ctr">
          <a:solidFill>
            <a:schemeClr val="accent5">
              <a:shade val="50000"/>
              <a:hueOff val="120525"/>
              <a:satOff val="-28617"/>
              <a:lumOff val="21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Thông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điệp</a:t>
          </a:r>
          <a:endParaRPr lang="en-SG" sz="1100" b="1" kern="1200" dirty="0"/>
        </a:p>
      </dsp:txBody>
      <dsp:txXfrm>
        <a:off x="4873431" y="552499"/>
        <a:ext cx="1068123" cy="425925"/>
      </dsp:txXfrm>
    </dsp:sp>
    <dsp:sp modelId="{24DD5505-E6EA-4640-BE2E-30EBE70495F1}">
      <dsp:nvSpPr>
        <dsp:cNvPr id="0" name=""/>
        <dsp:cNvSpPr/>
      </dsp:nvSpPr>
      <dsp:spPr>
        <a:xfrm>
          <a:off x="4873431" y="1270888"/>
          <a:ext cx="1068123" cy="1748430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100" kern="1200" dirty="0"/>
        </a:p>
      </dsp:txBody>
      <dsp:txXfrm>
        <a:off x="4873431" y="1270888"/>
        <a:ext cx="1068123" cy="174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687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92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61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8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88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1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4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8C5DCDC-61CE-48E4-8A64-565E028C28C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8/25/2022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5ED9663-ED20-45C3-A444-C9BB90F1242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6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61139" y="3537487"/>
            <a:ext cx="5846743" cy="1109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Con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khướu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sổ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lồng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Nguyễn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Quang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Sáng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b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Chuyện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con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mèo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dạy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hải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âu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bay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(Luis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Sepúvelda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1" y="1520983"/>
            <a:ext cx="4101220" cy="3622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0657" y="280657"/>
            <a:ext cx="264361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7. </a:t>
            </a:r>
          </a:p>
          <a:p>
            <a:pPr algn="ctr"/>
            <a:r>
              <a:rPr lang="en-US" sz="2000" b="1" dirty="0" err="1" smtClean="0"/>
              <a:t>Quyền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năng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chuyện</a:t>
            </a:r>
            <a:endParaRPr lang="en-SG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21386" y="416459"/>
            <a:ext cx="537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12.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rộng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152" y="122036"/>
            <a:ext cx="38347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2</a:t>
            </a:r>
            <a:endParaRPr lang="en" sz="2800" b="1" dirty="0">
              <a:solidFill>
                <a:srgbClr val="7030A0"/>
              </a:solidFill>
              <a:latin typeface="Englebert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3716"/>
              </p:ext>
            </p:extLst>
          </p:nvPr>
        </p:nvGraphicFramePr>
        <p:xfrm>
          <a:off x="669957" y="917962"/>
          <a:ext cx="7333307" cy="347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31"/>
                <a:gridCol w="1459909"/>
                <a:gridCol w="1379215"/>
                <a:gridCol w="2059462"/>
                <a:gridCol w="1539090"/>
              </a:tblGrid>
              <a:tr h="297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TIÊU CHÍ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CHƯA 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(0 – 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(5 – 7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XUẤT SẮC</a:t>
                      </a:r>
                      <a:endParaRPr lang="en-SG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(8 – 10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r>
                        <a:rPr lang="en-SG" sz="1000" dirty="0">
                          <a:effectLst/>
                        </a:rPr>
                        <a:t>)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ĐIỂM</a:t>
                      </a:r>
                      <a:endParaRPr lang="en-SG" sz="700" b="1" dirty="0" smtClean="0">
                        <a:effectLst/>
                      </a:endParaRPr>
                    </a:p>
                  </a:txBody>
                  <a:tcPr marL="51416" marR="51416" marT="0" marB="0"/>
                </a:tc>
              </a:tr>
              <a:tr h="74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Hình thức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Sơ sài, cẩu thả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đủ, tương đối rõ ràng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2,0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Đầy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đủ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rõ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ràng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khoa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học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Không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mắc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lỗi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chính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tả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Có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sáng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tạo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Nội dung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Thiếu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về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– 2,5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3,0 – 4,0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Nội dung đủ, khoa học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Diễn đạt có sáng tạo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Trình bày (nói)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chú ý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Tương đối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Lưu loát, truyền cảm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Tích cực tương tác, thu hút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03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Hiệu quả hợp tác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gắn kết các thành viên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&gt; 2 thành viên không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sự gắn kết các thành viên trong nhóm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1 thành viên chưa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Các thành viên hợp tác chặt chẽ, nhuần nhuyễn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Tất cả thành viên tham gia hoạt động một cách tích cực, hiệu quả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4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TỔNG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9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3215" y="1796596"/>
            <a:ext cx="2576945" cy="13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59;p34"/>
          <p:cNvSpPr txBox="1">
            <a:spLocks noGrp="1"/>
          </p:cNvSpPr>
          <p:nvPr>
            <p:ph type="ctrTitle" idx="4294967295"/>
          </p:nvPr>
        </p:nvSpPr>
        <p:spPr>
          <a:xfrm>
            <a:off x="765000" y="2164400"/>
            <a:ext cx="2283000" cy="89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Google Shape;1960;p34"/>
          <p:cNvSpPr txBox="1">
            <a:spLocks noGrp="1"/>
          </p:cNvSpPr>
          <p:nvPr>
            <p:ph type="ctrTitle"/>
          </p:nvPr>
        </p:nvSpPr>
        <p:spPr>
          <a:xfrm>
            <a:off x="688800" y="651050"/>
            <a:ext cx="2283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Google Shape;1961;p34"/>
          <p:cNvSpPr txBox="1">
            <a:spLocks noGrp="1"/>
          </p:cNvSpPr>
          <p:nvPr>
            <p:ph type="subTitle" idx="4294967295"/>
          </p:nvPr>
        </p:nvSpPr>
        <p:spPr>
          <a:xfrm flipH="1">
            <a:off x="237235" y="2676650"/>
            <a:ext cx="3725163" cy="19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62;p34"/>
          <p:cNvSpPr txBox="1">
            <a:spLocks noGrp="1"/>
          </p:cNvSpPr>
          <p:nvPr>
            <p:ph type="subTitle" idx="4294967295"/>
          </p:nvPr>
        </p:nvSpPr>
        <p:spPr>
          <a:xfrm flipH="1">
            <a:off x="384782" y="1000250"/>
            <a:ext cx="3168856" cy="958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1963;p34"/>
          <p:cNvSpPr txBox="1">
            <a:spLocks/>
          </p:cNvSpPr>
          <p:nvPr/>
        </p:nvSpPr>
        <p:spPr>
          <a:xfrm>
            <a:off x="5743026" y="619250"/>
            <a:ext cx="2283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025"/>
              </a:buClr>
              <a:buSzPts val="2400"/>
              <a:buFont typeface="Tulpen One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ulpen One"/>
                <a:sym typeface="Tulpen One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ulpen One"/>
              <a:sym typeface="Tulpen One"/>
            </a:endParaRPr>
          </a:p>
        </p:txBody>
      </p:sp>
      <p:sp>
        <p:nvSpPr>
          <p:cNvPr id="10" name="Google Shape;1964;p34"/>
          <p:cNvSpPr txBox="1">
            <a:spLocks/>
          </p:cNvSpPr>
          <p:nvPr/>
        </p:nvSpPr>
        <p:spPr>
          <a:xfrm>
            <a:off x="5743049" y="2253500"/>
            <a:ext cx="2283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025"/>
              </a:buClr>
              <a:buSzPts val="2400"/>
              <a:buFont typeface="Tulpen One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ulpen One"/>
                <a:sym typeface="Tulpen One"/>
              </a:rPr>
              <a:t>4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ulpen One"/>
              <a:sym typeface="Tulpen One"/>
            </a:endParaRPr>
          </a:p>
        </p:txBody>
      </p:sp>
      <p:sp>
        <p:nvSpPr>
          <p:cNvPr id="11" name="Google Shape;1965;p34"/>
          <p:cNvSpPr txBox="1">
            <a:spLocks noGrp="1"/>
          </p:cNvSpPr>
          <p:nvPr>
            <p:ph type="subTitle" idx="1"/>
          </p:nvPr>
        </p:nvSpPr>
        <p:spPr>
          <a:xfrm flipH="1">
            <a:off x="5705947" y="2707603"/>
            <a:ext cx="2943833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 nghiệm cho phần thực hành đọc tiếp theo</a:t>
            </a:r>
          </a:p>
        </p:txBody>
      </p:sp>
      <p:sp>
        <p:nvSpPr>
          <p:cNvPr id="12" name="Google Shape;1966;p34"/>
          <p:cNvSpPr txBox="1">
            <a:spLocks/>
          </p:cNvSpPr>
          <p:nvPr/>
        </p:nvSpPr>
        <p:spPr>
          <a:xfrm flipH="1">
            <a:off x="5438128" y="1076450"/>
            <a:ext cx="3248672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49"/>
              </a:buClr>
              <a:buSzPts val="1400"/>
              <a:buFont typeface="Barlow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Kỹ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năng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nói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Barlow"/>
            </a:endParaRPr>
          </a:p>
        </p:txBody>
      </p:sp>
      <p:sp>
        <p:nvSpPr>
          <p:cNvPr id="13" name="Google Shape;1967;p34"/>
          <p:cNvSpPr/>
          <p:nvPr/>
        </p:nvSpPr>
        <p:spPr>
          <a:xfrm rot="387233">
            <a:off x="4114742" y="1243782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4" name="Google Shape;1968;p34"/>
          <p:cNvSpPr/>
          <p:nvPr/>
        </p:nvSpPr>
        <p:spPr>
          <a:xfrm rot="387233">
            <a:off x="4125843" y="1226671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5" name="Google Shape;1969;p34"/>
          <p:cNvSpPr/>
          <p:nvPr/>
        </p:nvSpPr>
        <p:spPr>
          <a:xfrm rot="387233">
            <a:off x="4137476" y="1208463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6" name="Google Shape;1970;p34"/>
          <p:cNvSpPr/>
          <p:nvPr/>
        </p:nvSpPr>
        <p:spPr>
          <a:xfrm rot="387233">
            <a:off x="4184061" y="1291333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7" name="Google Shape;1971;p34"/>
          <p:cNvSpPr/>
          <p:nvPr/>
        </p:nvSpPr>
        <p:spPr>
          <a:xfrm rot="387233">
            <a:off x="4203262" y="1271493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8" name="Google Shape;1972;p34"/>
          <p:cNvSpPr/>
          <p:nvPr/>
        </p:nvSpPr>
        <p:spPr>
          <a:xfrm rot="387233">
            <a:off x="4161547" y="1259795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483" y="81481"/>
            <a:ext cx="345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TỔNG KẾT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 build="p"/>
      <p:bldP spid="9" grpId="0"/>
      <p:bldP spid="10" grpId="0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vforum.vn/hinh/2014/12/thank-yo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59" y="666750"/>
            <a:ext cx="68238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2666911" y="1297022"/>
            <a:ext cx="4510639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 smtClean="0"/>
              <a:t>Thực hành đọc “Con khướu sổ lồng”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1713027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ctrTitle" idx="6"/>
          </p:nvPr>
        </p:nvSpPr>
        <p:spPr>
          <a:xfrm>
            <a:off x="2657080" y="2586602"/>
            <a:ext cx="4717114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 smtClean="0"/>
              <a:t>Thực hành đọc “Con mèo dạy hải âu bay”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1713027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FFFFFF"/>
                </a:solidFill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15"/>
          </p:nvPr>
        </p:nvSpPr>
        <p:spPr>
          <a:xfrm>
            <a:off x="2676743" y="3359386"/>
            <a:ext cx="4500807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 err="1" smtClean="0"/>
              <a:t>Tổng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</a:t>
            </a:r>
            <a:endParaRPr lang="en-US" sz="2400" b="1"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1713027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FFFFFF"/>
                </a:solidFill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8" grpId="0"/>
      <p:bldP spid="162" grpId="0"/>
      <p:bldP spid="164" grpId="0"/>
      <p:bldP spid="168" grpId="0"/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526297" y="2661262"/>
            <a:ext cx="580325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 smtClean="0">
                <a:solidFill>
                  <a:srgbClr val="7030A0"/>
                </a:solidFill>
              </a:rPr>
              <a:t>Giới thiệu </a:t>
            </a:r>
            <a:br>
              <a:rPr lang="es" sz="4800" b="1" dirty="0" smtClean="0">
                <a:solidFill>
                  <a:srgbClr val="7030A0"/>
                </a:solidFill>
              </a:rPr>
            </a:br>
            <a:r>
              <a:rPr lang="es" sz="4800" b="1" dirty="0" smtClean="0">
                <a:solidFill>
                  <a:srgbClr val="7030A0"/>
                </a:solidFill>
              </a:rPr>
              <a:t>tiết học</a:t>
            </a:r>
            <a:endParaRPr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8" y="186897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855716"/>
            <a:ext cx="29527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3138592"/>
              </p:ext>
            </p:extLst>
          </p:nvPr>
        </p:nvGraphicFramePr>
        <p:xfrm>
          <a:off x="95250" y="1448554"/>
          <a:ext cx="6096000" cy="34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246" y="787651"/>
            <a:ext cx="55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Phiếu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</a:rPr>
              <a:t> 1. Con </a:t>
            </a:r>
            <a:r>
              <a:rPr lang="en-US" sz="1800" b="1" dirty="0" err="1" smtClean="0">
                <a:solidFill>
                  <a:srgbClr val="FF0000"/>
                </a:solidFill>
              </a:rPr>
              <a:t>khướu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sổ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lồng</a:t>
            </a:r>
            <a:r>
              <a:rPr lang="en-US" sz="1800" b="1" dirty="0" smtClean="0">
                <a:solidFill>
                  <a:srgbClr val="FF0000"/>
                </a:solidFill>
              </a:rPr>
              <a:t> (</a:t>
            </a:r>
            <a:r>
              <a:rPr lang="en-US" sz="1800" b="1" dirty="0" err="1" smtClean="0">
                <a:solidFill>
                  <a:srgbClr val="FF0000"/>
                </a:solidFill>
              </a:rPr>
              <a:t>trích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SG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237" y="126383"/>
            <a:ext cx="28007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đọc</a:t>
            </a:r>
            <a:endParaRPr lang="en" sz="2800" b="1" dirty="0">
              <a:solidFill>
                <a:srgbClr val="7030A0"/>
              </a:solidFill>
              <a:latin typeface="Bahnschrift Light Condensed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6275" y="783825"/>
            <a:ext cx="86499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CB4"/>
              </a:buClr>
              <a:buSzPts val="1100"/>
              <a:buNone/>
              <a:defRPr/>
            </a:pP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1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Light Condense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60438"/>
            <a:ext cx="39433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08" y="122036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1</a:t>
            </a:r>
            <a:endParaRPr lang="en" sz="2800" b="1" dirty="0">
              <a:solidFill>
                <a:srgbClr val="7030A0"/>
              </a:solidFill>
              <a:latin typeface="Englebert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3454"/>
              </p:ext>
            </p:extLst>
          </p:nvPr>
        </p:nvGraphicFramePr>
        <p:xfrm>
          <a:off x="669957" y="917962"/>
          <a:ext cx="7333307" cy="347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31"/>
                <a:gridCol w="1459909"/>
                <a:gridCol w="1379215"/>
                <a:gridCol w="2059462"/>
                <a:gridCol w="1539090"/>
              </a:tblGrid>
              <a:tr h="297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TIÊU CHÍ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CHƯA 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(0 – 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(5 – 7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XUẤT SẮC</a:t>
                      </a:r>
                      <a:endParaRPr lang="en-SG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(8 – 10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r>
                        <a:rPr lang="en-SG" sz="1000" dirty="0">
                          <a:effectLst/>
                        </a:rPr>
                        <a:t>)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ĐIỂM</a:t>
                      </a:r>
                      <a:endParaRPr lang="en-SG" sz="700" b="1" dirty="0" smtClean="0">
                        <a:effectLst/>
                      </a:endParaRPr>
                    </a:p>
                  </a:txBody>
                  <a:tcPr marL="51416" marR="51416" marT="0" marB="0"/>
                </a:tc>
              </a:tr>
              <a:tr h="74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Hình thức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Sơ sài, cẩu thả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đủ, tương đối rõ ràng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2,0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Đầy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đủ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rõ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ràng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khoa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học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Không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mắc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lỗi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chính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tả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Có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sáng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tạo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Nội dung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Thiếu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về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– 2,5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3,0 – 4,0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Nội dung đủ, khoa học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Diễn đạt có sáng tạo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Trình bày (nói)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chú ý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Tương đối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Lưu loát, truyền cảm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Tích cực tương tác, thu hút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03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Hiệu quả hợp tác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gắn kết các thành viên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&gt; 2 thành viên không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sự gắn kết các thành viên trong nhóm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1 thành viên chưa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Các thành viên hợp tác chặt chẽ, nhuần nhuyễn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Tất cả thành viên tham gia hoạt động một cách tích cực, hiệu quả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4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TỔNG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BUDGET</a:t>
            </a:r>
            <a:endParaRPr/>
          </a:p>
        </p:txBody>
      </p:sp>
      <p:sp>
        <p:nvSpPr>
          <p:cNvPr id="6" name="Google Shape;704;p42"/>
          <p:cNvSpPr txBox="1">
            <a:spLocks/>
          </p:cNvSpPr>
          <p:nvPr/>
        </p:nvSpPr>
        <p:spPr>
          <a:xfrm>
            <a:off x="371922" y="1794386"/>
            <a:ext cx="3891323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Englebert"/>
              <a:buNone/>
              <a:defRPr sz="60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</a:rPr>
              <a:t>Nhóm</a:t>
            </a:r>
            <a:r>
              <a:rPr lang="en-US" sz="4400" b="1" dirty="0" smtClean="0">
                <a:solidFill>
                  <a:srgbClr val="7030A0"/>
                </a:solidFill>
              </a:rPr>
              <a:t> 2 </a:t>
            </a:r>
            <a:r>
              <a:rPr lang="en-US" sz="4400" b="1" dirty="0" err="1" smtClean="0">
                <a:solidFill>
                  <a:srgbClr val="7030A0"/>
                </a:solidFill>
              </a:rPr>
              <a:t>thực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hành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đọc</a:t>
            </a:r>
            <a:r>
              <a:rPr lang="vi-VN" sz="4400" dirty="0" smtClean="0">
                <a:solidFill>
                  <a:srgbClr val="7030A0"/>
                </a:solidFill>
              </a:rPr>
              <a:t> </a:t>
            </a:r>
            <a:endParaRPr lang="vi-VN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806007"/>
              </p:ext>
            </p:extLst>
          </p:nvPr>
        </p:nvGraphicFramePr>
        <p:xfrm>
          <a:off x="4720" y="1448554"/>
          <a:ext cx="5944342" cy="34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87651"/>
            <a:ext cx="63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8000"/>
                </a:solidFill>
              </a:rPr>
              <a:t>Phiếu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học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tập</a:t>
            </a:r>
            <a:r>
              <a:rPr lang="en-US" sz="1800" b="1" dirty="0" smtClean="0">
                <a:solidFill>
                  <a:srgbClr val="008000"/>
                </a:solidFill>
              </a:rPr>
              <a:t> 2. </a:t>
            </a:r>
            <a:r>
              <a:rPr lang="en-US" sz="1800" b="1" dirty="0" err="1" smtClean="0">
                <a:solidFill>
                  <a:srgbClr val="008000"/>
                </a:solidFill>
              </a:rPr>
              <a:t>Chuyện</a:t>
            </a:r>
            <a:r>
              <a:rPr lang="en-US" sz="1800" b="1" dirty="0" smtClean="0">
                <a:solidFill>
                  <a:srgbClr val="008000"/>
                </a:solidFill>
              </a:rPr>
              <a:t> con </a:t>
            </a:r>
            <a:r>
              <a:rPr lang="en-US" sz="1800" b="1" dirty="0" err="1" smtClean="0">
                <a:solidFill>
                  <a:srgbClr val="008000"/>
                </a:solidFill>
              </a:rPr>
              <a:t>mèo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dạy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hải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âu</a:t>
            </a:r>
            <a:r>
              <a:rPr lang="en-US" sz="1800" b="1" dirty="0" smtClean="0">
                <a:solidFill>
                  <a:srgbClr val="008000"/>
                </a:solidFill>
              </a:rPr>
              <a:t> bay (</a:t>
            </a:r>
            <a:r>
              <a:rPr lang="en-US" sz="1800" b="1" dirty="0" err="1" smtClean="0">
                <a:solidFill>
                  <a:srgbClr val="008000"/>
                </a:solidFill>
              </a:rPr>
              <a:t>trích</a:t>
            </a:r>
            <a:r>
              <a:rPr lang="en-US" sz="1800" b="1" dirty="0" smtClean="0">
                <a:solidFill>
                  <a:srgbClr val="008000"/>
                </a:solidFill>
              </a:rPr>
              <a:t>)</a:t>
            </a:r>
            <a:endParaRPr lang="en-SG" sz="1800" b="1" dirty="0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51" y="1294646"/>
            <a:ext cx="3087152" cy="33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192" y="126383"/>
            <a:ext cx="28488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đọc</a:t>
            </a:r>
            <a:endParaRPr lang="en" sz="2800" b="1" dirty="0">
              <a:solidFill>
                <a:srgbClr val="7030A0"/>
              </a:solidFill>
              <a:latin typeface="Bahnschrift Light Condensed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6275" y="783825"/>
            <a:ext cx="86499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CB4"/>
              </a:buClr>
              <a:buSzPts val="1100"/>
              <a:buNone/>
              <a:defRPr/>
            </a:pP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2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Light Condensed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70" y="1109608"/>
            <a:ext cx="4635375" cy="31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738</Words>
  <Application>Microsoft Office PowerPoint</Application>
  <PresentationFormat>On-screen Show (16:9)</PresentationFormat>
  <Paragraphs>154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Times New Roman</vt:lpstr>
      <vt:lpstr>Tulpen One</vt:lpstr>
      <vt:lpstr>Bahnschrift Light Condensed</vt:lpstr>
      <vt:lpstr>Zilla Slab Light</vt:lpstr>
      <vt:lpstr>Fira Sans Extra Condensed Medium</vt:lpstr>
      <vt:lpstr>Barlow</vt:lpstr>
      <vt:lpstr>Roboto Slab Regular</vt:lpstr>
      <vt:lpstr>Oswald Regular</vt:lpstr>
      <vt:lpstr>Calibri</vt:lpstr>
      <vt:lpstr>Comic Sans MS</vt:lpstr>
      <vt:lpstr>Englebert</vt:lpstr>
      <vt:lpstr>Back to School Social Media by Slidesgo</vt:lpstr>
      <vt:lpstr>Custom Design</vt:lpstr>
      <vt:lpstr>Con khướu sổ lồng (Nguyễn Quang Sáng) Chuyện con mèo dạy hải âu bay (Luis Sepúvelda)</vt:lpstr>
      <vt:lpstr>Thực hành đọc “Con khướu sổ lồng”</vt:lpstr>
      <vt:lpstr>Giới thiệu  tiết học</vt:lpstr>
      <vt:lpstr>PowerPoint Presentation</vt:lpstr>
      <vt:lpstr>PowerPoint Presentation</vt:lpstr>
      <vt:lpstr>PowerPoint Presentation</vt:lpstr>
      <vt:lpstr>BUDGET</vt:lpstr>
      <vt:lpstr>PowerPoint Presentation</vt:lpstr>
      <vt:lpstr>PowerPoint Presentation</vt:lpstr>
      <vt:lpstr>PowerPoint Presentation</vt:lpstr>
      <vt:lpstr>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học  đầu tiên!</dc:title>
  <dc:creator>NGUYENCHINH</dc:creator>
  <cp:lastModifiedBy>PHONG PC</cp:lastModifiedBy>
  <cp:revision>25</cp:revision>
  <dcterms:modified xsi:type="dcterms:W3CDTF">2022-08-25T03:00:48Z</dcterms:modified>
</cp:coreProperties>
</file>