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1"/>
  </p:notesMasterIdLst>
  <p:sldIdLst>
    <p:sldId id="320" r:id="rId2"/>
    <p:sldId id="327" r:id="rId3"/>
    <p:sldId id="322" r:id="rId4"/>
    <p:sldId id="321" r:id="rId5"/>
    <p:sldId id="323" r:id="rId6"/>
    <p:sldId id="324" r:id="rId7"/>
    <p:sldId id="325" r:id="rId8"/>
    <p:sldId id="326" r:id="rId9"/>
    <p:sldId id="260" r:id="rId10"/>
    <p:sldId id="328" r:id="rId11"/>
    <p:sldId id="257" r:id="rId12"/>
    <p:sldId id="258" r:id="rId13"/>
    <p:sldId id="329" r:id="rId14"/>
    <p:sldId id="330" r:id="rId15"/>
    <p:sldId id="262" r:id="rId16"/>
    <p:sldId id="331" r:id="rId17"/>
    <p:sldId id="332" r:id="rId18"/>
    <p:sldId id="333" r:id="rId19"/>
    <p:sldId id="263" r:id="rId20"/>
  </p:sldIdLst>
  <p:sldSz cx="9144000" cy="5143500" type="screen16x9"/>
  <p:notesSz cx="6858000" cy="9144000"/>
  <p:embeddedFontLst>
    <p:embeddedFont>
      <p:font typeface="Overpass" panose="020B060402020202020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Josefin Sans" panose="020B0604020202020204" charset="0"/>
      <p:regular r:id="rId28"/>
      <p:bold r:id="rId29"/>
    </p:embeddedFont>
    <p:embeddedFont>
      <p:font typeface="Bree Serif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17C861-DA72-49A3-AC18-2A140D6268CD}">
  <a:tblStyle styleId="{D617C861-DA72-49A3-AC18-2A140D6268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EE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F0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rgbClr val="000000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rgbClr val="000000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03B4D7-F331-4CBC-9502-F8A8C7EF5CB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068DB-77D8-4A9D-A59C-D607F16B56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D2AB16-3FE6-4513-A2CB-558E70518A30}">
      <dgm:prSet custT="1"/>
      <dgm:spPr/>
      <dgm:t>
        <a:bodyPr/>
        <a:lstStyle/>
        <a:p>
          <a:pPr rtl="0"/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Hãy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nhớ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lại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và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chia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sẻ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những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kinh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nghiệm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cảm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xúc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của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mình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khi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đó</a:t>
          </a:r>
          <a:r>
            <a:rPr lang="en-US" sz="1800" b="0" i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359502-BBC3-490B-B631-9CBDE532F474}" type="parTrans" cxnId="{0CD7A535-95B3-444F-BA5B-C079C57F845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BEC783-970B-4614-B72B-3A24C248F696}" type="sibTrans" cxnId="{0CD7A535-95B3-444F-BA5B-C079C57F8455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012AD2-F1CC-485A-8C9C-62FCBCC76D2E}">
      <dgm:prSet custT="1"/>
      <dgm:spPr/>
      <dgm:t>
        <a:bodyPr/>
        <a:lstStyle/>
        <a:p>
          <a:pPr rtl="0"/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Theo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khi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viết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một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văn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bản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như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vậy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chúng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ta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cần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đáp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ứng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những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yêu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cầu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như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thế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nào</a:t>
          </a:r>
          <a:r>
            <a:rPr lang="en-US" sz="1800" b="0" i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en-US" sz="1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0A3503-60A4-480B-899B-2A15C44786E3}" type="parTrans" cxnId="{3E1DE77B-B569-4BB8-94CF-30E1A89A485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65D1CF-06E0-4C12-8D59-162B5BB82A19}" type="sibTrans" cxnId="{3E1DE77B-B569-4BB8-94CF-30E1A89A485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2A4404-F994-4C03-B641-593AF871D2EE}" type="pres">
      <dgm:prSet presAssocID="{444068DB-77D8-4A9D-A59C-D607F16B56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599E44-1C4C-4C5E-BA12-BDAEE8FAA200}" type="pres">
      <dgm:prSet presAssocID="{ABD2AB16-3FE6-4513-A2CB-558E70518A30}" presName="parentText" presStyleLbl="node1" presStyleIdx="0" presStyleCnt="2" custScaleY="149315" custLinFactY="-128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2EC08-7F5A-44C7-B833-DB1E088DFF32}" type="pres">
      <dgm:prSet presAssocID="{B4BEC783-970B-4614-B72B-3A24C248F696}" presName="spacer" presStyleCnt="0"/>
      <dgm:spPr/>
    </dgm:pt>
    <dgm:pt modelId="{A75D480F-4613-44DB-A80C-81B3051A56DE}" type="pres">
      <dgm:prSet presAssocID="{1F012AD2-F1CC-485A-8C9C-62FCBCC76D2E}" presName="parentText" presStyleLbl="node1" presStyleIdx="1" presStyleCnt="2" custScaleY="161096" custLinFactY="-6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7A535-95B3-444F-BA5B-C079C57F8455}" srcId="{444068DB-77D8-4A9D-A59C-D607F16B5667}" destId="{ABD2AB16-3FE6-4513-A2CB-558E70518A30}" srcOrd="0" destOrd="0" parTransId="{68359502-BBC3-490B-B631-9CBDE532F474}" sibTransId="{B4BEC783-970B-4614-B72B-3A24C248F696}"/>
    <dgm:cxn modelId="{B9C728D3-F758-4BD8-8E00-57628BB30837}" type="presOf" srcId="{444068DB-77D8-4A9D-A59C-D607F16B5667}" destId="{FB2A4404-F994-4C03-B641-593AF871D2EE}" srcOrd="0" destOrd="0" presId="urn:microsoft.com/office/officeart/2005/8/layout/vList2"/>
    <dgm:cxn modelId="{D48CC375-3DFA-4937-B27E-36320CD28669}" type="presOf" srcId="{1F012AD2-F1CC-485A-8C9C-62FCBCC76D2E}" destId="{A75D480F-4613-44DB-A80C-81B3051A56DE}" srcOrd="0" destOrd="0" presId="urn:microsoft.com/office/officeart/2005/8/layout/vList2"/>
    <dgm:cxn modelId="{BC845335-FDEC-452A-8059-51AC56B50571}" type="presOf" srcId="{ABD2AB16-3FE6-4513-A2CB-558E70518A30}" destId="{EE599E44-1C4C-4C5E-BA12-BDAEE8FAA200}" srcOrd="0" destOrd="0" presId="urn:microsoft.com/office/officeart/2005/8/layout/vList2"/>
    <dgm:cxn modelId="{3E1DE77B-B569-4BB8-94CF-30E1A89A4851}" srcId="{444068DB-77D8-4A9D-A59C-D607F16B5667}" destId="{1F012AD2-F1CC-485A-8C9C-62FCBCC76D2E}" srcOrd="1" destOrd="0" parTransId="{740A3503-60A4-480B-899B-2A15C44786E3}" sibTransId="{BA65D1CF-06E0-4C12-8D59-162B5BB82A19}"/>
    <dgm:cxn modelId="{399C0C5A-A418-4E7C-A305-D6F06D504ABF}" type="presParOf" srcId="{FB2A4404-F994-4C03-B641-593AF871D2EE}" destId="{EE599E44-1C4C-4C5E-BA12-BDAEE8FAA200}" srcOrd="0" destOrd="0" presId="urn:microsoft.com/office/officeart/2005/8/layout/vList2"/>
    <dgm:cxn modelId="{EC412AA6-23C2-4A0F-9E5B-3F3D232A8422}" type="presParOf" srcId="{FB2A4404-F994-4C03-B641-593AF871D2EE}" destId="{AD02EC08-7F5A-44C7-B833-DB1E088DFF32}" srcOrd="1" destOrd="0" presId="urn:microsoft.com/office/officeart/2005/8/layout/vList2"/>
    <dgm:cxn modelId="{C2AAB861-329B-467B-A45A-252F0E92ECC0}" type="presParOf" srcId="{FB2A4404-F994-4C03-B641-593AF871D2EE}" destId="{A75D480F-4613-44DB-A80C-81B3051A56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09BAA-281B-4C3B-B383-F0B2BE718CF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63C979-F381-4D91-8735-B24FCF07A7E5}">
      <dgm:prSet custT="1"/>
      <dgm:spPr/>
      <dgm:t>
        <a:bodyPr/>
        <a:lstStyle/>
        <a:p>
          <a:pPr rtl="0"/>
          <a:r>
            <a:rPr lang="vi-VN" sz="18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Giới thiệu được những thông tin khái quát về tác giả, tác phẩm.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55C418-55A3-42EA-B24D-488F7AF6A543}" type="parTrans" cxnId="{E3C2A116-EF67-48F0-8DB9-95E9226DB282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F349A8-9154-484A-97CA-CDA5F0D74A4E}" type="sibTrans" cxnId="{E3C2A116-EF67-48F0-8DB9-95E9226DB282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A74FB2-36C4-45A5-A5C3-44C2788F7690}">
      <dgm:prSet custT="1"/>
      <dgm:spPr/>
      <dgm:t>
        <a:bodyPr/>
        <a:lstStyle/>
        <a:p>
          <a:pPr rtl="0"/>
          <a:r>
            <a:rPr lang="vi-VN" sz="18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Nêu được nhận xét khái quát về giá trị tác phẩm.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7B68EE-12E2-48DB-9287-8C561AAD9BA5}" type="parTrans" cxnId="{3B2F5744-F837-4C59-9DAF-A365333A021B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17D7A1-BB20-403A-8307-171B4150B101}" type="sibTrans" cxnId="{3B2F5744-F837-4C59-9DAF-A365333A021B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249040-53DE-43B6-9E4E-53DB8CDE7274}">
      <dgm:prSet custT="1"/>
      <dgm:spPr/>
      <dgm:t>
        <a:bodyPr/>
        <a:lstStyle/>
        <a:p>
          <a:pPr rtl="0"/>
          <a:r>
            <a:rPr lang="vi-VN" sz="18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Nêu được nét riêng về chủ đề của tác phẩm.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9D7EC9-14E8-41C3-8024-70AF4E579392}" type="parTrans" cxnId="{DF34178D-9421-4849-B054-8FC2856F44AD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6B0CD1-C904-4003-9A4D-18634399F14F}" type="sibTrans" cxnId="{DF34178D-9421-4849-B054-8FC2856F44AD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60809F-8776-42A6-91CA-8DD82AF2C5F4}">
      <dgm:prSet custT="1"/>
      <dgm:spPr/>
      <dgm:t>
        <a:bodyPr/>
        <a:lstStyle/>
        <a:p>
          <a:pPr rtl="0"/>
          <a:r>
            <a:rPr lang="vi-VN" sz="18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Phân tích được mối quan hệ gắn kết giữa chủ đề và các nhân vật </a:t>
          </a:r>
          <a:endParaRPr lang="en-US" sz="1800" b="0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/>
          <a:r>
            <a:rPr lang="vi-VN" sz="18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trong tác phẩm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31853A-33F7-46C6-9986-232CA986627E}" type="parTrans" cxnId="{CB8B43BA-3D67-45CA-8DD8-D0871C123F1C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F8170F-4572-4C01-A8D7-0C4DFCC9CC38}" type="sibTrans" cxnId="{CB8B43BA-3D67-45CA-8DD8-D0871C123F1C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FFD80B-ECF3-4E72-BF5C-9B913E5E64E6}">
      <dgm:prSet custT="1"/>
      <dgm:spPr/>
      <dgm:t>
        <a:bodyPr/>
        <a:lstStyle/>
        <a:p>
          <a:pPr rtl="0"/>
          <a:r>
            <a:rPr lang="vi-VN" sz="18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Đánh giá khái quát về thành công hay hạn chế của tác phẩm nhìn từ mối quan hệ giữa chủ đề và nhân vật.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58CCA8-A67A-4179-902A-B09EB468B055}" type="parTrans" cxnId="{F28991A1-8447-4285-A32C-CFD34B833672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1D4C87-9B73-4FC7-824B-812CCF993AE8}" type="sibTrans" cxnId="{F28991A1-8447-4285-A32C-CFD34B833672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9D70EB-85A2-4C30-9EED-B7F5128BD9BD}">
      <dgm:prSet custT="1"/>
      <dgm:spPr/>
      <dgm:t>
        <a:bodyPr/>
        <a:lstStyle/>
        <a:p>
          <a:pPr rtl="0"/>
          <a:r>
            <a:rPr lang="vi-VN" sz="18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Phát biểu được những tác động của chủ đề tác phẩm, nhân vật trong tác phẩm đối với bản thân.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8C9CF8-CBF0-4B5D-84DA-FD9E14C192DF}" type="parTrans" cxnId="{92CE7658-9D4E-4915-A360-E720E0A65990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38885B-88F7-443F-AE33-6950850FAFE4}" type="sibTrans" cxnId="{92CE7658-9D4E-4915-A360-E720E0A65990}">
      <dgm:prSet/>
      <dgm:spPr/>
      <dgm:t>
        <a:bodyPr/>
        <a:lstStyle/>
        <a:p>
          <a:endParaRPr lang="en-US" sz="6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5D442B-CF47-468C-830D-09887B89C5E9}" type="pres">
      <dgm:prSet presAssocID="{38309BAA-281B-4C3B-B383-F0B2BE718C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8CD94-8395-47AC-A0F7-80110E417B28}" type="pres">
      <dgm:prSet presAssocID="{3163C979-F381-4D91-8735-B24FCF07A7E5}" presName="linNode" presStyleCnt="0"/>
      <dgm:spPr/>
    </dgm:pt>
    <dgm:pt modelId="{15483F7E-14A4-417E-BB98-8FBB4C7ACF67}" type="pres">
      <dgm:prSet presAssocID="{3163C979-F381-4D91-8735-B24FCF07A7E5}" presName="parentText" presStyleLbl="node1" presStyleIdx="0" presStyleCnt="6" custScaleX="277778" custScaleY="44002" custLinFactNeighborX="96" custLinFactNeighborY="-292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42F23-6981-4467-9470-896ACBA29DF3}" type="pres">
      <dgm:prSet presAssocID="{3CF349A8-9154-484A-97CA-CDA5F0D74A4E}" presName="sp" presStyleCnt="0"/>
      <dgm:spPr/>
    </dgm:pt>
    <dgm:pt modelId="{AA139CF8-2CA6-4325-B61E-F4280881421D}" type="pres">
      <dgm:prSet presAssocID="{C4A74FB2-36C4-45A5-A5C3-44C2788F7690}" presName="linNode" presStyleCnt="0"/>
      <dgm:spPr/>
    </dgm:pt>
    <dgm:pt modelId="{7BCFF606-C062-4089-9386-A975FCCF3EC6}" type="pres">
      <dgm:prSet presAssocID="{C4A74FB2-36C4-45A5-A5C3-44C2788F7690}" presName="parentText" presStyleLbl="node1" presStyleIdx="1" presStyleCnt="6" custScaleX="277778" custScaleY="647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33492-B3EE-4A57-9791-F7C1C6BB1CE2}" type="pres">
      <dgm:prSet presAssocID="{3E17D7A1-BB20-403A-8307-171B4150B101}" presName="sp" presStyleCnt="0"/>
      <dgm:spPr/>
    </dgm:pt>
    <dgm:pt modelId="{D00D1834-6140-4F54-A360-95D610BDBBEE}" type="pres">
      <dgm:prSet presAssocID="{44249040-53DE-43B6-9E4E-53DB8CDE7274}" presName="linNode" presStyleCnt="0"/>
      <dgm:spPr/>
    </dgm:pt>
    <dgm:pt modelId="{9A04FBD4-0196-4C2A-B1ED-A1223182875A}" type="pres">
      <dgm:prSet presAssocID="{44249040-53DE-43B6-9E4E-53DB8CDE7274}" presName="parentText" presStyleLbl="node1" presStyleIdx="2" presStyleCnt="6" custScaleX="277778" custScaleY="571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6278-6753-496B-A0E6-625F7AC26B77}" type="pres">
      <dgm:prSet presAssocID="{346B0CD1-C904-4003-9A4D-18634399F14F}" presName="sp" presStyleCnt="0"/>
      <dgm:spPr/>
    </dgm:pt>
    <dgm:pt modelId="{C9B901CE-B823-47B2-83B2-964B7897F503}" type="pres">
      <dgm:prSet presAssocID="{EF60809F-8776-42A6-91CA-8DD82AF2C5F4}" presName="linNode" presStyleCnt="0"/>
      <dgm:spPr/>
    </dgm:pt>
    <dgm:pt modelId="{024CD2A7-AE6A-48AA-918B-5C7F733A3010}" type="pres">
      <dgm:prSet presAssocID="{EF60809F-8776-42A6-91CA-8DD82AF2C5F4}" presName="parentText" presStyleLbl="node1" presStyleIdx="3" presStyleCnt="6" custScaleX="277778" custLinFactNeighborX="-18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7B09E-A30C-4F6A-9EA6-D5728080AF1E}" type="pres">
      <dgm:prSet presAssocID="{3EF8170F-4572-4C01-A8D7-0C4DFCC9CC38}" presName="sp" presStyleCnt="0"/>
      <dgm:spPr/>
    </dgm:pt>
    <dgm:pt modelId="{66BD1C52-18B3-4061-9FB0-20E8E45D0A0A}" type="pres">
      <dgm:prSet presAssocID="{F7FFD80B-ECF3-4E72-BF5C-9B913E5E64E6}" presName="linNode" presStyleCnt="0"/>
      <dgm:spPr/>
    </dgm:pt>
    <dgm:pt modelId="{98FADE92-C747-4E21-8E28-C9D8C4A2C2D2}" type="pres">
      <dgm:prSet presAssocID="{F7FFD80B-ECF3-4E72-BF5C-9B913E5E64E6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425E5-27A3-447E-8A3D-D1B01A3E95B2}" type="pres">
      <dgm:prSet presAssocID="{A11D4C87-9B73-4FC7-824B-812CCF993AE8}" presName="sp" presStyleCnt="0"/>
      <dgm:spPr/>
    </dgm:pt>
    <dgm:pt modelId="{86E0E6FC-E2C5-456E-B070-C04C19D634D9}" type="pres">
      <dgm:prSet presAssocID="{FC9D70EB-85A2-4C30-9EED-B7F5128BD9BD}" presName="linNode" presStyleCnt="0"/>
      <dgm:spPr/>
    </dgm:pt>
    <dgm:pt modelId="{3DF21839-BC7B-4B24-92E9-46D8AC8A1710}" type="pres">
      <dgm:prSet presAssocID="{FC9D70EB-85A2-4C30-9EED-B7F5128BD9BD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55B33F-D3D4-482B-A5BF-8F5FE4496994}" type="presOf" srcId="{3163C979-F381-4D91-8735-B24FCF07A7E5}" destId="{15483F7E-14A4-417E-BB98-8FBB4C7ACF67}" srcOrd="0" destOrd="0" presId="urn:microsoft.com/office/officeart/2005/8/layout/vList5"/>
    <dgm:cxn modelId="{CB8B43BA-3D67-45CA-8DD8-D0871C123F1C}" srcId="{38309BAA-281B-4C3B-B383-F0B2BE718CF9}" destId="{EF60809F-8776-42A6-91CA-8DD82AF2C5F4}" srcOrd="3" destOrd="0" parTransId="{FD31853A-33F7-46C6-9986-232CA986627E}" sibTransId="{3EF8170F-4572-4C01-A8D7-0C4DFCC9CC38}"/>
    <dgm:cxn modelId="{4190D37E-CDE9-432C-8AAD-1792E3F20A2E}" type="presOf" srcId="{44249040-53DE-43B6-9E4E-53DB8CDE7274}" destId="{9A04FBD4-0196-4C2A-B1ED-A1223182875A}" srcOrd="0" destOrd="0" presId="urn:microsoft.com/office/officeart/2005/8/layout/vList5"/>
    <dgm:cxn modelId="{DF34178D-9421-4849-B054-8FC2856F44AD}" srcId="{38309BAA-281B-4C3B-B383-F0B2BE718CF9}" destId="{44249040-53DE-43B6-9E4E-53DB8CDE7274}" srcOrd="2" destOrd="0" parTransId="{429D7EC9-14E8-41C3-8024-70AF4E579392}" sibTransId="{346B0CD1-C904-4003-9A4D-18634399F14F}"/>
    <dgm:cxn modelId="{92CE7658-9D4E-4915-A360-E720E0A65990}" srcId="{38309BAA-281B-4C3B-B383-F0B2BE718CF9}" destId="{FC9D70EB-85A2-4C30-9EED-B7F5128BD9BD}" srcOrd="5" destOrd="0" parTransId="{E18C9CF8-CBF0-4B5D-84DA-FD9E14C192DF}" sibTransId="{A338885B-88F7-443F-AE33-6950850FAFE4}"/>
    <dgm:cxn modelId="{4F64147E-7556-4001-A770-17DE6D3937F8}" type="presOf" srcId="{FC9D70EB-85A2-4C30-9EED-B7F5128BD9BD}" destId="{3DF21839-BC7B-4B24-92E9-46D8AC8A1710}" srcOrd="0" destOrd="0" presId="urn:microsoft.com/office/officeart/2005/8/layout/vList5"/>
    <dgm:cxn modelId="{04E5F972-998E-45F1-A006-568D9E9994DF}" type="presOf" srcId="{38309BAA-281B-4C3B-B383-F0B2BE718CF9}" destId="{D55D442B-CF47-468C-830D-09887B89C5E9}" srcOrd="0" destOrd="0" presId="urn:microsoft.com/office/officeart/2005/8/layout/vList5"/>
    <dgm:cxn modelId="{7A4C68B2-AC15-4607-B4FF-7AEB20929144}" type="presOf" srcId="{C4A74FB2-36C4-45A5-A5C3-44C2788F7690}" destId="{7BCFF606-C062-4089-9386-A975FCCF3EC6}" srcOrd="0" destOrd="0" presId="urn:microsoft.com/office/officeart/2005/8/layout/vList5"/>
    <dgm:cxn modelId="{F28991A1-8447-4285-A32C-CFD34B833672}" srcId="{38309BAA-281B-4C3B-B383-F0B2BE718CF9}" destId="{F7FFD80B-ECF3-4E72-BF5C-9B913E5E64E6}" srcOrd="4" destOrd="0" parTransId="{A858CCA8-A67A-4179-902A-B09EB468B055}" sibTransId="{A11D4C87-9B73-4FC7-824B-812CCF993AE8}"/>
    <dgm:cxn modelId="{D528FA90-A415-474C-A432-CDF6A54FCCB7}" type="presOf" srcId="{F7FFD80B-ECF3-4E72-BF5C-9B913E5E64E6}" destId="{98FADE92-C747-4E21-8E28-C9D8C4A2C2D2}" srcOrd="0" destOrd="0" presId="urn:microsoft.com/office/officeart/2005/8/layout/vList5"/>
    <dgm:cxn modelId="{543EAC73-A91E-4474-AA68-58216D84DEC1}" type="presOf" srcId="{EF60809F-8776-42A6-91CA-8DD82AF2C5F4}" destId="{024CD2A7-AE6A-48AA-918B-5C7F733A3010}" srcOrd="0" destOrd="0" presId="urn:microsoft.com/office/officeart/2005/8/layout/vList5"/>
    <dgm:cxn modelId="{E3C2A116-EF67-48F0-8DB9-95E9226DB282}" srcId="{38309BAA-281B-4C3B-B383-F0B2BE718CF9}" destId="{3163C979-F381-4D91-8735-B24FCF07A7E5}" srcOrd="0" destOrd="0" parTransId="{F855C418-55A3-42EA-B24D-488F7AF6A543}" sibTransId="{3CF349A8-9154-484A-97CA-CDA5F0D74A4E}"/>
    <dgm:cxn modelId="{3B2F5744-F837-4C59-9DAF-A365333A021B}" srcId="{38309BAA-281B-4C3B-B383-F0B2BE718CF9}" destId="{C4A74FB2-36C4-45A5-A5C3-44C2788F7690}" srcOrd="1" destOrd="0" parTransId="{E27B68EE-12E2-48DB-9287-8C561AAD9BA5}" sibTransId="{3E17D7A1-BB20-403A-8307-171B4150B101}"/>
    <dgm:cxn modelId="{F5C0A2E0-737A-495E-84CF-C85945EB40EE}" type="presParOf" srcId="{D55D442B-CF47-468C-830D-09887B89C5E9}" destId="{F138CD94-8395-47AC-A0F7-80110E417B28}" srcOrd="0" destOrd="0" presId="urn:microsoft.com/office/officeart/2005/8/layout/vList5"/>
    <dgm:cxn modelId="{ECF9A144-3BD1-4CE3-9D75-27BC6FC07748}" type="presParOf" srcId="{F138CD94-8395-47AC-A0F7-80110E417B28}" destId="{15483F7E-14A4-417E-BB98-8FBB4C7ACF67}" srcOrd="0" destOrd="0" presId="urn:microsoft.com/office/officeart/2005/8/layout/vList5"/>
    <dgm:cxn modelId="{B3612DFD-294C-4027-AC10-233332FA0C13}" type="presParOf" srcId="{D55D442B-CF47-468C-830D-09887B89C5E9}" destId="{AD742F23-6981-4467-9470-896ACBA29DF3}" srcOrd="1" destOrd="0" presId="urn:microsoft.com/office/officeart/2005/8/layout/vList5"/>
    <dgm:cxn modelId="{EAF3A501-6F8E-499C-B61B-BA96A6ACF05A}" type="presParOf" srcId="{D55D442B-CF47-468C-830D-09887B89C5E9}" destId="{AA139CF8-2CA6-4325-B61E-F4280881421D}" srcOrd="2" destOrd="0" presId="urn:microsoft.com/office/officeart/2005/8/layout/vList5"/>
    <dgm:cxn modelId="{D4107897-D980-4F18-94B5-582200E4EDAC}" type="presParOf" srcId="{AA139CF8-2CA6-4325-B61E-F4280881421D}" destId="{7BCFF606-C062-4089-9386-A975FCCF3EC6}" srcOrd="0" destOrd="0" presId="urn:microsoft.com/office/officeart/2005/8/layout/vList5"/>
    <dgm:cxn modelId="{14D6ED23-2CD2-4427-B247-987121112BAD}" type="presParOf" srcId="{D55D442B-CF47-468C-830D-09887B89C5E9}" destId="{DC833492-B3EE-4A57-9791-F7C1C6BB1CE2}" srcOrd="3" destOrd="0" presId="urn:microsoft.com/office/officeart/2005/8/layout/vList5"/>
    <dgm:cxn modelId="{00773C71-C057-4D79-94E1-EAB3B5D4525C}" type="presParOf" srcId="{D55D442B-CF47-468C-830D-09887B89C5E9}" destId="{D00D1834-6140-4F54-A360-95D610BDBBEE}" srcOrd="4" destOrd="0" presId="urn:microsoft.com/office/officeart/2005/8/layout/vList5"/>
    <dgm:cxn modelId="{DEFCC7F2-7A29-4F76-8499-F8E885ED300D}" type="presParOf" srcId="{D00D1834-6140-4F54-A360-95D610BDBBEE}" destId="{9A04FBD4-0196-4C2A-B1ED-A1223182875A}" srcOrd="0" destOrd="0" presId="urn:microsoft.com/office/officeart/2005/8/layout/vList5"/>
    <dgm:cxn modelId="{D6D3DEBD-D9AC-4E05-A9A3-2BD0A797B620}" type="presParOf" srcId="{D55D442B-CF47-468C-830D-09887B89C5E9}" destId="{A2C36278-6753-496B-A0E6-625F7AC26B77}" srcOrd="5" destOrd="0" presId="urn:microsoft.com/office/officeart/2005/8/layout/vList5"/>
    <dgm:cxn modelId="{949A8439-6FFB-4C7A-879C-5D400285D31C}" type="presParOf" srcId="{D55D442B-CF47-468C-830D-09887B89C5E9}" destId="{C9B901CE-B823-47B2-83B2-964B7897F503}" srcOrd="6" destOrd="0" presId="urn:microsoft.com/office/officeart/2005/8/layout/vList5"/>
    <dgm:cxn modelId="{F9518B20-3888-4E1C-BE1F-258B94B9AB6D}" type="presParOf" srcId="{C9B901CE-B823-47B2-83B2-964B7897F503}" destId="{024CD2A7-AE6A-48AA-918B-5C7F733A3010}" srcOrd="0" destOrd="0" presId="urn:microsoft.com/office/officeart/2005/8/layout/vList5"/>
    <dgm:cxn modelId="{2F8A8975-090C-4E6B-9BC1-33A84BDD8D9B}" type="presParOf" srcId="{D55D442B-CF47-468C-830D-09887B89C5E9}" destId="{4E37B09E-A30C-4F6A-9EA6-D5728080AF1E}" srcOrd="7" destOrd="0" presId="urn:microsoft.com/office/officeart/2005/8/layout/vList5"/>
    <dgm:cxn modelId="{E2EBD624-46AB-4540-801F-AF969B27F56A}" type="presParOf" srcId="{D55D442B-CF47-468C-830D-09887B89C5E9}" destId="{66BD1C52-18B3-4061-9FB0-20E8E45D0A0A}" srcOrd="8" destOrd="0" presId="urn:microsoft.com/office/officeart/2005/8/layout/vList5"/>
    <dgm:cxn modelId="{F05B172F-EB2E-4338-BE5F-51E0052D9405}" type="presParOf" srcId="{66BD1C52-18B3-4061-9FB0-20E8E45D0A0A}" destId="{98FADE92-C747-4E21-8E28-C9D8C4A2C2D2}" srcOrd="0" destOrd="0" presId="urn:microsoft.com/office/officeart/2005/8/layout/vList5"/>
    <dgm:cxn modelId="{A29BD88C-FADC-40C6-B6C9-A3FB47761550}" type="presParOf" srcId="{D55D442B-CF47-468C-830D-09887B89C5E9}" destId="{63F425E5-27A3-447E-8A3D-D1B01A3E95B2}" srcOrd="9" destOrd="0" presId="urn:microsoft.com/office/officeart/2005/8/layout/vList5"/>
    <dgm:cxn modelId="{7E3B1270-05D2-46FA-A6D9-8AF752FCFA17}" type="presParOf" srcId="{D55D442B-CF47-468C-830D-09887B89C5E9}" destId="{86E0E6FC-E2C5-456E-B070-C04C19D634D9}" srcOrd="10" destOrd="0" presId="urn:microsoft.com/office/officeart/2005/8/layout/vList5"/>
    <dgm:cxn modelId="{AD7B901E-6433-4EE6-AA2F-327286750817}" type="presParOf" srcId="{86E0E6FC-E2C5-456E-B070-C04C19D634D9}" destId="{3DF21839-BC7B-4B24-92E9-46D8AC8A17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9E44-1C4C-4C5E-BA12-BDAEE8FAA200}">
      <dsp:nvSpPr>
        <dsp:cNvPr id="0" name=""/>
        <dsp:cNvSpPr/>
      </dsp:nvSpPr>
      <dsp:spPr>
        <a:xfrm>
          <a:off x="0" y="273384"/>
          <a:ext cx="5635427" cy="5168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Hãy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nhớ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lại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và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chia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sẻ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những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kinh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nghiệm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cảm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xúc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của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mình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khi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đó</a:t>
          </a:r>
          <a:r>
            <a:rPr lang="en-US" sz="1800" b="0" i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228" y="298612"/>
        <a:ext cx="5584971" cy="466346"/>
      </dsp:txXfrm>
    </dsp:sp>
    <dsp:sp modelId="{A75D480F-4613-44DB-A80C-81B3051A56DE}">
      <dsp:nvSpPr>
        <dsp:cNvPr id="0" name=""/>
        <dsp:cNvSpPr/>
      </dsp:nvSpPr>
      <dsp:spPr>
        <a:xfrm>
          <a:off x="0" y="843694"/>
          <a:ext cx="5635427" cy="557578"/>
        </a:xfrm>
        <a:prstGeom prst="roundRect">
          <a:avLst/>
        </a:prstGeom>
        <a:solidFill>
          <a:schemeClr val="accent5">
            <a:hueOff val="51099"/>
            <a:satOff val="-27504"/>
            <a:lumOff val="-3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Theo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khi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viết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một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văn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bản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như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vậy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chúng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ta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cần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đáp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ứng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những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yêu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cầu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như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thế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nào</a:t>
          </a:r>
          <a:r>
            <a:rPr lang="en-US" sz="18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  <a:endParaRPr lang="en-US" sz="1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219" y="870913"/>
        <a:ext cx="5580989" cy="503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83F7E-14A4-417E-BB98-8FBB4C7ACF67}">
      <dsp:nvSpPr>
        <dsp:cNvPr id="0" name=""/>
        <dsp:cNvSpPr/>
      </dsp:nvSpPr>
      <dsp:spPr>
        <a:xfrm>
          <a:off x="6562" y="0"/>
          <a:ext cx="7868761" cy="2935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Giới thiệu được những thông tin khái quát về tác giả, tác phẩm.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893" y="14331"/>
        <a:ext cx="7840099" cy="264901"/>
      </dsp:txXfrm>
    </dsp:sp>
    <dsp:sp modelId="{7BCFF606-C062-4089-9386-A975FCCF3EC6}">
      <dsp:nvSpPr>
        <dsp:cNvPr id="0" name=""/>
        <dsp:cNvSpPr/>
      </dsp:nvSpPr>
      <dsp:spPr>
        <a:xfrm>
          <a:off x="3842" y="327448"/>
          <a:ext cx="7868761" cy="432225"/>
        </a:xfrm>
        <a:prstGeom prst="roundRect">
          <a:avLst/>
        </a:prstGeom>
        <a:solidFill>
          <a:schemeClr val="accent5">
            <a:hueOff val="10220"/>
            <a:satOff val="-5501"/>
            <a:lumOff val="-6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Nêu được nhận xét khái quát về giá trị tác phẩm.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941" y="348547"/>
        <a:ext cx="7826563" cy="390027"/>
      </dsp:txXfrm>
    </dsp:sp>
    <dsp:sp modelId="{9A04FBD4-0196-4C2A-B1ED-A1223182875A}">
      <dsp:nvSpPr>
        <dsp:cNvPr id="0" name=""/>
        <dsp:cNvSpPr/>
      </dsp:nvSpPr>
      <dsp:spPr>
        <a:xfrm>
          <a:off x="3842" y="793032"/>
          <a:ext cx="7868761" cy="381488"/>
        </a:xfrm>
        <a:prstGeom prst="roundRect">
          <a:avLst/>
        </a:prstGeom>
        <a:solidFill>
          <a:schemeClr val="accent5">
            <a:hueOff val="20440"/>
            <a:satOff val="-11002"/>
            <a:lumOff val="-13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Nêu được nét riêng về chủ đề của tác phẩm.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465" y="811655"/>
        <a:ext cx="7831515" cy="344242"/>
      </dsp:txXfrm>
    </dsp:sp>
    <dsp:sp modelId="{024CD2A7-AE6A-48AA-918B-5C7F733A3010}">
      <dsp:nvSpPr>
        <dsp:cNvPr id="0" name=""/>
        <dsp:cNvSpPr/>
      </dsp:nvSpPr>
      <dsp:spPr>
        <a:xfrm>
          <a:off x="0" y="1207878"/>
          <a:ext cx="7868761" cy="667159"/>
        </a:xfrm>
        <a:prstGeom prst="roundRect">
          <a:avLst/>
        </a:prstGeom>
        <a:solidFill>
          <a:schemeClr val="accent5">
            <a:hueOff val="30660"/>
            <a:satOff val="-16502"/>
            <a:lumOff val="-20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Phân tích được mối quan hệ gắn kết giữa chủ đề và các nhân vật </a:t>
          </a:r>
          <a:endParaRPr lang="en-US" sz="1800" b="0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trong tác phẩm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568" y="1240446"/>
        <a:ext cx="7803625" cy="602023"/>
      </dsp:txXfrm>
    </dsp:sp>
    <dsp:sp modelId="{98FADE92-C747-4E21-8E28-C9D8C4A2C2D2}">
      <dsp:nvSpPr>
        <dsp:cNvPr id="0" name=""/>
        <dsp:cNvSpPr/>
      </dsp:nvSpPr>
      <dsp:spPr>
        <a:xfrm>
          <a:off x="3842" y="1908396"/>
          <a:ext cx="7868761" cy="667159"/>
        </a:xfrm>
        <a:prstGeom prst="roundRect">
          <a:avLst/>
        </a:prstGeom>
        <a:solidFill>
          <a:schemeClr val="accent5">
            <a:hueOff val="40879"/>
            <a:satOff val="-22003"/>
            <a:lumOff val="-26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Đánh giá khái quát về thành công hay hạn chế của tác phẩm nhìn từ mối quan hệ giữa chủ đề và nhân vật.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410" y="1940964"/>
        <a:ext cx="7803625" cy="602023"/>
      </dsp:txXfrm>
    </dsp:sp>
    <dsp:sp modelId="{3DF21839-BC7B-4B24-92E9-46D8AC8A1710}">
      <dsp:nvSpPr>
        <dsp:cNvPr id="0" name=""/>
        <dsp:cNvSpPr/>
      </dsp:nvSpPr>
      <dsp:spPr>
        <a:xfrm>
          <a:off x="3842" y="2608913"/>
          <a:ext cx="7868761" cy="667159"/>
        </a:xfrm>
        <a:prstGeom prst="roundRect">
          <a:avLst/>
        </a:prstGeom>
        <a:solidFill>
          <a:schemeClr val="accent5">
            <a:hueOff val="51099"/>
            <a:satOff val="-27504"/>
            <a:lumOff val="-3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Phát biểu được những tác động của chủ đề tác phẩm, nhân vật trong tác phẩm đối với bản thân.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410" y="2641481"/>
        <a:ext cx="7803625" cy="60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230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f7b9f1a41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f7b9f1a41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f7b9f1a41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f7b9f1a41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6e563917c_0_4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6e563917c_0_4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a1e961cf5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a1e961cf5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xa</a:t>
            </a:r>
            <a:r>
              <a:rPr lang="en-US" baseline="0" dirty="0"/>
              <a:t> </a:t>
            </a:r>
            <a:r>
              <a:rPr lang="en-US" baseline="0" dirty="0" err="1"/>
              <a:t>xôi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9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xa</a:t>
            </a:r>
            <a:r>
              <a:rPr lang="en-US" baseline="0" dirty="0"/>
              <a:t> </a:t>
            </a:r>
            <a:r>
              <a:rPr lang="en-US" baseline="0" dirty="0" err="1"/>
              <a:t>xôi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9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9c578f6e9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9c578f6e9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46abc44f2_0_25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46abc44f2_0_25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9f7b9f1a4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9f7b9f1a4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9f7b9f1a4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9f7b9f1a4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f7b9f1a41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f7b9f1a41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ynxth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hyperlink" Target="http://bit.ly/2TtBDfr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bit.ly/2TyoMsr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1677" y="1874646"/>
            <a:ext cx="5366525" cy="32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50351" y="883113"/>
            <a:ext cx="3843300" cy="269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36250" y="3516688"/>
            <a:ext cx="32715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70635">
            <a:off x="5772052" y="3384375"/>
            <a:ext cx="1213850" cy="27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7075" y="151924"/>
            <a:ext cx="1116528" cy="96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9272">
            <a:off x="444062" y="1684040"/>
            <a:ext cx="551882" cy="60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77076" y="3144650"/>
            <a:ext cx="1994150" cy="18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 amt="81000"/>
          </a:blip>
          <a:stretch>
            <a:fillRect/>
          </a:stretch>
        </p:blipFill>
        <p:spPr>
          <a:xfrm>
            <a:off x="6330446" y="-384804"/>
            <a:ext cx="3188750" cy="16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76801" y="2606487"/>
            <a:ext cx="2073625" cy="27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603125" y="2439550"/>
            <a:ext cx="670215" cy="534980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7631300" y="1232850"/>
            <a:ext cx="969500" cy="773875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883461">
            <a:off x="7247050" y="4332343"/>
            <a:ext cx="205474" cy="249124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" name="Google Shape;22;p2"/>
          <p:cNvGrpSpPr/>
          <p:nvPr/>
        </p:nvGrpSpPr>
        <p:grpSpPr>
          <a:xfrm>
            <a:off x="7175269" y="2531027"/>
            <a:ext cx="349043" cy="481121"/>
            <a:chOff x="2142225" y="1911675"/>
            <a:chExt cx="479850" cy="661425"/>
          </a:xfrm>
        </p:grpSpPr>
        <p:sp>
          <p:nvSpPr>
            <p:cNvPr id="23" name="Google Shape;23;p2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1408525" y="244000"/>
            <a:ext cx="136164" cy="151186"/>
          </a:xfrm>
          <a:custGeom>
            <a:avLst/>
            <a:gdLst/>
            <a:ahLst/>
            <a:cxnLst/>
            <a:rect l="l" t="t" r="r" b="b"/>
            <a:pathLst>
              <a:path w="8443" h="9373" extrusionOk="0">
                <a:moveTo>
                  <a:pt x="8174" y="1"/>
                </a:moveTo>
                <a:cubicBezTo>
                  <a:pt x="8079" y="1"/>
                  <a:pt x="8000" y="40"/>
                  <a:pt x="7930" y="109"/>
                </a:cubicBezTo>
                <a:cubicBezTo>
                  <a:pt x="7811" y="228"/>
                  <a:pt x="7692" y="347"/>
                  <a:pt x="7573" y="478"/>
                </a:cubicBezTo>
                <a:cubicBezTo>
                  <a:pt x="6526" y="1597"/>
                  <a:pt x="5490" y="2717"/>
                  <a:pt x="4430" y="3836"/>
                </a:cubicBezTo>
                <a:cubicBezTo>
                  <a:pt x="4311" y="3967"/>
                  <a:pt x="4216" y="4133"/>
                  <a:pt x="3990" y="4205"/>
                </a:cubicBezTo>
                <a:cubicBezTo>
                  <a:pt x="3859" y="4062"/>
                  <a:pt x="3728" y="3919"/>
                  <a:pt x="3609" y="3776"/>
                </a:cubicBezTo>
                <a:cubicBezTo>
                  <a:pt x="2727" y="2788"/>
                  <a:pt x="1846" y="1788"/>
                  <a:pt x="965" y="788"/>
                </a:cubicBezTo>
                <a:cubicBezTo>
                  <a:pt x="846" y="645"/>
                  <a:pt x="715" y="514"/>
                  <a:pt x="572" y="383"/>
                </a:cubicBezTo>
                <a:cubicBezTo>
                  <a:pt x="513" y="323"/>
                  <a:pt x="406" y="312"/>
                  <a:pt x="334" y="276"/>
                </a:cubicBezTo>
                <a:cubicBezTo>
                  <a:pt x="168" y="383"/>
                  <a:pt x="180" y="502"/>
                  <a:pt x="251" y="609"/>
                </a:cubicBezTo>
                <a:cubicBezTo>
                  <a:pt x="358" y="776"/>
                  <a:pt x="477" y="943"/>
                  <a:pt x="620" y="1097"/>
                </a:cubicBezTo>
                <a:cubicBezTo>
                  <a:pt x="1501" y="2133"/>
                  <a:pt x="2394" y="3169"/>
                  <a:pt x="3275" y="4205"/>
                </a:cubicBezTo>
                <a:cubicBezTo>
                  <a:pt x="3394" y="4348"/>
                  <a:pt x="3513" y="4491"/>
                  <a:pt x="3644" y="4657"/>
                </a:cubicBezTo>
                <a:cubicBezTo>
                  <a:pt x="3501" y="4824"/>
                  <a:pt x="3382" y="4967"/>
                  <a:pt x="3263" y="5098"/>
                </a:cubicBezTo>
                <a:cubicBezTo>
                  <a:pt x="2311" y="6122"/>
                  <a:pt x="1358" y="7158"/>
                  <a:pt x="418" y="8182"/>
                </a:cubicBezTo>
                <a:cubicBezTo>
                  <a:pt x="310" y="8289"/>
                  <a:pt x="203" y="8408"/>
                  <a:pt x="120" y="8527"/>
                </a:cubicBezTo>
                <a:cubicBezTo>
                  <a:pt x="60" y="8610"/>
                  <a:pt x="37" y="8717"/>
                  <a:pt x="1" y="8813"/>
                </a:cubicBezTo>
                <a:cubicBezTo>
                  <a:pt x="60" y="8872"/>
                  <a:pt x="108" y="8920"/>
                  <a:pt x="156" y="8955"/>
                </a:cubicBezTo>
                <a:cubicBezTo>
                  <a:pt x="180" y="8979"/>
                  <a:pt x="227" y="8967"/>
                  <a:pt x="310" y="8979"/>
                </a:cubicBezTo>
                <a:cubicBezTo>
                  <a:pt x="441" y="8860"/>
                  <a:pt x="620" y="8717"/>
                  <a:pt x="763" y="8563"/>
                </a:cubicBezTo>
                <a:cubicBezTo>
                  <a:pt x="1739" y="7539"/>
                  <a:pt x="2716" y="6503"/>
                  <a:pt x="3692" y="5479"/>
                </a:cubicBezTo>
                <a:cubicBezTo>
                  <a:pt x="3799" y="5360"/>
                  <a:pt x="3882" y="5193"/>
                  <a:pt x="4097" y="5169"/>
                </a:cubicBezTo>
                <a:cubicBezTo>
                  <a:pt x="4216" y="5300"/>
                  <a:pt x="4323" y="5419"/>
                  <a:pt x="4442" y="5550"/>
                </a:cubicBezTo>
                <a:cubicBezTo>
                  <a:pt x="5418" y="6669"/>
                  <a:pt x="6383" y="7789"/>
                  <a:pt x="7359" y="8908"/>
                </a:cubicBezTo>
                <a:cubicBezTo>
                  <a:pt x="7466" y="9015"/>
                  <a:pt x="7561" y="9134"/>
                  <a:pt x="7669" y="9241"/>
                </a:cubicBezTo>
                <a:cubicBezTo>
                  <a:pt x="7740" y="9301"/>
                  <a:pt x="7847" y="9325"/>
                  <a:pt x="7954" y="9372"/>
                </a:cubicBezTo>
                <a:cubicBezTo>
                  <a:pt x="8026" y="9289"/>
                  <a:pt x="8097" y="9217"/>
                  <a:pt x="8145" y="9158"/>
                </a:cubicBezTo>
                <a:cubicBezTo>
                  <a:pt x="8109" y="8908"/>
                  <a:pt x="7954" y="8777"/>
                  <a:pt x="7823" y="8622"/>
                </a:cubicBezTo>
                <a:cubicBezTo>
                  <a:pt x="6823" y="7479"/>
                  <a:pt x="5823" y="6324"/>
                  <a:pt x="4835" y="5181"/>
                </a:cubicBezTo>
                <a:cubicBezTo>
                  <a:pt x="4716" y="5038"/>
                  <a:pt x="4597" y="4895"/>
                  <a:pt x="4430" y="4705"/>
                </a:cubicBezTo>
                <a:cubicBezTo>
                  <a:pt x="4585" y="4526"/>
                  <a:pt x="4704" y="4383"/>
                  <a:pt x="4835" y="4241"/>
                </a:cubicBezTo>
                <a:cubicBezTo>
                  <a:pt x="5918" y="3086"/>
                  <a:pt x="7002" y="1931"/>
                  <a:pt x="8085" y="776"/>
                </a:cubicBezTo>
                <a:cubicBezTo>
                  <a:pt x="8240" y="621"/>
                  <a:pt x="8419" y="478"/>
                  <a:pt x="8442" y="204"/>
                </a:cubicBezTo>
                <a:cubicBezTo>
                  <a:pt x="8419" y="157"/>
                  <a:pt x="8371" y="85"/>
                  <a:pt x="8347" y="38"/>
                </a:cubicBezTo>
                <a:cubicBezTo>
                  <a:pt x="8284" y="12"/>
                  <a:pt x="8227" y="1"/>
                  <a:pt x="8174" y="1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1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06" name="Google Shape;206;p11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8" name="Google Shape;208;p11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1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1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11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11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11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1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11"/>
          <p:cNvSpPr txBox="1">
            <a:spLocks noGrp="1"/>
          </p:cNvSpPr>
          <p:nvPr>
            <p:ph type="title" hasCustomPrompt="1"/>
          </p:nvPr>
        </p:nvSpPr>
        <p:spPr>
          <a:xfrm>
            <a:off x="1209000" y="1281325"/>
            <a:ext cx="672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1209000" y="3022275"/>
            <a:ext cx="67260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3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27" name="Google Shape;227;p13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9" name="Google Shape;229;p13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3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3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3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3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3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3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3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3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3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3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3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 flipH="1">
            <a:off x="0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flipH="1">
            <a:off x="2390075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5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72" name="Google Shape;272;p15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4" name="Google Shape;274;p15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5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5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5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5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5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5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5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5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5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5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5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6" name="Google Shape;28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1"/>
          </p:nvPr>
        </p:nvSpPr>
        <p:spPr>
          <a:xfrm>
            <a:off x="1446975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2"/>
          </p:nvPr>
        </p:nvSpPr>
        <p:spPr>
          <a:xfrm>
            <a:off x="1446975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subTitle" idx="3"/>
          </p:nvPr>
        </p:nvSpPr>
        <p:spPr>
          <a:xfrm>
            <a:off x="1446975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4"/>
          </p:nvPr>
        </p:nvSpPr>
        <p:spPr>
          <a:xfrm>
            <a:off x="5149900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subTitle" idx="5"/>
          </p:nvPr>
        </p:nvSpPr>
        <p:spPr>
          <a:xfrm>
            <a:off x="5149900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6"/>
          </p:nvPr>
        </p:nvSpPr>
        <p:spPr>
          <a:xfrm>
            <a:off x="5149900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293" name="Google Shape;293;p15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rgbClr val="FFCBE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7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25" name="Google Shape;325;p17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7" name="Google Shape;327;p17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7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7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7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7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7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7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7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7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7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7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7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9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3781677" y="1874646"/>
            <a:ext cx="5366525" cy="32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3549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9"/>
          <p:cNvSpPr txBox="1">
            <a:spLocks noGrp="1"/>
          </p:cNvSpPr>
          <p:nvPr>
            <p:ph type="ctrTitle"/>
          </p:nvPr>
        </p:nvSpPr>
        <p:spPr>
          <a:xfrm>
            <a:off x="2650350" y="630018"/>
            <a:ext cx="38433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6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"/>
          </p:nvPr>
        </p:nvSpPr>
        <p:spPr>
          <a:xfrm>
            <a:off x="2936250" y="1784536"/>
            <a:ext cx="3271500" cy="14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64" name="Google Shape;36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60823">
            <a:off x="23167" y="-465674"/>
            <a:ext cx="645880" cy="147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1479" y="1404748"/>
            <a:ext cx="769250" cy="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9272">
            <a:off x="7593518" y="2431184"/>
            <a:ext cx="282965" cy="30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3099" y="-405350"/>
            <a:ext cx="1994150" cy="18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9"/>
          <p:cNvSpPr/>
          <p:nvPr/>
        </p:nvSpPr>
        <p:spPr>
          <a:xfrm flipH="1">
            <a:off x="263664" y="4143924"/>
            <a:ext cx="575786" cy="459604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19"/>
          <p:cNvGrpSpPr/>
          <p:nvPr/>
        </p:nvGrpSpPr>
        <p:grpSpPr>
          <a:xfrm>
            <a:off x="8185003" y="2151188"/>
            <a:ext cx="507201" cy="699126"/>
            <a:chOff x="2142225" y="1911675"/>
            <a:chExt cx="479850" cy="661425"/>
          </a:xfrm>
        </p:grpSpPr>
        <p:sp>
          <p:nvSpPr>
            <p:cNvPr id="370" name="Google Shape;370;p19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9"/>
          <p:cNvSpPr txBox="1"/>
          <p:nvPr/>
        </p:nvSpPr>
        <p:spPr>
          <a:xfrm>
            <a:off x="2819400" y="3573600"/>
            <a:ext cx="35241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sz="1200" b="1">
              <a:solidFill>
                <a:schemeClr val="accen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0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0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20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78" name="Google Shape;378;p20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0" name="Google Shape;380;p20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0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20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20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0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20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20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20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20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20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20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20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92" name="Google Shape;3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79" y="594923"/>
            <a:ext cx="769250" cy="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272">
            <a:off x="1348718" y="1311134"/>
            <a:ext cx="282965" cy="30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854" y="3883323"/>
            <a:ext cx="769250" cy="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272">
            <a:off x="7257818" y="3559734"/>
            <a:ext cx="282965" cy="307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20"/>
          <p:cNvGrpSpPr/>
          <p:nvPr/>
        </p:nvGrpSpPr>
        <p:grpSpPr>
          <a:xfrm>
            <a:off x="7954461" y="3031922"/>
            <a:ext cx="312046" cy="430125"/>
            <a:chOff x="2142225" y="1911675"/>
            <a:chExt cx="479850" cy="661425"/>
          </a:xfrm>
        </p:grpSpPr>
        <p:sp>
          <p:nvSpPr>
            <p:cNvPr id="397" name="Google Shape;397;p20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0"/>
          <p:cNvGrpSpPr/>
          <p:nvPr/>
        </p:nvGrpSpPr>
        <p:grpSpPr>
          <a:xfrm>
            <a:off x="728161" y="1555022"/>
            <a:ext cx="312046" cy="430125"/>
            <a:chOff x="2142225" y="1911675"/>
            <a:chExt cx="479850" cy="661425"/>
          </a:xfrm>
        </p:grpSpPr>
        <p:sp>
          <p:nvSpPr>
            <p:cNvPr id="401" name="Google Shape;401;p20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4" name="Google Shape;404;p20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rgbClr val="FFCBE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4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21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409" name="Google Shape;409;p21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1" name="Google Shape;411;p21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21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21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21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21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21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21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21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21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21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21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21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23" name="Google Shape;423;p21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4" name="Google Shape;4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039221">
            <a:off x="1160702" y="3606257"/>
            <a:ext cx="270587" cy="26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39226">
            <a:off x="679836" y="3830793"/>
            <a:ext cx="384768" cy="37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3">
            <a:off x="1117082" y="3964857"/>
            <a:ext cx="605336" cy="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75894" flipH="1">
            <a:off x="8041355" y="1048963"/>
            <a:ext cx="270587" cy="26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75890" flipH="1">
            <a:off x="7585178" y="677991"/>
            <a:ext cx="384768" cy="37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815110" flipH="1">
            <a:off x="8040622" y="373115"/>
            <a:ext cx="605336" cy="5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623192" y="3862367"/>
            <a:ext cx="1811026" cy="1871814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185682" y="-770797"/>
            <a:ext cx="1713014" cy="2612203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7617274" y="4088748"/>
            <a:ext cx="1928943" cy="1830447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7256791" y="-726330"/>
            <a:ext cx="2643383" cy="2133305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2351100" y="583850"/>
            <a:ext cx="4441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234226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90152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3090004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2757304" y="2823050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4945795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461309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6801573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6468873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0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3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1" name="Google Shape;31;p3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" name="Google Shape;33;p3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265700" y="2150850"/>
            <a:ext cx="661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6" name="Google Shape;4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6321">
            <a:off x="7795700" y="3539126"/>
            <a:ext cx="811950" cy="10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03351" flipH="1">
            <a:off x="564475" y="487777"/>
            <a:ext cx="811950" cy="106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>
            <a:off x="3549" y="2069126"/>
            <a:ext cx="5047876" cy="30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9677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4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52" name="Google Shape;52;p4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" name="Google Shape;54;p4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4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4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4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4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4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>
              <a:stCxn id="53" idx="0"/>
              <a:endCxn id="53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617150"/>
            <a:ext cx="478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2906700" cy="23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5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73" name="Google Shape;73;p5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" name="Google Shape;75;p5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5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5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5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5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5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5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5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5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5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5"/>
            <p:cNvCxnSpPr>
              <a:stCxn id="74" idx="0"/>
              <a:endCxn id="74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rgbClr val="FFCBE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8" name="Google Shape;88;p5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 flipH="1">
            <a:off x="6347523" y="287575"/>
            <a:ext cx="2422500" cy="1421400"/>
          </a:xfrm>
          <a:prstGeom prst="roundRect">
            <a:avLst>
              <a:gd name="adj" fmla="val 14296"/>
            </a:avLst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5319275" y="270875"/>
            <a:ext cx="699250" cy="13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/>
          <p:nvPr/>
        </p:nvSpPr>
        <p:spPr>
          <a:xfrm flipH="1">
            <a:off x="7540925" y="540875"/>
            <a:ext cx="969500" cy="773875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1"/>
          </p:nvPr>
        </p:nvSpPr>
        <p:spPr>
          <a:xfrm>
            <a:off x="1295875" y="1635700"/>
            <a:ext cx="25836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2"/>
          </p:nvPr>
        </p:nvSpPr>
        <p:spPr>
          <a:xfrm>
            <a:off x="956575" y="2341106"/>
            <a:ext cx="3262200" cy="11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341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pass"/>
              <a:buAutoNum type="arabicPeriod"/>
              <a:defRPr sz="1400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lphaLcPeriod"/>
              <a:defRPr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romanLcPeriod"/>
              <a:defRPr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rabicPeriod"/>
              <a:defRPr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lphaLcPeriod"/>
              <a:defRPr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romanLcPeriod"/>
              <a:defRPr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rabicPeriod"/>
              <a:defRPr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lphaLcPeriod"/>
              <a:defRPr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Overpass"/>
              <a:buAutoNum type="romanLcPeriod"/>
              <a:defRPr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3"/>
          </p:nvPr>
        </p:nvSpPr>
        <p:spPr>
          <a:xfrm>
            <a:off x="5058999" y="1635700"/>
            <a:ext cx="25836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4"/>
          </p:nvPr>
        </p:nvSpPr>
        <p:spPr>
          <a:xfrm>
            <a:off x="4719699" y="2341106"/>
            <a:ext cx="3262200" cy="11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341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pass"/>
              <a:buAutoNum type="arabicPeriod"/>
              <a:defRPr sz="1400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lphaLcPeriod"/>
              <a:defRPr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romanLcPeriod"/>
              <a:defRPr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rabicPeriod"/>
              <a:defRPr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lphaLcPeriod"/>
              <a:defRPr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romanLcPeriod"/>
              <a:defRPr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rabicPeriod"/>
              <a:defRPr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Overpass"/>
              <a:buAutoNum type="alphaLcPeriod"/>
              <a:defRPr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Overpass"/>
              <a:buAutoNum type="romanLcPeriod"/>
              <a:defRPr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>
            <a:off x="3549" y="2069126"/>
            <a:ext cx="5047876" cy="30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9677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6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00" name="Google Shape;100;p6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" name="Google Shape;102;p6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6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6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6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6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6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6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6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6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6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6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6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6"/>
            <p:cNvCxnSpPr>
              <a:stCxn id="101" idx="0"/>
              <a:endCxn id="101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5110700" y="540000"/>
            <a:ext cx="30765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7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20" name="Google Shape;120;p7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" name="Google Shape;122;p7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7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7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7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7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7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720000" y="1695725"/>
            <a:ext cx="7712400" cy="28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8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40" name="Google Shape;140;p8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2" name="Google Shape;142;p8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8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8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8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8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8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8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8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8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8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8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8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738600" y="526350"/>
            <a:ext cx="7666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9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59" name="Google Shape;159;p9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" name="Google Shape;161;p9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9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9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9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9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9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9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9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9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9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9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9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720000" y="1695725"/>
            <a:ext cx="7712400" cy="28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 idx="2"/>
          </p:nvPr>
        </p:nvSpPr>
        <p:spPr>
          <a:xfrm>
            <a:off x="720000" y="1117863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0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80" name="Google Shape;180;p10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10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0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0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0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0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0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0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0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10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10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10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0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94" name="Google Shape;194;p1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10800000" flipH="1">
            <a:off x="354025" y="3978250"/>
            <a:ext cx="1489500" cy="873900"/>
          </a:xfrm>
          <a:prstGeom prst="roundRect">
            <a:avLst>
              <a:gd name="adj" fmla="val 29851"/>
            </a:avLst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6720925" y="292075"/>
            <a:ext cx="2056800" cy="1206600"/>
          </a:xfrm>
          <a:prstGeom prst="roundRect">
            <a:avLst>
              <a:gd name="adj" fmla="val 19726"/>
            </a:avLst>
          </a:prstGeom>
          <a:noFill/>
          <a:ln>
            <a:noFill/>
          </a:ln>
        </p:spPr>
      </p:pic>
      <p:grpSp>
        <p:nvGrpSpPr>
          <p:cNvPr id="196" name="Google Shape;196;p10"/>
          <p:cNvGrpSpPr/>
          <p:nvPr/>
        </p:nvGrpSpPr>
        <p:grpSpPr>
          <a:xfrm rot="1666607">
            <a:off x="7712205" y="687208"/>
            <a:ext cx="444280" cy="495182"/>
            <a:chOff x="9690825" y="2573850"/>
            <a:chExt cx="271075" cy="320600"/>
          </a:xfrm>
        </p:grpSpPr>
        <p:sp>
          <p:nvSpPr>
            <p:cNvPr id="197" name="Google Shape;197;p10"/>
            <p:cNvSpPr/>
            <p:nvPr/>
          </p:nvSpPr>
          <p:spPr>
            <a:xfrm>
              <a:off x="9690825" y="2704025"/>
              <a:ext cx="114425" cy="190425"/>
            </a:xfrm>
            <a:custGeom>
              <a:avLst/>
              <a:gdLst/>
              <a:ahLst/>
              <a:cxnLst/>
              <a:rect l="l" t="t" r="r" b="b"/>
              <a:pathLst>
                <a:path w="4577" h="7617" extrusionOk="0">
                  <a:moveTo>
                    <a:pt x="1596" y="1"/>
                  </a:moveTo>
                  <a:cubicBezTo>
                    <a:pt x="1544" y="1"/>
                    <a:pt x="1489" y="12"/>
                    <a:pt x="1433" y="37"/>
                  </a:cubicBezTo>
                  <a:cubicBezTo>
                    <a:pt x="1354" y="57"/>
                    <a:pt x="1254" y="117"/>
                    <a:pt x="1195" y="176"/>
                  </a:cubicBezTo>
                  <a:cubicBezTo>
                    <a:pt x="1095" y="256"/>
                    <a:pt x="996" y="335"/>
                    <a:pt x="916" y="435"/>
                  </a:cubicBezTo>
                  <a:cubicBezTo>
                    <a:pt x="419" y="1052"/>
                    <a:pt x="120" y="1728"/>
                    <a:pt x="1" y="2504"/>
                  </a:cubicBezTo>
                  <a:cubicBezTo>
                    <a:pt x="1" y="2603"/>
                    <a:pt x="1" y="2723"/>
                    <a:pt x="1" y="2822"/>
                  </a:cubicBezTo>
                  <a:cubicBezTo>
                    <a:pt x="17" y="2854"/>
                    <a:pt x="33" y="2887"/>
                    <a:pt x="82" y="2887"/>
                  </a:cubicBezTo>
                  <a:cubicBezTo>
                    <a:pt x="93" y="2887"/>
                    <a:pt x="106" y="2885"/>
                    <a:pt x="120" y="2882"/>
                  </a:cubicBezTo>
                  <a:cubicBezTo>
                    <a:pt x="120" y="2822"/>
                    <a:pt x="140" y="2782"/>
                    <a:pt x="140" y="2723"/>
                  </a:cubicBezTo>
                  <a:cubicBezTo>
                    <a:pt x="140" y="2663"/>
                    <a:pt x="140" y="2623"/>
                    <a:pt x="140" y="2563"/>
                  </a:cubicBezTo>
                  <a:cubicBezTo>
                    <a:pt x="240" y="1867"/>
                    <a:pt x="498" y="1250"/>
                    <a:pt x="916" y="693"/>
                  </a:cubicBezTo>
                  <a:cubicBezTo>
                    <a:pt x="996" y="574"/>
                    <a:pt x="1115" y="455"/>
                    <a:pt x="1214" y="355"/>
                  </a:cubicBezTo>
                  <a:cubicBezTo>
                    <a:pt x="1274" y="296"/>
                    <a:pt x="1334" y="256"/>
                    <a:pt x="1393" y="216"/>
                  </a:cubicBezTo>
                  <a:cubicBezTo>
                    <a:pt x="1471" y="177"/>
                    <a:pt x="1540" y="156"/>
                    <a:pt x="1602" y="156"/>
                  </a:cubicBezTo>
                  <a:cubicBezTo>
                    <a:pt x="1698" y="156"/>
                    <a:pt x="1778" y="206"/>
                    <a:pt x="1851" y="316"/>
                  </a:cubicBezTo>
                  <a:cubicBezTo>
                    <a:pt x="1911" y="415"/>
                    <a:pt x="1950" y="534"/>
                    <a:pt x="1990" y="634"/>
                  </a:cubicBezTo>
                  <a:cubicBezTo>
                    <a:pt x="2110" y="952"/>
                    <a:pt x="2129" y="1290"/>
                    <a:pt x="2110" y="1628"/>
                  </a:cubicBezTo>
                  <a:cubicBezTo>
                    <a:pt x="2110" y="2146"/>
                    <a:pt x="2050" y="2663"/>
                    <a:pt x="1931" y="3180"/>
                  </a:cubicBezTo>
                  <a:cubicBezTo>
                    <a:pt x="1891" y="3319"/>
                    <a:pt x="1851" y="3459"/>
                    <a:pt x="1831" y="3598"/>
                  </a:cubicBezTo>
                  <a:cubicBezTo>
                    <a:pt x="1831" y="3638"/>
                    <a:pt x="1851" y="3677"/>
                    <a:pt x="1871" y="3737"/>
                  </a:cubicBezTo>
                  <a:cubicBezTo>
                    <a:pt x="1931" y="3717"/>
                    <a:pt x="1970" y="3697"/>
                    <a:pt x="2010" y="3677"/>
                  </a:cubicBezTo>
                  <a:cubicBezTo>
                    <a:pt x="2070" y="3618"/>
                    <a:pt x="2110" y="3558"/>
                    <a:pt x="2169" y="3498"/>
                  </a:cubicBezTo>
                  <a:cubicBezTo>
                    <a:pt x="2328" y="3319"/>
                    <a:pt x="2507" y="3160"/>
                    <a:pt x="2726" y="3061"/>
                  </a:cubicBezTo>
                  <a:cubicBezTo>
                    <a:pt x="2854" y="2997"/>
                    <a:pt x="2981" y="2965"/>
                    <a:pt x="3104" y="2965"/>
                  </a:cubicBezTo>
                  <a:cubicBezTo>
                    <a:pt x="3290" y="2965"/>
                    <a:pt x="3466" y="3037"/>
                    <a:pt x="3621" y="3180"/>
                  </a:cubicBezTo>
                  <a:cubicBezTo>
                    <a:pt x="4039" y="3558"/>
                    <a:pt x="4278" y="4016"/>
                    <a:pt x="4298" y="4592"/>
                  </a:cubicBezTo>
                  <a:cubicBezTo>
                    <a:pt x="4298" y="4851"/>
                    <a:pt x="4238" y="5090"/>
                    <a:pt x="4159" y="5328"/>
                  </a:cubicBezTo>
                  <a:cubicBezTo>
                    <a:pt x="3920" y="6065"/>
                    <a:pt x="3542" y="6741"/>
                    <a:pt x="3025" y="7338"/>
                  </a:cubicBezTo>
                  <a:cubicBezTo>
                    <a:pt x="2985" y="7397"/>
                    <a:pt x="2945" y="7437"/>
                    <a:pt x="2925" y="7497"/>
                  </a:cubicBezTo>
                  <a:cubicBezTo>
                    <a:pt x="2905" y="7517"/>
                    <a:pt x="2905" y="7556"/>
                    <a:pt x="2905" y="7616"/>
                  </a:cubicBezTo>
                  <a:cubicBezTo>
                    <a:pt x="2965" y="7596"/>
                    <a:pt x="3005" y="7576"/>
                    <a:pt x="3025" y="7556"/>
                  </a:cubicBezTo>
                  <a:cubicBezTo>
                    <a:pt x="3104" y="7497"/>
                    <a:pt x="3164" y="7437"/>
                    <a:pt x="3224" y="7377"/>
                  </a:cubicBezTo>
                  <a:cubicBezTo>
                    <a:pt x="3761" y="6701"/>
                    <a:pt x="4159" y="5965"/>
                    <a:pt x="4377" y="5149"/>
                  </a:cubicBezTo>
                  <a:cubicBezTo>
                    <a:pt x="4576" y="4453"/>
                    <a:pt x="4397" y="3837"/>
                    <a:pt x="3960" y="3280"/>
                  </a:cubicBezTo>
                  <a:cubicBezTo>
                    <a:pt x="3860" y="3180"/>
                    <a:pt x="3761" y="3081"/>
                    <a:pt x="3641" y="3001"/>
                  </a:cubicBezTo>
                  <a:cubicBezTo>
                    <a:pt x="3467" y="2877"/>
                    <a:pt x="3285" y="2815"/>
                    <a:pt x="3101" y="2815"/>
                  </a:cubicBezTo>
                  <a:cubicBezTo>
                    <a:pt x="2990" y="2815"/>
                    <a:pt x="2878" y="2837"/>
                    <a:pt x="2766" y="2882"/>
                  </a:cubicBezTo>
                  <a:cubicBezTo>
                    <a:pt x="2587" y="2941"/>
                    <a:pt x="2428" y="3041"/>
                    <a:pt x="2289" y="3160"/>
                  </a:cubicBezTo>
                  <a:cubicBezTo>
                    <a:pt x="2229" y="3200"/>
                    <a:pt x="2169" y="3240"/>
                    <a:pt x="2070" y="3319"/>
                  </a:cubicBezTo>
                  <a:cubicBezTo>
                    <a:pt x="2090" y="3200"/>
                    <a:pt x="2090" y="3160"/>
                    <a:pt x="2110" y="3120"/>
                  </a:cubicBezTo>
                  <a:cubicBezTo>
                    <a:pt x="2249" y="2484"/>
                    <a:pt x="2309" y="1867"/>
                    <a:pt x="2269" y="1211"/>
                  </a:cubicBezTo>
                  <a:cubicBezTo>
                    <a:pt x="2249" y="972"/>
                    <a:pt x="2209" y="713"/>
                    <a:pt x="2129" y="475"/>
                  </a:cubicBezTo>
                  <a:cubicBezTo>
                    <a:pt x="2070" y="355"/>
                    <a:pt x="2010" y="236"/>
                    <a:pt x="1911" y="136"/>
                  </a:cubicBezTo>
                  <a:cubicBezTo>
                    <a:pt x="1815" y="55"/>
                    <a:pt x="1710" y="1"/>
                    <a:pt x="1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9843025" y="2573850"/>
              <a:ext cx="118875" cy="175100"/>
            </a:xfrm>
            <a:custGeom>
              <a:avLst/>
              <a:gdLst/>
              <a:ahLst/>
              <a:cxnLst/>
              <a:rect l="l" t="t" r="r" b="b"/>
              <a:pathLst>
                <a:path w="4755" h="7004" extrusionOk="0">
                  <a:moveTo>
                    <a:pt x="1766" y="0"/>
                  </a:moveTo>
                  <a:cubicBezTo>
                    <a:pt x="1717" y="0"/>
                    <a:pt x="1666" y="10"/>
                    <a:pt x="1611" y="32"/>
                  </a:cubicBezTo>
                  <a:cubicBezTo>
                    <a:pt x="1492" y="52"/>
                    <a:pt x="1393" y="112"/>
                    <a:pt x="1313" y="171"/>
                  </a:cubicBezTo>
                  <a:cubicBezTo>
                    <a:pt x="1174" y="271"/>
                    <a:pt x="1035" y="370"/>
                    <a:pt x="915" y="510"/>
                  </a:cubicBezTo>
                  <a:cubicBezTo>
                    <a:pt x="478" y="967"/>
                    <a:pt x="199" y="1524"/>
                    <a:pt x="40" y="2121"/>
                  </a:cubicBezTo>
                  <a:cubicBezTo>
                    <a:pt x="0" y="2200"/>
                    <a:pt x="0" y="2280"/>
                    <a:pt x="0" y="2379"/>
                  </a:cubicBezTo>
                  <a:cubicBezTo>
                    <a:pt x="0" y="2399"/>
                    <a:pt x="20" y="2419"/>
                    <a:pt x="40" y="2479"/>
                  </a:cubicBezTo>
                  <a:cubicBezTo>
                    <a:pt x="80" y="2419"/>
                    <a:pt x="119" y="2379"/>
                    <a:pt x="119" y="2340"/>
                  </a:cubicBezTo>
                  <a:cubicBezTo>
                    <a:pt x="239" y="1743"/>
                    <a:pt x="517" y="1226"/>
                    <a:pt x="895" y="748"/>
                  </a:cubicBezTo>
                  <a:cubicBezTo>
                    <a:pt x="1015" y="589"/>
                    <a:pt x="1174" y="450"/>
                    <a:pt x="1333" y="330"/>
                  </a:cubicBezTo>
                  <a:cubicBezTo>
                    <a:pt x="1413" y="271"/>
                    <a:pt x="1492" y="231"/>
                    <a:pt x="1592" y="191"/>
                  </a:cubicBezTo>
                  <a:cubicBezTo>
                    <a:pt x="1651" y="165"/>
                    <a:pt x="1706" y="151"/>
                    <a:pt x="1758" y="151"/>
                  </a:cubicBezTo>
                  <a:cubicBezTo>
                    <a:pt x="1861" y="151"/>
                    <a:pt x="1950" y="205"/>
                    <a:pt x="2029" y="311"/>
                  </a:cubicBezTo>
                  <a:cubicBezTo>
                    <a:pt x="2069" y="390"/>
                    <a:pt x="2109" y="470"/>
                    <a:pt x="2149" y="549"/>
                  </a:cubicBezTo>
                  <a:cubicBezTo>
                    <a:pt x="2188" y="689"/>
                    <a:pt x="2228" y="808"/>
                    <a:pt x="2248" y="947"/>
                  </a:cubicBezTo>
                  <a:cubicBezTo>
                    <a:pt x="2347" y="1584"/>
                    <a:pt x="2328" y="2220"/>
                    <a:pt x="2268" y="2877"/>
                  </a:cubicBezTo>
                  <a:cubicBezTo>
                    <a:pt x="2248" y="3096"/>
                    <a:pt x="2208" y="3334"/>
                    <a:pt x="2188" y="3573"/>
                  </a:cubicBezTo>
                  <a:cubicBezTo>
                    <a:pt x="2188" y="3633"/>
                    <a:pt x="2168" y="3712"/>
                    <a:pt x="2228" y="3752"/>
                  </a:cubicBezTo>
                  <a:cubicBezTo>
                    <a:pt x="2367" y="3752"/>
                    <a:pt x="2367" y="3752"/>
                    <a:pt x="2447" y="3672"/>
                  </a:cubicBezTo>
                  <a:cubicBezTo>
                    <a:pt x="2606" y="3513"/>
                    <a:pt x="2765" y="3374"/>
                    <a:pt x="2924" y="3215"/>
                  </a:cubicBezTo>
                  <a:cubicBezTo>
                    <a:pt x="3064" y="3096"/>
                    <a:pt x="3203" y="3016"/>
                    <a:pt x="3362" y="2956"/>
                  </a:cubicBezTo>
                  <a:cubicBezTo>
                    <a:pt x="3439" y="2926"/>
                    <a:pt x="3512" y="2910"/>
                    <a:pt x="3582" y="2910"/>
                  </a:cubicBezTo>
                  <a:cubicBezTo>
                    <a:pt x="3693" y="2910"/>
                    <a:pt x="3794" y="2950"/>
                    <a:pt x="3879" y="3036"/>
                  </a:cubicBezTo>
                  <a:cubicBezTo>
                    <a:pt x="3979" y="3135"/>
                    <a:pt x="4058" y="3255"/>
                    <a:pt x="4138" y="3374"/>
                  </a:cubicBezTo>
                  <a:cubicBezTo>
                    <a:pt x="4516" y="4031"/>
                    <a:pt x="4575" y="4727"/>
                    <a:pt x="4317" y="5423"/>
                  </a:cubicBezTo>
                  <a:cubicBezTo>
                    <a:pt x="4118" y="5980"/>
                    <a:pt x="3800" y="6438"/>
                    <a:pt x="3382" y="6855"/>
                  </a:cubicBezTo>
                  <a:cubicBezTo>
                    <a:pt x="3342" y="6895"/>
                    <a:pt x="3282" y="6915"/>
                    <a:pt x="3322" y="6995"/>
                  </a:cubicBezTo>
                  <a:cubicBezTo>
                    <a:pt x="3335" y="6995"/>
                    <a:pt x="3366" y="7003"/>
                    <a:pt x="3391" y="7003"/>
                  </a:cubicBezTo>
                  <a:cubicBezTo>
                    <a:pt x="3404" y="7003"/>
                    <a:pt x="3415" y="7001"/>
                    <a:pt x="3422" y="6995"/>
                  </a:cubicBezTo>
                  <a:cubicBezTo>
                    <a:pt x="3481" y="6955"/>
                    <a:pt x="3541" y="6915"/>
                    <a:pt x="3601" y="6855"/>
                  </a:cubicBezTo>
                  <a:cubicBezTo>
                    <a:pt x="3999" y="6438"/>
                    <a:pt x="4337" y="5960"/>
                    <a:pt x="4496" y="5403"/>
                  </a:cubicBezTo>
                  <a:cubicBezTo>
                    <a:pt x="4754" y="4647"/>
                    <a:pt x="4655" y="3931"/>
                    <a:pt x="4257" y="3255"/>
                  </a:cubicBezTo>
                  <a:cubicBezTo>
                    <a:pt x="4178" y="3115"/>
                    <a:pt x="4078" y="2996"/>
                    <a:pt x="3959" y="2897"/>
                  </a:cubicBezTo>
                  <a:cubicBezTo>
                    <a:pt x="3845" y="2796"/>
                    <a:pt x="3716" y="2743"/>
                    <a:pt x="3581" y="2743"/>
                  </a:cubicBezTo>
                  <a:cubicBezTo>
                    <a:pt x="3503" y="2743"/>
                    <a:pt x="3422" y="2761"/>
                    <a:pt x="3342" y="2797"/>
                  </a:cubicBezTo>
                  <a:cubicBezTo>
                    <a:pt x="3203" y="2857"/>
                    <a:pt x="3044" y="2936"/>
                    <a:pt x="2924" y="3016"/>
                  </a:cubicBezTo>
                  <a:cubicBezTo>
                    <a:pt x="2785" y="3115"/>
                    <a:pt x="2666" y="3235"/>
                    <a:pt x="2546" y="3334"/>
                  </a:cubicBezTo>
                  <a:cubicBezTo>
                    <a:pt x="2507" y="3374"/>
                    <a:pt x="2467" y="3394"/>
                    <a:pt x="2407" y="3434"/>
                  </a:cubicBezTo>
                  <a:cubicBezTo>
                    <a:pt x="2367" y="3354"/>
                    <a:pt x="2387" y="3295"/>
                    <a:pt x="2387" y="3215"/>
                  </a:cubicBezTo>
                  <a:cubicBezTo>
                    <a:pt x="2487" y="2618"/>
                    <a:pt x="2507" y="2001"/>
                    <a:pt x="2467" y="1385"/>
                  </a:cubicBezTo>
                  <a:cubicBezTo>
                    <a:pt x="2447" y="1106"/>
                    <a:pt x="2407" y="828"/>
                    <a:pt x="2328" y="569"/>
                  </a:cubicBezTo>
                  <a:cubicBezTo>
                    <a:pt x="2268" y="430"/>
                    <a:pt x="2208" y="291"/>
                    <a:pt x="2109" y="171"/>
                  </a:cubicBezTo>
                  <a:cubicBezTo>
                    <a:pt x="2008" y="70"/>
                    <a:pt x="1896" y="0"/>
                    <a:pt x="1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9789300" y="2673100"/>
              <a:ext cx="70650" cy="92050"/>
            </a:xfrm>
            <a:custGeom>
              <a:avLst/>
              <a:gdLst/>
              <a:ahLst/>
              <a:cxnLst/>
              <a:rect l="l" t="t" r="r" b="b"/>
              <a:pathLst>
                <a:path w="2826" h="3682" extrusionOk="0">
                  <a:moveTo>
                    <a:pt x="1035" y="1"/>
                  </a:moveTo>
                  <a:cubicBezTo>
                    <a:pt x="1035" y="80"/>
                    <a:pt x="1035" y="120"/>
                    <a:pt x="1035" y="180"/>
                  </a:cubicBezTo>
                  <a:cubicBezTo>
                    <a:pt x="1095" y="498"/>
                    <a:pt x="1174" y="836"/>
                    <a:pt x="1234" y="1155"/>
                  </a:cubicBezTo>
                  <a:cubicBezTo>
                    <a:pt x="1234" y="1234"/>
                    <a:pt x="1274" y="1294"/>
                    <a:pt x="1214" y="1373"/>
                  </a:cubicBezTo>
                  <a:cubicBezTo>
                    <a:pt x="1174" y="1354"/>
                    <a:pt x="1115" y="1334"/>
                    <a:pt x="1055" y="1314"/>
                  </a:cubicBezTo>
                  <a:cubicBezTo>
                    <a:pt x="876" y="1214"/>
                    <a:pt x="717" y="1135"/>
                    <a:pt x="538" y="1055"/>
                  </a:cubicBezTo>
                  <a:cubicBezTo>
                    <a:pt x="399" y="996"/>
                    <a:pt x="259" y="916"/>
                    <a:pt x="100" y="856"/>
                  </a:cubicBezTo>
                  <a:lnTo>
                    <a:pt x="21" y="856"/>
                  </a:lnTo>
                  <a:cubicBezTo>
                    <a:pt x="1" y="956"/>
                    <a:pt x="60" y="976"/>
                    <a:pt x="100" y="996"/>
                  </a:cubicBezTo>
                  <a:cubicBezTo>
                    <a:pt x="438" y="1155"/>
                    <a:pt x="757" y="1314"/>
                    <a:pt x="1075" y="1493"/>
                  </a:cubicBezTo>
                  <a:cubicBezTo>
                    <a:pt x="1154" y="1533"/>
                    <a:pt x="1234" y="1572"/>
                    <a:pt x="1314" y="1612"/>
                  </a:cubicBezTo>
                  <a:cubicBezTo>
                    <a:pt x="1353" y="1831"/>
                    <a:pt x="1413" y="2050"/>
                    <a:pt x="1453" y="2249"/>
                  </a:cubicBezTo>
                  <a:cubicBezTo>
                    <a:pt x="1513" y="2627"/>
                    <a:pt x="1572" y="2985"/>
                    <a:pt x="1652" y="3343"/>
                  </a:cubicBezTo>
                  <a:cubicBezTo>
                    <a:pt x="1672" y="3462"/>
                    <a:pt x="1672" y="3582"/>
                    <a:pt x="1751" y="3681"/>
                  </a:cubicBezTo>
                  <a:cubicBezTo>
                    <a:pt x="1771" y="3681"/>
                    <a:pt x="1811" y="3681"/>
                    <a:pt x="1831" y="3661"/>
                  </a:cubicBezTo>
                  <a:cubicBezTo>
                    <a:pt x="1831" y="3641"/>
                    <a:pt x="1851" y="3601"/>
                    <a:pt x="1851" y="3582"/>
                  </a:cubicBezTo>
                  <a:cubicBezTo>
                    <a:pt x="1831" y="3462"/>
                    <a:pt x="1811" y="3363"/>
                    <a:pt x="1791" y="3263"/>
                  </a:cubicBezTo>
                  <a:cubicBezTo>
                    <a:pt x="1711" y="2826"/>
                    <a:pt x="1612" y="2388"/>
                    <a:pt x="1532" y="1950"/>
                  </a:cubicBezTo>
                  <a:cubicBezTo>
                    <a:pt x="1532" y="1891"/>
                    <a:pt x="1493" y="1811"/>
                    <a:pt x="1552" y="1732"/>
                  </a:cubicBezTo>
                  <a:cubicBezTo>
                    <a:pt x="1612" y="1771"/>
                    <a:pt x="1692" y="1791"/>
                    <a:pt x="1751" y="1831"/>
                  </a:cubicBezTo>
                  <a:cubicBezTo>
                    <a:pt x="2070" y="1990"/>
                    <a:pt x="2388" y="2149"/>
                    <a:pt x="2706" y="2289"/>
                  </a:cubicBezTo>
                  <a:cubicBezTo>
                    <a:pt x="2726" y="2308"/>
                    <a:pt x="2766" y="2308"/>
                    <a:pt x="2786" y="2308"/>
                  </a:cubicBezTo>
                  <a:cubicBezTo>
                    <a:pt x="2806" y="2269"/>
                    <a:pt x="2806" y="2249"/>
                    <a:pt x="2825" y="2209"/>
                  </a:cubicBezTo>
                  <a:cubicBezTo>
                    <a:pt x="2726" y="2149"/>
                    <a:pt x="2646" y="2090"/>
                    <a:pt x="2547" y="2050"/>
                  </a:cubicBezTo>
                  <a:cubicBezTo>
                    <a:pt x="2268" y="1911"/>
                    <a:pt x="1970" y="1771"/>
                    <a:pt x="1692" y="1612"/>
                  </a:cubicBezTo>
                  <a:cubicBezTo>
                    <a:pt x="1612" y="1572"/>
                    <a:pt x="1532" y="1533"/>
                    <a:pt x="1453" y="1493"/>
                  </a:cubicBezTo>
                  <a:cubicBezTo>
                    <a:pt x="1433" y="1393"/>
                    <a:pt x="1393" y="1294"/>
                    <a:pt x="1373" y="1194"/>
                  </a:cubicBezTo>
                  <a:cubicBezTo>
                    <a:pt x="1294" y="836"/>
                    <a:pt x="1214" y="498"/>
                    <a:pt x="1135" y="140"/>
                  </a:cubicBezTo>
                  <a:cubicBezTo>
                    <a:pt x="1135" y="100"/>
                    <a:pt x="1115" y="4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l="-105310" t="10350" r="-39427" b="22441"/>
          <a:stretch/>
        </p:blipFill>
        <p:spPr>
          <a:xfrm rot="-10799963" flipH="1">
            <a:off x="6272750" y="282559"/>
            <a:ext cx="1611225" cy="1012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body" idx="1"/>
          </p:nvPr>
        </p:nvSpPr>
        <p:spPr>
          <a:xfrm>
            <a:off x="724700" y="38926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"/>
              <a:buNone/>
              <a:defRPr>
                <a:latin typeface="Overpass"/>
                <a:ea typeface="Overpass"/>
                <a:cs typeface="Overpass"/>
                <a:sym typeface="Overpas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ree Serif"/>
              <a:buNone/>
              <a:defRPr sz="28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verpass"/>
              <a:buChar char="●"/>
              <a:defRPr sz="18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○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■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●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○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■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●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5" r:id="rId15"/>
    <p:sldLayoutId id="2147483666" r:id="rId16"/>
    <p:sldLayoutId id="2147483667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9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6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4628">
            <a:off x="872606" y="0"/>
            <a:ext cx="44637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4"/>
          <p:cNvSpPr/>
          <p:nvPr/>
        </p:nvSpPr>
        <p:spPr>
          <a:xfrm rot="5399781">
            <a:off x="1299000" y="536125"/>
            <a:ext cx="4717500" cy="4876799"/>
          </a:xfrm>
          <a:prstGeom prst="round2SameRect">
            <a:avLst>
              <a:gd name="adj1" fmla="val 6383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2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2271880" y="-76065"/>
            <a:ext cx="3366535" cy="19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10800000" flipH="1">
            <a:off x="2511301" y="2974525"/>
            <a:ext cx="3366533" cy="19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4"/>
          <p:cNvSpPr txBox="1">
            <a:spLocks noGrp="1"/>
          </p:cNvSpPr>
          <p:nvPr>
            <p:ph type="ctrTitle"/>
          </p:nvPr>
        </p:nvSpPr>
        <p:spPr>
          <a:xfrm>
            <a:off x="1066800" y="1692359"/>
            <a:ext cx="6400800" cy="269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  <a:t>Tiết 9,10: </a:t>
            </a:r>
            <a:br>
              <a:rPr lang="en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</a:br>
            <a:r>
              <a:rPr lang="en" sz="32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  <a:t>Viết bài văn </a:t>
            </a:r>
            <a:br>
              <a:rPr lang="en" sz="32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</a:br>
            <a:r>
              <a:rPr lang="en" sz="32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  <a:t>nghị luận phân tích, đánh giá tác phẩm văn học</a:t>
            </a:r>
            <a:r>
              <a:rPr lang="en" sz="36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  <a:t/>
            </a:r>
            <a:br>
              <a:rPr lang="en" sz="36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</a:br>
            <a:r>
              <a:rPr lang="en" sz="3600" b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  <a:t/>
            </a:r>
            <a:br>
              <a:rPr lang="en" sz="3600" b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</a:br>
            <a:endParaRPr sz="2200" b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Nabila" pitchFamily="2" charset="0"/>
            </a:endParaRPr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1"/>
          </p:nvPr>
        </p:nvSpPr>
        <p:spPr>
          <a:xfrm>
            <a:off x="2191861" y="52556"/>
            <a:ext cx="4343400" cy="1626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Bài</a:t>
            </a:r>
            <a:r>
              <a:rPr lang="en-US" sz="2400" b="1" dirty="0">
                <a:solidFill>
                  <a:schemeClr val="tx2"/>
                </a:solidFill>
              </a:rPr>
              <a:t> 7: </a:t>
            </a:r>
            <a:r>
              <a:rPr lang="en-US" sz="2400" b="1" dirty="0" err="1">
                <a:solidFill>
                  <a:schemeClr val="tx2"/>
                </a:solidFill>
              </a:rPr>
              <a:t>Quyền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năng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của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người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kể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chuyện</a:t>
            </a:r>
            <a:endParaRPr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400" y="1389450"/>
            <a:ext cx="6366600" cy="572700"/>
          </a:xfrm>
        </p:spPr>
        <p:txBody>
          <a:bodyPr/>
          <a:lstStyle/>
          <a:p>
            <a:pPr algn="ctr"/>
            <a:r>
              <a:rPr lang="en-US" sz="8000" dirty="0" err="1">
                <a:latin typeface="iCiel Nabila" pitchFamily="2" charset="0"/>
              </a:rPr>
              <a:t>Hình</a:t>
            </a:r>
            <a:r>
              <a:rPr lang="en-US" sz="8000" dirty="0">
                <a:latin typeface="iCiel Nabila" pitchFamily="2" charset="0"/>
              </a:rPr>
              <a:t> </a:t>
            </a:r>
            <a:r>
              <a:rPr lang="en-US" sz="8000" dirty="0" err="1">
                <a:latin typeface="iCiel Nabila" pitchFamily="2" charset="0"/>
              </a:rPr>
              <a:t>thành</a:t>
            </a:r>
            <a:r>
              <a:rPr lang="en-US" sz="8000" dirty="0">
                <a:latin typeface="iCiel Nabila" pitchFamily="2" charset="0"/>
              </a:rPr>
              <a:t> </a:t>
            </a:r>
            <a:r>
              <a:rPr lang="en-US" sz="8000" dirty="0" err="1">
                <a:latin typeface="iCiel Nabila" pitchFamily="2" charset="0"/>
              </a:rPr>
              <a:t>kiến</a:t>
            </a:r>
            <a:r>
              <a:rPr lang="en-US" sz="8000" dirty="0">
                <a:latin typeface="iCiel Nabila" pitchFamily="2" charset="0"/>
              </a:rPr>
              <a:t> </a:t>
            </a:r>
            <a:r>
              <a:rPr lang="en-US" sz="8000" dirty="0" err="1">
                <a:latin typeface="iCiel Nabila" pitchFamily="2" charset="0"/>
              </a:rPr>
              <a:t>thức</a:t>
            </a:r>
            <a:endParaRPr lang="en-US" sz="8000" dirty="0">
              <a:latin typeface="iCiel Nabila" pitchFamily="2" charset="0"/>
            </a:endParaRPr>
          </a:p>
        </p:txBody>
      </p:sp>
      <p:pic>
        <p:nvPicPr>
          <p:cNvPr id="4" name="Google Shape;2338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51107">
            <a:off x="838199" y="2959900"/>
            <a:ext cx="1458582" cy="175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600" y="438150"/>
            <a:ext cx="1524000" cy="120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1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6087250" y="292350"/>
            <a:ext cx="2700000" cy="1584000"/>
          </a:xfrm>
          <a:prstGeom prst="roundRect">
            <a:avLst>
              <a:gd name="adj" fmla="val 15361"/>
            </a:avLst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54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0" dirty="0">
                <a:latin typeface="iCiel Nabila" pitchFamily="2" charset="0"/>
              </a:rPr>
              <a:t>I. </a:t>
            </a:r>
            <a:r>
              <a:rPr lang="en-US" b="0" dirty="0" err="1">
                <a:latin typeface="iCiel Nabila" pitchFamily="2" charset="0"/>
              </a:rPr>
              <a:t>Tìm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hiểu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yêu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cầu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của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kiểu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bài</a:t>
            </a:r>
            <a:endParaRPr lang="en-US" b="0" dirty="0">
              <a:latin typeface="iCiel Nabila" pitchFamily="2" charset="0"/>
            </a:endParaRPr>
          </a:p>
        </p:txBody>
      </p:sp>
      <p:pic>
        <p:nvPicPr>
          <p:cNvPr id="451" name="Google Shape;451;p25"/>
          <p:cNvPicPr preferRelativeResize="0"/>
          <p:nvPr/>
        </p:nvPicPr>
        <p:blipFill rotWithShape="1">
          <a:blip r:embed="rId4">
            <a:alphaModFix/>
          </a:blip>
          <a:srcRect b="20854"/>
          <a:stretch/>
        </p:blipFill>
        <p:spPr>
          <a:xfrm rot="10800000">
            <a:off x="6034950" y="292349"/>
            <a:ext cx="841275" cy="6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/>
          <p:nvPr/>
        </p:nvSpPr>
        <p:spPr>
          <a:xfrm rot="1383827">
            <a:off x="7796428" y="455014"/>
            <a:ext cx="635979" cy="475785"/>
          </a:xfrm>
          <a:custGeom>
            <a:avLst/>
            <a:gdLst/>
            <a:ahLst/>
            <a:cxnLst/>
            <a:rect l="l" t="t" r="r" b="b"/>
            <a:pathLst>
              <a:path w="21604" h="16161" extrusionOk="0">
                <a:moveTo>
                  <a:pt x="17088" y="6711"/>
                </a:moveTo>
                <a:cubicBezTo>
                  <a:pt x="17247" y="6771"/>
                  <a:pt x="17387" y="6811"/>
                  <a:pt x="17526" y="6851"/>
                </a:cubicBezTo>
                <a:cubicBezTo>
                  <a:pt x="18083" y="7109"/>
                  <a:pt x="18600" y="7448"/>
                  <a:pt x="19058" y="7865"/>
                </a:cubicBezTo>
                <a:cubicBezTo>
                  <a:pt x="19813" y="8581"/>
                  <a:pt x="20390" y="9437"/>
                  <a:pt x="20808" y="10372"/>
                </a:cubicBezTo>
                <a:cubicBezTo>
                  <a:pt x="21067" y="10969"/>
                  <a:pt x="21266" y="11585"/>
                  <a:pt x="21365" y="12242"/>
                </a:cubicBezTo>
                <a:cubicBezTo>
                  <a:pt x="21445" y="12799"/>
                  <a:pt x="21445" y="13356"/>
                  <a:pt x="21285" y="13913"/>
                </a:cubicBezTo>
                <a:cubicBezTo>
                  <a:pt x="21226" y="14092"/>
                  <a:pt x="21166" y="14271"/>
                  <a:pt x="21047" y="14450"/>
                </a:cubicBezTo>
                <a:cubicBezTo>
                  <a:pt x="20791" y="14881"/>
                  <a:pt x="20433" y="15107"/>
                  <a:pt x="19941" y="15107"/>
                </a:cubicBezTo>
                <a:cubicBezTo>
                  <a:pt x="19820" y="15107"/>
                  <a:pt x="19692" y="15094"/>
                  <a:pt x="19555" y="15066"/>
                </a:cubicBezTo>
                <a:cubicBezTo>
                  <a:pt x="19177" y="14987"/>
                  <a:pt x="18839" y="14808"/>
                  <a:pt x="18520" y="14589"/>
                </a:cubicBezTo>
                <a:cubicBezTo>
                  <a:pt x="17884" y="14112"/>
                  <a:pt x="17406" y="13535"/>
                  <a:pt x="17068" y="12819"/>
                </a:cubicBezTo>
                <a:cubicBezTo>
                  <a:pt x="16810" y="12281"/>
                  <a:pt x="16650" y="11705"/>
                  <a:pt x="16591" y="11088"/>
                </a:cubicBezTo>
                <a:cubicBezTo>
                  <a:pt x="16491" y="10232"/>
                  <a:pt x="16531" y="9377"/>
                  <a:pt x="16670" y="8502"/>
                </a:cubicBezTo>
                <a:cubicBezTo>
                  <a:pt x="16750" y="7965"/>
                  <a:pt x="16869" y="7428"/>
                  <a:pt x="17009" y="6910"/>
                </a:cubicBezTo>
                <a:cubicBezTo>
                  <a:pt x="17028" y="6851"/>
                  <a:pt x="17048" y="6791"/>
                  <a:pt x="17088" y="6711"/>
                </a:cubicBezTo>
                <a:close/>
                <a:moveTo>
                  <a:pt x="21326" y="0"/>
                </a:moveTo>
                <a:cubicBezTo>
                  <a:pt x="21207" y="0"/>
                  <a:pt x="21092" y="23"/>
                  <a:pt x="20987" y="67"/>
                </a:cubicBezTo>
                <a:cubicBezTo>
                  <a:pt x="20748" y="187"/>
                  <a:pt x="20569" y="306"/>
                  <a:pt x="20390" y="465"/>
                </a:cubicBezTo>
                <a:cubicBezTo>
                  <a:pt x="20052" y="744"/>
                  <a:pt x="19754" y="1042"/>
                  <a:pt x="19475" y="1360"/>
                </a:cubicBezTo>
                <a:cubicBezTo>
                  <a:pt x="19018" y="1917"/>
                  <a:pt x="18620" y="2514"/>
                  <a:pt x="18282" y="3131"/>
                </a:cubicBezTo>
                <a:cubicBezTo>
                  <a:pt x="17764" y="4125"/>
                  <a:pt x="17367" y="5140"/>
                  <a:pt x="17048" y="6194"/>
                </a:cubicBezTo>
                <a:cubicBezTo>
                  <a:pt x="17009" y="6294"/>
                  <a:pt x="16989" y="6373"/>
                  <a:pt x="16949" y="6473"/>
                </a:cubicBezTo>
                <a:lnTo>
                  <a:pt x="16810" y="6473"/>
                </a:lnTo>
                <a:cubicBezTo>
                  <a:pt x="16650" y="6453"/>
                  <a:pt x="16511" y="6413"/>
                  <a:pt x="16372" y="6413"/>
                </a:cubicBezTo>
                <a:cubicBezTo>
                  <a:pt x="16270" y="6403"/>
                  <a:pt x="16168" y="6399"/>
                  <a:pt x="16068" y="6399"/>
                </a:cubicBezTo>
                <a:cubicBezTo>
                  <a:pt x="15545" y="6399"/>
                  <a:pt x="15052" y="6534"/>
                  <a:pt x="14602" y="6851"/>
                </a:cubicBezTo>
                <a:cubicBezTo>
                  <a:pt x="14363" y="7010"/>
                  <a:pt x="14124" y="7229"/>
                  <a:pt x="13925" y="7467"/>
                </a:cubicBezTo>
                <a:cubicBezTo>
                  <a:pt x="13706" y="7726"/>
                  <a:pt x="13507" y="7985"/>
                  <a:pt x="13328" y="8263"/>
                </a:cubicBezTo>
                <a:cubicBezTo>
                  <a:pt x="13010" y="8760"/>
                  <a:pt x="12712" y="9258"/>
                  <a:pt x="12413" y="9755"/>
                </a:cubicBezTo>
                <a:cubicBezTo>
                  <a:pt x="12115" y="10232"/>
                  <a:pt x="11836" y="10710"/>
                  <a:pt x="11538" y="11187"/>
                </a:cubicBezTo>
                <a:cubicBezTo>
                  <a:pt x="11359" y="11486"/>
                  <a:pt x="11120" y="11784"/>
                  <a:pt x="10882" y="12063"/>
                </a:cubicBezTo>
                <a:cubicBezTo>
                  <a:pt x="10603" y="12341"/>
                  <a:pt x="10305" y="12600"/>
                  <a:pt x="9947" y="12779"/>
                </a:cubicBezTo>
                <a:cubicBezTo>
                  <a:pt x="9608" y="12958"/>
                  <a:pt x="9250" y="13077"/>
                  <a:pt x="8853" y="13097"/>
                </a:cubicBezTo>
                <a:cubicBezTo>
                  <a:pt x="8798" y="13100"/>
                  <a:pt x="8743" y="13101"/>
                  <a:pt x="8688" y="13101"/>
                </a:cubicBezTo>
                <a:cubicBezTo>
                  <a:pt x="8306" y="13101"/>
                  <a:pt x="7925" y="13040"/>
                  <a:pt x="7560" y="12918"/>
                </a:cubicBezTo>
                <a:cubicBezTo>
                  <a:pt x="7122" y="12779"/>
                  <a:pt x="6684" y="12560"/>
                  <a:pt x="6247" y="12361"/>
                </a:cubicBezTo>
                <a:cubicBezTo>
                  <a:pt x="5849" y="12162"/>
                  <a:pt x="5431" y="11983"/>
                  <a:pt x="5033" y="11804"/>
                </a:cubicBezTo>
                <a:cubicBezTo>
                  <a:pt x="4615" y="11625"/>
                  <a:pt x="4198" y="11466"/>
                  <a:pt x="3760" y="11386"/>
                </a:cubicBezTo>
                <a:cubicBezTo>
                  <a:pt x="3496" y="11323"/>
                  <a:pt x="3223" y="11284"/>
                  <a:pt x="2953" y="11284"/>
                </a:cubicBezTo>
                <a:cubicBezTo>
                  <a:pt x="2796" y="11284"/>
                  <a:pt x="2640" y="11297"/>
                  <a:pt x="2487" y="11327"/>
                </a:cubicBezTo>
                <a:cubicBezTo>
                  <a:pt x="1751" y="11446"/>
                  <a:pt x="1194" y="11844"/>
                  <a:pt x="776" y="12421"/>
                </a:cubicBezTo>
                <a:cubicBezTo>
                  <a:pt x="438" y="12878"/>
                  <a:pt x="219" y="13376"/>
                  <a:pt x="140" y="13933"/>
                </a:cubicBezTo>
                <a:cubicBezTo>
                  <a:pt x="0" y="14728"/>
                  <a:pt x="239" y="15405"/>
                  <a:pt x="776" y="16001"/>
                </a:cubicBezTo>
                <a:cubicBezTo>
                  <a:pt x="836" y="16041"/>
                  <a:pt x="895" y="16101"/>
                  <a:pt x="955" y="16141"/>
                </a:cubicBezTo>
                <a:cubicBezTo>
                  <a:pt x="965" y="16151"/>
                  <a:pt x="975" y="16151"/>
                  <a:pt x="992" y="16151"/>
                </a:cubicBezTo>
                <a:cubicBezTo>
                  <a:pt x="1010" y="16151"/>
                  <a:pt x="1035" y="16151"/>
                  <a:pt x="1075" y="16161"/>
                </a:cubicBezTo>
                <a:cubicBezTo>
                  <a:pt x="995" y="16041"/>
                  <a:pt x="935" y="15942"/>
                  <a:pt x="876" y="15862"/>
                </a:cubicBezTo>
                <a:cubicBezTo>
                  <a:pt x="796" y="15763"/>
                  <a:pt x="736" y="15663"/>
                  <a:pt x="657" y="15584"/>
                </a:cubicBezTo>
                <a:cubicBezTo>
                  <a:pt x="299" y="15066"/>
                  <a:pt x="199" y="14490"/>
                  <a:pt x="319" y="13873"/>
                </a:cubicBezTo>
                <a:cubicBezTo>
                  <a:pt x="398" y="13395"/>
                  <a:pt x="617" y="12938"/>
                  <a:pt x="895" y="12540"/>
                </a:cubicBezTo>
                <a:cubicBezTo>
                  <a:pt x="1075" y="12262"/>
                  <a:pt x="1293" y="12043"/>
                  <a:pt x="1552" y="11864"/>
                </a:cubicBezTo>
                <a:cubicBezTo>
                  <a:pt x="1996" y="11568"/>
                  <a:pt x="2491" y="11444"/>
                  <a:pt x="3022" y="11444"/>
                </a:cubicBezTo>
                <a:cubicBezTo>
                  <a:pt x="3062" y="11444"/>
                  <a:pt x="3103" y="11445"/>
                  <a:pt x="3143" y="11446"/>
                </a:cubicBezTo>
                <a:cubicBezTo>
                  <a:pt x="3482" y="11466"/>
                  <a:pt x="3820" y="11545"/>
                  <a:pt x="4158" y="11645"/>
                </a:cubicBezTo>
                <a:cubicBezTo>
                  <a:pt x="4715" y="11824"/>
                  <a:pt x="5232" y="12043"/>
                  <a:pt x="5749" y="12281"/>
                </a:cubicBezTo>
                <a:cubicBezTo>
                  <a:pt x="6147" y="12480"/>
                  <a:pt x="6545" y="12659"/>
                  <a:pt x="6923" y="12838"/>
                </a:cubicBezTo>
                <a:cubicBezTo>
                  <a:pt x="7241" y="12998"/>
                  <a:pt x="7579" y="13097"/>
                  <a:pt x="7918" y="13177"/>
                </a:cubicBezTo>
                <a:cubicBezTo>
                  <a:pt x="8176" y="13234"/>
                  <a:pt x="8429" y="13263"/>
                  <a:pt x="8674" y="13263"/>
                </a:cubicBezTo>
                <a:cubicBezTo>
                  <a:pt x="9278" y="13263"/>
                  <a:pt x="9841" y="13087"/>
                  <a:pt x="10364" y="12719"/>
                </a:cubicBezTo>
                <a:cubicBezTo>
                  <a:pt x="10683" y="12480"/>
                  <a:pt x="10961" y="12222"/>
                  <a:pt x="11220" y="11923"/>
                </a:cubicBezTo>
                <a:cubicBezTo>
                  <a:pt x="11498" y="11585"/>
                  <a:pt x="11737" y="11207"/>
                  <a:pt x="11956" y="10849"/>
                </a:cubicBezTo>
                <a:cubicBezTo>
                  <a:pt x="12234" y="10412"/>
                  <a:pt x="12473" y="9954"/>
                  <a:pt x="12732" y="9516"/>
                </a:cubicBezTo>
                <a:cubicBezTo>
                  <a:pt x="13030" y="9039"/>
                  <a:pt x="13328" y="8562"/>
                  <a:pt x="13647" y="8084"/>
                </a:cubicBezTo>
                <a:cubicBezTo>
                  <a:pt x="13846" y="7786"/>
                  <a:pt x="14084" y="7507"/>
                  <a:pt x="14363" y="7249"/>
                </a:cubicBezTo>
                <a:cubicBezTo>
                  <a:pt x="14885" y="6772"/>
                  <a:pt x="15479" y="6557"/>
                  <a:pt x="16125" y="6557"/>
                </a:cubicBezTo>
                <a:cubicBezTo>
                  <a:pt x="16316" y="6557"/>
                  <a:pt x="16511" y="6576"/>
                  <a:pt x="16710" y="6612"/>
                </a:cubicBezTo>
                <a:cubicBezTo>
                  <a:pt x="16790" y="6632"/>
                  <a:pt x="16830" y="6652"/>
                  <a:pt x="16889" y="6672"/>
                </a:cubicBezTo>
                <a:cubicBezTo>
                  <a:pt x="16869" y="6771"/>
                  <a:pt x="16849" y="6871"/>
                  <a:pt x="16830" y="6950"/>
                </a:cubicBezTo>
                <a:cubicBezTo>
                  <a:pt x="16670" y="7607"/>
                  <a:pt x="16531" y="8263"/>
                  <a:pt x="16452" y="8939"/>
                </a:cubicBezTo>
                <a:cubicBezTo>
                  <a:pt x="16352" y="9755"/>
                  <a:pt x="16332" y="10571"/>
                  <a:pt x="16471" y="11386"/>
                </a:cubicBezTo>
                <a:cubicBezTo>
                  <a:pt x="16591" y="12142"/>
                  <a:pt x="16849" y="12858"/>
                  <a:pt x="17267" y="13495"/>
                </a:cubicBezTo>
                <a:cubicBezTo>
                  <a:pt x="17625" y="14052"/>
                  <a:pt x="18083" y="14509"/>
                  <a:pt x="18640" y="14848"/>
                </a:cubicBezTo>
                <a:cubicBezTo>
                  <a:pt x="18938" y="15047"/>
                  <a:pt x="19256" y="15186"/>
                  <a:pt x="19615" y="15245"/>
                </a:cubicBezTo>
                <a:cubicBezTo>
                  <a:pt x="19723" y="15263"/>
                  <a:pt x="19827" y="15272"/>
                  <a:pt x="19928" y="15272"/>
                </a:cubicBezTo>
                <a:cubicBezTo>
                  <a:pt x="20402" y="15272"/>
                  <a:pt x="20795" y="15075"/>
                  <a:pt x="21106" y="14649"/>
                </a:cubicBezTo>
                <a:cubicBezTo>
                  <a:pt x="21325" y="14370"/>
                  <a:pt x="21445" y="14032"/>
                  <a:pt x="21504" y="13694"/>
                </a:cubicBezTo>
                <a:cubicBezTo>
                  <a:pt x="21604" y="13117"/>
                  <a:pt x="21584" y="12560"/>
                  <a:pt x="21484" y="11983"/>
                </a:cubicBezTo>
                <a:cubicBezTo>
                  <a:pt x="21206" y="10610"/>
                  <a:pt x="20609" y="9397"/>
                  <a:pt x="19714" y="8323"/>
                </a:cubicBezTo>
                <a:cubicBezTo>
                  <a:pt x="19038" y="7547"/>
                  <a:pt x="18242" y="6930"/>
                  <a:pt x="17247" y="6572"/>
                </a:cubicBezTo>
                <a:cubicBezTo>
                  <a:pt x="17207" y="6572"/>
                  <a:pt x="17168" y="6532"/>
                  <a:pt x="17128" y="6513"/>
                </a:cubicBezTo>
                <a:cubicBezTo>
                  <a:pt x="17148" y="6433"/>
                  <a:pt x="17148" y="6373"/>
                  <a:pt x="17168" y="6314"/>
                </a:cubicBezTo>
                <a:cubicBezTo>
                  <a:pt x="17466" y="5339"/>
                  <a:pt x="17844" y="4384"/>
                  <a:pt x="18302" y="3469"/>
                </a:cubicBezTo>
                <a:cubicBezTo>
                  <a:pt x="18660" y="2773"/>
                  <a:pt x="19058" y="2116"/>
                  <a:pt x="19555" y="1519"/>
                </a:cubicBezTo>
                <a:cubicBezTo>
                  <a:pt x="19833" y="1181"/>
                  <a:pt x="20112" y="883"/>
                  <a:pt x="20430" y="624"/>
                </a:cubicBezTo>
                <a:cubicBezTo>
                  <a:pt x="20569" y="505"/>
                  <a:pt x="20729" y="405"/>
                  <a:pt x="20888" y="306"/>
                </a:cubicBezTo>
                <a:cubicBezTo>
                  <a:pt x="21027" y="207"/>
                  <a:pt x="21206" y="127"/>
                  <a:pt x="21385" y="127"/>
                </a:cubicBezTo>
                <a:cubicBezTo>
                  <a:pt x="21445" y="127"/>
                  <a:pt x="21524" y="107"/>
                  <a:pt x="21544" y="28"/>
                </a:cubicBezTo>
                <a:cubicBezTo>
                  <a:pt x="21504" y="8"/>
                  <a:pt x="21465" y="8"/>
                  <a:pt x="21445" y="8"/>
                </a:cubicBezTo>
                <a:cubicBezTo>
                  <a:pt x="21405" y="3"/>
                  <a:pt x="21365" y="0"/>
                  <a:pt x="213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3918351"/>
              </p:ext>
            </p:extLst>
          </p:nvPr>
        </p:nvGraphicFramePr>
        <p:xfrm>
          <a:off x="609600" y="1657350"/>
          <a:ext cx="7876447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533400" y="540000"/>
            <a:ext cx="377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dirty="0">
                <a:latin typeface="iCiel Nabila" pitchFamily="2" charset="0"/>
              </a:rPr>
              <a:t>II. </a:t>
            </a:r>
            <a:r>
              <a:rPr lang="en-US" b="0" dirty="0" err="1">
                <a:latin typeface="iCiel Nabila" pitchFamily="2" charset="0"/>
              </a:rPr>
              <a:t>Tìm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hiểu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ngữ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liệu</a:t>
            </a:r>
            <a:endParaRPr lang="en-US" b="0" dirty="0">
              <a:latin typeface="iCiel Nabila" pitchFamily="2" charset="0"/>
            </a:endParaRPr>
          </a:p>
        </p:txBody>
      </p:sp>
      <p:sp>
        <p:nvSpPr>
          <p:cNvPr id="529" name="Google Shape;529;p26"/>
          <p:cNvSpPr/>
          <p:nvPr/>
        </p:nvSpPr>
        <p:spPr>
          <a:xfrm>
            <a:off x="8022625" y="658950"/>
            <a:ext cx="401375" cy="334800"/>
          </a:xfrm>
          <a:custGeom>
            <a:avLst/>
            <a:gdLst/>
            <a:ahLst/>
            <a:cxnLst/>
            <a:rect l="l" t="t" r="r" b="b"/>
            <a:pathLst>
              <a:path w="16055" h="13392" extrusionOk="0">
                <a:moveTo>
                  <a:pt x="9350" y="5453"/>
                </a:moveTo>
                <a:cubicBezTo>
                  <a:pt x="9390" y="5632"/>
                  <a:pt x="9450" y="5811"/>
                  <a:pt x="9490" y="5990"/>
                </a:cubicBezTo>
                <a:cubicBezTo>
                  <a:pt x="9609" y="6647"/>
                  <a:pt x="9669" y="7323"/>
                  <a:pt x="9609" y="7979"/>
                </a:cubicBezTo>
                <a:cubicBezTo>
                  <a:pt x="9549" y="8994"/>
                  <a:pt x="9291" y="9969"/>
                  <a:pt x="8833" y="10884"/>
                </a:cubicBezTo>
                <a:cubicBezTo>
                  <a:pt x="8575" y="11401"/>
                  <a:pt x="8236" y="11878"/>
                  <a:pt x="7839" y="12296"/>
                </a:cubicBezTo>
                <a:cubicBezTo>
                  <a:pt x="7580" y="12575"/>
                  <a:pt x="7282" y="12813"/>
                  <a:pt x="6924" y="12992"/>
                </a:cubicBezTo>
                <a:cubicBezTo>
                  <a:pt x="6645" y="13152"/>
                  <a:pt x="6347" y="13231"/>
                  <a:pt x="6028" y="13231"/>
                </a:cubicBezTo>
                <a:cubicBezTo>
                  <a:pt x="5571" y="13211"/>
                  <a:pt x="5253" y="13012"/>
                  <a:pt x="5034" y="12634"/>
                </a:cubicBezTo>
                <a:cubicBezTo>
                  <a:pt x="4875" y="12376"/>
                  <a:pt x="4815" y="12077"/>
                  <a:pt x="4815" y="11759"/>
                </a:cubicBezTo>
                <a:cubicBezTo>
                  <a:pt x="4795" y="11302"/>
                  <a:pt x="4914" y="10844"/>
                  <a:pt x="5074" y="10406"/>
                </a:cubicBezTo>
                <a:cubicBezTo>
                  <a:pt x="5292" y="9770"/>
                  <a:pt x="5631" y="9173"/>
                  <a:pt x="6028" y="8616"/>
                </a:cubicBezTo>
                <a:cubicBezTo>
                  <a:pt x="6526" y="7920"/>
                  <a:pt x="7103" y="7283"/>
                  <a:pt x="7719" y="6706"/>
                </a:cubicBezTo>
                <a:cubicBezTo>
                  <a:pt x="8177" y="6308"/>
                  <a:pt x="8634" y="5911"/>
                  <a:pt x="9132" y="5553"/>
                </a:cubicBezTo>
                <a:cubicBezTo>
                  <a:pt x="9171" y="5533"/>
                  <a:pt x="9231" y="5493"/>
                  <a:pt x="9271" y="5473"/>
                </a:cubicBezTo>
                <a:cubicBezTo>
                  <a:pt x="9281" y="5463"/>
                  <a:pt x="9286" y="5463"/>
                  <a:pt x="9296" y="5463"/>
                </a:cubicBezTo>
                <a:cubicBezTo>
                  <a:pt x="9306" y="5463"/>
                  <a:pt x="9321" y="5463"/>
                  <a:pt x="9350" y="5453"/>
                </a:cubicBezTo>
                <a:close/>
                <a:moveTo>
                  <a:pt x="2914" y="1"/>
                </a:moveTo>
                <a:cubicBezTo>
                  <a:pt x="2865" y="1"/>
                  <a:pt x="2815" y="1"/>
                  <a:pt x="2766" y="2"/>
                </a:cubicBezTo>
                <a:cubicBezTo>
                  <a:pt x="2269" y="2"/>
                  <a:pt x="1771" y="42"/>
                  <a:pt x="1294" y="82"/>
                </a:cubicBezTo>
                <a:cubicBezTo>
                  <a:pt x="996" y="102"/>
                  <a:pt x="717" y="162"/>
                  <a:pt x="419" y="221"/>
                </a:cubicBezTo>
                <a:cubicBezTo>
                  <a:pt x="299" y="241"/>
                  <a:pt x="200" y="281"/>
                  <a:pt x="80" y="321"/>
                </a:cubicBezTo>
                <a:cubicBezTo>
                  <a:pt x="41" y="341"/>
                  <a:pt x="41" y="400"/>
                  <a:pt x="1" y="420"/>
                </a:cubicBezTo>
                <a:cubicBezTo>
                  <a:pt x="34" y="464"/>
                  <a:pt x="67" y="478"/>
                  <a:pt x="97" y="478"/>
                </a:cubicBezTo>
                <a:cubicBezTo>
                  <a:pt x="121" y="478"/>
                  <a:pt x="142" y="469"/>
                  <a:pt x="160" y="460"/>
                </a:cubicBezTo>
                <a:cubicBezTo>
                  <a:pt x="339" y="420"/>
                  <a:pt x="498" y="361"/>
                  <a:pt x="677" y="321"/>
                </a:cubicBezTo>
                <a:cubicBezTo>
                  <a:pt x="1393" y="201"/>
                  <a:pt x="2129" y="162"/>
                  <a:pt x="2865" y="162"/>
                </a:cubicBezTo>
                <a:cubicBezTo>
                  <a:pt x="3422" y="162"/>
                  <a:pt x="3979" y="221"/>
                  <a:pt x="4536" y="361"/>
                </a:cubicBezTo>
                <a:cubicBezTo>
                  <a:pt x="5670" y="659"/>
                  <a:pt x="6625" y="1256"/>
                  <a:pt x="7441" y="2071"/>
                </a:cubicBezTo>
                <a:cubicBezTo>
                  <a:pt x="8236" y="2907"/>
                  <a:pt x="8813" y="3882"/>
                  <a:pt x="9191" y="4956"/>
                </a:cubicBezTo>
                <a:cubicBezTo>
                  <a:pt x="9231" y="5055"/>
                  <a:pt x="9251" y="5135"/>
                  <a:pt x="9291" y="5254"/>
                </a:cubicBezTo>
                <a:cubicBezTo>
                  <a:pt x="9191" y="5334"/>
                  <a:pt x="9112" y="5393"/>
                  <a:pt x="9012" y="5453"/>
                </a:cubicBezTo>
                <a:cubicBezTo>
                  <a:pt x="8018" y="6189"/>
                  <a:pt x="7103" y="7005"/>
                  <a:pt x="6327" y="7960"/>
                </a:cubicBezTo>
                <a:cubicBezTo>
                  <a:pt x="5810" y="8596"/>
                  <a:pt x="5392" y="9272"/>
                  <a:pt x="5054" y="10008"/>
                </a:cubicBezTo>
                <a:cubicBezTo>
                  <a:pt x="4895" y="10406"/>
                  <a:pt x="4755" y="10784"/>
                  <a:pt x="4696" y="11202"/>
                </a:cubicBezTo>
                <a:cubicBezTo>
                  <a:pt x="4636" y="11580"/>
                  <a:pt x="4616" y="11978"/>
                  <a:pt x="4735" y="12356"/>
                </a:cubicBezTo>
                <a:cubicBezTo>
                  <a:pt x="4914" y="12913"/>
                  <a:pt x="5253" y="13271"/>
                  <a:pt x="5869" y="13370"/>
                </a:cubicBezTo>
                <a:cubicBezTo>
                  <a:pt x="5940" y="13384"/>
                  <a:pt x="6010" y="13391"/>
                  <a:pt x="6082" y="13391"/>
                </a:cubicBezTo>
                <a:cubicBezTo>
                  <a:pt x="6212" y="13391"/>
                  <a:pt x="6345" y="13369"/>
                  <a:pt x="6486" y="13331"/>
                </a:cubicBezTo>
                <a:cubicBezTo>
                  <a:pt x="6844" y="13251"/>
                  <a:pt x="7182" y="13052"/>
                  <a:pt x="7481" y="12833"/>
                </a:cubicBezTo>
                <a:cubicBezTo>
                  <a:pt x="7859" y="12535"/>
                  <a:pt x="8177" y="12177"/>
                  <a:pt x="8455" y="11799"/>
                </a:cubicBezTo>
                <a:cubicBezTo>
                  <a:pt x="8893" y="11202"/>
                  <a:pt x="9211" y="10546"/>
                  <a:pt x="9430" y="9849"/>
                </a:cubicBezTo>
                <a:cubicBezTo>
                  <a:pt x="9868" y="8437"/>
                  <a:pt x="9927" y="7005"/>
                  <a:pt x="9549" y="5572"/>
                </a:cubicBezTo>
                <a:cubicBezTo>
                  <a:pt x="9530" y="5493"/>
                  <a:pt x="9510" y="5413"/>
                  <a:pt x="9490" y="5314"/>
                </a:cubicBezTo>
                <a:cubicBezTo>
                  <a:pt x="9549" y="5274"/>
                  <a:pt x="9609" y="5234"/>
                  <a:pt x="9669" y="5194"/>
                </a:cubicBezTo>
                <a:cubicBezTo>
                  <a:pt x="10345" y="4737"/>
                  <a:pt x="11041" y="4319"/>
                  <a:pt x="11777" y="3981"/>
                </a:cubicBezTo>
                <a:cubicBezTo>
                  <a:pt x="12513" y="3643"/>
                  <a:pt x="13269" y="3364"/>
                  <a:pt x="14065" y="3245"/>
                </a:cubicBezTo>
                <a:cubicBezTo>
                  <a:pt x="14229" y="3224"/>
                  <a:pt x="14391" y="3213"/>
                  <a:pt x="14552" y="3213"/>
                </a:cubicBezTo>
                <a:cubicBezTo>
                  <a:pt x="14996" y="3213"/>
                  <a:pt x="15426" y="3299"/>
                  <a:pt x="15836" y="3504"/>
                </a:cubicBezTo>
                <a:cubicBezTo>
                  <a:pt x="15855" y="3523"/>
                  <a:pt x="15895" y="3543"/>
                  <a:pt x="15935" y="3563"/>
                </a:cubicBezTo>
                <a:lnTo>
                  <a:pt x="16054" y="3563"/>
                </a:lnTo>
                <a:cubicBezTo>
                  <a:pt x="15995" y="3504"/>
                  <a:pt x="15955" y="3464"/>
                  <a:pt x="15915" y="3444"/>
                </a:cubicBezTo>
                <a:cubicBezTo>
                  <a:pt x="15617" y="3245"/>
                  <a:pt x="15298" y="3145"/>
                  <a:pt x="14960" y="3106"/>
                </a:cubicBezTo>
                <a:cubicBezTo>
                  <a:pt x="14804" y="3081"/>
                  <a:pt x="14648" y="3069"/>
                  <a:pt x="14493" y="3069"/>
                </a:cubicBezTo>
                <a:cubicBezTo>
                  <a:pt x="14153" y="3069"/>
                  <a:pt x="13816" y="3123"/>
                  <a:pt x="13488" y="3205"/>
                </a:cubicBezTo>
                <a:cubicBezTo>
                  <a:pt x="12931" y="3325"/>
                  <a:pt x="12394" y="3523"/>
                  <a:pt x="11877" y="3762"/>
                </a:cubicBezTo>
                <a:cubicBezTo>
                  <a:pt x="11101" y="4100"/>
                  <a:pt x="10385" y="4518"/>
                  <a:pt x="9669" y="4996"/>
                </a:cubicBezTo>
                <a:cubicBezTo>
                  <a:pt x="9609" y="5035"/>
                  <a:pt x="9549" y="5095"/>
                  <a:pt x="9430" y="5115"/>
                </a:cubicBezTo>
                <a:cubicBezTo>
                  <a:pt x="9410" y="5035"/>
                  <a:pt x="9370" y="4976"/>
                  <a:pt x="9350" y="4896"/>
                </a:cubicBezTo>
                <a:cubicBezTo>
                  <a:pt x="9012" y="3981"/>
                  <a:pt x="8555" y="3126"/>
                  <a:pt x="7898" y="2350"/>
                </a:cubicBezTo>
                <a:cubicBezTo>
                  <a:pt x="7262" y="1594"/>
                  <a:pt x="6506" y="997"/>
                  <a:pt x="5611" y="579"/>
                </a:cubicBezTo>
                <a:cubicBezTo>
                  <a:pt x="4760" y="182"/>
                  <a:pt x="3856" y="1"/>
                  <a:pt x="29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4" name="Google Shape;5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97961">
            <a:off x="6027629" y="342377"/>
            <a:ext cx="975173" cy="1834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68118" y="2114550"/>
            <a:ext cx="68238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đậm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tưởng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dắt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Ý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82" name="Google Shape;497;p26"/>
          <p:cNvSpPr txBox="1">
            <a:spLocks/>
          </p:cNvSpPr>
          <p:nvPr/>
        </p:nvSpPr>
        <p:spPr>
          <a:xfrm>
            <a:off x="533400" y="1044199"/>
            <a:ext cx="377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0" dirty="0">
                <a:solidFill>
                  <a:schemeClr val="tx2"/>
                </a:solidFill>
                <a:latin typeface="iCiel Nabila" pitchFamily="2" charset="0"/>
              </a:rPr>
              <a:t>Lại đọc </a:t>
            </a:r>
            <a:r>
              <a:rPr lang="vi-VN" sz="2400" b="0" i="1" dirty="0">
                <a:solidFill>
                  <a:schemeClr val="tx2"/>
                </a:solidFill>
                <a:latin typeface="iCiel Nabila" pitchFamily="2" charset="0"/>
              </a:rPr>
              <a:t>Chữ người tử tù </a:t>
            </a:r>
            <a:r>
              <a:rPr lang="vi-VN" sz="2400" b="0" dirty="0">
                <a:solidFill>
                  <a:schemeClr val="tx2"/>
                </a:solidFill>
                <a:latin typeface="iCiel Nabila" pitchFamily="2" charset="0"/>
              </a:rPr>
              <a:t>của Nguyễn Tuân</a:t>
            </a:r>
            <a:endParaRPr lang="en-US" sz="2400" b="0" dirty="0">
              <a:solidFill>
                <a:schemeClr val="tx2"/>
              </a:solidFill>
              <a:latin typeface="iCiel Nabila" pitchFamily="2" charset="0"/>
            </a:endParaRPr>
          </a:p>
        </p:txBody>
      </p:sp>
      <p:pic>
        <p:nvPicPr>
          <p:cNvPr id="83" name="Google Shape;2340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515" y="514350"/>
            <a:ext cx="1313403" cy="137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533400" y="540000"/>
            <a:ext cx="377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dirty="0">
                <a:latin typeface="iCiel Nabila" pitchFamily="2" charset="0"/>
              </a:rPr>
              <a:t>II. </a:t>
            </a:r>
            <a:r>
              <a:rPr lang="en-US" b="0" dirty="0" err="1">
                <a:latin typeface="iCiel Nabila" pitchFamily="2" charset="0"/>
              </a:rPr>
              <a:t>Tìm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hiểu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ngữ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liệu</a:t>
            </a:r>
            <a:endParaRPr lang="en-US" b="0" dirty="0">
              <a:latin typeface="iCiel Nabila" pitchFamily="2" charset="0"/>
            </a:endParaRPr>
          </a:p>
        </p:txBody>
      </p:sp>
      <p:sp>
        <p:nvSpPr>
          <p:cNvPr id="529" name="Google Shape;529;p26"/>
          <p:cNvSpPr/>
          <p:nvPr/>
        </p:nvSpPr>
        <p:spPr>
          <a:xfrm>
            <a:off x="8022625" y="658950"/>
            <a:ext cx="401375" cy="334800"/>
          </a:xfrm>
          <a:custGeom>
            <a:avLst/>
            <a:gdLst/>
            <a:ahLst/>
            <a:cxnLst/>
            <a:rect l="l" t="t" r="r" b="b"/>
            <a:pathLst>
              <a:path w="16055" h="13392" extrusionOk="0">
                <a:moveTo>
                  <a:pt x="9350" y="5453"/>
                </a:moveTo>
                <a:cubicBezTo>
                  <a:pt x="9390" y="5632"/>
                  <a:pt x="9450" y="5811"/>
                  <a:pt x="9490" y="5990"/>
                </a:cubicBezTo>
                <a:cubicBezTo>
                  <a:pt x="9609" y="6647"/>
                  <a:pt x="9669" y="7323"/>
                  <a:pt x="9609" y="7979"/>
                </a:cubicBezTo>
                <a:cubicBezTo>
                  <a:pt x="9549" y="8994"/>
                  <a:pt x="9291" y="9969"/>
                  <a:pt x="8833" y="10884"/>
                </a:cubicBezTo>
                <a:cubicBezTo>
                  <a:pt x="8575" y="11401"/>
                  <a:pt x="8236" y="11878"/>
                  <a:pt x="7839" y="12296"/>
                </a:cubicBezTo>
                <a:cubicBezTo>
                  <a:pt x="7580" y="12575"/>
                  <a:pt x="7282" y="12813"/>
                  <a:pt x="6924" y="12992"/>
                </a:cubicBezTo>
                <a:cubicBezTo>
                  <a:pt x="6645" y="13152"/>
                  <a:pt x="6347" y="13231"/>
                  <a:pt x="6028" y="13231"/>
                </a:cubicBezTo>
                <a:cubicBezTo>
                  <a:pt x="5571" y="13211"/>
                  <a:pt x="5253" y="13012"/>
                  <a:pt x="5034" y="12634"/>
                </a:cubicBezTo>
                <a:cubicBezTo>
                  <a:pt x="4875" y="12376"/>
                  <a:pt x="4815" y="12077"/>
                  <a:pt x="4815" y="11759"/>
                </a:cubicBezTo>
                <a:cubicBezTo>
                  <a:pt x="4795" y="11302"/>
                  <a:pt x="4914" y="10844"/>
                  <a:pt x="5074" y="10406"/>
                </a:cubicBezTo>
                <a:cubicBezTo>
                  <a:pt x="5292" y="9770"/>
                  <a:pt x="5631" y="9173"/>
                  <a:pt x="6028" y="8616"/>
                </a:cubicBezTo>
                <a:cubicBezTo>
                  <a:pt x="6526" y="7920"/>
                  <a:pt x="7103" y="7283"/>
                  <a:pt x="7719" y="6706"/>
                </a:cubicBezTo>
                <a:cubicBezTo>
                  <a:pt x="8177" y="6308"/>
                  <a:pt x="8634" y="5911"/>
                  <a:pt x="9132" y="5553"/>
                </a:cubicBezTo>
                <a:cubicBezTo>
                  <a:pt x="9171" y="5533"/>
                  <a:pt x="9231" y="5493"/>
                  <a:pt x="9271" y="5473"/>
                </a:cubicBezTo>
                <a:cubicBezTo>
                  <a:pt x="9281" y="5463"/>
                  <a:pt x="9286" y="5463"/>
                  <a:pt x="9296" y="5463"/>
                </a:cubicBezTo>
                <a:cubicBezTo>
                  <a:pt x="9306" y="5463"/>
                  <a:pt x="9321" y="5463"/>
                  <a:pt x="9350" y="5453"/>
                </a:cubicBezTo>
                <a:close/>
                <a:moveTo>
                  <a:pt x="2914" y="1"/>
                </a:moveTo>
                <a:cubicBezTo>
                  <a:pt x="2865" y="1"/>
                  <a:pt x="2815" y="1"/>
                  <a:pt x="2766" y="2"/>
                </a:cubicBezTo>
                <a:cubicBezTo>
                  <a:pt x="2269" y="2"/>
                  <a:pt x="1771" y="42"/>
                  <a:pt x="1294" y="82"/>
                </a:cubicBezTo>
                <a:cubicBezTo>
                  <a:pt x="996" y="102"/>
                  <a:pt x="717" y="162"/>
                  <a:pt x="419" y="221"/>
                </a:cubicBezTo>
                <a:cubicBezTo>
                  <a:pt x="299" y="241"/>
                  <a:pt x="200" y="281"/>
                  <a:pt x="80" y="321"/>
                </a:cubicBezTo>
                <a:cubicBezTo>
                  <a:pt x="41" y="341"/>
                  <a:pt x="41" y="400"/>
                  <a:pt x="1" y="420"/>
                </a:cubicBezTo>
                <a:cubicBezTo>
                  <a:pt x="34" y="464"/>
                  <a:pt x="67" y="478"/>
                  <a:pt x="97" y="478"/>
                </a:cubicBezTo>
                <a:cubicBezTo>
                  <a:pt x="121" y="478"/>
                  <a:pt x="142" y="469"/>
                  <a:pt x="160" y="460"/>
                </a:cubicBezTo>
                <a:cubicBezTo>
                  <a:pt x="339" y="420"/>
                  <a:pt x="498" y="361"/>
                  <a:pt x="677" y="321"/>
                </a:cubicBezTo>
                <a:cubicBezTo>
                  <a:pt x="1393" y="201"/>
                  <a:pt x="2129" y="162"/>
                  <a:pt x="2865" y="162"/>
                </a:cubicBezTo>
                <a:cubicBezTo>
                  <a:pt x="3422" y="162"/>
                  <a:pt x="3979" y="221"/>
                  <a:pt x="4536" y="361"/>
                </a:cubicBezTo>
                <a:cubicBezTo>
                  <a:pt x="5670" y="659"/>
                  <a:pt x="6625" y="1256"/>
                  <a:pt x="7441" y="2071"/>
                </a:cubicBezTo>
                <a:cubicBezTo>
                  <a:pt x="8236" y="2907"/>
                  <a:pt x="8813" y="3882"/>
                  <a:pt x="9191" y="4956"/>
                </a:cubicBezTo>
                <a:cubicBezTo>
                  <a:pt x="9231" y="5055"/>
                  <a:pt x="9251" y="5135"/>
                  <a:pt x="9291" y="5254"/>
                </a:cubicBezTo>
                <a:cubicBezTo>
                  <a:pt x="9191" y="5334"/>
                  <a:pt x="9112" y="5393"/>
                  <a:pt x="9012" y="5453"/>
                </a:cubicBezTo>
                <a:cubicBezTo>
                  <a:pt x="8018" y="6189"/>
                  <a:pt x="7103" y="7005"/>
                  <a:pt x="6327" y="7960"/>
                </a:cubicBezTo>
                <a:cubicBezTo>
                  <a:pt x="5810" y="8596"/>
                  <a:pt x="5392" y="9272"/>
                  <a:pt x="5054" y="10008"/>
                </a:cubicBezTo>
                <a:cubicBezTo>
                  <a:pt x="4895" y="10406"/>
                  <a:pt x="4755" y="10784"/>
                  <a:pt x="4696" y="11202"/>
                </a:cubicBezTo>
                <a:cubicBezTo>
                  <a:pt x="4636" y="11580"/>
                  <a:pt x="4616" y="11978"/>
                  <a:pt x="4735" y="12356"/>
                </a:cubicBezTo>
                <a:cubicBezTo>
                  <a:pt x="4914" y="12913"/>
                  <a:pt x="5253" y="13271"/>
                  <a:pt x="5869" y="13370"/>
                </a:cubicBezTo>
                <a:cubicBezTo>
                  <a:pt x="5940" y="13384"/>
                  <a:pt x="6010" y="13391"/>
                  <a:pt x="6082" y="13391"/>
                </a:cubicBezTo>
                <a:cubicBezTo>
                  <a:pt x="6212" y="13391"/>
                  <a:pt x="6345" y="13369"/>
                  <a:pt x="6486" y="13331"/>
                </a:cubicBezTo>
                <a:cubicBezTo>
                  <a:pt x="6844" y="13251"/>
                  <a:pt x="7182" y="13052"/>
                  <a:pt x="7481" y="12833"/>
                </a:cubicBezTo>
                <a:cubicBezTo>
                  <a:pt x="7859" y="12535"/>
                  <a:pt x="8177" y="12177"/>
                  <a:pt x="8455" y="11799"/>
                </a:cubicBezTo>
                <a:cubicBezTo>
                  <a:pt x="8893" y="11202"/>
                  <a:pt x="9211" y="10546"/>
                  <a:pt x="9430" y="9849"/>
                </a:cubicBezTo>
                <a:cubicBezTo>
                  <a:pt x="9868" y="8437"/>
                  <a:pt x="9927" y="7005"/>
                  <a:pt x="9549" y="5572"/>
                </a:cubicBezTo>
                <a:cubicBezTo>
                  <a:pt x="9530" y="5493"/>
                  <a:pt x="9510" y="5413"/>
                  <a:pt x="9490" y="5314"/>
                </a:cubicBezTo>
                <a:cubicBezTo>
                  <a:pt x="9549" y="5274"/>
                  <a:pt x="9609" y="5234"/>
                  <a:pt x="9669" y="5194"/>
                </a:cubicBezTo>
                <a:cubicBezTo>
                  <a:pt x="10345" y="4737"/>
                  <a:pt x="11041" y="4319"/>
                  <a:pt x="11777" y="3981"/>
                </a:cubicBezTo>
                <a:cubicBezTo>
                  <a:pt x="12513" y="3643"/>
                  <a:pt x="13269" y="3364"/>
                  <a:pt x="14065" y="3245"/>
                </a:cubicBezTo>
                <a:cubicBezTo>
                  <a:pt x="14229" y="3224"/>
                  <a:pt x="14391" y="3213"/>
                  <a:pt x="14552" y="3213"/>
                </a:cubicBezTo>
                <a:cubicBezTo>
                  <a:pt x="14996" y="3213"/>
                  <a:pt x="15426" y="3299"/>
                  <a:pt x="15836" y="3504"/>
                </a:cubicBezTo>
                <a:cubicBezTo>
                  <a:pt x="15855" y="3523"/>
                  <a:pt x="15895" y="3543"/>
                  <a:pt x="15935" y="3563"/>
                </a:cubicBezTo>
                <a:lnTo>
                  <a:pt x="16054" y="3563"/>
                </a:lnTo>
                <a:cubicBezTo>
                  <a:pt x="15995" y="3504"/>
                  <a:pt x="15955" y="3464"/>
                  <a:pt x="15915" y="3444"/>
                </a:cubicBezTo>
                <a:cubicBezTo>
                  <a:pt x="15617" y="3245"/>
                  <a:pt x="15298" y="3145"/>
                  <a:pt x="14960" y="3106"/>
                </a:cubicBezTo>
                <a:cubicBezTo>
                  <a:pt x="14804" y="3081"/>
                  <a:pt x="14648" y="3069"/>
                  <a:pt x="14493" y="3069"/>
                </a:cubicBezTo>
                <a:cubicBezTo>
                  <a:pt x="14153" y="3069"/>
                  <a:pt x="13816" y="3123"/>
                  <a:pt x="13488" y="3205"/>
                </a:cubicBezTo>
                <a:cubicBezTo>
                  <a:pt x="12931" y="3325"/>
                  <a:pt x="12394" y="3523"/>
                  <a:pt x="11877" y="3762"/>
                </a:cubicBezTo>
                <a:cubicBezTo>
                  <a:pt x="11101" y="4100"/>
                  <a:pt x="10385" y="4518"/>
                  <a:pt x="9669" y="4996"/>
                </a:cubicBezTo>
                <a:cubicBezTo>
                  <a:pt x="9609" y="5035"/>
                  <a:pt x="9549" y="5095"/>
                  <a:pt x="9430" y="5115"/>
                </a:cubicBezTo>
                <a:cubicBezTo>
                  <a:pt x="9410" y="5035"/>
                  <a:pt x="9370" y="4976"/>
                  <a:pt x="9350" y="4896"/>
                </a:cubicBezTo>
                <a:cubicBezTo>
                  <a:pt x="9012" y="3981"/>
                  <a:pt x="8555" y="3126"/>
                  <a:pt x="7898" y="2350"/>
                </a:cubicBezTo>
                <a:cubicBezTo>
                  <a:pt x="7262" y="1594"/>
                  <a:pt x="6506" y="997"/>
                  <a:pt x="5611" y="579"/>
                </a:cubicBezTo>
                <a:cubicBezTo>
                  <a:pt x="4760" y="182"/>
                  <a:pt x="3856" y="1"/>
                  <a:pt x="29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01685" y="2190749"/>
            <a:ext cx="350520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/>
              <a:t>+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i="1" dirty="0" err="1"/>
              <a:t>Chữ</a:t>
            </a:r>
            <a:r>
              <a:rPr lang="en-US" sz="2000" i="1" dirty="0"/>
              <a:t> </a:t>
            </a:r>
            <a:r>
              <a:rPr lang="en-US" sz="2000" i="1" dirty="0" err="1"/>
              <a:t>người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tù</a:t>
            </a:r>
            <a:r>
              <a:rPr lang="en-US" sz="2000" i="1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khái</a:t>
            </a:r>
            <a:r>
              <a:rPr lang="en-US" sz="2000" dirty="0"/>
              <a:t> </a:t>
            </a:r>
            <a:r>
              <a:rPr lang="en-US" sz="2000" dirty="0" err="1"/>
              <a:t>quát</a:t>
            </a:r>
            <a:r>
              <a:rPr lang="en-US" sz="2000" dirty="0"/>
              <a:t> qua </a:t>
            </a:r>
            <a:r>
              <a:rPr lang="en-US" sz="2000" dirty="0" err="1"/>
              <a:t>cây</a:t>
            </a:r>
            <a:r>
              <a:rPr lang="en-US" sz="2000" dirty="0"/>
              <a:t>: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chiến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,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,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nhem</a:t>
            </a:r>
            <a:r>
              <a:rPr lang="en-US" sz="2000" dirty="0"/>
              <a:t> </a:t>
            </a:r>
            <a:r>
              <a:rPr lang="en-US" sz="2000" dirty="0" err="1"/>
              <a:t>nhuốc</a:t>
            </a:r>
            <a:r>
              <a:rPr lang="en-US" sz="2000" dirty="0"/>
              <a:t>,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tằn</a:t>
            </a:r>
            <a:r>
              <a:rPr lang="en-US" sz="2000" dirty="0"/>
              <a:t>,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thiên</a:t>
            </a:r>
            <a:r>
              <a:rPr lang="en-US" sz="2000" dirty="0"/>
              <a:t> </a:t>
            </a:r>
            <a:r>
              <a:rPr lang="en-US" sz="2000" dirty="0" err="1"/>
              <a:t>lương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tội</a:t>
            </a:r>
            <a:r>
              <a:rPr lang="en-US" sz="2000" dirty="0"/>
              <a:t> </a:t>
            </a:r>
            <a:r>
              <a:rPr lang="en-US" sz="2000" dirty="0" err="1"/>
              <a:t>ác</a:t>
            </a:r>
            <a:r>
              <a:rPr lang="en-US" sz="2000" dirty="0"/>
              <a:t>. </a:t>
            </a:r>
          </a:p>
        </p:txBody>
      </p:sp>
      <p:sp>
        <p:nvSpPr>
          <p:cNvPr id="82" name="Google Shape;497;p26"/>
          <p:cNvSpPr txBox="1">
            <a:spLocks/>
          </p:cNvSpPr>
          <p:nvPr/>
        </p:nvSpPr>
        <p:spPr>
          <a:xfrm>
            <a:off x="533400" y="1044199"/>
            <a:ext cx="377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0" dirty="0">
                <a:solidFill>
                  <a:schemeClr val="tx2"/>
                </a:solidFill>
                <a:latin typeface="iCiel Nabila" pitchFamily="2" charset="0"/>
              </a:rPr>
              <a:t>Lại đọc </a:t>
            </a:r>
            <a:r>
              <a:rPr lang="vi-VN" sz="2400" b="0" i="1" dirty="0">
                <a:solidFill>
                  <a:schemeClr val="tx2"/>
                </a:solidFill>
                <a:latin typeface="iCiel Nabila" pitchFamily="2" charset="0"/>
              </a:rPr>
              <a:t>Chữ người tử tù </a:t>
            </a:r>
            <a:r>
              <a:rPr lang="vi-VN" sz="2400" b="0" dirty="0">
                <a:solidFill>
                  <a:schemeClr val="tx2"/>
                </a:solidFill>
                <a:latin typeface="iCiel Nabila" pitchFamily="2" charset="0"/>
              </a:rPr>
              <a:t>của Nguyễn Tuân</a:t>
            </a:r>
            <a:endParaRPr lang="en-US" sz="2400" b="0" dirty="0">
              <a:solidFill>
                <a:schemeClr val="tx2"/>
              </a:solidFill>
              <a:latin typeface="iCiel Nabil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14350"/>
            <a:ext cx="3886200" cy="4093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/>
              <a:t>+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dắt</a:t>
            </a:r>
            <a:r>
              <a:rPr lang="en-US" sz="2000" dirty="0"/>
              <a:t> </a:t>
            </a:r>
            <a:r>
              <a:rPr lang="en-US" sz="2000" dirty="0" err="1"/>
              <a:t>độc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truyện</a:t>
            </a:r>
            <a:r>
              <a:rPr lang="en-US" sz="2000" dirty="0"/>
              <a:t> </a:t>
            </a:r>
            <a:r>
              <a:rPr lang="en-US" sz="2000" dirty="0" err="1"/>
              <a:t>ngắn</a:t>
            </a:r>
            <a:r>
              <a:rPr lang="en-US" sz="2000" dirty="0"/>
              <a:t> </a:t>
            </a:r>
            <a:r>
              <a:rPr lang="en-US" sz="2000" i="1" dirty="0" err="1"/>
              <a:t>Chữ</a:t>
            </a:r>
            <a:r>
              <a:rPr lang="en-US" sz="2000" i="1" dirty="0"/>
              <a:t> </a:t>
            </a:r>
            <a:r>
              <a:rPr lang="en-US" sz="2000" i="1" dirty="0" err="1"/>
              <a:t>người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tù</a:t>
            </a:r>
            <a:r>
              <a:rPr lang="en-US" sz="2000" dirty="0"/>
              <a:t>;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quý</a:t>
            </a:r>
            <a:r>
              <a:rPr lang="en-US" sz="2000" dirty="0"/>
              <a:t> ở </a:t>
            </a:r>
            <a:r>
              <a:rPr lang="en-US" sz="2000" dirty="0" err="1"/>
              <a:t>đời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+ Ý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khẳng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qua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: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,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sợ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: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,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,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thiên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r>
              <a:rPr lang="en-US" sz="2000" dirty="0"/>
              <a:t> (</a:t>
            </a:r>
            <a:r>
              <a:rPr lang="en-US" sz="2000" dirty="0" err="1"/>
              <a:t>thiên</a:t>
            </a:r>
            <a:r>
              <a:rPr lang="en-US" sz="2000" dirty="0"/>
              <a:t> </a:t>
            </a:r>
            <a:r>
              <a:rPr lang="en-US" sz="2000" dirty="0" err="1"/>
              <a:t>lương</a:t>
            </a:r>
            <a:r>
              <a:rPr lang="en-US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254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748961" y="1940293"/>
            <a:ext cx="7724239" cy="2511938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48" name="Google Shape;2048;p47"/>
          <p:cNvSpPr/>
          <p:nvPr/>
        </p:nvSpPr>
        <p:spPr>
          <a:xfrm>
            <a:off x="6595026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" name="Google Shape;2049;p47"/>
          <p:cNvSpPr/>
          <p:nvPr/>
        </p:nvSpPr>
        <p:spPr>
          <a:xfrm>
            <a:off x="4739248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0" name="Google Shape;2050;p47"/>
          <p:cNvSpPr/>
          <p:nvPr/>
        </p:nvSpPr>
        <p:spPr>
          <a:xfrm>
            <a:off x="2883457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1" name="Google Shape;2051;p47"/>
          <p:cNvSpPr/>
          <p:nvPr/>
        </p:nvSpPr>
        <p:spPr>
          <a:xfrm>
            <a:off x="1027672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Google Shape;2052;p47"/>
          <p:cNvSpPr/>
          <p:nvPr/>
        </p:nvSpPr>
        <p:spPr>
          <a:xfrm>
            <a:off x="1122769" y="691269"/>
            <a:ext cx="6997103" cy="9237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013;p45">
            <a:extLst>
              <a:ext uri="{FF2B5EF4-FFF2-40B4-BE49-F238E27FC236}">
                <a16:creationId xmlns:a16="http://schemas.microsoft.com/office/drawing/2014/main" id="{FB18753D-D74B-47C4-B64E-BC11C2824CF6}"/>
              </a:ext>
            </a:extLst>
          </p:cNvPr>
          <p:cNvSpPr txBox="1">
            <a:spLocks/>
          </p:cNvSpPr>
          <p:nvPr/>
        </p:nvSpPr>
        <p:spPr>
          <a:xfrm>
            <a:off x="1450530" y="1011169"/>
            <a:ext cx="6321102" cy="40560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>
                <a:latin typeface="iCiel Nabila" pitchFamily="2" charset="0"/>
              </a:rPr>
              <a:t>3. </a:t>
            </a:r>
            <a:r>
              <a:rPr lang="en-US" b="0" dirty="0" err="1">
                <a:latin typeface="iCiel Nabila" pitchFamily="2" charset="0"/>
              </a:rPr>
              <a:t>Các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thao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tác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và</a:t>
            </a:r>
            <a:r>
              <a:rPr lang="en-US" b="0" dirty="0">
                <a:latin typeface="iCiel Nabila" pitchFamily="2" charset="0"/>
              </a:rPr>
              <a:t> </a:t>
            </a:r>
            <a:br>
              <a:rPr lang="en-US" b="0" dirty="0">
                <a:latin typeface="iCiel Nabila" pitchFamily="2" charset="0"/>
              </a:rPr>
            </a:br>
            <a:r>
              <a:rPr lang="en-US" b="0" dirty="0" err="1">
                <a:latin typeface="iCiel Nabila" pitchFamily="2" charset="0"/>
              </a:rPr>
              <a:t>kĩ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năng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khi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viết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bài</a:t>
            </a:r>
            <a:r>
              <a:rPr lang="en-US" b="0" dirty="0">
                <a:latin typeface="iCiel Nabila" pitchFamily="2" charset="0"/>
              </a:rPr>
              <a:t> </a:t>
            </a:r>
            <a:endParaRPr lang="en-US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6D06AF-025A-421C-93FD-4256463C7343}"/>
              </a:ext>
            </a:extLst>
          </p:cNvPr>
          <p:cNvSpPr txBox="1"/>
          <p:nvPr/>
        </p:nvSpPr>
        <p:spPr>
          <a:xfrm>
            <a:off x="1601202" y="1982678"/>
            <a:ext cx="63249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FDA946-0A1A-4B9F-BC92-E702467C5168}"/>
              </a:ext>
            </a:extLst>
          </p:cNvPr>
          <p:cNvSpPr txBox="1"/>
          <p:nvPr/>
        </p:nvSpPr>
        <p:spPr>
          <a:xfrm>
            <a:off x="948926" y="3390317"/>
            <a:ext cx="5226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560AC4-7DC5-4652-B55A-8D353E7EA232}"/>
              </a:ext>
            </a:extLst>
          </p:cNvPr>
          <p:cNvSpPr txBox="1"/>
          <p:nvPr/>
        </p:nvSpPr>
        <p:spPr>
          <a:xfrm>
            <a:off x="2590800" y="3345418"/>
            <a:ext cx="1947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5D99F7-E6AC-4A18-AB2B-6835143B07EF}"/>
              </a:ext>
            </a:extLst>
          </p:cNvPr>
          <p:cNvSpPr txBox="1"/>
          <p:nvPr/>
        </p:nvSpPr>
        <p:spPr>
          <a:xfrm>
            <a:off x="4800600" y="3333750"/>
            <a:ext cx="127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CC44F0-DA06-4A94-9F3D-3B37BA80A1D1}"/>
              </a:ext>
            </a:extLst>
          </p:cNvPr>
          <p:cNvSpPr txBox="1"/>
          <p:nvPr/>
        </p:nvSpPr>
        <p:spPr>
          <a:xfrm>
            <a:off x="6284403" y="3333750"/>
            <a:ext cx="2097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/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 animBg="1"/>
      <p:bldP spid="2050" grpId="0" animBg="1"/>
      <p:bldP spid="2051" grpId="0" animBg="1"/>
      <p:bldP spid="37" grpId="0"/>
      <p:bldP spid="39" grpId="0"/>
      <p:bldP spid="41" grpId="0"/>
      <p:bldP spid="43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0"/>
          <p:cNvSpPr txBox="1">
            <a:spLocks noGrp="1"/>
          </p:cNvSpPr>
          <p:nvPr>
            <p:ph type="title"/>
          </p:nvPr>
        </p:nvSpPr>
        <p:spPr>
          <a:xfrm>
            <a:off x="304800" y="590550"/>
            <a:ext cx="39457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0" dirty="0">
                <a:latin typeface="iCiel Nabila" pitchFamily="2" charset="0"/>
              </a:rPr>
              <a:t>3. </a:t>
            </a:r>
            <a:r>
              <a:rPr lang="en-US" b="0" dirty="0" err="1">
                <a:latin typeface="iCiel Nabila" pitchFamily="2" charset="0"/>
              </a:rPr>
              <a:t>Thực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hành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viết</a:t>
            </a:r>
            <a:endParaRPr lang="en-US" b="0" dirty="0">
              <a:latin typeface="iCiel Nabila" pitchFamily="2" charset="0"/>
            </a:endParaRPr>
          </a:p>
        </p:txBody>
      </p:sp>
      <p:pic>
        <p:nvPicPr>
          <p:cNvPr id="684" name="Google Shape;684;p30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10800000">
            <a:off x="7037325" y="3828975"/>
            <a:ext cx="1731000" cy="1015500"/>
          </a:xfrm>
          <a:prstGeom prst="roundRect">
            <a:avLst>
              <a:gd name="adj" fmla="val 21319"/>
            </a:avLst>
          </a:prstGeom>
          <a:noFill/>
          <a:ln>
            <a:noFill/>
          </a:ln>
        </p:spPr>
      </p:pic>
      <p:sp>
        <p:nvSpPr>
          <p:cNvPr id="691" name="Google Shape;691;p30"/>
          <p:cNvSpPr/>
          <p:nvPr/>
        </p:nvSpPr>
        <p:spPr>
          <a:xfrm rot="883541">
            <a:off x="3910957" y="744129"/>
            <a:ext cx="179823" cy="218024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692" name="Google Shape;6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52226">
            <a:off x="7327286" y="1666317"/>
            <a:ext cx="1121629" cy="1443415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0"/>
          <p:cNvSpPr/>
          <p:nvPr/>
        </p:nvSpPr>
        <p:spPr>
          <a:xfrm rot="1383682">
            <a:off x="6527591" y="314652"/>
            <a:ext cx="1131169" cy="846178"/>
          </a:xfrm>
          <a:custGeom>
            <a:avLst/>
            <a:gdLst/>
            <a:ahLst/>
            <a:cxnLst/>
            <a:rect l="l" t="t" r="r" b="b"/>
            <a:pathLst>
              <a:path w="21604" h="16161" extrusionOk="0">
                <a:moveTo>
                  <a:pt x="17088" y="6711"/>
                </a:moveTo>
                <a:cubicBezTo>
                  <a:pt x="17247" y="6771"/>
                  <a:pt x="17387" y="6811"/>
                  <a:pt x="17526" y="6851"/>
                </a:cubicBezTo>
                <a:cubicBezTo>
                  <a:pt x="18083" y="7109"/>
                  <a:pt x="18600" y="7448"/>
                  <a:pt x="19058" y="7865"/>
                </a:cubicBezTo>
                <a:cubicBezTo>
                  <a:pt x="19813" y="8581"/>
                  <a:pt x="20390" y="9437"/>
                  <a:pt x="20808" y="10372"/>
                </a:cubicBezTo>
                <a:cubicBezTo>
                  <a:pt x="21067" y="10969"/>
                  <a:pt x="21266" y="11585"/>
                  <a:pt x="21365" y="12242"/>
                </a:cubicBezTo>
                <a:cubicBezTo>
                  <a:pt x="21445" y="12799"/>
                  <a:pt x="21445" y="13356"/>
                  <a:pt x="21285" y="13913"/>
                </a:cubicBezTo>
                <a:cubicBezTo>
                  <a:pt x="21226" y="14092"/>
                  <a:pt x="21166" y="14271"/>
                  <a:pt x="21047" y="14450"/>
                </a:cubicBezTo>
                <a:cubicBezTo>
                  <a:pt x="20791" y="14881"/>
                  <a:pt x="20433" y="15107"/>
                  <a:pt x="19941" y="15107"/>
                </a:cubicBezTo>
                <a:cubicBezTo>
                  <a:pt x="19820" y="15107"/>
                  <a:pt x="19692" y="15094"/>
                  <a:pt x="19555" y="15066"/>
                </a:cubicBezTo>
                <a:cubicBezTo>
                  <a:pt x="19177" y="14987"/>
                  <a:pt x="18839" y="14808"/>
                  <a:pt x="18520" y="14589"/>
                </a:cubicBezTo>
                <a:cubicBezTo>
                  <a:pt x="17884" y="14112"/>
                  <a:pt x="17406" y="13535"/>
                  <a:pt x="17068" y="12819"/>
                </a:cubicBezTo>
                <a:cubicBezTo>
                  <a:pt x="16810" y="12281"/>
                  <a:pt x="16650" y="11705"/>
                  <a:pt x="16591" y="11088"/>
                </a:cubicBezTo>
                <a:cubicBezTo>
                  <a:pt x="16491" y="10232"/>
                  <a:pt x="16531" y="9377"/>
                  <a:pt x="16670" y="8502"/>
                </a:cubicBezTo>
                <a:cubicBezTo>
                  <a:pt x="16750" y="7965"/>
                  <a:pt x="16869" y="7428"/>
                  <a:pt x="17009" y="6910"/>
                </a:cubicBezTo>
                <a:cubicBezTo>
                  <a:pt x="17028" y="6851"/>
                  <a:pt x="17048" y="6791"/>
                  <a:pt x="17088" y="6711"/>
                </a:cubicBezTo>
                <a:close/>
                <a:moveTo>
                  <a:pt x="21326" y="0"/>
                </a:moveTo>
                <a:cubicBezTo>
                  <a:pt x="21207" y="0"/>
                  <a:pt x="21092" y="23"/>
                  <a:pt x="20987" y="67"/>
                </a:cubicBezTo>
                <a:cubicBezTo>
                  <a:pt x="20748" y="187"/>
                  <a:pt x="20569" y="306"/>
                  <a:pt x="20390" y="465"/>
                </a:cubicBezTo>
                <a:cubicBezTo>
                  <a:pt x="20052" y="744"/>
                  <a:pt x="19754" y="1042"/>
                  <a:pt x="19475" y="1360"/>
                </a:cubicBezTo>
                <a:cubicBezTo>
                  <a:pt x="19018" y="1917"/>
                  <a:pt x="18620" y="2514"/>
                  <a:pt x="18282" y="3131"/>
                </a:cubicBezTo>
                <a:cubicBezTo>
                  <a:pt x="17764" y="4125"/>
                  <a:pt x="17367" y="5140"/>
                  <a:pt x="17048" y="6194"/>
                </a:cubicBezTo>
                <a:cubicBezTo>
                  <a:pt x="17009" y="6294"/>
                  <a:pt x="16989" y="6373"/>
                  <a:pt x="16949" y="6473"/>
                </a:cubicBezTo>
                <a:lnTo>
                  <a:pt x="16810" y="6473"/>
                </a:lnTo>
                <a:cubicBezTo>
                  <a:pt x="16650" y="6453"/>
                  <a:pt x="16511" y="6413"/>
                  <a:pt x="16372" y="6413"/>
                </a:cubicBezTo>
                <a:cubicBezTo>
                  <a:pt x="16270" y="6403"/>
                  <a:pt x="16168" y="6399"/>
                  <a:pt x="16068" y="6399"/>
                </a:cubicBezTo>
                <a:cubicBezTo>
                  <a:pt x="15545" y="6399"/>
                  <a:pt x="15052" y="6534"/>
                  <a:pt x="14602" y="6851"/>
                </a:cubicBezTo>
                <a:cubicBezTo>
                  <a:pt x="14363" y="7010"/>
                  <a:pt x="14124" y="7229"/>
                  <a:pt x="13925" y="7467"/>
                </a:cubicBezTo>
                <a:cubicBezTo>
                  <a:pt x="13706" y="7726"/>
                  <a:pt x="13507" y="7985"/>
                  <a:pt x="13328" y="8263"/>
                </a:cubicBezTo>
                <a:cubicBezTo>
                  <a:pt x="13010" y="8760"/>
                  <a:pt x="12712" y="9258"/>
                  <a:pt x="12413" y="9755"/>
                </a:cubicBezTo>
                <a:cubicBezTo>
                  <a:pt x="12115" y="10232"/>
                  <a:pt x="11836" y="10710"/>
                  <a:pt x="11538" y="11187"/>
                </a:cubicBezTo>
                <a:cubicBezTo>
                  <a:pt x="11359" y="11486"/>
                  <a:pt x="11120" y="11784"/>
                  <a:pt x="10882" y="12063"/>
                </a:cubicBezTo>
                <a:cubicBezTo>
                  <a:pt x="10603" y="12341"/>
                  <a:pt x="10305" y="12600"/>
                  <a:pt x="9947" y="12779"/>
                </a:cubicBezTo>
                <a:cubicBezTo>
                  <a:pt x="9608" y="12958"/>
                  <a:pt x="9250" y="13077"/>
                  <a:pt x="8853" y="13097"/>
                </a:cubicBezTo>
                <a:cubicBezTo>
                  <a:pt x="8798" y="13100"/>
                  <a:pt x="8743" y="13101"/>
                  <a:pt x="8688" y="13101"/>
                </a:cubicBezTo>
                <a:cubicBezTo>
                  <a:pt x="8306" y="13101"/>
                  <a:pt x="7925" y="13040"/>
                  <a:pt x="7560" y="12918"/>
                </a:cubicBezTo>
                <a:cubicBezTo>
                  <a:pt x="7122" y="12779"/>
                  <a:pt x="6684" y="12560"/>
                  <a:pt x="6247" y="12361"/>
                </a:cubicBezTo>
                <a:cubicBezTo>
                  <a:pt x="5849" y="12162"/>
                  <a:pt x="5431" y="11983"/>
                  <a:pt x="5033" y="11804"/>
                </a:cubicBezTo>
                <a:cubicBezTo>
                  <a:pt x="4615" y="11625"/>
                  <a:pt x="4198" y="11466"/>
                  <a:pt x="3760" y="11386"/>
                </a:cubicBezTo>
                <a:cubicBezTo>
                  <a:pt x="3496" y="11323"/>
                  <a:pt x="3223" y="11284"/>
                  <a:pt x="2953" y="11284"/>
                </a:cubicBezTo>
                <a:cubicBezTo>
                  <a:pt x="2796" y="11284"/>
                  <a:pt x="2640" y="11297"/>
                  <a:pt x="2487" y="11327"/>
                </a:cubicBezTo>
                <a:cubicBezTo>
                  <a:pt x="1751" y="11446"/>
                  <a:pt x="1194" y="11844"/>
                  <a:pt x="776" y="12421"/>
                </a:cubicBezTo>
                <a:cubicBezTo>
                  <a:pt x="438" y="12878"/>
                  <a:pt x="219" y="13376"/>
                  <a:pt x="140" y="13933"/>
                </a:cubicBezTo>
                <a:cubicBezTo>
                  <a:pt x="0" y="14728"/>
                  <a:pt x="239" y="15405"/>
                  <a:pt x="776" y="16001"/>
                </a:cubicBezTo>
                <a:cubicBezTo>
                  <a:pt x="836" y="16041"/>
                  <a:pt x="895" y="16101"/>
                  <a:pt x="955" y="16141"/>
                </a:cubicBezTo>
                <a:cubicBezTo>
                  <a:pt x="965" y="16151"/>
                  <a:pt x="975" y="16151"/>
                  <a:pt x="992" y="16151"/>
                </a:cubicBezTo>
                <a:cubicBezTo>
                  <a:pt x="1010" y="16151"/>
                  <a:pt x="1035" y="16151"/>
                  <a:pt x="1075" y="16161"/>
                </a:cubicBezTo>
                <a:cubicBezTo>
                  <a:pt x="995" y="16041"/>
                  <a:pt x="935" y="15942"/>
                  <a:pt x="876" y="15862"/>
                </a:cubicBezTo>
                <a:cubicBezTo>
                  <a:pt x="796" y="15763"/>
                  <a:pt x="736" y="15663"/>
                  <a:pt x="657" y="15584"/>
                </a:cubicBezTo>
                <a:cubicBezTo>
                  <a:pt x="299" y="15066"/>
                  <a:pt x="199" y="14490"/>
                  <a:pt x="319" y="13873"/>
                </a:cubicBezTo>
                <a:cubicBezTo>
                  <a:pt x="398" y="13395"/>
                  <a:pt x="617" y="12938"/>
                  <a:pt x="895" y="12540"/>
                </a:cubicBezTo>
                <a:cubicBezTo>
                  <a:pt x="1075" y="12262"/>
                  <a:pt x="1293" y="12043"/>
                  <a:pt x="1552" y="11864"/>
                </a:cubicBezTo>
                <a:cubicBezTo>
                  <a:pt x="1996" y="11568"/>
                  <a:pt x="2491" y="11444"/>
                  <a:pt x="3022" y="11444"/>
                </a:cubicBezTo>
                <a:cubicBezTo>
                  <a:pt x="3062" y="11444"/>
                  <a:pt x="3103" y="11445"/>
                  <a:pt x="3143" y="11446"/>
                </a:cubicBezTo>
                <a:cubicBezTo>
                  <a:pt x="3482" y="11466"/>
                  <a:pt x="3820" y="11545"/>
                  <a:pt x="4158" y="11645"/>
                </a:cubicBezTo>
                <a:cubicBezTo>
                  <a:pt x="4715" y="11824"/>
                  <a:pt x="5232" y="12043"/>
                  <a:pt x="5749" y="12281"/>
                </a:cubicBezTo>
                <a:cubicBezTo>
                  <a:pt x="6147" y="12480"/>
                  <a:pt x="6545" y="12659"/>
                  <a:pt x="6923" y="12838"/>
                </a:cubicBezTo>
                <a:cubicBezTo>
                  <a:pt x="7241" y="12998"/>
                  <a:pt x="7579" y="13097"/>
                  <a:pt x="7918" y="13177"/>
                </a:cubicBezTo>
                <a:cubicBezTo>
                  <a:pt x="8176" y="13234"/>
                  <a:pt x="8429" y="13263"/>
                  <a:pt x="8674" y="13263"/>
                </a:cubicBezTo>
                <a:cubicBezTo>
                  <a:pt x="9278" y="13263"/>
                  <a:pt x="9841" y="13087"/>
                  <a:pt x="10364" y="12719"/>
                </a:cubicBezTo>
                <a:cubicBezTo>
                  <a:pt x="10683" y="12480"/>
                  <a:pt x="10961" y="12222"/>
                  <a:pt x="11220" y="11923"/>
                </a:cubicBezTo>
                <a:cubicBezTo>
                  <a:pt x="11498" y="11585"/>
                  <a:pt x="11737" y="11207"/>
                  <a:pt x="11956" y="10849"/>
                </a:cubicBezTo>
                <a:cubicBezTo>
                  <a:pt x="12234" y="10412"/>
                  <a:pt x="12473" y="9954"/>
                  <a:pt x="12732" y="9516"/>
                </a:cubicBezTo>
                <a:cubicBezTo>
                  <a:pt x="13030" y="9039"/>
                  <a:pt x="13328" y="8562"/>
                  <a:pt x="13647" y="8084"/>
                </a:cubicBezTo>
                <a:cubicBezTo>
                  <a:pt x="13846" y="7786"/>
                  <a:pt x="14084" y="7507"/>
                  <a:pt x="14363" y="7249"/>
                </a:cubicBezTo>
                <a:cubicBezTo>
                  <a:pt x="14885" y="6772"/>
                  <a:pt x="15479" y="6557"/>
                  <a:pt x="16125" y="6557"/>
                </a:cubicBezTo>
                <a:cubicBezTo>
                  <a:pt x="16316" y="6557"/>
                  <a:pt x="16511" y="6576"/>
                  <a:pt x="16710" y="6612"/>
                </a:cubicBezTo>
                <a:cubicBezTo>
                  <a:pt x="16790" y="6632"/>
                  <a:pt x="16830" y="6652"/>
                  <a:pt x="16889" y="6672"/>
                </a:cubicBezTo>
                <a:cubicBezTo>
                  <a:pt x="16869" y="6771"/>
                  <a:pt x="16849" y="6871"/>
                  <a:pt x="16830" y="6950"/>
                </a:cubicBezTo>
                <a:cubicBezTo>
                  <a:pt x="16670" y="7607"/>
                  <a:pt x="16531" y="8263"/>
                  <a:pt x="16452" y="8939"/>
                </a:cubicBezTo>
                <a:cubicBezTo>
                  <a:pt x="16352" y="9755"/>
                  <a:pt x="16332" y="10571"/>
                  <a:pt x="16471" y="11386"/>
                </a:cubicBezTo>
                <a:cubicBezTo>
                  <a:pt x="16591" y="12142"/>
                  <a:pt x="16849" y="12858"/>
                  <a:pt x="17267" y="13495"/>
                </a:cubicBezTo>
                <a:cubicBezTo>
                  <a:pt x="17625" y="14052"/>
                  <a:pt x="18083" y="14509"/>
                  <a:pt x="18640" y="14848"/>
                </a:cubicBezTo>
                <a:cubicBezTo>
                  <a:pt x="18938" y="15047"/>
                  <a:pt x="19256" y="15186"/>
                  <a:pt x="19615" y="15245"/>
                </a:cubicBezTo>
                <a:cubicBezTo>
                  <a:pt x="19723" y="15263"/>
                  <a:pt x="19827" y="15272"/>
                  <a:pt x="19928" y="15272"/>
                </a:cubicBezTo>
                <a:cubicBezTo>
                  <a:pt x="20402" y="15272"/>
                  <a:pt x="20795" y="15075"/>
                  <a:pt x="21106" y="14649"/>
                </a:cubicBezTo>
                <a:cubicBezTo>
                  <a:pt x="21325" y="14370"/>
                  <a:pt x="21445" y="14032"/>
                  <a:pt x="21504" y="13694"/>
                </a:cubicBezTo>
                <a:cubicBezTo>
                  <a:pt x="21604" y="13117"/>
                  <a:pt x="21584" y="12560"/>
                  <a:pt x="21484" y="11983"/>
                </a:cubicBezTo>
                <a:cubicBezTo>
                  <a:pt x="21206" y="10610"/>
                  <a:pt x="20609" y="9397"/>
                  <a:pt x="19714" y="8323"/>
                </a:cubicBezTo>
                <a:cubicBezTo>
                  <a:pt x="19038" y="7547"/>
                  <a:pt x="18242" y="6930"/>
                  <a:pt x="17247" y="6572"/>
                </a:cubicBezTo>
                <a:cubicBezTo>
                  <a:pt x="17207" y="6572"/>
                  <a:pt x="17168" y="6532"/>
                  <a:pt x="17128" y="6513"/>
                </a:cubicBezTo>
                <a:cubicBezTo>
                  <a:pt x="17148" y="6433"/>
                  <a:pt x="17148" y="6373"/>
                  <a:pt x="17168" y="6314"/>
                </a:cubicBezTo>
                <a:cubicBezTo>
                  <a:pt x="17466" y="5339"/>
                  <a:pt x="17844" y="4384"/>
                  <a:pt x="18302" y="3469"/>
                </a:cubicBezTo>
                <a:cubicBezTo>
                  <a:pt x="18660" y="2773"/>
                  <a:pt x="19058" y="2116"/>
                  <a:pt x="19555" y="1519"/>
                </a:cubicBezTo>
                <a:cubicBezTo>
                  <a:pt x="19833" y="1181"/>
                  <a:pt x="20112" y="883"/>
                  <a:pt x="20430" y="624"/>
                </a:cubicBezTo>
                <a:cubicBezTo>
                  <a:pt x="20569" y="505"/>
                  <a:pt x="20729" y="405"/>
                  <a:pt x="20888" y="306"/>
                </a:cubicBezTo>
                <a:cubicBezTo>
                  <a:pt x="21027" y="207"/>
                  <a:pt x="21206" y="127"/>
                  <a:pt x="21385" y="127"/>
                </a:cubicBezTo>
                <a:cubicBezTo>
                  <a:pt x="21445" y="127"/>
                  <a:pt x="21524" y="107"/>
                  <a:pt x="21544" y="28"/>
                </a:cubicBezTo>
                <a:cubicBezTo>
                  <a:pt x="21504" y="8"/>
                  <a:pt x="21465" y="8"/>
                  <a:pt x="21445" y="8"/>
                </a:cubicBezTo>
                <a:cubicBezTo>
                  <a:pt x="21405" y="3"/>
                  <a:pt x="21365" y="0"/>
                  <a:pt x="213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66800" y="1474403"/>
            <a:ext cx="26670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170" name="Picture 2" descr="9 thói quen đơn giản để ngừng suy nghĩ quá nhiề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11038"/>
          <a:stretch/>
        </p:blipFill>
        <p:spPr bwMode="auto">
          <a:xfrm>
            <a:off x="4800600" y="2114550"/>
            <a:ext cx="2625076" cy="27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0"/>
          <p:cNvSpPr txBox="1">
            <a:spLocks noGrp="1"/>
          </p:cNvSpPr>
          <p:nvPr>
            <p:ph type="title"/>
          </p:nvPr>
        </p:nvSpPr>
        <p:spPr>
          <a:xfrm>
            <a:off x="169002" y="539999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0" dirty="0">
                <a:latin typeface="iCiel Nabila" pitchFamily="2" charset="0"/>
              </a:rPr>
              <a:t>3. </a:t>
            </a:r>
            <a:r>
              <a:rPr lang="en-US" b="0" dirty="0" err="1">
                <a:latin typeface="iCiel Nabila" pitchFamily="2" charset="0"/>
              </a:rPr>
              <a:t>Thực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hành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viết</a:t>
            </a:r>
            <a:endParaRPr lang="en-US" b="0" dirty="0">
              <a:latin typeface="iCiel Nabila" pitchFamily="2" charset="0"/>
            </a:endParaRPr>
          </a:p>
        </p:txBody>
      </p:sp>
      <p:pic>
        <p:nvPicPr>
          <p:cNvPr id="684" name="Google Shape;684;p30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10800000">
            <a:off x="7037325" y="3828975"/>
            <a:ext cx="1731000" cy="1015500"/>
          </a:xfrm>
          <a:prstGeom prst="roundRect">
            <a:avLst>
              <a:gd name="adj" fmla="val 21319"/>
            </a:avLst>
          </a:prstGeom>
          <a:noFill/>
          <a:ln>
            <a:noFill/>
          </a:ln>
        </p:spPr>
      </p:pic>
      <p:sp>
        <p:nvSpPr>
          <p:cNvPr id="691" name="Google Shape;691;p30"/>
          <p:cNvSpPr/>
          <p:nvPr/>
        </p:nvSpPr>
        <p:spPr>
          <a:xfrm rot="883541">
            <a:off x="4032885" y="757015"/>
            <a:ext cx="179823" cy="218024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Rectangle 7"/>
          <p:cNvSpPr/>
          <p:nvPr/>
        </p:nvSpPr>
        <p:spPr>
          <a:xfrm>
            <a:off x="1066800" y="1991003"/>
            <a:ext cx="26670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</a:p>
          <a:p>
            <a:pPr algn="just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19" y="1386385"/>
            <a:ext cx="4723024" cy="306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7280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0"/>
          <p:cNvSpPr txBox="1">
            <a:spLocks noGrp="1"/>
          </p:cNvSpPr>
          <p:nvPr>
            <p:ph type="title"/>
          </p:nvPr>
        </p:nvSpPr>
        <p:spPr>
          <a:xfrm>
            <a:off x="169002" y="539999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0" dirty="0">
                <a:latin typeface="iCiel Nabila" pitchFamily="2" charset="0"/>
              </a:rPr>
              <a:t>3. </a:t>
            </a:r>
            <a:r>
              <a:rPr lang="en-US" b="0" dirty="0" err="1">
                <a:latin typeface="iCiel Nabila" pitchFamily="2" charset="0"/>
              </a:rPr>
              <a:t>Thực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hành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viết</a:t>
            </a:r>
            <a:endParaRPr lang="en-US" b="0" dirty="0">
              <a:latin typeface="iCiel Nabila" pitchFamily="2" charset="0"/>
            </a:endParaRPr>
          </a:p>
        </p:txBody>
      </p:sp>
      <p:pic>
        <p:nvPicPr>
          <p:cNvPr id="684" name="Google Shape;684;p30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10800000">
            <a:off x="7037325" y="3828975"/>
            <a:ext cx="1731000" cy="1015500"/>
          </a:xfrm>
          <a:prstGeom prst="roundRect">
            <a:avLst>
              <a:gd name="adj" fmla="val 21319"/>
            </a:avLst>
          </a:prstGeom>
          <a:noFill/>
          <a:ln>
            <a:noFill/>
          </a:ln>
        </p:spPr>
      </p:pic>
      <p:sp>
        <p:nvSpPr>
          <p:cNvPr id="691" name="Google Shape;691;p30"/>
          <p:cNvSpPr/>
          <p:nvPr/>
        </p:nvSpPr>
        <p:spPr>
          <a:xfrm rot="883541">
            <a:off x="4032885" y="757015"/>
            <a:ext cx="179823" cy="218024"/>
          </a:xfrm>
          <a:custGeom>
            <a:avLst/>
            <a:gdLst/>
            <a:ahLst/>
            <a:cxnLst/>
            <a:rect l="l" t="t" r="r" b="b"/>
            <a:pathLst>
              <a:path w="20048" h="24307" extrusionOk="0">
                <a:moveTo>
                  <a:pt x="0" y="14790"/>
                </a:moveTo>
                <a:cubicBezTo>
                  <a:pt x="1118" y="17027"/>
                  <a:pt x="2181" y="19315"/>
                  <a:pt x="3615" y="21363"/>
                </a:cubicBezTo>
                <a:cubicBezTo>
                  <a:pt x="4326" y="22378"/>
                  <a:pt x="5690" y="25101"/>
                  <a:pt x="6244" y="23992"/>
                </a:cubicBezTo>
                <a:cubicBezTo>
                  <a:pt x="10368" y="15738"/>
                  <a:pt x="14072" y="7030"/>
                  <a:pt x="2004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Rectangle 7"/>
          <p:cNvSpPr/>
          <p:nvPr/>
        </p:nvSpPr>
        <p:spPr>
          <a:xfrm>
            <a:off x="1083125" y="1733550"/>
            <a:ext cx="26670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15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" y="3212694"/>
            <a:ext cx="3752293" cy="123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52" y="491413"/>
            <a:ext cx="3635022" cy="407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180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8"/>
          <p:cNvSpPr/>
          <p:nvPr/>
        </p:nvSpPr>
        <p:spPr>
          <a:xfrm>
            <a:off x="2063100" y="618916"/>
            <a:ext cx="5017800" cy="75362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7" name="Google Shape;2067;p48"/>
          <p:cNvGrpSpPr/>
          <p:nvPr/>
        </p:nvGrpSpPr>
        <p:grpSpPr>
          <a:xfrm>
            <a:off x="1445300" y="1696466"/>
            <a:ext cx="6253425" cy="2617862"/>
            <a:chOff x="1453903" y="1500600"/>
            <a:chExt cx="6253425" cy="2814300"/>
          </a:xfrm>
        </p:grpSpPr>
        <p:sp>
          <p:nvSpPr>
            <p:cNvPr id="2068" name="Google Shape;2068;p48"/>
            <p:cNvSpPr/>
            <p:nvPr/>
          </p:nvSpPr>
          <p:spPr>
            <a:xfrm>
              <a:off x="1530028" y="15768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8"/>
            <p:cNvSpPr/>
            <p:nvPr/>
          </p:nvSpPr>
          <p:spPr>
            <a:xfrm>
              <a:off x="1453903" y="1500600"/>
              <a:ext cx="6177156" cy="2738065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70" name="Google Shape;2070;p48"/>
          <p:cNvSpPr txBox="1">
            <a:spLocks noGrp="1"/>
          </p:cNvSpPr>
          <p:nvPr>
            <p:ph type="body" idx="1"/>
          </p:nvPr>
        </p:nvSpPr>
        <p:spPr>
          <a:xfrm>
            <a:off x="1521425" y="2026941"/>
            <a:ext cx="5656081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endParaRPr lang="en-US" sz="3200" dirty="0">
              <a:solidFill>
                <a:srgbClr val="2736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3200" dirty="0">
                <a:solidFill>
                  <a:srgbClr val="2736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71" name="Google Shape;2071;p48"/>
          <p:cNvSpPr txBox="1">
            <a:spLocks noGrp="1"/>
          </p:cNvSpPr>
          <p:nvPr>
            <p:ph type="title"/>
          </p:nvPr>
        </p:nvSpPr>
        <p:spPr>
          <a:xfrm>
            <a:off x="2182328" y="873450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iCiel Nabila" pitchFamily="2" charset="0"/>
              </a:rPr>
              <a:t>Nhiệm</a:t>
            </a:r>
            <a:r>
              <a:rPr lang="en-US" sz="3600" dirty="0">
                <a:latin typeface="iCiel Nabila" pitchFamily="2" charset="0"/>
              </a:rPr>
              <a:t> </a:t>
            </a:r>
            <a:r>
              <a:rPr lang="en-US" sz="3600" dirty="0" err="1">
                <a:latin typeface="iCiel Nabila" pitchFamily="2" charset="0"/>
              </a:rPr>
              <a:t>vụ</a:t>
            </a:r>
            <a:r>
              <a:rPr lang="en-US" sz="3600" dirty="0">
                <a:latin typeface="iCiel Nabila" pitchFamily="2" charset="0"/>
              </a:rPr>
              <a:t> - </a:t>
            </a:r>
            <a:r>
              <a:rPr lang="en-US" sz="3600" dirty="0" err="1">
                <a:latin typeface="iCiel Nabila" pitchFamily="2" charset="0"/>
              </a:rPr>
              <a:t>BTVN</a:t>
            </a:r>
            <a:endParaRPr sz="3600" dirty="0">
              <a:latin typeface="iCiel Nabila" pitchFamily="2" charset="0"/>
            </a:endParaRPr>
          </a:p>
        </p:txBody>
      </p:sp>
      <p:grpSp>
        <p:nvGrpSpPr>
          <p:cNvPr id="2072" name="Google Shape;2072;p48"/>
          <p:cNvGrpSpPr/>
          <p:nvPr/>
        </p:nvGrpSpPr>
        <p:grpSpPr>
          <a:xfrm rot="-561541" flipH="1">
            <a:off x="7180518" y="3486370"/>
            <a:ext cx="2356254" cy="1848866"/>
            <a:chOff x="-2415600" y="2986400"/>
            <a:chExt cx="1943075" cy="1524659"/>
          </a:xfrm>
        </p:grpSpPr>
        <p:sp>
          <p:nvSpPr>
            <p:cNvPr id="2073" name="Google Shape;2073;p4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8" name="Google Shape;2078;p4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079" name="Google Shape;2079;p4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700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70" grpId="0" build="p"/>
      <p:bldP spid="20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1"/>
          <p:cNvSpPr txBox="1">
            <a:spLocks noGrp="1"/>
          </p:cNvSpPr>
          <p:nvPr>
            <p:ph type="title" idx="4294967295"/>
          </p:nvPr>
        </p:nvSpPr>
        <p:spPr>
          <a:xfrm>
            <a:off x="685800" y="1200150"/>
            <a:ext cx="3276600" cy="1963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accent2"/>
                </a:solidFill>
                <a:latin typeface="iCiel Nabila" pitchFamily="2" charset="0"/>
              </a:rPr>
              <a:t>Chỉnh sửa bài viết theo PHT</a:t>
            </a:r>
            <a:endParaRPr b="0" dirty="0">
              <a:solidFill>
                <a:schemeClr val="accent2"/>
              </a:solidFill>
              <a:latin typeface="iCiel Nabila" pitchFamily="2" charset="0"/>
            </a:endParaRPr>
          </a:p>
        </p:txBody>
      </p:sp>
      <p:pic>
        <p:nvPicPr>
          <p:cNvPr id="722" name="Google Shape;722;p31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 rot="10800000" flipH="1">
            <a:off x="354031" y="3430750"/>
            <a:ext cx="2422500" cy="1421400"/>
          </a:xfrm>
          <a:prstGeom prst="roundRect">
            <a:avLst>
              <a:gd name="adj" fmla="val 14296"/>
            </a:avLst>
          </a:prstGeom>
          <a:noFill/>
          <a:ln>
            <a:noFill/>
          </a:ln>
        </p:spPr>
      </p:pic>
      <p:pic>
        <p:nvPicPr>
          <p:cNvPr id="723" name="Google Shape;7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10378">
            <a:off x="1379355" y="3826779"/>
            <a:ext cx="1536133" cy="779267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31"/>
          <p:cNvSpPr/>
          <p:nvPr/>
        </p:nvSpPr>
        <p:spPr>
          <a:xfrm rot="152705">
            <a:off x="1220413" y="2346738"/>
            <a:ext cx="2185689" cy="103149"/>
          </a:xfrm>
          <a:custGeom>
            <a:avLst/>
            <a:gdLst/>
            <a:ahLst/>
            <a:cxnLst/>
            <a:rect l="l" t="t" r="r" b="b"/>
            <a:pathLst>
              <a:path w="62116" h="4126" extrusionOk="0">
                <a:moveTo>
                  <a:pt x="0" y="4126"/>
                </a:moveTo>
                <a:cubicBezTo>
                  <a:pt x="20264" y="-217"/>
                  <a:pt x="41552" y="-1072"/>
                  <a:pt x="62116" y="149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22" y="521043"/>
            <a:ext cx="2292349" cy="273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94" y="3236504"/>
            <a:ext cx="2310517" cy="162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Google Shape;2339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4139778">
            <a:off x="7113855" y="3716408"/>
            <a:ext cx="2523568" cy="66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00200" y="1809750"/>
            <a:ext cx="5595900" cy="1335000"/>
          </a:xfrm>
        </p:spPr>
        <p:txBody>
          <a:bodyPr/>
          <a:lstStyle/>
          <a:p>
            <a:r>
              <a:rPr lang="en-US" sz="7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  <a:t>Khởi</a:t>
            </a:r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  <a:t> </a:t>
            </a:r>
            <a:r>
              <a:rPr lang="en-US" sz="7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Nabila" pitchFamily="2" charset="0"/>
              </a:rPr>
              <a:t>động</a:t>
            </a:r>
            <a:endParaRPr lang="en-US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Nabila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600200" y="3638550"/>
            <a:ext cx="5595900" cy="9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Bree Serif"/>
              <a:buNone/>
              <a:defRPr sz="5600" b="1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7200" dirty="0">
              <a:latin typeface="iCiel Nabi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480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895350"/>
            <a:ext cx="4297363" cy="573088"/>
          </a:xfrm>
        </p:spPr>
        <p:txBody>
          <a:bodyPr/>
          <a:lstStyle/>
          <a:p>
            <a:pPr algn="ctr"/>
            <a:r>
              <a:rPr lang="en-US" b="0" dirty="0" err="1">
                <a:latin typeface="iCiel Nabila" pitchFamily="2" charset="0"/>
              </a:rPr>
              <a:t>Trò</a:t>
            </a:r>
            <a:r>
              <a:rPr lang="en-US" b="0" dirty="0">
                <a:latin typeface="iCiel Nabila" pitchFamily="2" charset="0"/>
              </a:rPr>
              <a:t> </a:t>
            </a:r>
            <a:r>
              <a:rPr lang="en-US" b="0" dirty="0" err="1">
                <a:latin typeface="iCiel Nabila" pitchFamily="2" charset="0"/>
              </a:rPr>
              <a:t>chơi</a:t>
            </a:r>
            <a:r>
              <a:rPr lang="en-US" b="0" dirty="0">
                <a:latin typeface="iCiel Nabila" pitchFamily="2" charset="0"/>
              </a:rPr>
              <a:t>:  </a:t>
            </a:r>
            <a:br>
              <a:rPr lang="en-US" b="0" dirty="0">
                <a:latin typeface="iCiel Nabila" pitchFamily="2" charset="0"/>
              </a:rPr>
            </a:br>
            <a:r>
              <a:rPr lang="en-US" b="0" dirty="0" err="1">
                <a:solidFill>
                  <a:schemeClr val="accent6"/>
                </a:solidFill>
                <a:latin typeface="iCiel Nabila" pitchFamily="2" charset="0"/>
              </a:rPr>
              <a:t>Tôi</a:t>
            </a:r>
            <a:r>
              <a:rPr lang="en-US" b="0" dirty="0">
                <a:solidFill>
                  <a:schemeClr val="accent6"/>
                </a:solidFill>
                <a:latin typeface="iCiel Nabila" pitchFamily="2" charset="0"/>
              </a:rPr>
              <a:t> </a:t>
            </a:r>
            <a:r>
              <a:rPr lang="en-US" b="0" dirty="0" err="1">
                <a:solidFill>
                  <a:schemeClr val="accent6"/>
                </a:solidFill>
                <a:latin typeface="iCiel Nabila" pitchFamily="2" charset="0"/>
              </a:rPr>
              <a:t>mê</a:t>
            </a:r>
            <a:r>
              <a:rPr lang="en-US" b="0" dirty="0">
                <a:solidFill>
                  <a:schemeClr val="accent6"/>
                </a:solidFill>
                <a:latin typeface="iCiel Nabila" pitchFamily="2" charset="0"/>
              </a:rPr>
              <a:t> </a:t>
            </a:r>
            <a:r>
              <a:rPr lang="en-US" b="0" dirty="0" err="1">
                <a:solidFill>
                  <a:schemeClr val="accent6"/>
                </a:solidFill>
                <a:latin typeface="iCiel Nabila" pitchFamily="2" charset="0"/>
              </a:rPr>
              <a:t>đọc</a:t>
            </a:r>
            <a:r>
              <a:rPr lang="en-US" b="0" dirty="0">
                <a:solidFill>
                  <a:schemeClr val="accent6"/>
                </a:solidFill>
                <a:latin typeface="iCiel Nabila" pitchFamily="2" charset="0"/>
              </a:rPr>
              <a:t> </a:t>
            </a:r>
            <a:r>
              <a:rPr lang="en-US" b="0" dirty="0" err="1">
                <a:solidFill>
                  <a:schemeClr val="accent6"/>
                </a:solidFill>
                <a:latin typeface="iCiel Nabila" pitchFamily="2" charset="0"/>
              </a:rPr>
              <a:t>sách</a:t>
            </a:r>
            <a:r>
              <a:rPr lang="en-US" b="0" dirty="0">
                <a:solidFill>
                  <a:schemeClr val="accent2"/>
                </a:solidFill>
              </a:rPr>
              <a:t/>
            </a:r>
            <a:br>
              <a:rPr lang="en-US" b="0" dirty="0">
                <a:solidFill>
                  <a:schemeClr val="accent2"/>
                </a:solidFill>
              </a:rPr>
            </a:b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20733"/>
            <a:ext cx="28956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r="4326"/>
          <a:stretch/>
        </p:blipFill>
        <p:spPr bwMode="auto">
          <a:xfrm>
            <a:off x="4114800" y="1885950"/>
            <a:ext cx="4405746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1871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38150"/>
            <a:ext cx="6612600" cy="841800"/>
          </a:xfrm>
        </p:spPr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1:</a:t>
            </a:r>
          </a:p>
        </p:txBody>
      </p:sp>
      <p:pic>
        <p:nvPicPr>
          <p:cNvPr id="2050" name="Picture 2" descr="Thử tài nhớ truyện 'Dế Mèn phiêu lưu ký'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76350"/>
            <a:ext cx="5005436" cy="330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14350"/>
            <a:ext cx="3076500" cy="622200"/>
          </a:xfrm>
        </p:spPr>
        <p:txBody>
          <a:bodyPr/>
          <a:lstStyle/>
          <a:p>
            <a:r>
              <a:rPr lang="en-US" sz="3600" dirty="0" err="1"/>
              <a:t>Câu</a:t>
            </a:r>
            <a:r>
              <a:rPr lang="en-US" sz="3600" dirty="0"/>
              <a:t> 2:</a:t>
            </a:r>
          </a:p>
        </p:txBody>
      </p:sp>
      <p:pic>
        <p:nvPicPr>
          <p:cNvPr id="3076" name="Picture 4" descr="Đúng, đó là tác phẩm 'Tắt đèn'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0150"/>
            <a:ext cx="5638801" cy="3383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38150"/>
            <a:ext cx="6612600" cy="841800"/>
          </a:xfrm>
        </p:spPr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3:</a:t>
            </a:r>
          </a:p>
        </p:txBody>
      </p:sp>
      <p:pic>
        <p:nvPicPr>
          <p:cNvPr id="4098" name="Picture 2" descr="Kể lại câu chuyện Những ngôi sao xa xôi của Lê Minh Khuê - Áo kiểu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0150"/>
            <a:ext cx="4343400" cy="351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127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14350"/>
            <a:ext cx="3076500" cy="622200"/>
          </a:xfrm>
        </p:spPr>
        <p:txBody>
          <a:bodyPr/>
          <a:lstStyle/>
          <a:p>
            <a:r>
              <a:rPr lang="en-US" sz="3600" dirty="0" err="1"/>
              <a:t>Câu</a:t>
            </a:r>
            <a:r>
              <a:rPr lang="en-US" sz="3600" dirty="0"/>
              <a:t> 4:</a:t>
            </a:r>
          </a:p>
        </p:txBody>
      </p:sp>
      <p:pic>
        <p:nvPicPr>
          <p:cNvPr id="5122" name="Picture 2" descr="Lão Hạc - Đọc báo, tin tức mới nhất 24h qua - A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0150"/>
            <a:ext cx="5577840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38150"/>
            <a:ext cx="6612600" cy="841800"/>
          </a:xfrm>
        </p:spPr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5:</a:t>
            </a:r>
          </a:p>
        </p:txBody>
      </p:sp>
      <p:pic>
        <p:nvPicPr>
          <p:cNvPr id="6146" name="Picture 2" descr="Chiến thắng Mtao Mxây - Sử thi Đăm S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76350"/>
            <a:ext cx="5925403" cy="3106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6366573" y="3427450"/>
            <a:ext cx="2422500" cy="1421400"/>
          </a:xfrm>
          <a:prstGeom prst="roundRect">
            <a:avLst>
              <a:gd name="adj" fmla="val 18884"/>
            </a:avLst>
          </a:prstGeom>
          <a:noFill/>
          <a:ln>
            <a:noFill/>
          </a:ln>
        </p:spPr>
      </p:pic>
      <p:sp>
        <p:nvSpPr>
          <p:cNvPr id="584" name="Google Shape;584;p28"/>
          <p:cNvSpPr txBox="1">
            <a:spLocks noGrp="1"/>
          </p:cNvSpPr>
          <p:nvPr>
            <p:ph type="title"/>
          </p:nvPr>
        </p:nvSpPr>
        <p:spPr>
          <a:xfrm>
            <a:off x="2992452" y="438150"/>
            <a:ext cx="3076500" cy="914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  <a:latin typeface="iCiel Nabila" pitchFamily="2" charset="0"/>
              </a:rPr>
              <a:t>Thảo luận</a:t>
            </a:r>
            <a:endParaRPr dirty="0">
              <a:solidFill>
                <a:schemeClr val="tx2"/>
              </a:solidFill>
              <a:latin typeface="iCiel Nabila" pitchFamily="2" charset="0"/>
            </a:endParaRPr>
          </a:p>
        </p:txBody>
      </p:sp>
      <p:pic>
        <p:nvPicPr>
          <p:cNvPr id="585" name="Google Shape;5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1" y="3638550"/>
            <a:ext cx="1143000" cy="83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28"/>
          <p:cNvGrpSpPr/>
          <p:nvPr/>
        </p:nvGrpSpPr>
        <p:grpSpPr>
          <a:xfrm rot="996060">
            <a:off x="7943789" y="3911149"/>
            <a:ext cx="647823" cy="760851"/>
            <a:chOff x="3368525" y="3490250"/>
            <a:chExt cx="762860" cy="852711"/>
          </a:xfrm>
        </p:grpSpPr>
        <p:sp>
          <p:nvSpPr>
            <p:cNvPr id="593" name="Google Shape;593;p28"/>
            <p:cNvSpPr/>
            <p:nvPr/>
          </p:nvSpPr>
          <p:spPr>
            <a:xfrm>
              <a:off x="3368525" y="3490250"/>
              <a:ext cx="762860" cy="852711"/>
            </a:xfrm>
            <a:custGeom>
              <a:avLst/>
              <a:gdLst/>
              <a:ahLst/>
              <a:cxnLst/>
              <a:rect l="l" t="t" r="r" b="b"/>
              <a:pathLst>
                <a:path w="19655" h="21970" extrusionOk="0">
                  <a:moveTo>
                    <a:pt x="9764" y="177"/>
                  </a:moveTo>
                  <a:cubicBezTo>
                    <a:pt x="9938" y="177"/>
                    <a:pt x="10111" y="257"/>
                    <a:pt x="10285" y="421"/>
                  </a:cubicBezTo>
                  <a:cubicBezTo>
                    <a:pt x="10424" y="560"/>
                    <a:pt x="10544" y="719"/>
                    <a:pt x="10643" y="858"/>
                  </a:cubicBezTo>
                  <a:cubicBezTo>
                    <a:pt x="10862" y="1197"/>
                    <a:pt x="11021" y="1575"/>
                    <a:pt x="11160" y="1953"/>
                  </a:cubicBezTo>
                  <a:cubicBezTo>
                    <a:pt x="11439" y="2689"/>
                    <a:pt x="11618" y="3444"/>
                    <a:pt x="11777" y="4200"/>
                  </a:cubicBezTo>
                  <a:cubicBezTo>
                    <a:pt x="11936" y="4976"/>
                    <a:pt x="12056" y="5752"/>
                    <a:pt x="12155" y="6548"/>
                  </a:cubicBezTo>
                  <a:cubicBezTo>
                    <a:pt x="12155" y="6627"/>
                    <a:pt x="12155" y="6707"/>
                    <a:pt x="12175" y="6806"/>
                  </a:cubicBezTo>
                  <a:cubicBezTo>
                    <a:pt x="11419" y="7164"/>
                    <a:pt x="10683" y="7522"/>
                    <a:pt x="9927" y="7881"/>
                  </a:cubicBezTo>
                  <a:cubicBezTo>
                    <a:pt x="9887" y="7861"/>
                    <a:pt x="9828" y="7841"/>
                    <a:pt x="9788" y="7821"/>
                  </a:cubicBezTo>
                  <a:cubicBezTo>
                    <a:pt x="9072" y="7423"/>
                    <a:pt x="8336" y="7025"/>
                    <a:pt x="7620" y="6627"/>
                  </a:cubicBezTo>
                  <a:cubicBezTo>
                    <a:pt x="7580" y="6607"/>
                    <a:pt x="7540" y="6568"/>
                    <a:pt x="7480" y="6548"/>
                  </a:cubicBezTo>
                  <a:cubicBezTo>
                    <a:pt x="7480" y="6468"/>
                    <a:pt x="7480" y="6389"/>
                    <a:pt x="7480" y="6309"/>
                  </a:cubicBezTo>
                  <a:cubicBezTo>
                    <a:pt x="7580" y="5493"/>
                    <a:pt x="7699" y="4678"/>
                    <a:pt x="7858" y="3882"/>
                  </a:cubicBezTo>
                  <a:cubicBezTo>
                    <a:pt x="7998" y="3186"/>
                    <a:pt x="8177" y="2490"/>
                    <a:pt x="8415" y="1813"/>
                  </a:cubicBezTo>
                  <a:cubicBezTo>
                    <a:pt x="8535" y="1515"/>
                    <a:pt x="8654" y="1216"/>
                    <a:pt x="8813" y="958"/>
                  </a:cubicBezTo>
                  <a:cubicBezTo>
                    <a:pt x="8913" y="759"/>
                    <a:pt x="9052" y="580"/>
                    <a:pt x="9211" y="441"/>
                  </a:cubicBezTo>
                  <a:cubicBezTo>
                    <a:pt x="9395" y="267"/>
                    <a:pt x="9580" y="177"/>
                    <a:pt x="9764" y="177"/>
                  </a:cubicBezTo>
                  <a:close/>
                  <a:moveTo>
                    <a:pt x="7480" y="6747"/>
                  </a:moveTo>
                  <a:cubicBezTo>
                    <a:pt x="7719" y="6806"/>
                    <a:pt x="8535" y="7224"/>
                    <a:pt x="9549" y="7841"/>
                  </a:cubicBezTo>
                  <a:cubicBezTo>
                    <a:pt x="9609" y="7861"/>
                    <a:pt x="9688" y="7881"/>
                    <a:pt x="9708" y="7980"/>
                  </a:cubicBezTo>
                  <a:cubicBezTo>
                    <a:pt x="9688" y="8000"/>
                    <a:pt x="9669" y="8020"/>
                    <a:pt x="9649" y="8040"/>
                  </a:cubicBezTo>
                  <a:cubicBezTo>
                    <a:pt x="8893" y="8457"/>
                    <a:pt x="8137" y="8875"/>
                    <a:pt x="7381" y="9293"/>
                  </a:cubicBezTo>
                  <a:lnTo>
                    <a:pt x="7321" y="9293"/>
                  </a:lnTo>
                  <a:cubicBezTo>
                    <a:pt x="7301" y="9253"/>
                    <a:pt x="7301" y="9193"/>
                    <a:pt x="7301" y="9154"/>
                  </a:cubicBezTo>
                  <a:cubicBezTo>
                    <a:pt x="7321" y="8378"/>
                    <a:pt x="7361" y="7582"/>
                    <a:pt x="7441" y="6806"/>
                  </a:cubicBezTo>
                  <a:cubicBezTo>
                    <a:pt x="7460" y="6786"/>
                    <a:pt x="7480" y="6767"/>
                    <a:pt x="7480" y="6747"/>
                  </a:cubicBezTo>
                  <a:close/>
                  <a:moveTo>
                    <a:pt x="12175" y="6985"/>
                  </a:moveTo>
                  <a:cubicBezTo>
                    <a:pt x="12235" y="7164"/>
                    <a:pt x="12235" y="7324"/>
                    <a:pt x="12255" y="7483"/>
                  </a:cubicBezTo>
                  <a:cubicBezTo>
                    <a:pt x="12374" y="8736"/>
                    <a:pt x="12374" y="9154"/>
                    <a:pt x="12354" y="9373"/>
                  </a:cubicBezTo>
                  <a:lnTo>
                    <a:pt x="12294" y="9373"/>
                  </a:lnTo>
                  <a:cubicBezTo>
                    <a:pt x="11598" y="8915"/>
                    <a:pt x="10882" y="8477"/>
                    <a:pt x="10186" y="8020"/>
                  </a:cubicBezTo>
                  <a:cubicBezTo>
                    <a:pt x="10166" y="8020"/>
                    <a:pt x="10166" y="8000"/>
                    <a:pt x="10146" y="7980"/>
                  </a:cubicBezTo>
                  <a:cubicBezTo>
                    <a:pt x="10166" y="7940"/>
                    <a:pt x="10206" y="7920"/>
                    <a:pt x="10245" y="7900"/>
                  </a:cubicBezTo>
                  <a:cubicBezTo>
                    <a:pt x="10842" y="7602"/>
                    <a:pt x="11439" y="7304"/>
                    <a:pt x="12036" y="7025"/>
                  </a:cubicBezTo>
                  <a:cubicBezTo>
                    <a:pt x="12076" y="7005"/>
                    <a:pt x="12115" y="7005"/>
                    <a:pt x="12175" y="6985"/>
                  </a:cubicBezTo>
                  <a:close/>
                  <a:moveTo>
                    <a:pt x="1711" y="4737"/>
                  </a:moveTo>
                  <a:cubicBezTo>
                    <a:pt x="2129" y="4757"/>
                    <a:pt x="2547" y="4817"/>
                    <a:pt x="2945" y="4917"/>
                  </a:cubicBezTo>
                  <a:cubicBezTo>
                    <a:pt x="3800" y="5135"/>
                    <a:pt x="4616" y="5414"/>
                    <a:pt x="5411" y="5752"/>
                  </a:cubicBezTo>
                  <a:cubicBezTo>
                    <a:pt x="5968" y="5991"/>
                    <a:pt x="6525" y="6249"/>
                    <a:pt x="7063" y="6508"/>
                  </a:cubicBezTo>
                  <a:cubicBezTo>
                    <a:pt x="7142" y="6548"/>
                    <a:pt x="7202" y="6588"/>
                    <a:pt x="7281" y="6627"/>
                  </a:cubicBezTo>
                  <a:cubicBezTo>
                    <a:pt x="7262" y="7105"/>
                    <a:pt x="7222" y="7582"/>
                    <a:pt x="7202" y="8040"/>
                  </a:cubicBezTo>
                  <a:cubicBezTo>
                    <a:pt x="7162" y="8517"/>
                    <a:pt x="7142" y="8975"/>
                    <a:pt x="7122" y="9452"/>
                  </a:cubicBezTo>
                  <a:cubicBezTo>
                    <a:pt x="6426" y="9890"/>
                    <a:pt x="5770" y="10327"/>
                    <a:pt x="5113" y="10745"/>
                  </a:cubicBezTo>
                  <a:cubicBezTo>
                    <a:pt x="5053" y="10725"/>
                    <a:pt x="5014" y="10705"/>
                    <a:pt x="4994" y="10685"/>
                  </a:cubicBezTo>
                  <a:cubicBezTo>
                    <a:pt x="3820" y="9750"/>
                    <a:pt x="2666" y="8776"/>
                    <a:pt x="1692" y="7662"/>
                  </a:cubicBezTo>
                  <a:cubicBezTo>
                    <a:pt x="1453" y="7363"/>
                    <a:pt x="1214" y="7065"/>
                    <a:pt x="995" y="6767"/>
                  </a:cubicBezTo>
                  <a:cubicBezTo>
                    <a:pt x="856" y="6548"/>
                    <a:pt x="757" y="6329"/>
                    <a:pt x="637" y="6110"/>
                  </a:cubicBezTo>
                  <a:cubicBezTo>
                    <a:pt x="558" y="5931"/>
                    <a:pt x="498" y="5752"/>
                    <a:pt x="478" y="5573"/>
                  </a:cubicBezTo>
                  <a:cubicBezTo>
                    <a:pt x="438" y="5215"/>
                    <a:pt x="597" y="4956"/>
                    <a:pt x="936" y="4837"/>
                  </a:cubicBezTo>
                  <a:cubicBezTo>
                    <a:pt x="1174" y="4737"/>
                    <a:pt x="1433" y="4737"/>
                    <a:pt x="1711" y="4737"/>
                  </a:cubicBezTo>
                  <a:close/>
                  <a:moveTo>
                    <a:pt x="18148" y="5183"/>
                  </a:moveTo>
                  <a:cubicBezTo>
                    <a:pt x="18344" y="5183"/>
                    <a:pt x="18538" y="5197"/>
                    <a:pt x="18740" y="5235"/>
                  </a:cubicBezTo>
                  <a:cubicBezTo>
                    <a:pt x="18859" y="5255"/>
                    <a:pt x="18978" y="5294"/>
                    <a:pt x="19098" y="5334"/>
                  </a:cubicBezTo>
                  <a:cubicBezTo>
                    <a:pt x="19396" y="5474"/>
                    <a:pt x="19555" y="5732"/>
                    <a:pt x="19496" y="6050"/>
                  </a:cubicBezTo>
                  <a:cubicBezTo>
                    <a:pt x="19476" y="6190"/>
                    <a:pt x="19436" y="6329"/>
                    <a:pt x="19376" y="6468"/>
                  </a:cubicBezTo>
                  <a:cubicBezTo>
                    <a:pt x="19277" y="6707"/>
                    <a:pt x="19137" y="6926"/>
                    <a:pt x="18998" y="7125"/>
                  </a:cubicBezTo>
                  <a:cubicBezTo>
                    <a:pt x="18720" y="7522"/>
                    <a:pt x="18401" y="7861"/>
                    <a:pt x="18063" y="8199"/>
                  </a:cubicBezTo>
                  <a:cubicBezTo>
                    <a:pt x="17307" y="8975"/>
                    <a:pt x="16452" y="9671"/>
                    <a:pt x="15577" y="10307"/>
                  </a:cubicBezTo>
                  <a:cubicBezTo>
                    <a:pt x="15318" y="10506"/>
                    <a:pt x="15059" y="10705"/>
                    <a:pt x="14781" y="10904"/>
                  </a:cubicBezTo>
                  <a:cubicBezTo>
                    <a:pt x="14721" y="10944"/>
                    <a:pt x="14662" y="10964"/>
                    <a:pt x="14602" y="11004"/>
                  </a:cubicBezTo>
                  <a:cubicBezTo>
                    <a:pt x="14562" y="10984"/>
                    <a:pt x="14542" y="10984"/>
                    <a:pt x="14522" y="10984"/>
                  </a:cubicBezTo>
                  <a:cubicBezTo>
                    <a:pt x="13886" y="10506"/>
                    <a:pt x="13229" y="10029"/>
                    <a:pt x="12553" y="9532"/>
                  </a:cubicBezTo>
                  <a:cubicBezTo>
                    <a:pt x="12513" y="9333"/>
                    <a:pt x="12533" y="9094"/>
                    <a:pt x="12513" y="8875"/>
                  </a:cubicBezTo>
                  <a:cubicBezTo>
                    <a:pt x="12513" y="8656"/>
                    <a:pt x="12493" y="8438"/>
                    <a:pt x="12473" y="8219"/>
                  </a:cubicBezTo>
                  <a:cubicBezTo>
                    <a:pt x="12454" y="8000"/>
                    <a:pt x="12454" y="7781"/>
                    <a:pt x="12414" y="7542"/>
                  </a:cubicBezTo>
                  <a:cubicBezTo>
                    <a:pt x="12394" y="7324"/>
                    <a:pt x="12374" y="7125"/>
                    <a:pt x="12374" y="6886"/>
                  </a:cubicBezTo>
                  <a:cubicBezTo>
                    <a:pt x="12414" y="6866"/>
                    <a:pt x="12454" y="6846"/>
                    <a:pt x="12493" y="6826"/>
                  </a:cubicBezTo>
                  <a:cubicBezTo>
                    <a:pt x="13727" y="6289"/>
                    <a:pt x="14980" y="5812"/>
                    <a:pt x="16293" y="5474"/>
                  </a:cubicBezTo>
                  <a:cubicBezTo>
                    <a:pt x="16790" y="5354"/>
                    <a:pt x="17287" y="5255"/>
                    <a:pt x="17805" y="5195"/>
                  </a:cubicBezTo>
                  <a:cubicBezTo>
                    <a:pt x="17921" y="5188"/>
                    <a:pt x="18035" y="5183"/>
                    <a:pt x="18148" y="5183"/>
                  </a:cubicBezTo>
                  <a:close/>
                  <a:moveTo>
                    <a:pt x="7082" y="9691"/>
                  </a:moveTo>
                  <a:cubicBezTo>
                    <a:pt x="7142" y="9770"/>
                    <a:pt x="7122" y="9850"/>
                    <a:pt x="7122" y="9930"/>
                  </a:cubicBezTo>
                  <a:cubicBezTo>
                    <a:pt x="7122" y="10268"/>
                    <a:pt x="7102" y="10606"/>
                    <a:pt x="7122" y="10964"/>
                  </a:cubicBezTo>
                  <a:cubicBezTo>
                    <a:pt x="7122" y="11282"/>
                    <a:pt x="7142" y="11620"/>
                    <a:pt x="7142" y="11959"/>
                  </a:cubicBezTo>
                  <a:cubicBezTo>
                    <a:pt x="7142" y="12038"/>
                    <a:pt x="7162" y="12118"/>
                    <a:pt x="7102" y="12197"/>
                  </a:cubicBezTo>
                  <a:cubicBezTo>
                    <a:pt x="7082" y="12177"/>
                    <a:pt x="7043" y="12177"/>
                    <a:pt x="7003" y="12157"/>
                  </a:cubicBezTo>
                  <a:cubicBezTo>
                    <a:pt x="6446" y="11760"/>
                    <a:pt x="5889" y="11362"/>
                    <a:pt x="5332" y="10944"/>
                  </a:cubicBezTo>
                  <a:cubicBezTo>
                    <a:pt x="5312" y="10924"/>
                    <a:pt x="5292" y="10904"/>
                    <a:pt x="5272" y="10884"/>
                  </a:cubicBezTo>
                  <a:cubicBezTo>
                    <a:pt x="5292" y="10845"/>
                    <a:pt x="5332" y="10805"/>
                    <a:pt x="5352" y="10765"/>
                  </a:cubicBezTo>
                  <a:cubicBezTo>
                    <a:pt x="5869" y="10427"/>
                    <a:pt x="6386" y="10109"/>
                    <a:pt x="6903" y="9770"/>
                  </a:cubicBezTo>
                  <a:cubicBezTo>
                    <a:pt x="6963" y="9731"/>
                    <a:pt x="7023" y="9711"/>
                    <a:pt x="7082" y="9691"/>
                  </a:cubicBezTo>
                  <a:close/>
                  <a:moveTo>
                    <a:pt x="12593" y="9770"/>
                  </a:moveTo>
                  <a:cubicBezTo>
                    <a:pt x="12732" y="9830"/>
                    <a:pt x="12851" y="9930"/>
                    <a:pt x="12951" y="10009"/>
                  </a:cubicBezTo>
                  <a:cubicBezTo>
                    <a:pt x="13826" y="10606"/>
                    <a:pt x="14264" y="10944"/>
                    <a:pt x="14423" y="11123"/>
                  </a:cubicBezTo>
                  <a:cubicBezTo>
                    <a:pt x="14363" y="11183"/>
                    <a:pt x="14304" y="11223"/>
                    <a:pt x="14244" y="11262"/>
                  </a:cubicBezTo>
                  <a:cubicBezTo>
                    <a:pt x="13727" y="11600"/>
                    <a:pt x="13209" y="11939"/>
                    <a:pt x="12692" y="12257"/>
                  </a:cubicBezTo>
                  <a:cubicBezTo>
                    <a:pt x="12672" y="12277"/>
                    <a:pt x="12633" y="12277"/>
                    <a:pt x="12613" y="12277"/>
                  </a:cubicBezTo>
                  <a:cubicBezTo>
                    <a:pt x="12553" y="12217"/>
                    <a:pt x="12573" y="12138"/>
                    <a:pt x="12573" y="12058"/>
                  </a:cubicBezTo>
                  <a:cubicBezTo>
                    <a:pt x="12573" y="11461"/>
                    <a:pt x="12573" y="10864"/>
                    <a:pt x="12573" y="10288"/>
                  </a:cubicBezTo>
                  <a:cubicBezTo>
                    <a:pt x="12573" y="10148"/>
                    <a:pt x="12553" y="10029"/>
                    <a:pt x="12553" y="9910"/>
                  </a:cubicBezTo>
                  <a:cubicBezTo>
                    <a:pt x="12553" y="9870"/>
                    <a:pt x="12573" y="9830"/>
                    <a:pt x="12593" y="9770"/>
                  </a:cubicBezTo>
                  <a:close/>
                  <a:moveTo>
                    <a:pt x="9907" y="8079"/>
                  </a:moveTo>
                  <a:cubicBezTo>
                    <a:pt x="9967" y="8099"/>
                    <a:pt x="10027" y="8119"/>
                    <a:pt x="10086" y="8139"/>
                  </a:cubicBezTo>
                  <a:cubicBezTo>
                    <a:pt x="10802" y="8597"/>
                    <a:pt x="11519" y="9054"/>
                    <a:pt x="12235" y="9512"/>
                  </a:cubicBezTo>
                  <a:cubicBezTo>
                    <a:pt x="12294" y="9552"/>
                    <a:pt x="12334" y="9591"/>
                    <a:pt x="12374" y="9611"/>
                  </a:cubicBezTo>
                  <a:cubicBezTo>
                    <a:pt x="12434" y="9910"/>
                    <a:pt x="12434" y="12138"/>
                    <a:pt x="12374" y="12456"/>
                  </a:cubicBezTo>
                  <a:cubicBezTo>
                    <a:pt x="11538" y="12953"/>
                    <a:pt x="10683" y="13451"/>
                    <a:pt x="9788" y="13908"/>
                  </a:cubicBezTo>
                  <a:cubicBezTo>
                    <a:pt x="9728" y="13888"/>
                    <a:pt x="9688" y="13868"/>
                    <a:pt x="9649" y="13848"/>
                  </a:cubicBezTo>
                  <a:cubicBezTo>
                    <a:pt x="8893" y="13371"/>
                    <a:pt x="8157" y="12913"/>
                    <a:pt x="7401" y="12436"/>
                  </a:cubicBezTo>
                  <a:cubicBezTo>
                    <a:pt x="7381" y="12416"/>
                    <a:pt x="7361" y="12396"/>
                    <a:pt x="7321" y="12356"/>
                  </a:cubicBezTo>
                  <a:cubicBezTo>
                    <a:pt x="7321" y="12317"/>
                    <a:pt x="7301" y="12277"/>
                    <a:pt x="7301" y="12237"/>
                  </a:cubicBezTo>
                  <a:cubicBezTo>
                    <a:pt x="7281" y="11362"/>
                    <a:pt x="7281" y="10506"/>
                    <a:pt x="7281" y="9631"/>
                  </a:cubicBezTo>
                  <a:cubicBezTo>
                    <a:pt x="7281" y="9611"/>
                    <a:pt x="7281" y="9591"/>
                    <a:pt x="7301" y="9552"/>
                  </a:cubicBezTo>
                  <a:cubicBezTo>
                    <a:pt x="7341" y="9512"/>
                    <a:pt x="7381" y="9472"/>
                    <a:pt x="7441" y="9452"/>
                  </a:cubicBezTo>
                  <a:cubicBezTo>
                    <a:pt x="8216" y="9014"/>
                    <a:pt x="8992" y="8577"/>
                    <a:pt x="9768" y="8139"/>
                  </a:cubicBezTo>
                  <a:cubicBezTo>
                    <a:pt x="9808" y="8099"/>
                    <a:pt x="9867" y="8099"/>
                    <a:pt x="9907" y="8079"/>
                  </a:cubicBezTo>
                  <a:close/>
                  <a:moveTo>
                    <a:pt x="7401" y="12615"/>
                  </a:moveTo>
                  <a:lnTo>
                    <a:pt x="9470" y="13928"/>
                  </a:lnTo>
                  <a:cubicBezTo>
                    <a:pt x="9489" y="13928"/>
                    <a:pt x="9509" y="13948"/>
                    <a:pt x="9569" y="13968"/>
                  </a:cubicBezTo>
                  <a:cubicBezTo>
                    <a:pt x="9509" y="14027"/>
                    <a:pt x="9489" y="14067"/>
                    <a:pt x="9450" y="14067"/>
                  </a:cubicBezTo>
                  <a:cubicBezTo>
                    <a:pt x="8853" y="14366"/>
                    <a:pt x="8236" y="14664"/>
                    <a:pt x="7639" y="14942"/>
                  </a:cubicBezTo>
                  <a:cubicBezTo>
                    <a:pt x="7600" y="14962"/>
                    <a:pt x="7560" y="14962"/>
                    <a:pt x="7520" y="14982"/>
                  </a:cubicBezTo>
                  <a:cubicBezTo>
                    <a:pt x="7500" y="14942"/>
                    <a:pt x="7480" y="14923"/>
                    <a:pt x="7480" y="14903"/>
                  </a:cubicBezTo>
                  <a:cubicBezTo>
                    <a:pt x="7401" y="14187"/>
                    <a:pt x="7341" y="13451"/>
                    <a:pt x="7321" y="12734"/>
                  </a:cubicBezTo>
                  <a:cubicBezTo>
                    <a:pt x="7321" y="12695"/>
                    <a:pt x="7341" y="12655"/>
                    <a:pt x="7341" y="12635"/>
                  </a:cubicBezTo>
                  <a:cubicBezTo>
                    <a:pt x="7361" y="12615"/>
                    <a:pt x="7381" y="12615"/>
                    <a:pt x="7401" y="12615"/>
                  </a:cubicBezTo>
                  <a:close/>
                  <a:moveTo>
                    <a:pt x="12374" y="12655"/>
                  </a:moveTo>
                  <a:lnTo>
                    <a:pt x="12374" y="12655"/>
                  </a:lnTo>
                  <a:cubicBezTo>
                    <a:pt x="12414" y="12973"/>
                    <a:pt x="12314" y="14903"/>
                    <a:pt x="12235" y="15221"/>
                  </a:cubicBezTo>
                  <a:cubicBezTo>
                    <a:pt x="12221" y="15224"/>
                    <a:pt x="12208" y="15225"/>
                    <a:pt x="12195" y="15225"/>
                  </a:cubicBezTo>
                  <a:cubicBezTo>
                    <a:pt x="12119" y="15225"/>
                    <a:pt x="12067" y="15178"/>
                    <a:pt x="12016" y="15161"/>
                  </a:cubicBezTo>
                  <a:cubicBezTo>
                    <a:pt x="11479" y="14883"/>
                    <a:pt x="10962" y="14584"/>
                    <a:pt x="10444" y="14306"/>
                  </a:cubicBezTo>
                  <a:cubicBezTo>
                    <a:pt x="10325" y="14246"/>
                    <a:pt x="10206" y="14187"/>
                    <a:pt x="10086" y="14107"/>
                  </a:cubicBezTo>
                  <a:cubicBezTo>
                    <a:pt x="10046" y="14087"/>
                    <a:pt x="10027" y="14067"/>
                    <a:pt x="9987" y="14027"/>
                  </a:cubicBezTo>
                  <a:cubicBezTo>
                    <a:pt x="10007" y="13928"/>
                    <a:pt x="10106" y="13908"/>
                    <a:pt x="10166" y="13888"/>
                  </a:cubicBezTo>
                  <a:cubicBezTo>
                    <a:pt x="10763" y="13550"/>
                    <a:pt x="11359" y="13212"/>
                    <a:pt x="11936" y="12894"/>
                  </a:cubicBezTo>
                  <a:cubicBezTo>
                    <a:pt x="12036" y="12834"/>
                    <a:pt x="12135" y="12774"/>
                    <a:pt x="12235" y="12714"/>
                  </a:cubicBezTo>
                  <a:cubicBezTo>
                    <a:pt x="12274" y="12695"/>
                    <a:pt x="12314" y="12675"/>
                    <a:pt x="12374" y="12655"/>
                  </a:cubicBezTo>
                  <a:close/>
                  <a:moveTo>
                    <a:pt x="5093" y="10964"/>
                  </a:moveTo>
                  <a:cubicBezTo>
                    <a:pt x="5153" y="11024"/>
                    <a:pt x="5232" y="11063"/>
                    <a:pt x="5292" y="11103"/>
                  </a:cubicBezTo>
                  <a:cubicBezTo>
                    <a:pt x="5849" y="11501"/>
                    <a:pt x="6406" y="11919"/>
                    <a:pt x="6963" y="12317"/>
                  </a:cubicBezTo>
                  <a:cubicBezTo>
                    <a:pt x="7023" y="12356"/>
                    <a:pt x="7082" y="12416"/>
                    <a:pt x="7142" y="12456"/>
                  </a:cubicBezTo>
                  <a:cubicBezTo>
                    <a:pt x="7202" y="13331"/>
                    <a:pt x="7262" y="14187"/>
                    <a:pt x="7341" y="15062"/>
                  </a:cubicBezTo>
                  <a:cubicBezTo>
                    <a:pt x="7281" y="15082"/>
                    <a:pt x="7262" y="15122"/>
                    <a:pt x="7202" y="15141"/>
                  </a:cubicBezTo>
                  <a:cubicBezTo>
                    <a:pt x="5889" y="15718"/>
                    <a:pt x="4516" y="16216"/>
                    <a:pt x="3104" y="16554"/>
                  </a:cubicBezTo>
                  <a:cubicBezTo>
                    <a:pt x="2588" y="16664"/>
                    <a:pt x="2073" y="16775"/>
                    <a:pt x="1541" y="16775"/>
                  </a:cubicBezTo>
                  <a:cubicBezTo>
                    <a:pt x="1499" y="16775"/>
                    <a:pt x="1456" y="16774"/>
                    <a:pt x="1413" y="16773"/>
                  </a:cubicBezTo>
                  <a:cubicBezTo>
                    <a:pt x="1234" y="16773"/>
                    <a:pt x="1055" y="16753"/>
                    <a:pt x="876" y="16713"/>
                  </a:cubicBezTo>
                  <a:cubicBezTo>
                    <a:pt x="757" y="16693"/>
                    <a:pt x="637" y="16633"/>
                    <a:pt x="538" y="16574"/>
                  </a:cubicBezTo>
                  <a:cubicBezTo>
                    <a:pt x="319" y="16474"/>
                    <a:pt x="200" y="16275"/>
                    <a:pt x="220" y="16037"/>
                  </a:cubicBezTo>
                  <a:cubicBezTo>
                    <a:pt x="220" y="15917"/>
                    <a:pt x="239" y="15778"/>
                    <a:pt x="279" y="15659"/>
                  </a:cubicBezTo>
                  <a:cubicBezTo>
                    <a:pt x="359" y="15480"/>
                    <a:pt x="438" y="15301"/>
                    <a:pt x="538" y="15122"/>
                  </a:cubicBezTo>
                  <a:cubicBezTo>
                    <a:pt x="717" y="14803"/>
                    <a:pt x="956" y="14525"/>
                    <a:pt x="1194" y="14246"/>
                  </a:cubicBezTo>
                  <a:cubicBezTo>
                    <a:pt x="1771" y="13610"/>
                    <a:pt x="2388" y="13033"/>
                    <a:pt x="3044" y="12496"/>
                  </a:cubicBezTo>
                  <a:cubicBezTo>
                    <a:pt x="3641" y="11998"/>
                    <a:pt x="4258" y="11541"/>
                    <a:pt x="4874" y="11103"/>
                  </a:cubicBezTo>
                  <a:cubicBezTo>
                    <a:pt x="4954" y="11063"/>
                    <a:pt x="5014" y="11024"/>
                    <a:pt x="5093" y="10964"/>
                  </a:cubicBezTo>
                  <a:close/>
                  <a:moveTo>
                    <a:pt x="14582" y="11223"/>
                  </a:moveTo>
                  <a:cubicBezTo>
                    <a:pt x="14622" y="11262"/>
                    <a:pt x="14681" y="11282"/>
                    <a:pt x="14721" y="11322"/>
                  </a:cubicBezTo>
                  <a:cubicBezTo>
                    <a:pt x="15855" y="12217"/>
                    <a:pt x="16929" y="13152"/>
                    <a:pt x="17884" y="14226"/>
                  </a:cubicBezTo>
                  <a:cubicBezTo>
                    <a:pt x="18222" y="14584"/>
                    <a:pt x="18541" y="14982"/>
                    <a:pt x="18799" y="15420"/>
                  </a:cubicBezTo>
                  <a:cubicBezTo>
                    <a:pt x="18958" y="15679"/>
                    <a:pt x="19078" y="15937"/>
                    <a:pt x="19157" y="16235"/>
                  </a:cubicBezTo>
                  <a:cubicBezTo>
                    <a:pt x="19177" y="16335"/>
                    <a:pt x="19177" y="16454"/>
                    <a:pt x="19177" y="16554"/>
                  </a:cubicBezTo>
                  <a:cubicBezTo>
                    <a:pt x="19177" y="16792"/>
                    <a:pt x="19058" y="16972"/>
                    <a:pt x="18859" y="17071"/>
                  </a:cubicBezTo>
                  <a:cubicBezTo>
                    <a:pt x="18740" y="17131"/>
                    <a:pt x="18600" y="17170"/>
                    <a:pt x="18481" y="17190"/>
                  </a:cubicBezTo>
                  <a:cubicBezTo>
                    <a:pt x="18349" y="17211"/>
                    <a:pt x="18220" y="17220"/>
                    <a:pt x="18092" y="17220"/>
                  </a:cubicBezTo>
                  <a:cubicBezTo>
                    <a:pt x="17853" y="17220"/>
                    <a:pt x="17620" y="17189"/>
                    <a:pt x="17387" y="17151"/>
                  </a:cubicBezTo>
                  <a:cubicBezTo>
                    <a:pt x="16750" y="17071"/>
                    <a:pt x="16154" y="16892"/>
                    <a:pt x="15537" y="16673"/>
                  </a:cubicBezTo>
                  <a:cubicBezTo>
                    <a:pt x="14522" y="16335"/>
                    <a:pt x="13528" y="15897"/>
                    <a:pt x="12573" y="15440"/>
                  </a:cubicBezTo>
                  <a:cubicBezTo>
                    <a:pt x="12513" y="15400"/>
                    <a:pt x="12473" y="15380"/>
                    <a:pt x="12414" y="15340"/>
                  </a:cubicBezTo>
                  <a:cubicBezTo>
                    <a:pt x="12473" y="14385"/>
                    <a:pt x="12533" y="13451"/>
                    <a:pt x="12593" y="12516"/>
                  </a:cubicBezTo>
                  <a:cubicBezTo>
                    <a:pt x="13249" y="12078"/>
                    <a:pt x="13906" y="11660"/>
                    <a:pt x="14582" y="11223"/>
                  </a:cubicBezTo>
                  <a:close/>
                  <a:moveTo>
                    <a:pt x="9768" y="14107"/>
                  </a:moveTo>
                  <a:cubicBezTo>
                    <a:pt x="9808" y="14127"/>
                    <a:pt x="9848" y="14147"/>
                    <a:pt x="9887" y="14167"/>
                  </a:cubicBezTo>
                  <a:cubicBezTo>
                    <a:pt x="10663" y="14604"/>
                    <a:pt x="11419" y="15022"/>
                    <a:pt x="12215" y="15460"/>
                  </a:cubicBezTo>
                  <a:cubicBezTo>
                    <a:pt x="12215" y="15499"/>
                    <a:pt x="12215" y="15559"/>
                    <a:pt x="12215" y="15619"/>
                  </a:cubicBezTo>
                  <a:cubicBezTo>
                    <a:pt x="12056" y="17051"/>
                    <a:pt x="11857" y="18463"/>
                    <a:pt x="11399" y="19816"/>
                  </a:cubicBezTo>
                  <a:cubicBezTo>
                    <a:pt x="11300" y="20154"/>
                    <a:pt x="11160" y="20473"/>
                    <a:pt x="11021" y="20791"/>
                  </a:cubicBezTo>
                  <a:cubicBezTo>
                    <a:pt x="10942" y="20950"/>
                    <a:pt x="10822" y="21129"/>
                    <a:pt x="10723" y="21288"/>
                  </a:cubicBezTo>
                  <a:cubicBezTo>
                    <a:pt x="10643" y="21388"/>
                    <a:pt x="10564" y="21487"/>
                    <a:pt x="10484" y="21567"/>
                  </a:cubicBezTo>
                  <a:cubicBezTo>
                    <a:pt x="10302" y="21728"/>
                    <a:pt x="10121" y="21813"/>
                    <a:pt x="9941" y="21813"/>
                  </a:cubicBezTo>
                  <a:cubicBezTo>
                    <a:pt x="9768" y="21813"/>
                    <a:pt x="9596" y="21733"/>
                    <a:pt x="9430" y="21567"/>
                  </a:cubicBezTo>
                  <a:cubicBezTo>
                    <a:pt x="9310" y="21467"/>
                    <a:pt x="9191" y="21328"/>
                    <a:pt x="9112" y="21209"/>
                  </a:cubicBezTo>
                  <a:cubicBezTo>
                    <a:pt x="8952" y="20970"/>
                    <a:pt x="8833" y="20731"/>
                    <a:pt x="8714" y="20473"/>
                  </a:cubicBezTo>
                  <a:cubicBezTo>
                    <a:pt x="8495" y="20015"/>
                    <a:pt x="8336" y="19538"/>
                    <a:pt x="8196" y="19040"/>
                  </a:cubicBezTo>
                  <a:cubicBezTo>
                    <a:pt x="7958" y="18185"/>
                    <a:pt x="7799" y="17290"/>
                    <a:pt x="7659" y="16395"/>
                  </a:cubicBezTo>
                  <a:cubicBezTo>
                    <a:pt x="7620" y="16096"/>
                    <a:pt x="7580" y="15778"/>
                    <a:pt x="7540" y="15480"/>
                  </a:cubicBezTo>
                  <a:cubicBezTo>
                    <a:pt x="7520" y="15400"/>
                    <a:pt x="7520" y="15301"/>
                    <a:pt x="7520" y="15201"/>
                  </a:cubicBezTo>
                  <a:cubicBezTo>
                    <a:pt x="7560" y="15161"/>
                    <a:pt x="7620" y="15122"/>
                    <a:pt x="7659" y="15102"/>
                  </a:cubicBezTo>
                  <a:cubicBezTo>
                    <a:pt x="8316" y="14803"/>
                    <a:pt x="8952" y="14485"/>
                    <a:pt x="9609" y="14167"/>
                  </a:cubicBezTo>
                  <a:cubicBezTo>
                    <a:pt x="9649" y="14147"/>
                    <a:pt x="9708" y="14127"/>
                    <a:pt x="9768" y="14107"/>
                  </a:cubicBezTo>
                  <a:close/>
                  <a:moveTo>
                    <a:pt x="9766" y="0"/>
                  </a:moveTo>
                  <a:cubicBezTo>
                    <a:pt x="9596" y="0"/>
                    <a:pt x="9424" y="60"/>
                    <a:pt x="9251" y="182"/>
                  </a:cubicBezTo>
                  <a:cubicBezTo>
                    <a:pt x="9092" y="301"/>
                    <a:pt x="8952" y="441"/>
                    <a:pt x="8853" y="620"/>
                  </a:cubicBezTo>
                  <a:cubicBezTo>
                    <a:pt x="8694" y="858"/>
                    <a:pt x="8574" y="1097"/>
                    <a:pt x="8455" y="1336"/>
                  </a:cubicBezTo>
                  <a:cubicBezTo>
                    <a:pt x="8196" y="1913"/>
                    <a:pt x="8017" y="2490"/>
                    <a:pt x="7878" y="3106"/>
                  </a:cubicBezTo>
                  <a:cubicBezTo>
                    <a:pt x="7620" y="4121"/>
                    <a:pt x="7460" y="5175"/>
                    <a:pt x="7341" y="6210"/>
                  </a:cubicBezTo>
                  <a:cubicBezTo>
                    <a:pt x="7341" y="6289"/>
                    <a:pt x="7321" y="6349"/>
                    <a:pt x="7301" y="6468"/>
                  </a:cubicBezTo>
                  <a:cubicBezTo>
                    <a:pt x="7182" y="6408"/>
                    <a:pt x="7122" y="6369"/>
                    <a:pt x="7043" y="6349"/>
                  </a:cubicBezTo>
                  <a:cubicBezTo>
                    <a:pt x="6486" y="6090"/>
                    <a:pt x="5929" y="5832"/>
                    <a:pt x="5372" y="5593"/>
                  </a:cubicBezTo>
                  <a:cubicBezTo>
                    <a:pt x="4536" y="5255"/>
                    <a:pt x="3701" y="4956"/>
                    <a:pt x="2806" y="4757"/>
                  </a:cubicBezTo>
                  <a:cubicBezTo>
                    <a:pt x="2431" y="4668"/>
                    <a:pt x="2041" y="4595"/>
                    <a:pt x="1650" y="4595"/>
                  </a:cubicBezTo>
                  <a:cubicBezTo>
                    <a:pt x="1604" y="4595"/>
                    <a:pt x="1558" y="4596"/>
                    <a:pt x="1513" y="4598"/>
                  </a:cubicBezTo>
                  <a:cubicBezTo>
                    <a:pt x="1274" y="4598"/>
                    <a:pt x="1035" y="4638"/>
                    <a:pt x="816" y="4718"/>
                  </a:cubicBezTo>
                  <a:cubicBezTo>
                    <a:pt x="498" y="4857"/>
                    <a:pt x="339" y="5115"/>
                    <a:pt x="339" y="5454"/>
                  </a:cubicBezTo>
                  <a:cubicBezTo>
                    <a:pt x="339" y="5633"/>
                    <a:pt x="379" y="5812"/>
                    <a:pt x="438" y="5991"/>
                  </a:cubicBezTo>
                  <a:cubicBezTo>
                    <a:pt x="538" y="6269"/>
                    <a:pt x="677" y="6508"/>
                    <a:pt x="836" y="6747"/>
                  </a:cubicBezTo>
                  <a:cubicBezTo>
                    <a:pt x="1095" y="7145"/>
                    <a:pt x="1393" y="7522"/>
                    <a:pt x="1711" y="7881"/>
                  </a:cubicBezTo>
                  <a:cubicBezTo>
                    <a:pt x="2189" y="8438"/>
                    <a:pt x="2706" y="8955"/>
                    <a:pt x="3263" y="9432"/>
                  </a:cubicBezTo>
                  <a:cubicBezTo>
                    <a:pt x="3760" y="9870"/>
                    <a:pt x="4278" y="10288"/>
                    <a:pt x="4775" y="10725"/>
                  </a:cubicBezTo>
                  <a:cubicBezTo>
                    <a:pt x="4835" y="10765"/>
                    <a:pt x="4914" y="10785"/>
                    <a:pt x="4914" y="10884"/>
                  </a:cubicBezTo>
                  <a:cubicBezTo>
                    <a:pt x="4855" y="10964"/>
                    <a:pt x="4775" y="11004"/>
                    <a:pt x="4695" y="11063"/>
                  </a:cubicBezTo>
                  <a:cubicBezTo>
                    <a:pt x="4099" y="11481"/>
                    <a:pt x="3522" y="11919"/>
                    <a:pt x="2945" y="12396"/>
                  </a:cubicBezTo>
                  <a:cubicBezTo>
                    <a:pt x="2268" y="12953"/>
                    <a:pt x="1632" y="13530"/>
                    <a:pt x="1055" y="14187"/>
                  </a:cubicBezTo>
                  <a:cubicBezTo>
                    <a:pt x="737" y="14545"/>
                    <a:pt x="458" y="14923"/>
                    <a:pt x="239" y="15320"/>
                  </a:cubicBezTo>
                  <a:cubicBezTo>
                    <a:pt x="140" y="15519"/>
                    <a:pt x="80" y="15718"/>
                    <a:pt x="40" y="15917"/>
                  </a:cubicBezTo>
                  <a:cubicBezTo>
                    <a:pt x="1" y="16355"/>
                    <a:pt x="180" y="16653"/>
                    <a:pt x="597" y="16812"/>
                  </a:cubicBezTo>
                  <a:cubicBezTo>
                    <a:pt x="657" y="16832"/>
                    <a:pt x="717" y="16852"/>
                    <a:pt x="777" y="16872"/>
                  </a:cubicBezTo>
                  <a:cubicBezTo>
                    <a:pt x="956" y="16892"/>
                    <a:pt x="1135" y="16932"/>
                    <a:pt x="1314" y="16932"/>
                  </a:cubicBezTo>
                  <a:cubicBezTo>
                    <a:pt x="1376" y="16935"/>
                    <a:pt x="1438" y="16937"/>
                    <a:pt x="1500" y="16937"/>
                  </a:cubicBezTo>
                  <a:cubicBezTo>
                    <a:pt x="1776" y="16937"/>
                    <a:pt x="2052" y="16905"/>
                    <a:pt x="2328" y="16872"/>
                  </a:cubicBezTo>
                  <a:cubicBezTo>
                    <a:pt x="3064" y="16753"/>
                    <a:pt x="3760" y="16574"/>
                    <a:pt x="4457" y="16355"/>
                  </a:cubicBezTo>
                  <a:cubicBezTo>
                    <a:pt x="5352" y="16076"/>
                    <a:pt x="6227" y="15738"/>
                    <a:pt x="7082" y="15360"/>
                  </a:cubicBezTo>
                  <a:cubicBezTo>
                    <a:pt x="7162" y="15340"/>
                    <a:pt x="7242" y="15281"/>
                    <a:pt x="7341" y="15281"/>
                  </a:cubicBezTo>
                  <a:cubicBezTo>
                    <a:pt x="7361" y="15340"/>
                    <a:pt x="7381" y="15380"/>
                    <a:pt x="7381" y="15420"/>
                  </a:cubicBezTo>
                  <a:cubicBezTo>
                    <a:pt x="7441" y="15778"/>
                    <a:pt x="7480" y="16116"/>
                    <a:pt x="7540" y="16474"/>
                  </a:cubicBezTo>
                  <a:cubicBezTo>
                    <a:pt x="7659" y="17369"/>
                    <a:pt x="7838" y="18245"/>
                    <a:pt x="8057" y="19100"/>
                  </a:cubicBezTo>
                  <a:cubicBezTo>
                    <a:pt x="8216" y="19637"/>
                    <a:pt x="8395" y="20174"/>
                    <a:pt x="8634" y="20691"/>
                  </a:cubicBezTo>
                  <a:cubicBezTo>
                    <a:pt x="8753" y="20950"/>
                    <a:pt x="8893" y="21209"/>
                    <a:pt x="9092" y="21447"/>
                  </a:cubicBezTo>
                  <a:cubicBezTo>
                    <a:pt x="9211" y="21626"/>
                    <a:pt x="9370" y="21766"/>
                    <a:pt x="9569" y="21865"/>
                  </a:cubicBezTo>
                  <a:cubicBezTo>
                    <a:pt x="9688" y="21935"/>
                    <a:pt x="9808" y="21970"/>
                    <a:pt x="9927" y="21970"/>
                  </a:cubicBezTo>
                  <a:cubicBezTo>
                    <a:pt x="10046" y="21970"/>
                    <a:pt x="10166" y="21935"/>
                    <a:pt x="10285" y="21865"/>
                  </a:cubicBezTo>
                  <a:cubicBezTo>
                    <a:pt x="10405" y="21825"/>
                    <a:pt x="10504" y="21746"/>
                    <a:pt x="10584" y="21666"/>
                  </a:cubicBezTo>
                  <a:cubicBezTo>
                    <a:pt x="10703" y="21507"/>
                    <a:pt x="10842" y="21348"/>
                    <a:pt x="10962" y="21189"/>
                  </a:cubicBezTo>
                  <a:cubicBezTo>
                    <a:pt x="11160" y="20871"/>
                    <a:pt x="11300" y="20512"/>
                    <a:pt x="11439" y="20174"/>
                  </a:cubicBezTo>
                  <a:cubicBezTo>
                    <a:pt x="11777" y="19219"/>
                    <a:pt x="11996" y="18225"/>
                    <a:pt x="12155" y="17230"/>
                  </a:cubicBezTo>
                  <a:cubicBezTo>
                    <a:pt x="12235" y="16733"/>
                    <a:pt x="12274" y="16235"/>
                    <a:pt x="12354" y="15738"/>
                  </a:cubicBezTo>
                  <a:cubicBezTo>
                    <a:pt x="12354" y="15679"/>
                    <a:pt x="12374" y="15619"/>
                    <a:pt x="12414" y="15539"/>
                  </a:cubicBezTo>
                  <a:cubicBezTo>
                    <a:pt x="12513" y="15579"/>
                    <a:pt x="12593" y="15619"/>
                    <a:pt x="12652" y="15659"/>
                  </a:cubicBezTo>
                  <a:cubicBezTo>
                    <a:pt x="13309" y="15977"/>
                    <a:pt x="13985" y="16275"/>
                    <a:pt x="14662" y="16534"/>
                  </a:cubicBezTo>
                  <a:cubicBezTo>
                    <a:pt x="15398" y="16832"/>
                    <a:pt x="16134" y="17071"/>
                    <a:pt x="16909" y="17250"/>
                  </a:cubicBezTo>
                  <a:cubicBezTo>
                    <a:pt x="17287" y="17330"/>
                    <a:pt x="17665" y="17389"/>
                    <a:pt x="18043" y="17389"/>
                  </a:cubicBezTo>
                  <a:cubicBezTo>
                    <a:pt x="18282" y="17389"/>
                    <a:pt x="18541" y="17369"/>
                    <a:pt x="18779" y="17290"/>
                  </a:cubicBezTo>
                  <a:cubicBezTo>
                    <a:pt x="19177" y="17151"/>
                    <a:pt x="19376" y="16852"/>
                    <a:pt x="19356" y="16434"/>
                  </a:cubicBezTo>
                  <a:cubicBezTo>
                    <a:pt x="19336" y="16235"/>
                    <a:pt x="19277" y="16037"/>
                    <a:pt x="19197" y="15858"/>
                  </a:cubicBezTo>
                  <a:cubicBezTo>
                    <a:pt x="19058" y="15599"/>
                    <a:pt x="18919" y="15360"/>
                    <a:pt x="18779" y="15102"/>
                  </a:cubicBezTo>
                  <a:cubicBezTo>
                    <a:pt x="18541" y="14744"/>
                    <a:pt x="18262" y="14425"/>
                    <a:pt x="17984" y="14107"/>
                  </a:cubicBezTo>
                  <a:cubicBezTo>
                    <a:pt x="17447" y="13490"/>
                    <a:pt x="16850" y="12913"/>
                    <a:pt x="16233" y="12376"/>
                  </a:cubicBezTo>
                  <a:cubicBezTo>
                    <a:pt x="15815" y="12018"/>
                    <a:pt x="15378" y="11660"/>
                    <a:pt x="14940" y="11302"/>
                  </a:cubicBezTo>
                  <a:cubicBezTo>
                    <a:pt x="14880" y="11262"/>
                    <a:pt x="14801" y="11223"/>
                    <a:pt x="14761" y="11143"/>
                  </a:cubicBezTo>
                  <a:cubicBezTo>
                    <a:pt x="14801" y="11043"/>
                    <a:pt x="14880" y="11004"/>
                    <a:pt x="14940" y="10964"/>
                  </a:cubicBezTo>
                  <a:cubicBezTo>
                    <a:pt x="15557" y="10526"/>
                    <a:pt x="16193" y="10049"/>
                    <a:pt x="16770" y="9552"/>
                  </a:cubicBezTo>
                  <a:cubicBezTo>
                    <a:pt x="17387" y="9054"/>
                    <a:pt x="17984" y="8517"/>
                    <a:pt x="18521" y="7920"/>
                  </a:cubicBezTo>
                  <a:cubicBezTo>
                    <a:pt x="18779" y="7642"/>
                    <a:pt x="19038" y="7324"/>
                    <a:pt x="19237" y="7005"/>
                  </a:cubicBezTo>
                  <a:cubicBezTo>
                    <a:pt x="19376" y="6786"/>
                    <a:pt x="19496" y="6568"/>
                    <a:pt x="19575" y="6349"/>
                  </a:cubicBezTo>
                  <a:cubicBezTo>
                    <a:pt x="19615" y="6190"/>
                    <a:pt x="19655" y="6011"/>
                    <a:pt x="19635" y="5832"/>
                  </a:cubicBezTo>
                  <a:cubicBezTo>
                    <a:pt x="19615" y="5613"/>
                    <a:pt x="19515" y="5414"/>
                    <a:pt x="19316" y="5294"/>
                  </a:cubicBezTo>
                  <a:cubicBezTo>
                    <a:pt x="19237" y="5235"/>
                    <a:pt x="19137" y="5175"/>
                    <a:pt x="19018" y="5155"/>
                  </a:cubicBezTo>
                  <a:cubicBezTo>
                    <a:pt x="18839" y="5096"/>
                    <a:pt x="18660" y="5056"/>
                    <a:pt x="18481" y="5056"/>
                  </a:cubicBezTo>
                  <a:cubicBezTo>
                    <a:pt x="18370" y="5045"/>
                    <a:pt x="18259" y="5040"/>
                    <a:pt x="18148" y="5040"/>
                  </a:cubicBezTo>
                  <a:cubicBezTo>
                    <a:pt x="17862" y="5040"/>
                    <a:pt x="17580" y="5072"/>
                    <a:pt x="17307" y="5115"/>
                  </a:cubicBezTo>
                  <a:cubicBezTo>
                    <a:pt x="16651" y="5235"/>
                    <a:pt x="15994" y="5394"/>
                    <a:pt x="15358" y="5593"/>
                  </a:cubicBezTo>
                  <a:cubicBezTo>
                    <a:pt x="14423" y="5891"/>
                    <a:pt x="13508" y="6229"/>
                    <a:pt x="12613" y="6627"/>
                  </a:cubicBezTo>
                  <a:cubicBezTo>
                    <a:pt x="12544" y="6644"/>
                    <a:pt x="12490" y="6691"/>
                    <a:pt x="12401" y="6691"/>
                  </a:cubicBezTo>
                  <a:cubicBezTo>
                    <a:pt x="12386" y="6691"/>
                    <a:pt x="12371" y="6690"/>
                    <a:pt x="12354" y="6687"/>
                  </a:cubicBezTo>
                  <a:cubicBezTo>
                    <a:pt x="12354" y="6667"/>
                    <a:pt x="12334" y="6627"/>
                    <a:pt x="12334" y="6588"/>
                  </a:cubicBezTo>
                  <a:cubicBezTo>
                    <a:pt x="12294" y="6408"/>
                    <a:pt x="12274" y="6210"/>
                    <a:pt x="12255" y="6031"/>
                  </a:cubicBezTo>
                  <a:cubicBezTo>
                    <a:pt x="12135" y="5115"/>
                    <a:pt x="11976" y="4220"/>
                    <a:pt x="11757" y="3345"/>
                  </a:cubicBezTo>
                  <a:cubicBezTo>
                    <a:pt x="11598" y="2669"/>
                    <a:pt x="11399" y="1992"/>
                    <a:pt x="11121" y="1356"/>
                  </a:cubicBezTo>
                  <a:cubicBezTo>
                    <a:pt x="10981" y="1097"/>
                    <a:pt x="10862" y="839"/>
                    <a:pt x="10683" y="600"/>
                  </a:cubicBezTo>
                  <a:cubicBezTo>
                    <a:pt x="10564" y="441"/>
                    <a:pt x="10424" y="282"/>
                    <a:pt x="10245" y="162"/>
                  </a:cubicBezTo>
                  <a:cubicBezTo>
                    <a:pt x="10090" y="55"/>
                    <a:pt x="9929" y="0"/>
                    <a:pt x="9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3710586" y="3878732"/>
              <a:ext cx="83408" cy="81856"/>
            </a:xfrm>
            <a:custGeom>
              <a:avLst/>
              <a:gdLst/>
              <a:ahLst/>
              <a:cxnLst/>
              <a:rect l="l" t="t" r="r" b="b"/>
              <a:pathLst>
                <a:path w="2149" h="2109" extrusionOk="0">
                  <a:moveTo>
                    <a:pt x="1051" y="178"/>
                  </a:moveTo>
                  <a:cubicBezTo>
                    <a:pt x="1066" y="178"/>
                    <a:pt x="1080" y="178"/>
                    <a:pt x="1094" y="179"/>
                  </a:cubicBezTo>
                  <a:cubicBezTo>
                    <a:pt x="1105" y="179"/>
                    <a:pt x="1115" y="178"/>
                    <a:pt x="1126" y="178"/>
                  </a:cubicBezTo>
                  <a:cubicBezTo>
                    <a:pt x="1572" y="178"/>
                    <a:pt x="1989" y="588"/>
                    <a:pt x="1970" y="1074"/>
                  </a:cubicBezTo>
                  <a:cubicBezTo>
                    <a:pt x="1970" y="1560"/>
                    <a:pt x="1572" y="1950"/>
                    <a:pt x="1090" y="1950"/>
                  </a:cubicBezTo>
                  <a:cubicBezTo>
                    <a:pt x="1078" y="1950"/>
                    <a:pt x="1066" y="1950"/>
                    <a:pt x="1054" y="1950"/>
                  </a:cubicBezTo>
                  <a:cubicBezTo>
                    <a:pt x="537" y="1930"/>
                    <a:pt x="159" y="1532"/>
                    <a:pt x="159" y="1054"/>
                  </a:cubicBezTo>
                  <a:cubicBezTo>
                    <a:pt x="159" y="476"/>
                    <a:pt x="607" y="178"/>
                    <a:pt x="1051" y="178"/>
                  </a:cubicBezTo>
                  <a:close/>
                  <a:moveTo>
                    <a:pt x="1094" y="0"/>
                  </a:moveTo>
                  <a:cubicBezTo>
                    <a:pt x="497" y="0"/>
                    <a:pt x="0" y="477"/>
                    <a:pt x="0" y="1054"/>
                  </a:cubicBezTo>
                  <a:cubicBezTo>
                    <a:pt x="0" y="1631"/>
                    <a:pt x="478" y="2109"/>
                    <a:pt x="1074" y="2109"/>
                  </a:cubicBezTo>
                  <a:cubicBezTo>
                    <a:pt x="1651" y="2109"/>
                    <a:pt x="2129" y="1651"/>
                    <a:pt x="2149" y="1074"/>
                  </a:cubicBezTo>
                  <a:cubicBezTo>
                    <a:pt x="2149" y="477"/>
                    <a:pt x="1691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86300" y="1219021"/>
            <a:ext cx="66385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2767407"/>
              </p:ext>
            </p:extLst>
          </p:nvPr>
        </p:nvGraphicFramePr>
        <p:xfrm>
          <a:off x="1905000" y="2647950"/>
          <a:ext cx="5635427" cy="174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Middle School Planner by Slidesgo">
  <a:themeElements>
    <a:clrScheme name="Simple Light">
      <a:dk1>
        <a:srgbClr val="000000"/>
      </a:dk1>
      <a:lt1>
        <a:srgbClr val="FFFFFF"/>
      </a:lt1>
      <a:dk2>
        <a:srgbClr val="FFCBE3"/>
      </a:dk2>
      <a:lt2>
        <a:srgbClr val="E4639E"/>
      </a:lt2>
      <a:accent1>
        <a:srgbClr val="DAF5F4"/>
      </a:accent1>
      <a:accent2>
        <a:srgbClr val="31BEBB"/>
      </a:accent2>
      <a:accent3>
        <a:srgbClr val="BFF5AE"/>
      </a:accent3>
      <a:accent4>
        <a:srgbClr val="86DA6C"/>
      </a:accent4>
      <a:accent5>
        <a:srgbClr val="C2B2EE"/>
      </a:accent5>
      <a:accent6>
        <a:srgbClr val="674EA7"/>
      </a:accent6>
      <a:hlink>
        <a:srgbClr val="31BEB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661</Words>
  <Application>Microsoft Office PowerPoint</Application>
  <PresentationFormat>On-screen Show (16:9)</PresentationFormat>
  <Paragraphs>64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Overpass</vt:lpstr>
      <vt:lpstr>#9Slide04 Chonburi</vt:lpstr>
      <vt:lpstr>Arial</vt:lpstr>
      <vt:lpstr>Tahoma</vt:lpstr>
      <vt:lpstr>iCiel Nabila</vt:lpstr>
      <vt:lpstr>Josefin Sans</vt:lpstr>
      <vt:lpstr>Bree Serif</vt:lpstr>
      <vt:lpstr>Middle School Planner by Slidesgo</vt:lpstr>
      <vt:lpstr>Tiết 9,10:  Viết bài văn  nghị luận phân tích, đánh giá tác phẩm văn học  </vt:lpstr>
      <vt:lpstr>Khởi động</vt:lpstr>
      <vt:lpstr>Trò chơi:   Tôi mê đọc sách </vt:lpstr>
      <vt:lpstr>Câu 1:</vt:lpstr>
      <vt:lpstr>Câu 2:</vt:lpstr>
      <vt:lpstr>Câu 3:</vt:lpstr>
      <vt:lpstr>Câu 4:</vt:lpstr>
      <vt:lpstr>Câu 5:</vt:lpstr>
      <vt:lpstr>Thảo luận</vt:lpstr>
      <vt:lpstr>Hình thành kiến thức</vt:lpstr>
      <vt:lpstr>I. Tìm hiểu yêu cầu của kiểu bài</vt:lpstr>
      <vt:lpstr>II. Tìm hiểu ngữ liệu</vt:lpstr>
      <vt:lpstr>II. Tìm hiểu ngữ liệu</vt:lpstr>
      <vt:lpstr>PowerPoint Presentation</vt:lpstr>
      <vt:lpstr>3. Thực hành viết</vt:lpstr>
      <vt:lpstr>3. Thực hành viết</vt:lpstr>
      <vt:lpstr>3. Thực hành viết</vt:lpstr>
      <vt:lpstr>Nhiệm vụ - BTVN</vt:lpstr>
      <vt:lpstr>Chỉnh sửa bài viết theo PHT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9,10:  Viết bài văn  nghị luận phân tích, đánh giá tác phẩm văn học</dc:title>
  <cp:lastModifiedBy>Admin</cp:lastModifiedBy>
  <cp:revision>22</cp:revision>
  <dcterms:modified xsi:type="dcterms:W3CDTF">2022-08-26T09:26:55Z</dcterms:modified>
</cp:coreProperties>
</file>