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3"/>
    <p:sldId id="306" r:id="rId5"/>
    <p:sldId id="307" r:id="rId6"/>
    <p:sldId id="314" r:id="rId7"/>
    <p:sldId id="315" r:id="rId8"/>
    <p:sldId id="318" r:id="rId9"/>
    <p:sldId id="308" r:id="rId10"/>
    <p:sldId id="309" r:id="rId11"/>
    <p:sldId id="310" r:id="rId12"/>
    <p:sldId id="311" r:id="rId13"/>
    <p:sldId id="312" r:id="rId14"/>
    <p:sldId id="319" r:id="rId15"/>
    <p:sldId id="313" r:id="rId16"/>
    <p:sldId id="320" r:id="rId17"/>
    <p:sldId id="323" r:id="rId18"/>
    <p:sldId id="321" r:id="rId19"/>
    <p:sldId id="322" r:id="rId20"/>
    <p:sldId id="328" r:id="rId21"/>
    <p:sldId id="324" r:id="rId22"/>
    <p:sldId id="325" r:id="rId23"/>
    <p:sldId id="326" r:id="rId24"/>
    <p:sldId id="329" r:id="rId25"/>
    <p:sldId id="327" r:id="rId26"/>
    <p:sldId id="330" r:id="rId27"/>
    <p:sldId id="331" r:id="rId28"/>
    <p:sldId id="332" r:id="rId29"/>
    <p:sldId id="333" r:id="rId30"/>
    <p:sldId id="334" r:id="rId31"/>
    <p:sldId id="335" r:id="rId32"/>
  </p:sldIdLst>
  <p:sldSz cx="9144000" cy="5143500"/>
  <p:notesSz cx="6858000" cy="9144000"/>
  <p:embeddedFontLst>
    <p:embeddedFont>
      <p:font typeface="Balsamiq Sans" panose="02000603000000000000"/>
      <p:regular r:id="rId36"/>
    </p:embeddedFont>
    <p:embeddedFont>
      <p:font typeface="Lato" panose="020F0502020204030203"/>
      <p:regular r:id="rId3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20"/>
    <p:restoredTop sz="94660"/>
  </p:normalViewPr>
  <p:slideViewPr>
    <p:cSldViewPr snapToGrid="0">
      <p:cViewPr varScale="1">
        <p:scale>
          <a:sx n="100" d="100"/>
          <a:sy n="100" d="100"/>
        </p:scale>
        <p:origin x="0" y="0"/>
      </p:cViewPr>
      <p:guideLst>
        <p:guide orient="horz" pos="1658"/>
        <p:guide pos="2876"/>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7" Type="http://schemas.openxmlformats.org/officeDocument/2006/relationships/font" Target="fonts/font2.fntdata"/><Relationship Id="rId36" Type="http://schemas.openxmlformats.org/officeDocument/2006/relationships/font" Target="fonts/font1.fntdata"/><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2" name="Shape 2"/>
        <p:cNvGrpSpPr/>
        <p:nvPr/>
      </p:nvGrpSpPr>
      <p:grpSpPr>
        <a:xfrm>
          <a:off x="0" y="0"/>
          <a:ext cx="0" cy="0"/>
          <a:chOff x="0" y="0"/>
          <a:chExt cx="0" cy="0"/>
        </a:xfrm>
      </p:grpSpPr>
      <p:sp>
        <p:nvSpPr>
          <p:cNvPr id="3" name="Google Shape;3;n"/>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687" name="Shape 687"/>
        <p:cNvGrpSpPr/>
        <p:nvPr/>
      </p:nvGrpSpPr>
      <p:grpSpPr>
        <a:xfrm>
          <a:off x="0" y="0"/>
          <a:ext cx="0" cy="0"/>
          <a:chOff x="0" y="0"/>
          <a:chExt cx="0" cy="0"/>
        </a:xfrm>
      </p:grpSpPr>
      <p:sp>
        <p:nvSpPr>
          <p:cNvPr id="688" name="Google Shape;688;g13d7a9b59c2_0_0: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9" name="Google Shape;689;g13d7a9b59c2_0_0: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2340" name="Shape 2340"/>
        <p:cNvGrpSpPr/>
        <p:nvPr/>
      </p:nvGrpSpPr>
      <p:grpSpPr>
        <a:xfrm>
          <a:off x="0" y="0"/>
          <a:ext cx="0" cy="0"/>
          <a:chOff x="0" y="0"/>
          <a:chExt cx="0" cy="0"/>
        </a:xfrm>
      </p:grpSpPr>
      <p:sp>
        <p:nvSpPr>
          <p:cNvPr id="2341" name="Google Shape;2341;g96f4505be9_0_48: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2" name="Google Shape;2342;g96f4505be9_0_48: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PhAnim="0" showMasterSp="0">
  <p:cSld>
    <p:spTree>
      <p:nvGrpSpPr>
        <p:cNvPr id="986" name="Shape 986"/>
        <p:cNvGrpSpPr/>
        <p:nvPr/>
      </p:nvGrpSpPr>
      <p:grpSpPr>
        <a:xfrm>
          <a:off x="0" y="0"/>
          <a:ext cx="0" cy="0"/>
          <a:chOff x="0" y="0"/>
          <a:chExt cx="0" cy="0"/>
        </a:xfrm>
      </p:grpSpPr>
      <p:sp>
        <p:nvSpPr>
          <p:cNvPr id="987" name="Google Shape;987;g99b5fb104d_0_14: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8" name="Google Shape;988;g99b5fb104d_0_14: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905" name="Shape 905"/>
        <p:cNvGrpSpPr/>
        <p:nvPr/>
      </p:nvGrpSpPr>
      <p:grpSpPr>
        <a:xfrm>
          <a:off x="0" y="0"/>
          <a:ext cx="0" cy="0"/>
          <a:chOff x="0" y="0"/>
          <a:chExt cx="0" cy="0"/>
        </a:xfrm>
      </p:grpSpPr>
      <p:sp>
        <p:nvSpPr>
          <p:cNvPr id="906" name="Google Shape;906;g135e346a9b8_2_0: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7" name="Google Shape;907;g135e346a9b8_2_0: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986" name="Shape 986"/>
        <p:cNvGrpSpPr/>
        <p:nvPr/>
      </p:nvGrpSpPr>
      <p:grpSpPr>
        <a:xfrm>
          <a:off x="0" y="0"/>
          <a:ext cx="0" cy="0"/>
          <a:chOff x="0" y="0"/>
          <a:chExt cx="0" cy="0"/>
        </a:xfrm>
      </p:grpSpPr>
      <p:sp>
        <p:nvSpPr>
          <p:cNvPr id="987" name="Google Shape;987;g99b5fb104d_0_14: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8" name="Google Shape;988;g99b5fb104d_0_14: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986" name="Shape 986"/>
        <p:cNvGrpSpPr/>
        <p:nvPr/>
      </p:nvGrpSpPr>
      <p:grpSpPr>
        <a:xfrm>
          <a:off x="0" y="0"/>
          <a:ext cx="0" cy="0"/>
          <a:chOff x="0" y="0"/>
          <a:chExt cx="0" cy="0"/>
        </a:xfrm>
      </p:grpSpPr>
      <p:sp>
        <p:nvSpPr>
          <p:cNvPr id="987" name="Google Shape;987;g99b5fb104d_0_14: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8" name="Google Shape;988;g99b5fb104d_0_14: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789" name="Shape 1789"/>
        <p:cNvGrpSpPr/>
        <p:nvPr/>
      </p:nvGrpSpPr>
      <p:grpSpPr>
        <a:xfrm>
          <a:off x="0" y="0"/>
          <a:ext cx="0" cy="0"/>
          <a:chOff x="0" y="0"/>
          <a:chExt cx="0" cy="0"/>
        </a:xfrm>
      </p:grpSpPr>
      <p:sp>
        <p:nvSpPr>
          <p:cNvPr id="1790" name="Google Shape;1790;g135ea2fd739_0_53: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1" name="Google Shape;1791;g135ea2fd739_0_53: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2340" name="Shape 2340"/>
        <p:cNvGrpSpPr/>
        <p:nvPr/>
      </p:nvGrpSpPr>
      <p:grpSpPr>
        <a:xfrm>
          <a:off x="0" y="0"/>
          <a:ext cx="0" cy="0"/>
          <a:chOff x="0" y="0"/>
          <a:chExt cx="0" cy="0"/>
        </a:xfrm>
      </p:grpSpPr>
      <p:sp>
        <p:nvSpPr>
          <p:cNvPr id="2341" name="Google Shape;2341;g96f4505be9_0_48: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2" name="Google Shape;2342;g96f4505be9_0_48: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040" name="Shape 1040"/>
        <p:cNvGrpSpPr/>
        <p:nvPr/>
      </p:nvGrpSpPr>
      <p:grpSpPr>
        <a:xfrm>
          <a:off x="0" y="0"/>
          <a:ext cx="0" cy="0"/>
          <a:chOff x="0" y="0"/>
          <a:chExt cx="0" cy="0"/>
        </a:xfrm>
      </p:grpSpPr>
      <p:sp>
        <p:nvSpPr>
          <p:cNvPr id="1041" name="Google Shape;1041;ge3ba43351f_1_36: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2" name="Google Shape;1042;ge3ba43351f_1_36: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789" name="Shape 1789"/>
        <p:cNvGrpSpPr/>
        <p:nvPr/>
      </p:nvGrpSpPr>
      <p:grpSpPr>
        <a:xfrm>
          <a:off x="0" y="0"/>
          <a:ext cx="0" cy="0"/>
          <a:chOff x="0" y="0"/>
          <a:chExt cx="0" cy="0"/>
        </a:xfrm>
      </p:grpSpPr>
      <p:sp>
        <p:nvSpPr>
          <p:cNvPr id="1790" name="Google Shape;1790;g135ea2fd739_0_53: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1" name="Google Shape;1791;g135ea2fd739_0_53: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2340" name="Shape 2340"/>
        <p:cNvGrpSpPr/>
        <p:nvPr/>
      </p:nvGrpSpPr>
      <p:grpSpPr>
        <a:xfrm>
          <a:off x="0" y="0"/>
          <a:ext cx="0" cy="0"/>
          <a:chOff x="0" y="0"/>
          <a:chExt cx="0" cy="0"/>
        </a:xfrm>
      </p:grpSpPr>
      <p:sp>
        <p:nvSpPr>
          <p:cNvPr id="2341" name="Google Shape;2341;g96f4505be9_0_48: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2" name="Google Shape;2342;g96f4505be9_0_48: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4" Type="http://schemas.openxmlformats.org/officeDocument/2006/relationships/hyperlink" Target="http://bit.ly/2TtBDfr" TargetMode="External"/><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p:spTree>
      <p:nvGrpSpPr>
        <p:cNvPr id="8" name="Shape 8"/>
        <p:cNvGrpSpPr/>
        <p:nvPr/>
      </p:nvGrpSpPr>
      <p:grpSpPr>
        <a:xfrm>
          <a:off x="0" y="0"/>
          <a:ext cx="0" cy="0"/>
          <a:chOff x="0" y="0"/>
          <a:chExt cx="0" cy="0"/>
        </a:xfrm>
      </p:grpSpPr>
      <p:grpSp>
        <p:nvGrpSpPr>
          <p:cNvPr id="9" name="Google Shape;9;p2"/>
          <p:cNvGrpSpPr/>
          <p:nvPr/>
        </p:nvGrpSpPr>
        <p:grpSpPr>
          <a:xfrm>
            <a:off x="1" y="0"/>
            <a:ext cx="9132799" cy="5143500"/>
            <a:chOff x="1" y="0"/>
            <a:chExt cx="9132799" cy="5143500"/>
          </a:xfrm>
        </p:grpSpPr>
        <p:grpSp>
          <p:nvGrpSpPr>
            <p:cNvPr id="10" name="Google Shape;10;p2"/>
            <p:cNvGrpSpPr/>
            <p:nvPr/>
          </p:nvGrpSpPr>
          <p:grpSpPr>
            <a:xfrm>
              <a:off x="914400" y="0"/>
              <a:ext cx="7315200" cy="5143500"/>
              <a:chOff x="914400" y="0"/>
              <a:chExt cx="7315200" cy="5143500"/>
            </a:xfrm>
          </p:grpSpPr>
          <p:cxnSp>
            <p:nvCxnSpPr>
              <p:cNvPr id="11" name="Google Shape;11;p2"/>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2" name="Google Shape;12;p2"/>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3" name="Google Shape;13;p2"/>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4" name="Google Shape;14;p2"/>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5" name="Google Shape;15;p2"/>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6" name="Google Shape;16;p2"/>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7" name="Google Shape;17;p2"/>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8" name="Google Shape;18;p2"/>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9" name="Google Shape;19;p2"/>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20" name="Google Shape;20;p2"/>
            <p:cNvGrpSpPr/>
            <p:nvPr/>
          </p:nvGrpSpPr>
          <p:grpSpPr>
            <a:xfrm rot="5400000">
              <a:off x="2737601" y="-1994649"/>
              <a:ext cx="3657600" cy="9132799"/>
              <a:chOff x="1828800" y="0"/>
              <a:chExt cx="3657600" cy="5143500"/>
            </a:xfrm>
          </p:grpSpPr>
          <p:cxnSp>
            <p:nvCxnSpPr>
              <p:cNvPr id="21" name="Google Shape;21;p2"/>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2" name="Google Shape;22;p2"/>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3" name="Google Shape;23;p2"/>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4" name="Google Shape;24;p2"/>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5" name="Google Shape;25;p2"/>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26" name="Google Shape;26;p2"/>
          <p:cNvSpPr txBox="1"/>
          <p:nvPr>
            <p:ph type="ctrTitle"/>
          </p:nvPr>
        </p:nvSpPr>
        <p:spPr>
          <a:xfrm>
            <a:off x="1105006" y="1473559"/>
            <a:ext cx="6630600" cy="1363200"/>
          </a:xfrm>
          <a:prstGeom prst="rect">
            <a:avLst/>
          </a:prstGeom>
        </p:spPr>
        <p:txBody>
          <a:bodyPr spcFirstLastPara="1" wrap="square" lIns="91425" tIns="91425" rIns="91425" bIns="91425" anchor="ctr" anchorCtr="0">
            <a:noAutofit/>
          </a:bodyPr>
          <a:lstStyle>
            <a:lvl1pPr lvl="0" algn="ctr">
              <a:lnSpc>
                <a:spcPct val="85000"/>
              </a:lnSpc>
              <a:spcBef>
                <a:spcPts val="0"/>
              </a:spcBef>
              <a:spcAft>
                <a:spcPts val="0"/>
              </a:spcAft>
              <a:buSzPts val="5200"/>
              <a:buNone/>
              <a:defRPr sz="5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27" name="Google Shape;27;p2"/>
          <p:cNvSpPr txBox="1"/>
          <p:nvPr>
            <p:ph type="subTitle" idx="1"/>
          </p:nvPr>
        </p:nvSpPr>
        <p:spPr>
          <a:xfrm>
            <a:off x="4653031" y="3571772"/>
            <a:ext cx="2364900" cy="6540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sz="1600">
                <a:latin typeface="Lato" panose="020F0502020204030203"/>
                <a:ea typeface="Lato" panose="020F0502020204030203"/>
                <a:cs typeface="Lato" panose="020F0502020204030203"/>
                <a:sym typeface="Lato" panose="020F0502020204030203"/>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grpSp>
        <p:nvGrpSpPr>
          <p:cNvPr id="28" name="Google Shape;28;p2"/>
          <p:cNvGrpSpPr/>
          <p:nvPr/>
        </p:nvGrpSpPr>
        <p:grpSpPr>
          <a:xfrm>
            <a:off x="761685" y="300120"/>
            <a:ext cx="308604" cy="304818"/>
            <a:chOff x="1665525" y="4051475"/>
            <a:chExt cx="618940" cy="611347"/>
          </a:xfrm>
        </p:grpSpPr>
        <p:sp>
          <p:nvSpPr>
            <p:cNvPr id="29" name="Google Shape;29;p2"/>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0" name="Google Shape;30;p2"/>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248" name="Shape 248"/>
        <p:cNvGrpSpPr/>
        <p:nvPr/>
      </p:nvGrpSpPr>
      <p:grpSpPr>
        <a:xfrm>
          <a:off x="0" y="0"/>
          <a:ext cx="0" cy="0"/>
          <a:chOff x="0" y="0"/>
          <a:chExt cx="0" cy="0"/>
        </a:xfrm>
      </p:grpSpPr>
      <p:grpSp>
        <p:nvGrpSpPr>
          <p:cNvPr id="249" name="Google Shape;249;p11"/>
          <p:cNvGrpSpPr/>
          <p:nvPr/>
        </p:nvGrpSpPr>
        <p:grpSpPr>
          <a:xfrm>
            <a:off x="1" y="0"/>
            <a:ext cx="9132799" cy="5143500"/>
            <a:chOff x="1" y="0"/>
            <a:chExt cx="9132799" cy="5143500"/>
          </a:xfrm>
        </p:grpSpPr>
        <p:grpSp>
          <p:nvGrpSpPr>
            <p:cNvPr id="250" name="Google Shape;250;p11"/>
            <p:cNvGrpSpPr/>
            <p:nvPr/>
          </p:nvGrpSpPr>
          <p:grpSpPr>
            <a:xfrm>
              <a:off x="914400" y="0"/>
              <a:ext cx="7315200" cy="5143500"/>
              <a:chOff x="914400" y="0"/>
              <a:chExt cx="7315200" cy="5143500"/>
            </a:xfrm>
          </p:grpSpPr>
          <p:cxnSp>
            <p:nvCxnSpPr>
              <p:cNvPr id="251" name="Google Shape;251;p11"/>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52" name="Google Shape;252;p11"/>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53" name="Google Shape;253;p11"/>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54" name="Google Shape;254;p11"/>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55" name="Google Shape;255;p11"/>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56" name="Google Shape;256;p11"/>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57" name="Google Shape;257;p11"/>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58" name="Google Shape;258;p11"/>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59" name="Google Shape;259;p11"/>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260" name="Google Shape;260;p11"/>
            <p:cNvGrpSpPr/>
            <p:nvPr/>
          </p:nvGrpSpPr>
          <p:grpSpPr>
            <a:xfrm rot="5400000">
              <a:off x="2737601" y="-1994649"/>
              <a:ext cx="3657600" cy="9132799"/>
              <a:chOff x="1828800" y="0"/>
              <a:chExt cx="3657600" cy="5143500"/>
            </a:xfrm>
          </p:grpSpPr>
          <p:cxnSp>
            <p:nvCxnSpPr>
              <p:cNvPr id="261" name="Google Shape;261;p11"/>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62" name="Google Shape;262;p11"/>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63" name="Google Shape;263;p11"/>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64" name="Google Shape;264;p11"/>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65" name="Google Shape;265;p11"/>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266" name="Google Shape;266;p11"/>
          <p:cNvSpPr txBox="1"/>
          <p:nvPr>
            <p:ph type="subTitle" idx="1"/>
          </p:nvPr>
        </p:nvSpPr>
        <p:spPr>
          <a:xfrm>
            <a:off x="3246121" y="2545375"/>
            <a:ext cx="4702200" cy="654900"/>
          </a:xfrm>
          <a:prstGeom prst="rect">
            <a:avLst/>
          </a:prstGeom>
          <a:ln>
            <a:noFill/>
          </a:ln>
        </p:spPr>
        <p:txBody>
          <a:bodyPr spcFirstLastPara="1" wrap="square" lIns="91425" tIns="91425" rIns="91425" bIns="91425" anchor="t" anchorCtr="0">
            <a:noAutofit/>
          </a:bodyPr>
          <a:lstStyle>
            <a:lvl1pPr lvl="0" algn="ctr">
              <a:spcBef>
                <a:spcPts val="0"/>
              </a:spcBef>
              <a:spcAft>
                <a:spcPts val="0"/>
              </a:spcAft>
              <a:buSzPts val="1600"/>
              <a:buNone/>
              <a:defRPr sz="1600"/>
            </a:lvl1pPr>
            <a:lvl2pPr lvl="1">
              <a:spcBef>
                <a:spcPts val="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
        <p:nvSpPr>
          <p:cNvPr id="267" name="Google Shape;267;p11"/>
          <p:cNvSpPr txBox="1"/>
          <p:nvPr>
            <p:ph type="title" hasCustomPrompt="1"/>
          </p:nvPr>
        </p:nvSpPr>
        <p:spPr>
          <a:xfrm>
            <a:off x="3246161" y="1357025"/>
            <a:ext cx="4702200" cy="1191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72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matchingName="Blank">
  <p:cSld name="BLANK">
    <p:bg>
      <p:bgPr>
        <a:solidFill>
          <a:srgbClr val="FFFFFF"/>
        </a:solidFill>
        <a:effectLst/>
      </p:bgPr>
    </p:bg>
    <p:spTree>
      <p:nvGrpSpPr>
        <p:cNvPr id="268" name="Shape 268"/>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269" name="Shape 269"/>
        <p:cNvGrpSpPr/>
        <p:nvPr/>
      </p:nvGrpSpPr>
      <p:grpSpPr>
        <a:xfrm>
          <a:off x="0" y="0"/>
          <a:ext cx="0" cy="0"/>
          <a:chOff x="0" y="0"/>
          <a:chExt cx="0" cy="0"/>
        </a:xfrm>
      </p:grpSpPr>
      <p:grpSp>
        <p:nvGrpSpPr>
          <p:cNvPr id="270" name="Google Shape;270;p13"/>
          <p:cNvGrpSpPr/>
          <p:nvPr/>
        </p:nvGrpSpPr>
        <p:grpSpPr>
          <a:xfrm>
            <a:off x="1" y="0"/>
            <a:ext cx="9132799" cy="5143500"/>
            <a:chOff x="1" y="0"/>
            <a:chExt cx="9132799" cy="5143500"/>
          </a:xfrm>
        </p:grpSpPr>
        <p:grpSp>
          <p:nvGrpSpPr>
            <p:cNvPr id="271" name="Google Shape;271;p13"/>
            <p:cNvGrpSpPr/>
            <p:nvPr/>
          </p:nvGrpSpPr>
          <p:grpSpPr>
            <a:xfrm>
              <a:off x="914400" y="0"/>
              <a:ext cx="7315200" cy="5143500"/>
              <a:chOff x="914400" y="0"/>
              <a:chExt cx="7315200" cy="5143500"/>
            </a:xfrm>
          </p:grpSpPr>
          <p:cxnSp>
            <p:nvCxnSpPr>
              <p:cNvPr id="272" name="Google Shape;272;p13"/>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73" name="Google Shape;273;p13"/>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74" name="Google Shape;274;p13"/>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75" name="Google Shape;275;p13"/>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76" name="Google Shape;276;p13"/>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77" name="Google Shape;277;p13"/>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78" name="Google Shape;278;p13"/>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79" name="Google Shape;279;p13"/>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80" name="Google Shape;280;p13"/>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281" name="Google Shape;281;p13"/>
            <p:cNvGrpSpPr/>
            <p:nvPr/>
          </p:nvGrpSpPr>
          <p:grpSpPr>
            <a:xfrm rot="5400000">
              <a:off x="2737601" y="-1994649"/>
              <a:ext cx="3657600" cy="9132799"/>
              <a:chOff x="1828800" y="0"/>
              <a:chExt cx="3657600" cy="5143500"/>
            </a:xfrm>
          </p:grpSpPr>
          <p:cxnSp>
            <p:nvCxnSpPr>
              <p:cNvPr id="282" name="Google Shape;282;p13"/>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83" name="Google Shape;283;p13"/>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84" name="Google Shape;284;p13"/>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85" name="Google Shape;285;p13"/>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86" name="Google Shape;286;p13"/>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grpSp>
        <p:nvGrpSpPr>
          <p:cNvPr id="287" name="Google Shape;287;p13"/>
          <p:cNvGrpSpPr/>
          <p:nvPr/>
        </p:nvGrpSpPr>
        <p:grpSpPr>
          <a:xfrm>
            <a:off x="343800" y="244325"/>
            <a:ext cx="8456400" cy="408300"/>
            <a:chOff x="343800" y="244325"/>
            <a:chExt cx="8456400" cy="408300"/>
          </a:xfrm>
        </p:grpSpPr>
        <p:sp>
          <p:nvSpPr>
            <p:cNvPr id="288" name="Google Shape;288;p13"/>
            <p:cNvSpPr/>
            <p:nvPr/>
          </p:nvSpPr>
          <p:spPr>
            <a:xfrm>
              <a:off x="343800" y="244325"/>
              <a:ext cx="84564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89" name="Google Shape;289;p13"/>
            <p:cNvSpPr/>
            <p:nvPr/>
          </p:nvSpPr>
          <p:spPr>
            <a:xfrm>
              <a:off x="8147679" y="362794"/>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90" name="Google Shape;290;p13"/>
            <p:cNvSpPr/>
            <p:nvPr/>
          </p:nvSpPr>
          <p:spPr>
            <a:xfrm>
              <a:off x="8486783" y="365581"/>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91" name="Google Shape;291;p13"/>
            <p:cNvSpPr/>
            <p:nvPr/>
          </p:nvSpPr>
          <p:spPr>
            <a:xfrm>
              <a:off x="7827678" y="507749"/>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92" name="Google Shape;292;p13"/>
            <p:cNvGrpSpPr/>
            <p:nvPr/>
          </p:nvGrpSpPr>
          <p:grpSpPr>
            <a:xfrm>
              <a:off x="402849" y="497087"/>
              <a:ext cx="426749" cy="68460"/>
              <a:chOff x="783111" y="1032262"/>
              <a:chExt cx="426749" cy="68460"/>
            </a:xfrm>
          </p:grpSpPr>
          <p:sp>
            <p:nvSpPr>
              <p:cNvPr id="293" name="Google Shape;293;p13"/>
              <p:cNvSpPr/>
              <p:nvPr/>
            </p:nvSpPr>
            <p:spPr>
              <a:xfrm>
                <a:off x="96086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94" name="Google Shape;294;p13"/>
              <p:cNvSpPr/>
              <p:nvPr/>
            </p:nvSpPr>
            <p:spPr>
              <a:xfrm>
                <a:off x="105662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95" name="Google Shape;295;p13"/>
              <p:cNvSpPr/>
              <p:nvPr/>
            </p:nvSpPr>
            <p:spPr>
              <a:xfrm>
                <a:off x="87608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96" name="Google Shape;296;p13"/>
              <p:cNvSpPr/>
              <p:nvPr/>
            </p:nvSpPr>
            <p:spPr>
              <a:xfrm>
                <a:off x="78311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97" name="Google Shape;297;p13"/>
              <p:cNvSpPr/>
              <p:nvPr/>
            </p:nvSpPr>
            <p:spPr>
              <a:xfrm>
                <a:off x="115230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298" name="Google Shape;298;p13"/>
          <p:cNvGrpSpPr/>
          <p:nvPr/>
        </p:nvGrpSpPr>
        <p:grpSpPr>
          <a:xfrm>
            <a:off x="343800" y="652625"/>
            <a:ext cx="8456400" cy="3946800"/>
            <a:chOff x="343800" y="652625"/>
            <a:chExt cx="8456400" cy="3946800"/>
          </a:xfrm>
        </p:grpSpPr>
        <p:sp>
          <p:nvSpPr>
            <p:cNvPr id="299" name="Google Shape;299;p13"/>
            <p:cNvSpPr/>
            <p:nvPr/>
          </p:nvSpPr>
          <p:spPr>
            <a:xfrm>
              <a:off x="343800" y="652625"/>
              <a:ext cx="8456400" cy="3946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300" name="Google Shape;300;p13"/>
            <p:cNvGrpSpPr/>
            <p:nvPr/>
          </p:nvGrpSpPr>
          <p:grpSpPr>
            <a:xfrm>
              <a:off x="8001926" y="4447468"/>
              <a:ext cx="653689" cy="26318"/>
              <a:chOff x="6217388" y="4360343"/>
              <a:chExt cx="653689" cy="26318"/>
            </a:xfrm>
          </p:grpSpPr>
          <p:sp>
            <p:nvSpPr>
              <p:cNvPr id="301" name="Google Shape;301;p13"/>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02" name="Google Shape;302;p13"/>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303" name="Google Shape;303;p13"/>
          <p:cNvSpPr txBox="1"/>
          <p:nvPr>
            <p:ph type="title"/>
          </p:nvPr>
        </p:nvSpPr>
        <p:spPr>
          <a:xfrm>
            <a:off x="714400" y="665088"/>
            <a:ext cx="7704000" cy="6690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3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
        <p:nvSpPr>
          <p:cNvPr id="304" name="Google Shape;304;p13"/>
          <p:cNvSpPr txBox="1"/>
          <p:nvPr>
            <p:ph type="title" idx="2" hasCustomPrompt="1"/>
          </p:nvPr>
        </p:nvSpPr>
        <p:spPr>
          <a:xfrm>
            <a:off x="6082675" y="3070275"/>
            <a:ext cx="695400" cy="403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4800"/>
              <a:buNone/>
              <a:defRPr sz="3000" b="0"/>
            </a:lvl1pPr>
            <a:lvl2pPr lvl="1" algn="ctr" rtl="0">
              <a:lnSpc>
                <a:spcPct val="100000"/>
              </a:lnSpc>
              <a:spcBef>
                <a:spcPts val="0"/>
              </a:spcBef>
              <a:spcAft>
                <a:spcPts val="0"/>
              </a:spcAft>
              <a:buSzPts val="4800"/>
              <a:buNone/>
              <a:defRPr sz="4800"/>
            </a:lvl2pPr>
            <a:lvl3pPr lvl="2" algn="ctr" rtl="0">
              <a:lnSpc>
                <a:spcPct val="100000"/>
              </a:lnSpc>
              <a:spcBef>
                <a:spcPts val="0"/>
              </a:spcBef>
              <a:spcAft>
                <a:spcPts val="0"/>
              </a:spcAft>
              <a:buSzPts val="4800"/>
              <a:buNone/>
              <a:defRPr sz="4800"/>
            </a:lvl3pPr>
            <a:lvl4pPr lvl="3" algn="ctr" rtl="0">
              <a:lnSpc>
                <a:spcPct val="100000"/>
              </a:lnSpc>
              <a:spcBef>
                <a:spcPts val="0"/>
              </a:spcBef>
              <a:spcAft>
                <a:spcPts val="0"/>
              </a:spcAft>
              <a:buSzPts val="4800"/>
              <a:buNone/>
              <a:defRPr sz="4800"/>
            </a:lvl4pPr>
            <a:lvl5pPr lvl="4" algn="ctr" rtl="0">
              <a:lnSpc>
                <a:spcPct val="100000"/>
              </a:lnSpc>
              <a:spcBef>
                <a:spcPts val="0"/>
              </a:spcBef>
              <a:spcAft>
                <a:spcPts val="0"/>
              </a:spcAft>
              <a:buSzPts val="4800"/>
              <a:buNone/>
              <a:defRPr sz="4800"/>
            </a:lvl5pPr>
            <a:lvl6pPr lvl="5" algn="ctr" rtl="0">
              <a:lnSpc>
                <a:spcPct val="100000"/>
              </a:lnSpc>
              <a:spcBef>
                <a:spcPts val="0"/>
              </a:spcBef>
              <a:spcAft>
                <a:spcPts val="0"/>
              </a:spcAft>
              <a:buSzPts val="4800"/>
              <a:buNone/>
              <a:defRPr sz="4800"/>
            </a:lvl6pPr>
            <a:lvl7pPr lvl="6" algn="ctr" rtl="0">
              <a:lnSpc>
                <a:spcPct val="100000"/>
              </a:lnSpc>
              <a:spcBef>
                <a:spcPts val="0"/>
              </a:spcBef>
              <a:spcAft>
                <a:spcPts val="0"/>
              </a:spcAft>
              <a:buSzPts val="4800"/>
              <a:buNone/>
              <a:defRPr sz="4800"/>
            </a:lvl7pPr>
            <a:lvl8pPr lvl="7" algn="ctr" rtl="0">
              <a:lnSpc>
                <a:spcPct val="100000"/>
              </a:lnSpc>
              <a:spcBef>
                <a:spcPts val="0"/>
              </a:spcBef>
              <a:spcAft>
                <a:spcPts val="0"/>
              </a:spcAft>
              <a:buSzPts val="4800"/>
              <a:buNone/>
              <a:defRPr sz="4800"/>
            </a:lvl8pPr>
            <a:lvl9pPr lvl="8" algn="ctr" rtl="0">
              <a:lnSpc>
                <a:spcPct val="100000"/>
              </a:lnSpc>
              <a:spcBef>
                <a:spcPts val="0"/>
              </a:spcBef>
              <a:spcAft>
                <a:spcPts val="0"/>
              </a:spcAft>
              <a:buSzPts val="4800"/>
              <a:buNone/>
              <a:defRPr sz="4800"/>
            </a:lvl9pPr>
          </a:lstStyle>
          <a:p>
            <a:r>
              <a:t>xx%</a:t>
            </a:r>
          </a:p>
        </p:txBody>
      </p:sp>
      <p:sp>
        <p:nvSpPr>
          <p:cNvPr id="305" name="Google Shape;305;p13"/>
          <p:cNvSpPr txBox="1"/>
          <p:nvPr>
            <p:ph type="subTitle" idx="1"/>
          </p:nvPr>
        </p:nvSpPr>
        <p:spPr>
          <a:xfrm>
            <a:off x="6082675" y="3642708"/>
            <a:ext cx="2348100" cy="403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306" name="Google Shape;306;p13"/>
          <p:cNvSpPr txBox="1"/>
          <p:nvPr>
            <p:ph type="subTitle" idx="3"/>
          </p:nvPr>
        </p:nvSpPr>
        <p:spPr>
          <a:xfrm>
            <a:off x="6082675" y="3926090"/>
            <a:ext cx="2348100" cy="565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oppins"/>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307" name="Google Shape;307;p13"/>
          <p:cNvSpPr txBox="1"/>
          <p:nvPr>
            <p:ph type="title" idx="4" hasCustomPrompt="1"/>
          </p:nvPr>
        </p:nvSpPr>
        <p:spPr>
          <a:xfrm>
            <a:off x="3397950" y="3070275"/>
            <a:ext cx="695400" cy="403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4800"/>
              <a:buNone/>
              <a:defRPr sz="3000" b="0"/>
            </a:lvl1pPr>
            <a:lvl2pPr lvl="1" algn="ctr" rtl="0">
              <a:lnSpc>
                <a:spcPct val="100000"/>
              </a:lnSpc>
              <a:spcBef>
                <a:spcPts val="0"/>
              </a:spcBef>
              <a:spcAft>
                <a:spcPts val="0"/>
              </a:spcAft>
              <a:buSzPts val="4800"/>
              <a:buNone/>
              <a:defRPr sz="4800"/>
            </a:lvl2pPr>
            <a:lvl3pPr lvl="2" algn="ctr" rtl="0">
              <a:lnSpc>
                <a:spcPct val="100000"/>
              </a:lnSpc>
              <a:spcBef>
                <a:spcPts val="0"/>
              </a:spcBef>
              <a:spcAft>
                <a:spcPts val="0"/>
              </a:spcAft>
              <a:buSzPts val="4800"/>
              <a:buNone/>
              <a:defRPr sz="4800"/>
            </a:lvl3pPr>
            <a:lvl4pPr lvl="3" algn="ctr" rtl="0">
              <a:lnSpc>
                <a:spcPct val="100000"/>
              </a:lnSpc>
              <a:spcBef>
                <a:spcPts val="0"/>
              </a:spcBef>
              <a:spcAft>
                <a:spcPts val="0"/>
              </a:spcAft>
              <a:buSzPts val="4800"/>
              <a:buNone/>
              <a:defRPr sz="4800"/>
            </a:lvl4pPr>
            <a:lvl5pPr lvl="4" algn="ctr" rtl="0">
              <a:lnSpc>
                <a:spcPct val="100000"/>
              </a:lnSpc>
              <a:spcBef>
                <a:spcPts val="0"/>
              </a:spcBef>
              <a:spcAft>
                <a:spcPts val="0"/>
              </a:spcAft>
              <a:buSzPts val="4800"/>
              <a:buNone/>
              <a:defRPr sz="4800"/>
            </a:lvl5pPr>
            <a:lvl6pPr lvl="5" algn="ctr" rtl="0">
              <a:lnSpc>
                <a:spcPct val="100000"/>
              </a:lnSpc>
              <a:spcBef>
                <a:spcPts val="0"/>
              </a:spcBef>
              <a:spcAft>
                <a:spcPts val="0"/>
              </a:spcAft>
              <a:buSzPts val="4800"/>
              <a:buNone/>
              <a:defRPr sz="4800"/>
            </a:lvl6pPr>
            <a:lvl7pPr lvl="6" algn="ctr" rtl="0">
              <a:lnSpc>
                <a:spcPct val="100000"/>
              </a:lnSpc>
              <a:spcBef>
                <a:spcPts val="0"/>
              </a:spcBef>
              <a:spcAft>
                <a:spcPts val="0"/>
              </a:spcAft>
              <a:buSzPts val="4800"/>
              <a:buNone/>
              <a:defRPr sz="4800"/>
            </a:lvl7pPr>
            <a:lvl8pPr lvl="7" algn="ctr" rtl="0">
              <a:lnSpc>
                <a:spcPct val="100000"/>
              </a:lnSpc>
              <a:spcBef>
                <a:spcPts val="0"/>
              </a:spcBef>
              <a:spcAft>
                <a:spcPts val="0"/>
              </a:spcAft>
              <a:buSzPts val="4800"/>
              <a:buNone/>
              <a:defRPr sz="4800"/>
            </a:lvl8pPr>
            <a:lvl9pPr lvl="8" algn="ctr" rtl="0">
              <a:lnSpc>
                <a:spcPct val="100000"/>
              </a:lnSpc>
              <a:spcBef>
                <a:spcPts val="0"/>
              </a:spcBef>
              <a:spcAft>
                <a:spcPts val="0"/>
              </a:spcAft>
              <a:buSzPts val="4800"/>
              <a:buNone/>
              <a:defRPr sz="4800"/>
            </a:lvl9pPr>
          </a:lstStyle>
          <a:p>
            <a:r>
              <a:t>xx%</a:t>
            </a:r>
          </a:p>
        </p:txBody>
      </p:sp>
      <p:sp>
        <p:nvSpPr>
          <p:cNvPr id="308" name="Google Shape;308;p13"/>
          <p:cNvSpPr txBox="1"/>
          <p:nvPr>
            <p:ph type="subTitle" idx="5"/>
          </p:nvPr>
        </p:nvSpPr>
        <p:spPr>
          <a:xfrm>
            <a:off x="3397950" y="3642708"/>
            <a:ext cx="2348100" cy="403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309" name="Google Shape;309;p13"/>
          <p:cNvSpPr txBox="1"/>
          <p:nvPr>
            <p:ph type="subTitle" idx="6"/>
          </p:nvPr>
        </p:nvSpPr>
        <p:spPr>
          <a:xfrm>
            <a:off x="3397950" y="3926090"/>
            <a:ext cx="2348100" cy="565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oppins"/>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310" name="Google Shape;310;p13"/>
          <p:cNvSpPr txBox="1"/>
          <p:nvPr>
            <p:ph type="title" idx="7" hasCustomPrompt="1"/>
          </p:nvPr>
        </p:nvSpPr>
        <p:spPr>
          <a:xfrm>
            <a:off x="713225" y="3070275"/>
            <a:ext cx="695400" cy="403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4800"/>
              <a:buNone/>
              <a:defRPr sz="3000" b="0"/>
            </a:lvl1pPr>
            <a:lvl2pPr lvl="1" algn="ctr" rtl="0">
              <a:lnSpc>
                <a:spcPct val="100000"/>
              </a:lnSpc>
              <a:spcBef>
                <a:spcPts val="0"/>
              </a:spcBef>
              <a:spcAft>
                <a:spcPts val="0"/>
              </a:spcAft>
              <a:buSzPts val="4800"/>
              <a:buNone/>
              <a:defRPr sz="4800"/>
            </a:lvl2pPr>
            <a:lvl3pPr lvl="2" algn="ctr" rtl="0">
              <a:lnSpc>
                <a:spcPct val="100000"/>
              </a:lnSpc>
              <a:spcBef>
                <a:spcPts val="0"/>
              </a:spcBef>
              <a:spcAft>
                <a:spcPts val="0"/>
              </a:spcAft>
              <a:buSzPts val="4800"/>
              <a:buNone/>
              <a:defRPr sz="4800"/>
            </a:lvl3pPr>
            <a:lvl4pPr lvl="3" algn="ctr" rtl="0">
              <a:lnSpc>
                <a:spcPct val="100000"/>
              </a:lnSpc>
              <a:spcBef>
                <a:spcPts val="0"/>
              </a:spcBef>
              <a:spcAft>
                <a:spcPts val="0"/>
              </a:spcAft>
              <a:buSzPts val="4800"/>
              <a:buNone/>
              <a:defRPr sz="4800"/>
            </a:lvl4pPr>
            <a:lvl5pPr lvl="4" algn="ctr" rtl="0">
              <a:lnSpc>
                <a:spcPct val="100000"/>
              </a:lnSpc>
              <a:spcBef>
                <a:spcPts val="0"/>
              </a:spcBef>
              <a:spcAft>
                <a:spcPts val="0"/>
              </a:spcAft>
              <a:buSzPts val="4800"/>
              <a:buNone/>
              <a:defRPr sz="4800"/>
            </a:lvl5pPr>
            <a:lvl6pPr lvl="5" algn="ctr" rtl="0">
              <a:lnSpc>
                <a:spcPct val="100000"/>
              </a:lnSpc>
              <a:spcBef>
                <a:spcPts val="0"/>
              </a:spcBef>
              <a:spcAft>
                <a:spcPts val="0"/>
              </a:spcAft>
              <a:buSzPts val="4800"/>
              <a:buNone/>
              <a:defRPr sz="4800"/>
            </a:lvl6pPr>
            <a:lvl7pPr lvl="6" algn="ctr" rtl="0">
              <a:lnSpc>
                <a:spcPct val="100000"/>
              </a:lnSpc>
              <a:spcBef>
                <a:spcPts val="0"/>
              </a:spcBef>
              <a:spcAft>
                <a:spcPts val="0"/>
              </a:spcAft>
              <a:buSzPts val="4800"/>
              <a:buNone/>
              <a:defRPr sz="4800"/>
            </a:lvl7pPr>
            <a:lvl8pPr lvl="7" algn="ctr" rtl="0">
              <a:lnSpc>
                <a:spcPct val="100000"/>
              </a:lnSpc>
              <a:spcBef>
                <a:spcPts val="0"/>
              </a:spcBef>
              <a:spcAft>
                <a:spcPts val="0"/>
              </a:spcAft>
              <a:buSzPts val="4800"/>
              <a:buNone/>
              <a:defRPr sz="4800"/>
            </a:lvl8pPr>
            <a:lvl9pPr lvl="8" algn="ctr" rtl="0">
              <a:lnSpc>
                <a:spcPct val="100000"/>
              </a:lnSpc>
              <a:spcBef>
                <a:spcPts val="0"/>
              </a:spcBef>
              <a:spcAft>
                <a:spcPts val="0"/>
              </a:spcAft>
              <a:buSzPts val="4800"/>
              <a:buNone/>
              <a:defRPr sz="4800"/>
            </a:lvl9pPr>
          </a:lstStyle>
          <a:p>
            <a:r>
              <a:t>xx%</a:t>
            </a:r>
          </a:p>
        </p:txBody>
      </p:sp>
      <p:sp>
        <p:nvSpPr>
          <p:cNvPr id="311" name="Google Shape;311;p13"/>
          <p:cNvSpPr txBox="1"/>
          <p:nvPr>
            <p:ph type="subTitle" idx="8"/>
          </p:nvPr>
        </p:nvSpPr>
        <p:spPr>
          <a:xfrm>
            <a:off x="713225" y="3642708"/>
            <a:ext cx="2348100" cy="403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312" name="Google Shape;312;p13"/>
          <p:cNvSpPr txBox="1"/>
          <p:nvPr>
            <p:ph type="subTitle" idx="9"/>
          </p:nvPr>
        </p:nvSpPr>
        <p:spPr>
          <a:xfrm>
            <a:off x="713225" y="3926090"/>
            <a:ext cx="2348100" cy="565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oppins"/>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313" name="Google Shape;313;p13"/>
          <p:cNvSpPr txBox="1"/>
          <p:nvPr>
            <p:ph type="title" idx="13" hasCustomPrompt="1"/>
          </p:nvPr>
        </p:nvSpPr>
        <p:spPr>
          <a:xfrm>
            <a:off x="6082675" y="1443750"/>
            <a:ext cx="695400" cy="403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4800"/>
              <a:buNone/>
              <a:defRPr sz="3000" b="0"/>
            </a:lvl1pPr>
            <a:lvl2pPr lvl="1" algn="ctr" rtl="0">
              <a:lnSpc>
                <a:spcPct val="100000"/>
              </a:lnSpc>
              <a:spcBef>
                <a:spcPts val="0"/>
              </a:spcBef>
              <a:spcAft>
                <a:spcPts val="0"/>
              </a:spcAft>
              <a:buSzPts val="4800"/>
              <a:buNone/>
              <a:defRPr sz="4800"/>
            </a:lvl2pPr>
            <a:lvl3pPr lvl="2" algn="ctr" rtl="0">
              <a:lnSpc>
                <a:spcPct val="100000"/>
              </a:lnSpc>
              <a:spcBef>
                <a:spcPts val="0"/>
              </a:spcBef>
              <a:spcAft>
                <a:spcPts val="0"/>
              </a:spcAft>
              <a:buSzPts val="4800"/>
              <a:buNone/>
              <a:defRPr sz="4800"/>
            </a:lvl3pPr>
            <a:lvl4pPr lvl="3" algn="ctr" rtl="0">
              <a:lnSpc>
                <a:spcPct val="100000"/>
              </a:lnSpc>
              <a:spcBef>
                <a:spcPts val="0"/>
              </a:spcBef>
              <a:spcAft>
                <a:spcPts val="0"/>
              </a:spcAft>
              <a:buSzPts val="4800"/>
              <a:buNone/>
              <a:defRPr sz="4800"/>
            </a:lvl4pPr>
            <a:lvl5pPr lvl="4" algn="ctr" rtl="0">
              <a:lnSpc>
                <a:spcPct val="100000"/>
              </a:lnSpc>
              <a:spcBef>
                <a:spcPts val="0"/>
              </a:spcBef>
              <a:spcAft>
                <a:spcPts val="0"/>
              </a:spcAft>
              <a:buSzPts val="4800"/>
              <a:buNone/>
              <a:defRPr sz="4800"/>
            </a:lvl5pPr>
            <a:lvl6pPr lvl="5" algn="ctr" rtl="0">
              <a:lnSpc>
                <a:spcPct val="100000"/>
              </a:lnSpc>
              <a:spcBef>
                <a:spcPts val="0"/>
              </a:spcBef>
              <a:spcAft>
                <a:spcPts val="0"/>
              </a:spcAft>
              <a:buSzPts val="4800"/>
              <a:buNone/>
              <a:defRPr sz="4800"/>
            </a:lvl6pPr>
            <a:lvl7pPr lvl="6" algn="ctr" rtl="0">
              <a:lnSpc>
                <a:spcPct val="100000"/>
              </a:lnSpc>
              <a:spcBef>
                <a:spcPts val="0"/>
              </a:spcBef>
              <a:spcAft>
                <a:spcPts val="0"/>
              </a:spcAft>
              <a:buSzPts val="4800"/>
              <a:buNone/>
              <a:defRPr sz="4800"/>
            </a:lvl7pPr>
            <a:lvl8pPr lvl="7" algn="ctr" rtl="0">
              <a:lnSpc>
                <a:spcPct val="100000"/>
              </a:lnSpc>
              <a:spcBef>
                <a:spcPts val="0"/>
              </a:spcBef>
              <a:spcAft>
                <a:spcPts val="0"/>
              </a:spcAft>
              <a:buSzPts val="4800"/>
              <a:buNone/>
              <a:defRPr sz="4800"/>
            </a:lvl8pPr>
            <a:lvl9pPr lvl="8" algn="ctr" rtl="0">
              <a:lnSpc>
                <a:spcPct val="100000"/>
              </a:lnSpc>
              <a:spcBef>
                <a:spcPts val="0"/>
              </a:spcBef>
              <a:spcAft>
                <a:spcPts val="0"/>
              </a:spcAft>
              <a:buSzPts val="4800"/>
              <a:buNone/>
              <a:defRPr sz="4800"/>
            </a:lvl9pPr>
          </a:lstStyle>
          <a:p>
            <a:r>
              <a:t>xx%</a:t>
            </a:r>
          </a:p>
        </p:txBody>
      </p:sp>
      <p:sp>
        <p:nvSpPr>
          <p:cNvPr id="314" name="Google Shape;314;p13"/>
          <p:cNvSpPr txBox="1"/>
          <p:nvPr>
            <p:ph type="subTitle" idx="14"/>
          </p:nvPr>
        </p:nvSpPr>
        <p:spPr>
          <a:xfrm>
            <a:off x="6082675" y="2016183"/>
            <a:ext cx="2348100" cy="403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315" name="Google Shape;315;p13"/>
          <p:cNvSpPr txBox="1"/>
          <p:nvPr>
            <p:ph type="subTitle" idx="15"/>
          </p:nvPr>
        </p:nvSpPr>
        <p:spPr>
          <a:xfrm>
            <a:off x="6082675" y="2299565"/>
            <a:ext cx="2348100" cy="565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oppins"/>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316" name="Google Shape;316;p13"/>
          <p:cNvSpPr txBox="1"/>
          <p:nvPr>
            <p:ph type="title" idx="16" hasCustomPrompt="1"/>
          </p:nvPr>
        </p:nvSpPr>
        <p:spPr>
          <a:xfrm>
            <a:off x="3397950" y="1443750"/>
            <a:ext cx="695400" cy="403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4800"/>
              <a:buNone/>
              <a:defRPr sz="3000" b="0"/>
            </a:lvl1pPr>
            <a:lvl2pPr lvl="1" algn="ctr" rtl="0">
              <a:lnSpc>
                <a:spcPct val="100000"/>
              </a:lnSpc>
              <a:spcBef>
                <a:spcPts val="0"/>
              </a:spcBef>
              <a:spcAft>
                <a:spcPts val="0"/>
              </a:spcAft>
              <a:buSzPts val="4800"/>
              <a:buNone/>
              <a:defRPr sz="4800"/>
            </a:lvl2pPr>
            <a:lvl3pPr lvl="2" algn="ctr" rtl="0">
              <a:lnSpc>
                <a:spcPct val="100000"/>
              </a:lnSpc>
              <a:spcBef>
                <a:spcPts val="0"/>
              </a:spcBef>
              <a:spcAft>
                <a:spcPts val="0"/>
              </a:spcAft>
              <a:buSzPts val="4800"/>
              <a:buNone/>
              <a:defRPr sz="4800"/>
            </a:lvl3pPr>
            <a:lvl4pPr lvl="3" algn="ctr" rtl="0">
              <a:lnSpc>
                <a:spcPct val="100000"/>
              </a:lnSpc>
              <a:spcBef>
                <a:spcPts val="0"/>
              </a:spcBef>
              <a:spcAft>
                <a:spcPts val="0"/>
              </a:spcAft>
              <a:buSzPts val="4800"/>
              <a:buNone/>
              <a:defRPr sz="4800"/>
            </a:lvl4pPr>
            <a:lvl5pPr lvl="4" algn="ctr" rtl="0">
              <a:lnSpc>
                <a:spcPct val="100000"/>
              </a:lnSpc>
              <a:spcBef>
                <a:spcPts val="0"/>
              </a:spcBef>
              <a:spcAft>
                <a:spcPts val="0"/>
              </a:spcAft>
              <a:buSzPts val="4800"/>
              <a:buNone/>
              <a:defRPr sz="4800"/>
            </a:lvl5pPr>
            <a:lvl6pPr lvl="5" algn="ctr" rtl="0">
              <a:lnSpc>
                <a:spcPct val="100000"/>
              </a:lnSpc>
              <a:spcBef>
                <a:spcPts val="0"/>
              </a:spcBef>
              <a:spcAft>
                <a:spcPts val="0"/>
              </a:spcAft>
              <a:buSzPts val="4800"/>
              <a:buNone/>
              <a:defRPr sz="4800"/>
            </a:lvl6pPr>
            <a:lvl7pPr lvl="6" algn="ctr" rtl="0">
              <a:lnSpc>
                <a:spcPct val="100000"/>
              </a:lnSpc>
              <a:spcBef>
                <a:spcPts val="0"/>
              </a:spcBef>
              <a:spcAft>
                <a:spcPts val="0"/>
              </a:spcAft>
              <a:buSzPts val="4800"/>
              <a:buNone/>
              <a:defRPr sz="4800"/>
            </a:lvl7pPr>
            <a:lvl8pPr lvl="7" algn="ctr" rtl="0">
              <a:lnSpc>
                <a:spcPct val="100000"/>
              </a:lnSpc>
              <a:spcBef>
                <a:spcPts val="0"/>
              </a:spcBef>
              <a:spcAft>
                <a:spcPts val="0"/>
              </a:spcAft>
              <a:buSzPts val="4800"/>
              <a:buNone/>
              <a:defRPr sz="4800"/>
            </a:lvl8pPr>
            <a:lvl9pPr lvl="8" algn="ctr" rtl="0">
              <a:lnSpc>
                <a:spcPct val="100000"/>
              </a:lnSpc>
              <a:spcBef>
                <a:spcPts val="0"/>
              </a:spcBef>
              <a:spcAft>
                <a:spcPts val="0"/>
              </a:spcAft>
              <a:buSzPts val="4800"/>
              <a:buNone/>
              <a:defRPr sz="4800"/>
            </a:lvl9pPr>
          </a:lstStyle>
          <a:p>
            <a:r>
              <a:t>xx%</a:t>
            </a:r>
          </a:p>
        </p:txBody>
      </p:sp>
      <p:sp>
        <p:nvSpPr>
          <p:cNvPr id="317" name="Google Shape;317;p13"/>
          <p:cNvSpPr txBox="1"/>
          <p:nvPr>
            <p:ph type="subTitle" idx="17"/>
          </p:nvPr>
        </p:nvSpPr>
        <p:spPr>
          <a:xfrm>
            <a:off x="3397950" y="2016183"/>
            <a:ext cx="2348100" cy="403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318" name="Google Shape;318;p13"/>
          <p:cNvSpPr txBox="1"/>
          <p:nvPr>
            <p:ph type="subTitle" idx="18"/>
          </p:nvPr>
        </p:nvSpPr>
        <p:spPr>
          <a:xfrm>
            <a:off x="3397950" y="2299565"/>
            <a:ext cx="2348100" cy="565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oppins"/>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319" name="Google Shape;319;p13"/>
          <p:cNvSpPr txBox="1"/>
          <p:nvPr>
            <p:ph type="title" idx="19" hasCustomPrompt="1"/>
          </p:nvPr>
        </p:nvSpPr>
        <p:spPr>
          <a:xfrm>
            <a:off x="713225" y="1443750"/>
            <a:ext cx="695400" cy="403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4800"/>
              <a:buNone/>
              <a:defRPr sz="3000" b="0"/>
            </a:lvl1pPr>
            <a:lvl2pPr lvl="1" algn="ctr" rtl="0">
              <a:lnSpc>
                <a:spcPct val="100000"/>
              </a:lnSpc>
              <a:spcBef>
                <a:spcPts val="0"/>
              </a:spcBef>
              <a:spcAft>
                <a:spcPts val="0"/>
              </a:spcAft>
              <a:buSzPts val="4800"/>
              <a:buNone/>
              <a:defRPr sz="4800"/>
            </a:lvl2pPr>
            <a:lvl3pPr lvl="2" algn="ctr" rtl="0">
              <a:lnSpc>
                <a:spcPct val="100000"/>
              </a:lnSpc>
              <a:spcBef>
                <a:spcPts val="0"/>
              </a:spcBef>
              <a:spcAft>
                <a:spcPts val="0"/>
              </a:spcAft>
              <a:buSzPts val="4800"/>
              <a:buNone/>
              <a:defRPr sz="4800"/>
            </a:lvl3pPr>
            <a:lvl4pPr lvl="3" algn="ctr" rtl="0">
              <a:lnSpc>
                <a:spcPct val="100000"/>
              </a:lnSpc>
              <a:spcBef>
                <a:spcPts val="0"/>
              </a:spcBef>
              <a:spcAft>
                <a:spcPts val="0"/>
              </a:spcAft>
              <a:buSzPts val="4800"/>
              <a:buNone/>
              <a:defRPr sz="4800"/>
            </a:lvl4pPr>
            <a:lvl5pPr lvl="4" algn="ctr" rtl="0">
              <a:lnSpc>
                <a:spcPct val="100000"/>
              </a:lnSpc>
              <a:spcBef>
                <a:spcPts val="0"/>
              </a:spcBef>
              <a:spcAft>
                <a:spcPts val="0"/>
              </a:spcAft>
              <a:buSzPts val="4800"/>
              <a:buNone/>
              <a:defRPr sz="4800"/>
            </a:lvl5pPr>
            <a:lvl6pPr lvl="5" algn="ctr" rtl="0">
              <a:lnSpc>
                <a:spcPct val="100000"/>
              </a:lnSpc>
              <a:spcBef>
                <a:spcPts val="0"/>
              </a:spcBef>
              <a:spcAft>
                <a:spcPts val="0"/>
              </a:spcAft>
              <a:buSzPts val="4800"/>
              <a:buNone/>
              <a:defRPr sz="4800"/>
            </a:lvl6pPr>
            <a:lvl7pPr lvl="6" algn="ctr" rtl="0">
              <a:lnSpc>
                <a:spcPct val="100000"/>
              </a:lnSpc>
              <a:spcBef>
                <a:spcPts val="0"/>
              </a:spcBef>
              <a:spcAft>
                <a:spcPts val="0"/>
              </a:spcAft>
              <a:buSzPts val="4800"/>
              <a:buNone/>
              <a:defRPr sz="4800"/>
            </a:lvl7pPr>
            <a:lvl8pPr lvl="7" algn="ctr" rtl="0">
              <a:lnSpc>
                <a:spcPct val="100000"/>
              </a:lnSpc>
              <a:spcBef>
                <a:spcPts val="0"/>
              </a:spcBef>
              <a:spcAft>
                <a:spcPts val="0"/>
              </a:spcAft>
              <a:buSzPts val="4800"/>
              <a:buNone/>
              <a:defRPr sz="4800"/>
            </a:lvl8pPr>
            <a:lvl9pPr lvl="8" algn="ctr" rtl="0">
              <a:lnSpc>
                <a:spcPct val="100000"/>
              </a:lnSpc>
              <a:spcBef>
                <a:spcPts val="0"/>
              </a:spcBef>
              <a:spcAft>
                <a:spcPts val="0"/>
              </a:spcAft>
              <a:buSzPts val="4800"/>
              <a:buNone/>
              <a:defRPr sz="4800"/>
            </a:lvl9pPr>
          </a:lstStyle>
          <a:p>
            <a:r>
              <a:t>xx%</a:t>
            </a:r>
          </a:p>
        </p:txBody>
      </p:sp>
      <p:sp>
        <p:nvSpPr>
          <p:cNvPr id="320" name="Google Shape;320;p13"/>
          <p:cNvSpPr txBox="1"/>
          <p:nvPr>
            <p:ph type="subTitle" idx="20"/>
          </p:nvPr>
        </p:nvSpPr>
        <p:spPr>
          <a:xfrm>
            <a:off x="713225" y="2016183"/>
            <a:ext cx="2348100" cy="403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321" name="Google Shape;321;p13"/>
          <p:cNvSpPr txBox="1"/>
          <p:nvPr>
            <p:ph type="subTitle" idx="21"/>
          </p:nvPr>
        </p:nvSpPr>
        <p:spPr>
          <a:xfrm>
            <a:off x="713225" y="2299565"/>
            <a:ext cx="2348100" cy="565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oppins"/>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ext">
  <p:cSld name="CUSTOM_6">
    <p:spTree>
      <p:nvGrpSpPr>
        <p:cNvPr id="322" name="Shape 322"/>
        <p:cNvGrpSpPr/>
        <p:nvPr/>
      </p:nvGrpSpPr>
      <p:grpSpPr>
        <a:xfrm>
          <a:off x="0" y="0"/>
          <a:ext cx="0" cy="0"/>
          <a:chOff x="0" y="0"/>
          <a:chExt cx="0" cy="0"/>
        </a:xfrm>
      </p:grpSpPr>
      <p:grpSp>
        <p:nvGrpSpPr>
          <p:cNvPr id="323" name="Google Shape;323;p14"/>
          <p:cNvGrpSpPr/>
          <p:nvPr/>
        </p:nvGrpSpPr>
        <p:grpSpPr>
          <a:xfrm>
            <a:off x="1" y="0"/>
            <a:ext cx="9132799" cy="5143500"/>
            <a:chOff x="1" y="0"/>
            <a:chExt cx="9132799" cy="5143500"/>
          </a:xfrm>
        </p:grpSpPr>
        <p:grpSp>
          <p:nvGrpSpPr>
            <p:cNvPr id="324" name="Google Shape;324;p14"/>
            <p:cNvGrpSpPr/>
            <p:nvPr/>
          </p:nvGrpSpPr>
          <p:grpSpPr>
            <a:xfrm>
              <a:off x="914400" y="0"/>
              <a:ext cx="7315200" cy="5143500"/>
              <a:chOff x="914400" y="0"/>
              <a:chExt cx="7315200" cy="5143500"/>
            </a:xfrm>
          </p:grpSpPr>
          <p:cxnSp>
            <p:nvCxnSpPr>
              <p:cNvPr id="325" name="Google Shape;325;p14"/>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26" name="Google Shape;326;p14"/>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27" name="Google Shape;327;p14"/>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28" name="Google Shape;328;p14"/>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29" name="Google Shape;329;p14"/>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30" name="Google Shape;330;p14"/>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31" name="Google Shape;331;p14"/>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32" name="Google Shape;332;p14"/>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33" name="Google Shape;333;p14"/>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334" name="Google Shape;334;p14"/>
            <p:cNvGrpSpPr/>
            <p:nvPr/>
          </p:nvGrpSpPr>
          <p:grpSpPr>
            <a:xfrm rot="5400000">
              <a:off x="2737601" y="-1994649"/>
              <a:ext cx="3657600" cy="9132799"/>
              <a:chOff x="1828800" y="0"/>
              <a:chExt cx="3657600" cy="5143500"/>
            </a:xfrm>
          </p:grpSpPr>
          <p:cxnSp>
            <p:nvCxnSpPr>
              <p:cNvPr id="335" name="Google Shape;335;p14"/>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36" name="Google Shape;336;p14"/>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37" name="Google Shape;337;p14"/>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38" name="Google Shape;338;p14"/>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39" name="Google Shape;339;p14"/>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340" name="Google Shape;340;p14"/>
          <p:cNvSpPr txBox="1"/>
          <p:nvPr>
            <p:ph type="subTitle" idx="1"/>
          </p:nvPr>
        </p:nvSpPr>
        <p:spPr>
          <a:xfrm>
            <a:off x="1387573" y="2209198"/>
            <a:ext cx="2658900" cy="1240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100"/>
              <a:buNone/>
              <a:defRPr sz="1400">
                <a:latin typeface="Lato" panose="020F0502020204030203"/>
                <a:ea typeface="Lato" panose="020F0502020204030203"/>
                <a:cs typeface="Lato" panose="020F0502020204030203"/>
                <a:sym typeface="Lato" panose="020F0502020204030203"/>
              </a:defRPr>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p:txBody>
      </p:sp>
      <p:sp>
        <p:nvSpPr>
          <p:cNvPr id="341" name="Google Shape;341;p14"/>
          <p:cNvSpPr txBox="1"/>
          <p:nvPr>
            <p:ph type="title"/>
          </p:nvPr>
        </p:nvSpPr>
        <p:spPr>
          <a:xfrm>
            <a:off x="1387565" y="1540200"/>
            <a:ext cx="2658900" cy="669000"/>
          </a:xfrm>
          <a:prstGeom prst="rect">
            <a:avLst/>
          </a:prstGeom>
        </p:spPr>
        <p:txBody>
          <a:bodyPr spcFirstLastPara="1" wrap="square" lIns="91425" tIns="91425" rIns="91425" bIns="91425" anchor="b" anchorCtr="0">
            <a:noAutofit/>
          </a:bodyPr>
          <a:lstStyle>
            <a:lvl1pPr lvl="0" algn="r" rtl="0">
              <a:spcBef>
                <a:spcPts val="0"/>
              </a:spcBef>
              <a:spcAft>
                <a:spcPts val="0"/>
              </a:spcAft>
              <a:buSzPts val="4000"/>
              <a:buNone/>
              <a:defRPr sz="3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grpSp>
        <p:nvGrpSpPr>
          <p:cNvPr id="342" name="Google Shape;342;p14"/>
          <p:cNvGrpSpPr/>
          <p:nvPr/>
        </p:nvGrpSpPr>
        <p:grpSpPr>
          <a:xfrm>
            <a:off x="4420049" y="223717"/>
            <a:ext cx="308604" cy="304818"/>
            <a:chOff x="1665525" y="4051475"/>
            <a:chExt cx="618940" cy="611347"/>
          </a:xfrm>
        </p:grpSpPr>
        <p:sp>
          <p:nvSpPr>
            <p:cNvPr id="343" name="Google Shape;343;p14"/>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44" name="Google Shape;344;p14"/>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345" name="Google Shape;345;p14"/>
          <p:cNvGrpSpPr/>
          <p:nvPr/>
        </p:nvGrpSpPr>
        <p:grpSpPr>
          <a:xfrm>
            <a:off x="8589725" y="1507165"/>
            <a:ext cx="308604" cy="304818"/>
            <a:chOff x="1665525" y="4051475"/>
            <a:chExt cx="618940" cy="611347"/>
          </a:xfrm>
        </p:grpSpPr>
        <p:sp>
          <p:nvSpPr>
            <p:cNvPr id="346" name="Google Shape;346;p14"/>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47" name="Google Shape;347;p14"/>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ext 1">
  <p:cSld name="CUSTOM_6_1">
    <p:spTree>
      <p:nvGrpSpPr>
        <p:cNvPr id="348" name="Shape 348"/>
        <p:cNvGrpSpPr/>
        <p:nvPr/>
      </p:nvGrpSpPr>
      <p:grpSpPr>
        <a:xfrm>
          <a:off x="0" y="0"/>
          <a:ext cx="0" cy="0"/>
          <a:chOff x="0" y="0"/>
          <a:chExt cx="0" cy="0"/>
        </a:xfrm>
      </p:grpSpPr>
      <p:grpSp>
        <p:nvGrpSpPr>
          <p:cNvPr id="349" name="Google Shape;349;p15"/>
          <p:cNvGrpSpPr/>
          <p:nvPr/>
        </p:nvGrpSpPr>
        <p:grpSpPr>
          <a:xfrm>
            <a:off x="1" y="0"/>
            <a:ext cx="9132799" cy="5143500"/>
            <a:chOff x="1" y="0"/>
            <a:chExt cx="9132799" cy="5143500"/>
          </a:xfrm>
        </p:grpSpPr>
        <p:grpSp>
          <p:nvGrpSpPr>
            <p:cNvPr id="350" name="Google Shape;350;p15"/>
            <p:cNvGrpSpPr/>
            <p:nvPr/>
          </p:nvGrpSpPr>
          <p:grpSpPr>
            <a:xfrm>
              <a:off x="914400" y="0"/>
              <a:ext cx="7315200" cy="5143500"/>
              <a:chOff x="914400" y="0"/>
              <a:chExt cx="7315200" cy="5143500"/>
            </a:xfrm>
          </p:grpSpPr>
          <p:cxnSp>
            <p:nvCxnSpPr>
              <p:cNvPr id="351" name="Google Shape;351;p15"/>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52" name="Google Shape;352;p15"/>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53" name="Google Shape;353;p15"/>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54" name="Google Shape;354;p15"/>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55" name="Google Shape;355;p15"/>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56" name="Google Shape;356;p15"/>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57" name="Google Shape;357;p15"/>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58" name="Google Shape;358;p15"/>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59" name="Google Shape;359;p15"/>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360" name="Google Shape;360;p15"/>
            <p:cNvGrpSpPr/>
            <p:nvPr/>
          </p:nvGrpSpPr>
          <p:grpSpPr>
            <a:xfrm rot="5400000">
              <a:off x="2737601" y="-1994649"/>
              <a:ext cx="3657600" cy="9132799"/>
              <a:chOff x="1828800" y="0"/>
              <a:chExt cx="3657600" cy="5143500"/>
            </a:xfrm>
          </p:grpSpPr>
          <p:cxnSp>
            <p:nvCxnSpPr>
              <p:cNvPr id="361" name="Google Shape;361;p15"/>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62" name="Google Shape;362;p15"/>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63" name="Google Shape;363;p15"/>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64" name="Google Shape;364;p15"/>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65" name="Google Shape;365;p15"/>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366" name="Google Shape;366;p15"/>
          <p:cNvSpPr txBox="1"/>
          <p:nvPr>
            <p:ph type="subTitle" idx="1"/>
          </p:nvPr>
        </p:nvSpPr>
        <p:spPr>
          <a:xfrm>
            <a:off x="1084599" y="3331350"/>
            <a:ext cx="3294300" cy="815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100"/>
              <a:buNone/>
              <a:defRPr sz="1400">
                <a:latin typeface="Lato" panose="020F0502020204030203"/>
                <a:ea typeface="Lato" panose="020F0502020204030203"/>
                <a:cs typeface="Lato" panose="020F0502020204030203"/>
                <a:sym typeface="Lato" panose="020F0502020204030203"/>
              </a:defRPr>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p:txBody>
      </p:sp>
      <p:sp>
        <p:nvSpPr>
          <p:cNvPr id="367" name="Google Shape;367;p15"/>
          <p:cNvSpPr txBox="1"/>
          <p:nvPr>
            <p:ph type="title"/>
          </p:nvPr>
        </p:nvSpPr>
        <p:spPr>
          <a:xfrm>
            <a:off x="1084599" y="1314450"/>
            <a:ext cx="3294300" cy="2016900"/>
          </a:xfrm>
          <a:prstGeom prst="rect">
            <a:avLst/>
          </a:prstGeom>
        </p:spPr>
        <p:txBody>
          <a:bodyPr spcFirstLastPara="1" wrap="square" lIns="91425" tIns="91425" rIns="91425" bIns="91425" anchor="b" anchorCtr="0">
            <a:noAutofit/>
          </a:bodyPr>
          <a:lstStyle>
            <a:lvl1pPr lvl="0" rtl="0">
              <a:spcBef>
                <a:spcPts val="0"/>
              </a:spcBef>
              <a:spcAft>
                <a:spcPts val="0"/>
              </a:spcAft>
              <a:buSzPts val="4000"/>
              <a:buNone/>
              <a:defRPr sz="3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grpSp>
        <p:nvGrpSpPr>
          <p:cNvPr id="368" name="Google Shape;368;p15"/>
          <p:cNvGrpSpPr/>
          <p:nvPr/>
        </p:nvGrpSpPr>
        <p:grpSpPr>
          <a:xfrm>
            <a:off x="7159697" y="319820"/>
            <a:ext cx="308604" cy="304818"/>
            <a:chOff x="1665525" y="4051475"/>
            <a:chExt cx="618940" cy="611347"/>
          </a:xfrm>
        </p:grpSpPr>
        <p:sp>
          <p:nvSpPr>
            <p:cNvPr id="369" name="Google Shape;369;p15"/>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0" name="Google Shape;370;p15"/>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2">
  <p:cSld name="CUSTOM_20">
    <p:spTree>
      <p:nvGrpSpPr>
        <p:cNvPr id="371" name="Shape 371"/>
        <p:cNvGrpSpPr/>
        <p:nvPr/>
      </p:nvGrpSpPr>
      <p:grpSpPr>
        <a:xfrm>
          <a:off x="0" y="0"/>
          <a:ext cx="0" cy="0"/>
          <a:chOff x="0" y="0"/>
          <a:chExt cx="0" cy="0"/>
        </a:xfrm>
      </p:grpSpPr>
      <p:grpSp>
        <p:nvGrpSpPr>
          <p:cNvPr id="372" name="Google Shape;372;p16"/>
          <p:cNvGrpSpPr/>
          <p:nvPr/>
        </p:nvGrpSpPr>
        <p:grpSpPr>
          <a:xfrm>
            <a:off x="1" y="0"/>
            <a:ext cx="9132799" cy="5143500"/>
            <a:chOff x="1" y="0"/>
            <a:chExt cx="9132799" cy="5143500"/>
          </a:xfrm>
        </p:grpSpPr>
        <p:grpSp>
          <p:nvGrpSpPr>
            <p:cNvPr id="373" name="Google Shape;373;p16"/>
            <p:cNvGrpSpPr/>
            <p:nvPr/>
          </p:nvGrpSpPr>
          <p:grpSpPr>
            <a:xfrm>
              <a:off x="914400" y="0"/>
              <a:ext cx="7315200" cy="5143500"/>
              <a:chOff x="914400" y="0"/>
              <a:chExt cx="7315200" cy="5143500"/>
            </a:xfrm>
          </p:grpSpPr>
          <p:cxnSp>
            <p:nvCxnSpPr>
              <p:cNvPr id="374" name="Google Shape;374;p16"/>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75" name="Google Shape;375;p16"/>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76" name="Google Shape;376;p16"/>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77" name="Google Shape;377;p16"/>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78" name="Google Shape;378;p16"/>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79" name="Google Shape;379;p16"/>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80" name="Google Shape;380;p16"/>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81" name="Google Shape;381;p16"/>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82" name="Google Shape;382;p16"/>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383" name="Google Shape;383;p16"/>
            <p:cNvGrpSpPr/>
            <p:nvPr/>
          </p:nvGrpSpPr>
          <p:grpSpPr>
            <a:xfrm rot="5400000">
              <a:off x="2737601" y="-1994649"/>
              <a:ext cx="3657600" cy="9132799"/>
              <a:chOff x="1828800" y="0"/>
              <a:chExt cx="3657600" cy="5143500"/>
            </a:xfrm>
          </p:grpSpPr>
          <p:cxnSp>
            <p:nvCxnSpPr>
              <p:cNvPr id="384" name="Google Shape;384;p16"/>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85" name="Google Shape;385;p16"/>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86" name="Google Shape;386;p16"/>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87" name="Google Shape;387;p16"/>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88" name="Google Shape;388;p16"/>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389" name="Google Shape;389;p16"/>
          <p:cNvSpPr txBox="1"/>
          <p:nvPr>
            <p:ph type="body" idx="1"/>
          </p:nvPr>
        </p:nvSpPr>
        <p:spPr>
          <a:xfrm>
            <a:off x="930000" y="1961950"/>
            <a:ext cx="3388800" cy="23061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Clr>
                <a:srgbClr val="999999"/>
              </a:buClr>
              <a:buSzPts val="1400"/>
              <a:buFont typeface="Anaheim"/>
              <a:buChar char="●"/>
              <a:defRPr sz="1400">
                <a:latin typeface="Lato" panose="020F0502020204030203"/>
                <a:ea typeface="Lato" panose="020F0502020204030203"/>
                <a:cs typeface="Lato" panose="020F0502020204030203"/>
                <a:sym typeface="Lato" panose="020F0502020204030203"/>
              </a:defRPr>
            </a:lvl1pPr>
            <a:lvl2pPr marL="914400" lvl="1" indent="-279400" rtl="0">
              <a:spcBef>
                <a:spcPts val="0"/>
              </a:spcBef>
              <a:spcAft>
                <a:spcPts val="0"/>
              </a:spcAft>
              <a:buClr>
                <a:srgbClr val="999999"/>
              </a:buClr>
              <a:buSzPts val="800"/>
              <a:buFont typeface="Open Sans"/>
              <a:buChar char="○"/>
              <a:defRPr/>
            </a:lvl2pPr>
            <a:lvl3pPr marL="1371600" lvl="2" indent="-279400" rtl="0">
              <a:spcBef>
                <a:spcPts val="1600"/>
              </a:spcBef>
              <a:spcAft>
                <a:spcPts val="0"/>
              </a:spcAft>
              <a:buClr>
                <a:srgbClr val="999999"/>
              </a:buClr>
              <a:buSzPts val="800"/>
              <a:buFont typeface="Open Sans"/>
              <a:buChar char="■"/>
              <a:defRPr/>
            </a:lvl3pPr>
            <a:lvl4pPr marL="1828800" lvl="3" indent="-279400" rtl="0">
              <a:spcBef>
                <a:spcPts val="1600"/>
              </a:spcBef>
              <a:spcAft>
                <a:spcPts val="0"/>
              </a:spcAft>
              <a:buClr>
                <a:srgbClr val="999999"/>
              </a:buClr>
              <a:buSzPts val="800"/>
              <a:buFont typeface="Open Sans"/>
              <a:buChar char="●"/>
              <a:defRPr/>
            </a:lvl4pPr>
            <a:lvl5pPr marL="2286000" lvl="4" indent="-304800" rtl="0">
              <a:spcBef>
                <a:spcPts val="1600"/>
              </a:spcBef>
              <a:spcAft>
                <a:spcPts val="0"/>
              </a:spcAft>
              <a:buClr>
                <a:srgbClr val="999999"/>
              </a:buClr>
              <a:buSzPts val="1200"/>
              <a:buFont typeface="Open Sans"/>
              <a:buChar char="○"/>
              <a:defRPr/>
            </a:lvl5pPr>
            <a:lvl6pPr marL="2743200" lvl="5" indent="-304800" rtl="0">
              <a:spcBef>
                <a:spcPts val="1600"/>
              </a:spcBef>
              <a:spcAft>
                <a:spcPts val="0"/>
              </a:spcAft>
              <a:buClr>
                <a:srgbClr val="999999"/>
              </a:buClr>
              <a:buSzPts val="1200"/>
              <a:buFont typeface="Open Sans"/>
              <a:buChar char="■"/>
              <a:defRPr/>
            </a:lvl6pPr>
            <a:lvl7pPr marL="3200400" lvl="6" indent="-273050" rtl="0">
              <a:spcBef>
                <a:spcPts val="1600"/>
              </a:spcBef>
              <a:spcAft>
                <a:spcPts val="0"/>
              </a:spcAft>
              <a:buClr>
                <a:srgbClr val="999999"/>
              </a:buClr>
              <a:buSzPts val="700"/>
              <a:buFont typeface="Open Sans"/>
              <a:buChar char="●"/>
              <a:defRPr/>
            </a:lvl7pPr>
            <a:lvl8pPr marL="3657600" lvl="7" indent="-273050" rtl="0">
              <a:spcBef>
                <a:spcPts val="1600"/>
              </a:spcBef>
              <a:spcAft>
                <a:spcPts val="0"/>
              </a:spcAft>
              <a:buClr>
                <a:srgbClr val="999999"/>
              </a:buClr>
              <a:buSzPts val="700"/>
              <a:buFont typeface="Open Sans"/>
              <a:buChar char="○"/>
              <a:defRPr/>
            </a:lvl8pPr>
            <a:lvl9pPr marL="4114800" lvl="8" indent="-266700" rtl="0">
              <a:spcBef>
                <a:spcPts val="1600"/>
              </a:spcBef>
              <a:spcAft>
                <a:spcPts val="1600"/>
              </a:spcAft>
              <a:buClr>
                <a:srgbClr val="999999"/>
              </a:buClr>
              <a:buSzPts val="600"/>
              <a:buFont typeface="Open Sans"/>
              <a:buChar char="■"/>
              <a:defRPr/>
            </a:lvl9pPr>
          </a:lstStyle>
          <a:p/>
        </p:txBody>
      </p:sp>
      <p:sp>
        <p:nvSpPr>
          <p:cNvPr id="390" name="Google Shape;390;p16"/>
          <p:cNvSpPr txBox="1"/>
          <p:nvPr>
            <p:ph type="title"/>
          </p:nvPr>
        </p:nvSpPr>
        <p:spPr>
          <a:xfrm>
            <a:off x="714400" y="665088"/>
            <a:ext cx="7704000" cy="6690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3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grpSp>
        <p:nvGrpSpPr>
          <p:cNvPr id="391" name="Google Shape;391;p16"/>
          <p:cNvGrpSpPr/>
          <p:nvPr/>
        </p:nvGrpSpPr>
        <p:grpSpPr>
          <a:xfrm>
            <a:off x="125310" y="3355633"/>
            <a:ext cx="308604" cy="304818"/>
            <a:chOff x="1665525" y="4051475"/>
            <a:chExt cx="618940" cy="611347"/>
          </a:xfrm>
        </p:grpSpPr>
        <p:sp>
          <p:nvSpPr>
            <p:cNvPr id="392" name="Google Shape;392;p16"/>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93" name="Google Shape;393;p16"/>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Quote">
  <p:cSld name="CUSTOM_9">
    <p:spTree>
      <p:nvGrpSpPr>
        <p:cNvPr id="394" name="Shape 394"/>
        <p:cNvGrpSpPr/>
        <p:nvPr/>
      </p:nvGrpSpPr>
      <p:grpSpPr>
        <a:xfrm>
          <a:off x="0" y="0"/>
          <a:ext cx="0" cy="0"/>
          <a:chOff x="0" y="0"/>
          <a:chExt cx="0" cy="0"/>
        </a:xfrm>
      </p:grpSpPr>
      <p:grpSp>
        <p:nvGrpSpPr>
          <p:cNvPr id="395" name="Google Shape;395;p17"/>
          <p:cNvGrpSpPr/>
          <p:nvPr/>
        </p:nvGrpSpPr>
        <p:grpSpPr>
          <a:xfrm>
            <a:off x="1" y="0"/>
            <a:ext cx="9132799" cy="5143500"/>
            <a:chOff x="1" y="0"/>
            <a:chExt cx="9132799" cy="5143500"/>
          </a:xfrm>
        </p:grpSpPr>
        <p:grpSp>
          <p:nvGrpSpPr>
            <p:cNvPr id="396" name="Google Shape;396;p17"/>
            <p:cNvGrpSpPr/>
            <p:nvPr/>
          </p:nvGrpSpPr>
          <p:grpSpPr>
            <a:xfrm>
              <a:off x="914400" y="0"/>
              <a:ext cx="7315200" cy="5143500"/>
              <a:chOff x="914400" y="0"/>
              <a:chExt cx="7315200" cy="5143500"/>
            </a:xfrm>
          </p:grpSpPr>
          <p:cxnSp>
            <p:nvCxnSpPr>
              <p:cNvPr id="397" name="Google Shape;397;p17"/>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98" name="Google Shape;398;p17"/>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99" name="Google Shape;399;p17"/>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00" name="Google Shape;400;p17"/>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01" name="Google Shape;401;p17"/>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02" name="Google Shape;402;p17"/>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03" name="Google Shape;403;p17"/>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04" name="Google Shape;404;p17"/>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05" name="Google Shape;405;p17"/>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406" name="Google Shape;406;p17"/>
            <p:cNvGrpSpPr/>
            <p:nvPr/>
          </p:nvGrpSpPr>
          <p:grpSpPr>
            <a:xfrm rot="5400000">
              <a:off x="2737601" y="-1994649"/>
              <a:ext cx="3657600" cy="9132799"/>
              <a:chOff x="1828800" y="0"/>
              <a:chExt cx="3657600" cy="5143500"/>
            </a:xfrm>
          </p:grpSpPr>
          <p:cxnSp>
            <p:nvCxnSpPr>
              <p:cNvPr id="407" name="Google Shape;407;p17"/>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08" name="Google Shape;408;p17"/>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09" name="Google Shape;409;p17"/>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10" name="Google Shape;410;p17"/>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11" name="Google Shape;411;p17"/>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412" name="Google Shape;412;p17"/>
          <p:cNvSpPr txBox="1"/>
          <p:nvPr>
            <p:ph type="subTitle" idx="1"/>
          </p:nvPr>
        </p:nvSpPr>
        <p:spPr>
          <a:xfrm>
            <a:off x="1190978" y="2533650"/>
            <a:ext cx="5676900" cy="10722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100"/>
              <a:buNone/>
              <a:defRPr sz="22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413" name="Google Shape;413;p17"/>
          <p:cNvSpPr txBox="1"/>
          <p:nvPr>
            <p:ph type="title"/>
          </p:nvPr>
        </p:nvSpPr>
        <p:spPr>
          <a:xfrm>
            <a:off x="1190978" y="3605850"/>
            <a:ext cx="5676900" cy="478200"/>
          </a:xfrm>
          <a:prstGeom prst="rect">
            <a:avLst/>
          </a:prstGeom>
        </p:spPr>
        <p:txBody>
          <a:bodyPr spcFirstLastPara="1" wrap="square" lIns="91425" tIns="91425" rIns="91425" bIns="91425" anchor="t" anchorCtr="0">
            <a:noAutofit/>
          </a:bodyPr>
          <a:lstStyle>
            <a:lvl1pPr lvl="0" algn="r" rtl="0">
              <a:spcBef>
                <a:spcPts val="0"/>
              </a:spcBef>
              <a:spcAft>
                <a:spcPts val="0"/>
              </a:spcAft>
              <a:buSzPts val="4000"/>
              <a:buNone/>
              <a:defRPr sz="2000" b="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1">
  <p:cSld name="CUSTOM_16">
    <p:spTree>
      <p:nvGrpSpPr>
        <p:cNvPr id="414" name="Shape 414"/>
        <p:cNvGrpSpPr/>
        <p:nvPr/>
      </p:nvGrpSpPr>
      <p:grpSpPr>
        <a:xfrm>
          <a:off x="0" y="0"/>
          <a:ext cx="0" cy="0"/>
          <a:chOff x="0" y="0"/>
          <a:chExt cx="0" cy="0"/>
        </a:xfrm>
      </p:grpSpPr>
      <p:grpSp>
        <p:nvGrpSpPr>
          <p:cNvPr id="415" name="Google Shape;415;p18"/>
          <p:cNvGrpSpPr/>
          <p:nvPr/>
        </p:nvGrpSpPr>
        <p:grpSpPr>
          <a:xfrm>
            <a:off x="1" y="0"/>
            <a:ext cx="9132799" cy="5143500"/>
            <a:chOff x="1" y="0"/>
            <a:chExt cx="9132799" cy="5143500"/>
          </a:xfrm>
        </p:grpSpPr>
        <p:grpSp>
          <p:nvGrpSpPr>
            <p:cNvPr id="416" name="Google Shape;416;p18"/>
            <p:cNvGrpSpPr/>
            <p:nvPr/>
          </p:nvGrpSpPr>
          <p:grpSpPr>
            <a:xfrm>
              <a:off x="914400" y="0"/>
              <a:ext cx="7315200" cy="5143500"/>
              <a:chOff x="914400" y="0"/>
              <a:chExt cx="7315200" cy="5143500"/>
            </a:xfrm>
          </p:grpSpPr>
          <p:cxnSp>
            <p:nvCxnSpPr>
              <p:cNvPr id="417" name="Google Shape;417;p18"/>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18" name="Google Shape;418;p18"/>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19" name="Google Shape;419;p18"/>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20" name="Google Shape;420;p18"/>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21" name="Google Shape;421;p18"/>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22" name="Google Shape;422;p18"/>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23" name="Google Shape;423;p18"/>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24" name="Google Shape;424;p18"/>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25" name="Google Shape;425;p18"/>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426" name="Google Shape;426;p18"/>
            <p:cNvGrpSpPr/>
            <p:nvPr/>
          </p:nvGrpSpPr>
          <p:grpSpPr>
            <a:xfrm rot="5400000">
              <a:off x="2737601" y="-1994649"/>
              <a:ext cx="3657600" cy="9132799"/>
              <a:chOff x="1828800" y="0"/>
              <a:chExt cx="3657600" cy="5143500"/>
            </a:xfrm>
          </p:grpSpPr>
          <p:cxnSp>
            <p:nvCxnSpPr>
              <p:cNvPr id="427" name="Google Shape;427;p18"/>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28" name="Google Shape;428;p18"/>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29" name="Google Shape;429;p18"/>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30" name="Google Shape;430;p18"/>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31" name="Google Shape;431;p18"/>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432" name="Google Shape;432;p18"/>
          <p:cNvSpPr txBox="1"/>
          <p:nvPr>
            <p:ph type="body" idx="1"/>
          </p:nvPr>
        </p:nvSpPr>
        <p:spPr>
          <a:xfrm>
            <a:off x="1096000" y="2353674"/>
            <a:ext cx="3164100" cy="1713900"/>
          </a:xfrm>
          <a:prstGeom prst="rect">
            <a:avLst/>
          </a:prstGeom>
        </p:spPr>
        <p:txBody>
          <a:bodyPr spcFirstLastPara="1" wrap="square" lIns="91425" tIns="91425" rIns="91425" bIns="91425" anchor="t" anchorCtr="0">
            <a:noAutofit/>
          </a:bodyPr>
          <a:lstStyle>
            <a:lvl1pPr marL="457200" lvl="0" indent="-304800" rtl="0">
              <a:spcBef>
                <a:spcPts val="1000"/>
              </a:spcBef>
              <a:spcAft>
                <a:spcPts val="0"/>
              </a:spcAft>
              <a:buSzPts val="1200"/>
              <a:buChar char="●"/>
              <a:defRPr sz="1400">
                <a:latin typeface="Lato" panose="020F0502020204030203"/>
                <a:ea typeface="Lato" panose="020F0502020204030203"/>
                <a:cs typeface="Lato" panose="020F0502020204030203"/>
                <a:sym typeface="Lato" panose="020F0502020204030203"/>
              </a:defRPr>
            </a:lvl1pPr>
            <a:lvl2pPr marL="914400" lvl="1" indent="-317500" rtl="0">
              <a:spcBef>
                <a:spcPts val="0"/>
              </a:spcBef>
              <a:spcAft>
                <a:spcPts val="0"/>
              </a:spcAft>
              <a:buSzPts val="1400"/>
              <a:buFont typeface="Numans"/>
              <a:buChar char="○"/>
              <a:defRPr/>
            </a:lvl2pPr>
            <a:lvl3pPr marL="1371600" lvl="2" indent="-317500" rtl="0">
              <a:spcBef>
                <a:spcPts val="1600"/>
              </a:spcBef>
              <a:spcAft>
                <a:spcPts val="0"/>
              </a:spcAft>
              <a:buSzPts val="1400"/>
              <a:buFont typeface="Numans"/>
              <a:buChar char="■"/>
              <a:defRPr/>
            </a:lvl3pPr>
            <a:lvl4pPr marL="1828800" lvl="3" indent="-317500" rtl="0">
              <a:spcBef>
                <a:spcPts val="1600"/>
              </a:spcBef>
              <a:spcAft>
                <a:spcPts val="0"/>
              </a:spcAft>
              <a:buSzPts val="1400"/>
              <a:buFont typeface="Numans"/>
              <a:buChar char="●"/>
              <a:defRPr/>
            </a:lvl4pPr>
            <a:lvl5pPr marL="2286000" lvl="4" indent="-317500" rtl="0">
              <a:spcBef>
                <a:spcPts val="1600"/>
              </a:spcBef>
              <a:spcAft>
                <a:spcPts val="0"/>
              </a:spcAft>
              <a:buSzPts val="1400"/>
              <a:buFont typeface="Numans"/>
              <a:buChar char="○"/>
              <a:defRPr/>
            </a:lvl5pPr>
            <a:lvl6pPr marL="2743200" lvl="5" indent="-317500" rtl="0">
              <a:spcBef>
                <a:spcPts val="1600"/>
              </a:spcBef>
              <a:spcAft>
                <a:spcPts val="0"/>
              </a:spcAft>
              <a:buSzPts val="1400"/>
              <a:buFont typeface="Numans"/>
              <a:buChar char="■"/>
              <a:defRPr/>
            </a:lvl6pPr>
            <a:lvl7pPr marL="3200400" lvl="6" indent="-317500" rtl="0">
              <a:spcBef>
                <a:spcPts val="1600"/>
              </a:spcBef>
              <a:spcAft>
                <a:spcPts val="0"/>
              </a:spcAft>
              <a:buSzPts val="1400"/>
              <a:buFont typeface="Numans"/>
              <a:buChar char="●"/>
              <a:defRPr/>
            </a:lvl7pPr>
            <a:lvl8pPr marL="3657600" lvl="7" indent="-317500" rtl="0">
              <a:spcBef>
                <a:spcPts val="1600"/>
              </a:spcBef>
              <a:spcAft>
                <a:spcPts val="0"/>
              </a:spcAft>
              <a:buSzPts val="1400"/>
              <a:buFont typeface="Numans"/>
              <a:buChar char="○"/>
              <a:defRPr/>
            </a:lvl8pPr>
            <a:lvl9pPr marL="4114800" lvl="8" indent="-317500" rtl="0">
              <a:spcBef>
                <a:spcPts val="1600"/>
              </a:spcBef>
              <a:spcAft>
                <a:spcPts val="1600"/>
              </a:spcAft>
              <a:buSzPts val="1400"/>
              <a:buFont typeface="Numans"/>
              <a:buChar char="■"/>
              <a:defRPr/>
            </a:lvl9pPr>
          </a:lstStyle>
          <a:p/>
        </p:txBody>
      </p:sp>
      <p:sp>
        <p:nvSpPr>
          <p:cNvPr id="433" name="Google Shape;433;p18"/>
          <p:cNvSpPr txBox="1"/>
          <p:nvPr>
            <p:ph type="body" idx="2"/>
          </p:nvPr>
        </p:nvSpPr>
        <p:spPr>
          <a:xfrm>
            <a:off x="4889450" y="2353674"/>
            <a:ext cx="3164100" cy="1713900"/>
          </a:xfrm>
          <a:prstGeom prst="rect">
            <a:avLst/>
          </a:prstGeom>
        </p:spPr>
        <p:txBody>
          <a:bodyPr spcFirstLastPara="1" wrap="square" lIns="91425" tIns="91425" rIns="91425" bIns="91425" anchor="t" anchorCtr="0">
            <a:noAutofit/>
          </a:bodyPr>
          <a:lstStyle>
            <a:lvl1pPr marL="457200" lvl="0" indent="-304800" rtl="0">
              <a:spcBef>
                <a:spcPts val="1000"/>
              </a:spcBef>
              <a:spcAft>
                <a:spcPts val="0"/>
              </a:spcAft>
              <a:buSzPts val="1200"/>
              <a:buChar char="●"/>
              <a:defRPr sz="1400">
                <a:latin typeface="Lato" panose="020F0502020204030203"/>
                <a:ea typeface="Lato" panose="020F0502020204030203"/>
                <a:cs typeface="Lato" panose="020F0502020204030203"/>
                <a:sym typeface="Lato" panose="020F0502020204030203"/>
              </a:defRPr>
            </a:lvl1pPr>
            <a:lvl2pPr marL="914400" lvl="1" indent="-317500" rtl="0">
              <a:spcBef>
                <a:spcPts val="0"/>
              </a:spcBef>
              <a:spcAft>
                <a:spcPts val="0"/>
              </a:spcAft>
              <a:buSzPts val="1400"/>
              <a:buFont typeface="Numans"/>
              <a:buChar char="○"/>
              <a:defRPr/>
            </a:lvl2pPr>
            <a:lvl3pPr marL="1371600" lvl="2" indent="-317500" rtl="0">
              <a:spcBef>
                <a:spcPts val="1600"/>
              </a:spcBef>
              <a:spcAft>
                <a:spcPts val="0"/>
              </a:spcAft>
              <a:buSzPts val="1400"/>
              <a:buFont typeface="Numans"/>
              <a:buChar char="■"/>
              <a:defRPr/>
            </a:lvl3pPr>
            <a:lvl4pPr marL="1828800" lvl="3" indent="-317500" rtl="0">
              <a:spcBef>
                <a:spcPts val="1600"/>
              </a:spcBef>
              <a:spcAft>
                <a:spcPts val="0"/>
              </a:spcAft>
              <a:buSzPts val="1400"/>
              <a:buFont typeface="Numans"/>
              <a:buChar char="●"/>
              <a:defRPr/>
            </a:lvl4pPr>
            <a:lvl5pPr marL="2286000" lvl="4" indent="-317500" rtl="0">
              <a:spcBef>
                <a:spcPts val="1600"/>
              </a:spcBef>
              <a:spcAft>
                <a:spcPts val="0"/>
              </a:spcAft>
              <a:buSzPts val="1400"/>
              <a:buFont typeface="Numans"/>
              <a:buChar char="○"/>
              <a:defRPr/>
            </a:lvl5pPr>
            <a:lvl6pPr marL="2743200" lvl="5" indent="-317500" rtl="0">
              <a:spcBef>
                <a:spcPts val="1600"/>
              </a:spcBef>
              <a:spcAft>
                <a:spcPts val="0"/>
              </a:spcAft>
              <a:buSzPts val="1400"/>
              <a:buFont typeface="Numans"/>
              <a:buChar char="■"/>
              <a:defRPr/>
            </a:lvl6pPr>
            <a:lvl7pPr marL="3200400" lvl="6" indent="-317500" rtl="0">
              <a:spcBef>
                <a:spcPts val="1600"/>
              </a:spcBef>
              <a:spcAft>
                <a:spcPts val="0"/>
              </a:spcAft>
              <a:buSzPts val="1400"/>
              <a:buFont typeface="Numans"/>
              <a:buChar char="●"/>
              <a:defRPr/>
            </a:lvl7pPr>
            <a:lvl8pPr marL="3657600" lvl="7" indent="-317500" rtl="0">
              <a:spcBef>
                <a:spcPts val="1600"/>
              </a:spcBef>
              <a:spcAft>
                <a:spcPts val="0"/>
              </a:spcAft>
              <a:buSzPts val="1400"/>
              <a:buFont typeface="Numans"/>
              <a:buChar char="○"/>
              <a:defRPr/>
            </a:lvl8pPr>
            <a:lvl9pPr marL="4114800" lvl="8" indent="-317500" rtl="0">
              <a:spcBef>
                <a:spcPts val="1600"/>
              </a:spcBef>
              <a:spcAft>
                <a:spcPts val="1600"/>
              </a:spcAft>
              <a:buSzPts val="1400"/>
              <a:buFont typeface="Numans"/>
              <a:buChar char="■"/>
              <a:defRPr/>
            </a:lvl9pPr>
          </a:lstStyle>
          <a:p/>
        </p:txBody>
      </p:sp>
      <p:sp>
        <p:nvSpPr>
          <p:cNvPr id="434" name="Google Shape;434;p18"/>
          <p:cNvSpPr txBox="1"/>
          <p:nvPr>
            <p:ph type="subTitle" idx="3"/>
          </p:nvPr>
        </p:nvSpPr>
        <p:spPr>
          <a:xfrm>
            <a:off x="1090449" y="1950163"/>
            <a:ext cx="3164100" cy="403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435" name="Google Shape;435;p18"/>
          <p:cNvSpPr txBox="1"/>
          <p:nvPr>
            <p:ph type="subTitle" idx="4"/>
          </p:nvPr>
        </p:nvSpPr>
        <p:spPr>
          <a:xfrm>
            <a:off x="4889451" y="1950163"/>
            <a:ext cx="3164100" cy="403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436" name="Google Shape;436;p18"/>
          <p:cNvSpPr txBox="1"/>
          <p:nvPr>
            <p:ph type="title"/>
          </p:nvPr>
        </p:nvSpPr>
        <p:spPr>
          <a:xfrm>
            <a:off x="1034250" y="1068600"/>
            <a:ext cx="3976500" cy="6690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3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hree columns">
  <p:cSld name="CUSTOM_14">
    <p:spTree>
      <p:nvGrpSpPr>
        <p:cNvPr id="437" name="Shape 437"/>
        <p:cNvGrpSpPr/>
        <p:nvPr/>
      </p:nvGrpSpPr>
      <p:grpSpPr>
        <a:xfrm>
          <a:off x="0" y="0"/>
          <a:ext cx="0" cy="0"/>
          <a:chOff x="0" y="0"/>
          <a:chExt cx="0" cy="0"/>
        </a:xfrm>
      </p:grpSpPr>
      <p:grpSp>
        <p:nvGrpSpPr>
          <p:cNvPr id="438" name="Google Shape;438;p19"/>
          <p:cNvGrpSpPr/>
          <p:nvPr/>
        </p:nvGrpSpPr>
        <p:grpSpPr>
          <a:xfrm>
            <a:off x="1" y="0"/>
            <a:ext cx="9132799" cy="5143500"/>
            <a:chOff x="1" y="0"/>
            <a:chExt cx="9132799" cy="5143500"/>
          </a:xfrm>
        </p:grpSpPr>
        <p:grpSp>
          <p:nvGrpSpPr>
            <p:cNvPr id="439" name="Google Shape;439;p19"/>
            <p:cNvGrpSpPr/>
            <p:nvPr/>
          </p:nvGrpSpPr>
          <p:grpSpPr>
            <a:xfrm>
              <a:off x="914400" y="0"/>
              <a:ext cx="7315200" cy="5143500"/>
              <a:chOff x="914400" y="0"/>
              <a:chExt cx="7315200" cy="5143500"/>
            </a:xfrm>
          </p:grpSpPr>
          <p:cxnSp>
            <p:nvCxnSpPr>
              <p:cNvPr id="440" name="Google Shape;440;p19"/>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41" name="Google Shape;441;p19"/>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42" name="Google Shape;442;p19"/>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43" name="Google Shape;443;p19"/>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44" name="Google Shape;444;p19"/>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45" name="Google Shape;445;p19"/>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46" name="Google Shape;446;p19"/>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47" name="Google Shape;447;p19"/>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48" name="Google Shape;448;p19"/>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449" name="Google Shape;449;p19"/>
            <p:cNvGrpSpPr/>
            <p:nvPr/>
          </p:nvGrpSpPr>
          <p:grpSpPr>
            <a:xfrm rot="5400000">
              <a:off x="2737601" y="-1994649"/>
              <a:ext cx="3657600" cy="9132799"/>
              <a:chOff x="1828800" y="0"/>
              <a:chExt cx="3657600" cy="5143500"/>
            </a:xfrm>
          </p:grpSpPr>
          <p:cxnSp>
            <p:nvCxnSpPr>
              <p:cNvPr id="450" name="Google Shape;450;p19"/>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51" name="Google Shape;451;p19"/>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52" name="Google Shape;452;p19"/>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53" name="Google Shape;453;p19"/>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54" name="Google Shape;454;p19"/>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455" name="Google Shape;455;p19"/>
          <p:cNvSpPr txBox="1"/>
          <p:nvPr>
            <p:ph type="subTitle" idx="1"/>
          </p:nvPr>
        </p:nvSpPr>
        <p:spPr>
          <a:xfrm>
            <a:off x="4046131" y="1746575"/>
            <a:ext cx="4182300" cy="4278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2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2200"/>
              <a:buNone/>
              <a:defRPr sz="2200"/>
            </a:lvl2pPr>
            <a:lvl3pPr lvl="2" rtl="0">
              <a:lnSpc>
                <a:spcPct val="100000"/>
              </a:lnSpc>
              <a:spcBef>
                <a:spcPts val="1600"/>
              </a:spcBef>
              <a:spcAft>
                <a:spcPts val="0"/>
              </a:spcAft>
              <a:buSzPts val="2200"/>
              <a:buNone/>
              <a:defRPr sz="2200"/>
            </a:lvl3pPr>
            <a:lvl4pPr lvl="3" rtl="0">
              <a:lnSpc>
                <a:spcPct val="100000"/>
              </a:lnSpc>
              <a:spcBef>
                <a:spcPts val="1600"/>
              </a:spcBef>
              <a:spcAft>
                <a:spcPts val="0"/>
              </a:spcAft>
              <a:buSzPts val="2200"/>
              <a:buNone/>
              <a:defRPr sz="2200"/>
            </a:lvl4pPr>
            <a:lvl5pPr lvl="4" rtl="0">
              <a:lnSpc>
                <a:spcPct val="100000"/>
              </a:lnSpc>
              <a:spcBef>
                <a:spcPts val="1600"/>
              </a:spcBef>
              <a:spcAft>
                <a:spcPts val="0"/>
              </a:spcAft>
              <a:buSzPts val="2200"/>
              <a:buNone/>
              <a:defRPr sz="2200"/>
            </a:lvl5pPr>
            <a:lvl6pPr lvl="5" rtl="0">
              <a:lnSpc>
                <a:spcPct val="100000"/>
              </a:lnSpc>
              <a:spcBef>
                <a:spcPts val="1600"/>
              </a:spcBef>
              <a:spcAft>
                <a:spcPts val="0"/>
              </a:spcAft>
              <a:buSzPts val="2200"/>
              <a:buNone/>
              <a:defRPr sz="2200"/>
            </a:lvl6pPr>
            <a:lvl7pPr lvl="6" rtl="0">
              <a:lnSpc>
                <a:spcPct val="100000"/>
              </a:lnSpc>
              <a:spcBef>
                <a:spcPts val="1600"/>
              </a:spcBef>
              <a:spcAft>
                <a:spcPts val="0"/>
              </a:spcAft>
              <a:buSzPts val="2200"/>
              <a:buNone/>
              <a:defRPr sz="2200"/>
            </a:lvl7pPr>
            <a:lvl8pPr lvl="7" rtl="0">
              <a:lnSpc>
                <a:spcPct val="100000"/>
              </a:lnSpc>
              <a:spcBef>
                <a:spcPts val="1600"/>
              </a:spcBef>
              <a:spcAft>
                <a:spcPts val="0"/>
              </a:spcAft>
              <a:buSzPts val="2200"/>
              <a:buNone/>
              <a:defRPr sz="2200"/>
            </a:lvl8pPr>
            <a:lvl9pPr lvl="8" rtl="0">
              <a:lnSpc>
                <a:spcPct val="100000"/>
              </a:lnSpc>
              <a:spcBef>
                <a:spcPts val="1600"/>
              </a:spcBef>
              <a:spcAft>
                <a:spcPts val="1600"/>
              </a:spcAft>
              <a:buSzPts val="2200"/>
              <a:buNone/>
              <a:defRPr sz="2200"/>
            </a:lvl9pPr>
          </a:lstStyle>
          <a:p/>
        </p:txBody>
      </p:sp>
      <p:sp>
        <p:nvSpPr>
          <p:cNvPr id="456" name="Google Shape;456;p19"/>
          <p:cNvSpPr txBox="1"/>
          <p:nvPr>
            <p:ph type="subTitle" idx="2"/>
          </p:nvPr>
        </p:nvSpPr>
        <p:spPr>
          <a:xfrm>
            <a:off x="4046131" y="2702975"/>
            <a:ext cx="4182300" cy="4278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2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2200"/>
              <a:buNone/>
              <a:defRPr sz="2200"/>
            </a:lvl2pPr>
            <a:lvl3pPr lvl="2" rtl="0">
              <a:lnSpc>
                <a:spcPct val="100000"/>
              </a:lnSpc>
              <a:spcBef>
                <a:spcPts val="1600"/>
              </a:spcBef>
              <a:spcAft>
                <a:spcPts val="0"/>
              </a:spcAft>
              <a:buSzPts val="2200"/>
              <a:buNone/>
              <a:defRPr sz="2200"/>
            </a:lvl3pPr>
            <a:lvl4pPr lvl="3" rtl="0">
              <a:lnSpc>
                <a:spcPct val="100000"/>
              </a:lnSpc>
              <a:spcBef>
                <a:spcPts val="1600"/>
              </a:spcBef>
              <a:spcAft>
                <a:spcPts val="0"/>
              </a:spcAft>
              <a:buSzPts val="2200"/>
              <a:buNone/>
              <a:defRPr sz="2200"/>
            </a:lvl4pPr>
            <a:lvl5pPr lvl="4" rtl="0">
              <a:lnSpc>
                <a:spcPct val="100000"/>
              </a:lnSpc>
              <a:spcBef>
                <a:spcPts val="1600"/>
              </a:spcBef>
              <a:spcAft>
                <a:spcPts val="0"/>
              </a:spcAft>
              <a:buSzPts val="2200"/>
              <a:buNone/>
              <a:defRPr sz="2200"/>
            </a:lvl5pPr>
            <a:lvl6pPr lvl="5" rtl="0">
              <a:lnSpc>
                <a:spcPct val="100000"/>
              </a:lnSpc>
              <a:spcBef>
                <a:spcPts val="1600"/>
              </a:spcBef>
              <a:spcAft>
                <a:spcPts val="0"/>
              </a:spcAft>
              <a:buSzPts val="2200"/>
              <a:buNone/>
              <a:defRPr sz="2200"/>
            </a:lvl6pPr>
            <a:lvl7pPr lvl="6" rtl="0">
              <a:lnSpc>
                <a:spcPct val="100000"/>
              </a:lnSpc>
              <a:spcBef>
                <a:spcPts val="1600"/>
              </a:spcBef>
              <a:spcAft>
                <a:spcPts val="0"/>
              </a:spcAft>
              <a:buSzPts val="2200"/>
              <a:buNone/>
              <a:defRPr sz="2200"/>
            </a:lvl7pPr>
            <a:lvl8pPr lvl="7" rtl="0">
              <a:lnSpc>
                <a:spcPct val="100000"/>
              </a:lnSpc>
              <a:spcBef>
                <a:spcPts val="1600"/>
              </a:spcBef>
              <a:spcAft>
                <a:spcPts val="0"/>
              </a:spcAft>
              <a:buSzPts val="2200"/>
              <a:buNone/>
              <a:defRPr sz="2200"/>
            </a:lvl8pPr>
            <a:lvl9pPr lvl="8" rtl="0">
              <a:lnSpc>
                <a:spcPct val="100000"/>
              </a:lnSpc>
              <a:spcBef>
                <a:spcPts val="1600"/>
              </a:spcBef>
              <a:spcAft>
                <a:spcPts val="1600"/>
              </a:spcAft>
              <a:buSzPts val="2200"/>
              <a:buNone/>
              <a:defRPr sz="2200"/>
            </a:lvl9pPr>
          </a:lstStyle>
          <a:p/>
        </p:txBody>
      </p:sp>
      <p:sp>
        <p:nvSpPr>
          <p:cNvPr id="457" name="Google Shape;457;p19"/>
          <p:cNvSpPr txBox="1"/>
          <p:nvPr>
            <p:ph type="subTitle" idx="3"/>
          </p:nvPr>
        </p:nvSpPr>
        <p:spPr>
          <a:xfrm>
            <a:off x="4046131" y="3659375"/>
            <a:ext cx="4182300" cy="4278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2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2200"/>
              <a:buNone/>
              <a:defRPr sz="2200"/>
            </a:lvl2pPr>
            <a:lvl3pPr lvl="2" rtl="0">
              <a:lnSpc>
                <a:spcPct val="100000"/>
              </a:lnSpc>
              <a:spcBef>
                <a:spcPts val="1600"/>
              </a:spcBef>
              <a:spcAft>
                <a:spcPts val="0"/>
              </a:spcAft>
              <a:buSzPts val="2200"/>
              <a:buNone/>
              <a:defRPr sz="2200"/>
            </a:lvl3pPr>
            <a:lvl4pPr lvl="3" rtl="0">
              <a:lnSpc>
                <a:spcPct val="100000"/>
              </a:lnSpc>
              <a:spcBef>
                <a:spcPts val="1600"/>
              </a:spcBef>
              <a:spcAft>
                <a:spcPts val="0"/>
              </a:spcAft>
              <a:buSzPts val="2200"/>
              <a:buNone/>
              <a:defRPr sz="2200"/>
            </a:lvl4pPr>
            <a:lvl5pPr lvl="4" rtl="0">
              <a:lnSpc>
                <a:spcPct val="100000"/>
              </a:lnSpc>
              <a:spcBef>
                <a:spcPts val="1600"/>
              </a:spcBef>
              <a:spcAft>
                <a:spcPts val="0"/>
              </a:spcAft>
              <a:buSzPts val="2200"/>
              <a:buNone/>
              <a:defRPr sz="2200"/>
            </a:lvl5pPr>
            <a:lvl6pPr lvl="5" rtl="0">
              <a:lnSpc>
                <a:spcPct val="100000"/>
              </a:lnSpc>
              <a:spcBef>
                <a:spcPts val="1600"/>
              </a:spcBef>
              <a:spcAft>
                <a:spcPts val="0"/>
              </a:spcAft>
              <a:buSzPts val="2200"/>
              <a:buNone/>
              <a:defRPr sz="2200"/>
            </a:lvl6pPr>
            <a:lvl7pPr lvl="6" rtl="0">
              <a:lnSpc>
                <a:spcPct val="100000"/>
              </a:lnSpc>
              <a:spcBef>
                <a:spcPts val="1600"/>
              </a:spcBef>
              <a:spcAft>
                <a:spcPts val="0"/>
              </a:spcAft>
              <a:buSzPts val="2200"/>
              <a:buNone/>
              <a:defRPr sz="2200"/>
            </a:lvl7pPr>
            <a:lvl8pPr lvl="7" rtl="0">
              <a:lnSpc>
                <a:spcPct val="100000"/>
              </a:lnSpc>
              <a:spcBef>
                <a:spcPts val="1600"/>
              </a:spcBef>
              <a:spcAft>
                <a:spcPts val="0"/>
              </a:spcAft>
              <a:buSzPts val="2200"/>
              <a:buNone/>
              <a:defRPr sz="2200"/>
            </a:lvl8pPr>
            <a:lvl9pPr lvl="8" rtl="0">
              <a:lnSpc>
                <a:spcPct val="100000"/>
              </a:lnSpc>
              <a:spcBef>
                <a:spcPts val="1600"/>
              </a:spcBef>
              <a:spcAft>
                <a:spcPts val="1600"/>
              </a:spcAft>
              <a:buSzPts val="2200"/>
              <a:buNone/>
              <a:defRPr sz="2200"/>
            </a:lvl9pPr>
          </a:lstStyle>
          <a:p/>
        </p:txBody>
      </p:sp>
      <p:sp>
        <p:nvSpPr>
          <p:cNvPr id="458" name="Google Shape;458;p19"/>
          <p:cNvSpPr txBox="1"/>
          <p:nvPr>
            <p:ph type="subTitle" idx="4"/>
          </p:nvPr>
        </p:nvSpPr>
        <p:spPr>
          <a:xfrm>
            <a:off x="4046130" y="2098175"/>
            <a:ext cx="4182300" cy="427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459" name="Google Shape;459;p19"/>
          <p:cNvSpPr txBox="1"/>
          <p:nvPr>
            <p:ph type="subTitle" idx="5"/>
          </p:nvPr>
        </p:nvSpPr>
        <p:spPr>
          <a:xfrm>
            <a:off x="4046130" y="3054575"/>
            <a:ext cx="4182300" cy="427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460" name="Google Shape;460;p19"/>
          <p:cNvSpPr txBox="1"/>
          <p:nvPr>
            <p:ph type="subTitle" idx="6"/>
          </p:nvPr>
        </p:nvSpPr>
        <p:spPr>
          <a:xfrm>
            <a:off x="4046130" y="4010975"/>
            <a:ext cx="4182300" cy="427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461" name="Google Shape;461;p19"/>
          <p:cNvSpPr txBox="1"/>
          <p:nvPr>
            <p:ph type="title"/>
          </p:nvPr>
        </p:nvSpPr>
        <p:spPr>
          <a:xfrm>
            <a:off x="4040813" y="1029475"/>
            <a:ext cx="4182300" cy="6690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3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grpSp>
        <p:nvGrpSpPr>
          <p:cNvPr id="462" name="Google Shape;462;p19"/>
          <p:cNvGrpSpPr/>
          <p:nvPr/>
        </p:nvGrpSpPr>
        <p:grpSpPr>
          <a:xfrm>
            <a:off x="149322" y="4252570"/>
            <a:ext cx="308604" cy="304818"/>
            <a:chOff x="1665525" y="4051475"/>
            <a:chExt cx="618940" cy="611347"/>
          </a:xfrm>
        </p:grpSpPr>
        <p:sp>
          <p:nvSpPr>
            <p:cNvPr id="463" name="Google Shape;463;p19"/>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l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64" name="Google Shape;464;p19"/>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465" name="Google Shape;465;p19"/>
          <p:cNvGrpSpPr/>
          <p:nvPr/>
        </p:nvGrpSpPr>
        <p:grpSpPr>
          <a:xfrm>
            <a:off x="2582196" y="178887"/>
            <a:ext cx="308604" cy="304818"/>
            <a:chOff x="1665525" y="4051475"/>
            <a:chExt cx="618940" cy="611347"/>
          </a:xfrm>
        </p:grpSpPr>
        <p:sp>
          <p:nvSpPr>
            <p:cNvPr id="466" name="Google Shape;466;p19"/>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67" name="Google Shape;467;p19"/>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four columns">
  <p:cSld name="CUSTOM_11">
    <p:spTree>
      <p:nvGrpSpPr>
        <p:cNvPr id="468" name="Shape 468"/>
        <p:cNvGrpSpPr/>
        <p:nvPr/>
      </p:nvGrpSpPr>
      <p:grpSpPr>
        <a:xfrm>
          <a:off x="0" y="0"/>
          <a:ext cx="0" cy="0"/>
          <a:chOff x="0" y="0"/>
          <a:chExt cx="0" cy="0"/>
        </a:xfrm>
      </p:grpSpPr>
      <p:grpSp>
        <p:nvGrpSpPr>
          <p:cNvPr id="469" name="Google Shape;469;p20"/>
          <p:cNvGrpSpPr/>
          <p:nvPr/>
        </p:nvGrpSpPr>
        <p:grpSpPr>
          <a:xfrm>
            <a:off x="1" y="0"/>
            <a:ext cx="9132799" cy="5143500"/>
            <a:chOff x="1" y="0"/>
            <a:chExt cx="9132799" cy="5143500"/>
          </a:xfrm>
        </p:grpSpPr>
        <p:grpSp>
          <p:nvGrpSpPr>
            <p:cNvPr id="470" name="Google Shape;470;p20"/>
            <p:cNvGrpSpPr/>
            <p:nvPr/>
          </p:nvGrpSpPr>
          <p:grpSpPr>
            <a:xfrm>
              <a:off x="914400" y="0"/>
              <a:ext cx="7315200" cy="5143500"/>
              <a:chOff x="914400" y="0"/>
              <a:chExt cx="7315200" cy="5143500"/>
            </a:xfrm>
          </p:grpSpPr>
          <p:cxnSp>
            <p:nvCxnSpPr>
              <p:cNvPr id="471" name="Google Shape;471;p20"/>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72" name="Google Shape;472;p20"/>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73" name="Google Shape;473;p20"/>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74" name="Google Shape;474;p20"/>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75" name="Google Shape;475;p20"/>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76" name="Google Shape;476;p20"/>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77" name="Google Shape;477;p20"/>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78" name="Google Shape;478;p20"/>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79" name="Google Shape;479;p20"/>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480" name="Google Shape;480;p20"/>
            <p:cNvGrpSpPr/>
            <p:nvPr/>
          </p:nvGrpSpPr>
          <p:grpSpPr>
            <a:xfrm rot="5400000">
              <a:off x="2737601" y="-1994649"/>
              <a:ext cx="3657600" cy="9132799"/>
              <a:chOff x="1828800" y="0"/>
              <a:chExt cx="3657600" cy="5143500"/>
            </a:xfrm>
          </p:grpSpPr>
          <p:cxnSp>
            <p:nvCxnSpPr>
              <p:cNvPr id="481" name="Google Shape;481;p20"/>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82" name="Google Shape;482;p20"/>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83" name="Google Shape;483;p20"/>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84" name="Google Shape;484;p20"/>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85" name="Google Shape;485;p20"/>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grpSp>
        <p:nvGrpSpPr>
          <p:cNvPr id="486" name="Google Shape;486;p20"/>
          <p:cNvGrpSpPr/>
          <p:nvPr/>
        </p:nvGrpSpPr>
        <p:grpSpPr>
          <a:xfrm>
            <a:off x="343800" y="244325"/>
            <a:ext cx="8456400" cy="408300"/>
            <a:chOff x="343800" y="244325"/>
            <a:chExt cx="8456400" cy="408300"/>
          </a:xfrm>
        </p:grpSpPr>
        <p:sp>
          <p:nvSpPr>
            <p:cNvPr id="487" name="Google Shape;487;p20"/>
            <p:cNvSpPr/>
            <p:nvPr/>
          </p:nvSpPr>
          <p:spPr>
            <a:xfrm>
              <a:off x="343800" y="244325"/>
              <a:ext cx="84564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88" name="Google Shape;488;p20"/>
            <p:cNvSpPr/>
            <p:nvPr/>
          </p:nvSpPr>
          <p:spPr>
            <a:xfrm>
              <a:off x="8147679" y="362794"/>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89" name="Google Shape;489;p20"/>
            <p:cNvSpPr/>
            <p:nvPr/>
          </p:nvSpPr>
          <p:spPr>
            <a:xfrm>
              <a:off x="8486783" y="365581"/>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90" name="Google Shape;490;p20"/>
            <p:cNvSpPr/>
            <p:nvPr/>
          </p:nvSpPr>
          <p:spPr>
            <a:xfrm>
              <a:off x="7827678" y="507749"/>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491" name="Google Shape;491;p20"/>
            <p:cNvGrpSpPr/>
            <p:nvPr/>
          </p:nvGrpSpPr>
          <p:grpSpPr>
            <a:xfrm>
              <a:off x="402849" y="497087"/>
              <a:ext cx="426749" cy="68460"/>
              <a:chOff x="783111" y="1032262"/>
              <a:chExt cx="426749" cy="68460"/>
            </a:xfrm>
          </p:grpSpPr>
          <p:sp>
            <p:nvSpPr>
              <p:cNvPr id="492" name="Google Shape;492;p20"/>
              <p:cNvSpPr/>
              <p:nvPr/>
            </p:nvSpPr>
            <p:spPr>
              <a:xfrm>
                <a:off x="96086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93" name="Google Shape;493;p20"/>
              <p:cNvSpPr/>
              <p:nvPr/>
            </p:nvSpPr>
            <p:spPr>
              <a:xfrm>
                <a:off x="105662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94" name="Google Shape;494;p20"/>
              <p:cNvSpPr/>
              <p:nvPr/>
            </p:nvSpPr>
            <p:spPr>
              <a:xfrm>
                <a:off x="87608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95" name="Google Shape;495;p20"/>
              <p:cNvSpPr/>
              <p:nvPr/>
            </p:nvSpPr>
            <p:spPr>
              <a:xfrm>
                <a:off x="78311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96" name="Google Shape;496;p20"/>
              <p:cNvSpPr/>
              <p:nvPr/>
            </p:nvSpPr>
            <p:spPr>
              <a:xfrm>
                <a:off x="115230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497" name="Google Shape;497;p20"/>
          <p:cNvGrpSpPr/>
          <p:nvPr/>
        </p:nvGrpSpPr>
        <p:grpSpPr>
          <a:xfrm>
            <a:off x="343800" y="652625"/>
            <a:ext cx="8456400" cy="3946800"/>
            <a:chOff x="343800" y="652625"/>
            <a:chExt cx="8456400" cy="3946800"/>
          </a:xfrm>
        </p:grpSpPr>
        <p:sp>
          <p:nvSpPr>
            <p:cNvPr id="498" name="Google Shape;498;p20"/>
            <p:cNvSpPr/>
            <p:nvPr/>
          </p:nvSpPr>
          <p:spPr>
            <a:xfrm>
              <a:off x="343800" y="652625"/>
              <a:ext cx="8456400" cy="3946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499" name="Google Shape;499;p20"/>
            <p:cNvGrpSpPr/>
            <p:nvPr/>
          </p:nvGrpSpPr>
          <p:grpSpPr>
            <a:xfrm>
              <a:off x="8001926" y="4447468"/>
              <a:ext cx="653689" cy="26318"/>
              <a:chOff x="6217388" y="4360343"/>
              <a:chExt cx="653689" cy="26318"/>
            </a:xfrm>
          </p:grpSpPr>
          <p:sp>
            <p:nvSpPr>
              <p:cNvPr id="500" name="Google Shape;500;p20"/>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01" name="Google Shape;501;p20"/>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502" name="Google Shape;502;p20"/>
          <p:cNvSpPr txBox="1"/>
          <p:nvPr>
            <p:ph type="subTitle" idx="1"/>
          </p:nvPr>
        </p:nvSpPr>
        <p:spPr>
          <a:xfrm>
            <a:off x="709988" y="1711575"/>
            <a:ext cx="2847300" cy="418200"/>
          </a:xfrm>
          <a:prstGeom prst="rect">
            <a:avLst/>
          </a:prstGeom>
        </p:spPr>
        <p:txBody>
          <a:bodyPr spcFirstLastPara="1" wrap="square" lIns="91425" tIns="91425" rIns="91425" bIns="91425" anchor="b" anchorCtr="0">
            <a:noAutofit/>
          </a:bodyPr>
          <a:lstStyle>
            <a:lvl1pPr lvl="0" algn="r"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03" name="Google Shape;503;p20"/>
          <p:cNvSpPr txBox="1"/>
          <p:nvPr>
            <p:ph type="subTitle" idx="2"/>
          </p:nvPr>
        </p:nvSpPr>
        <p:spPr>
          <a:xfrm>
            <a:off x="5586685" y="1711575"/>
            <a:ext cx="2847300" cy="4182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04" name="Google Shape;504;p20"/>
          <p:cNvSpPr txBox="1"/>
          <p:nvPr>
            <p:ph type="subTitle" idx="3"/>
          </p:nvPr>
        </p:nvSpPr>
        <p:spPr>
          <a:xfrm>
            <a:off x="709988" y="2940604"/>
            <a:ext cx="2847300" cy="418200"/>
          </a:xfrm>
          <a:prstGeom prst="rect">
            <a:avLst/>
          </a:prstGeom>
        </p:spPr>
        <p:txBody>
          <a:bodyPr spcFirstLastPara="1" wrap="square" lIns="91425" tIns="91425" rIns="91425" bIns="91425" anchor="b" anchorCtr="0">
            <a:noAutofit/>
          </a:bodyPr>
          <a:lstStyle>
            <a:lvl1pPr lvl="0" algn="r"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05" name="Google Shape;505;p20"/>
          <p:cNvSpPr txBox="1"/>
          <p:nvPr>
            <p:ph type="subTitle" idx="4"/>
          </p:nvPr>
        </p:nvSpPr>
        <p:spPr>
          <a:xfrm>
            <a:off x="5586694" y="2940604"/>
            <a:ext cx="2847300" cy="4182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06" name="Google Shape;506;p20"/>
          <p:cNvSpPr txBox="1"/>
          <p:nvPr>
            <p:ph type="subTitle" idx="5"/>
          </p:nvPr>
        </p:nvSpPr>
        <p:spPr>
          <a:xfrm>
            <a:off x="709988" y="2125641"/>
            <a:ext cx="2847300" cy="5763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07" name="Google Shape;507;p20"/>
          <p:cNvSpPr txBox="1"/>
          <p:nvPr>
            <p:ph type="subTitle" idx="6"/>
          </p:nvPr>
        </p:nvSpPr>
        <p:spPr>
          <a:xfrm>
            <a:off x="5586691" y="2125620"/>
            <a:ext cx="2847300" cy="576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08" name="Google Shape;508;p20"/>
          <p:cNvSpPr txBox="1"/>
          <p:nvPr>
            <p:ph type="subTitle" idx="7"/>
          </p:nvPr>
        </p:nvSpPr>
        <p:spPr>
          <a:xfrm>
            <a:off x="709988" y="3354352"/>
            <a:ext cx="2847300" cy="5763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09" name="Google Shape;509;p20"/>
          <p:cNvSpPr txBox="1"/>
          <p:nvPr>
            <p:ph type="subTitle" idx="8"/>
          </p:nvPr>
        </p:nvSpPr>
        <p:spPr>
          <a:xfrm>
            <a:off x="5586712" y="3354350"/>
            <a:ext cx="2847300" cy="576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10" name="Google Shape;510;p20"/>
          <p:cNvSpPr txBox="1"/>
          <p:nvPr>
            <p:ph type="title"/>
          </p:nvPr>
        </p:nvSpPr>
        <p:spPr>
          <a:xfrm>
            <a:off x="714400" y="665088"/>
            <a:ext cx="7704000" cy="6690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3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matchingName="Section header">
  <p:cSld name="SECTION_HEADER">
    <p:spTree>
      <p:nvGrpSpPr>
        <p:cNvPr id="31" name="Shape 31"/>
        <p:cNvGrpSpPr/>
        <p:nvPr/>
      </p:nvGrpSpPr>
      <p:grpSpPr>
        <a:xfrm>
          <a:off x="0" y="0"/>
          <a:ext cx="0" cy="0"/>
          <a:chOff x="0" y="0"/>
          <a:chExt cx="0" cy="0"/>
        </a:xfrm>
      </p:grpSpPr>
      <p:grpSp>
        <p:nvGrpSpPr>
          <p:cNvPr id="32" name="Google Shape;32;p3"/>
          <p:cNvGrpSpPr/>
          <p:nvPr/>
        </p:nvGrpSpPr>
        <p:grpSpPr>
          <a:xfrm>
            <a:off x="1" y="0"/>
            <a:ext cx="9132799" cy="5143500"/>
            <a:chOff x="1" y="0"/>
            <a:chExt cx="9132799" cy="5143500"/>
          </a:xfrm>
        </p:grpSpPr>
        <p:grpSp>
          <p:nvGrpSpPr>
            <p:cNvPr id="33" name="Google Shape;33;p3"/>
            <p:cNvGrpSpPr/>
            <p:nvPr/>
          </p:nvGrpSpPr>
          <p:grpSpPr>
            <a:xfrm>
              <a:off x="914400" y="0"/>
              <a:ext cx="7315200" cy="5143500"/>
              <a:chOff x="914400" y="0"/>
              <a:chExt cx="7315200" cy="5143500"/>
            </a:xfrm>
          </p:grpSpPr>
          <p:cxnSp>
            <p:nvCxnSpPr>
              <p:cNvPr id="34" name="Google Shape;34;p3"/>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5" name="Google Shape;35;p3"/>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6" name="Google Shape;36;p3"/>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7" name="Google Shape;37;p3"/>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8" name="Google Shape;38;p3"/>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39" name="Google Shape;39;p3"/>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0" name="Google Shape;40;p3"/>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1" name="Google Shape;41;p3"/>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2" name="Google Shape;42;p3"/>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43" name="Google Shape;43;p3"/>
            <p:cNvGrpSpPr/>
            <p:nvPr/>
          </p:nvGrpSpPr>
          <p:grpSpPr>
            <a:xfrm rot="5400000">
              <a:off x="2737601" y="-1994649"/>
              <a:ext cx="3657600" cy="9132799"/>
              <a:chOff x="1828800" y="0"/>
              <a:chExt cx="3657600" cy="5143500"/>
            </a:xfrm>
          </p:grpSpPr>
          <p:cxnSp>
            <p:nvCxnSpPr>
              <p:cNvPr id="44" name="Google Shape;44;p3"/>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5" name="Google Shape;45;p3"/>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6" name="Google Shape;46;p3"/>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7" name="Google Shape;47;p3"/>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48" name="Google Shape;48;p3"/>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49" name="Google Shape;49;p3"/>
          <p:cNvSpPr txBox="1"/>
          <p:nvPr>
            <p:ph type="title"/>
          </p:nvPr>
        </p:nvSpPr>
        <p:spPr>
          <a:xfrm>
            <a:off x="1987050" y="2259896"/>
            <a:ext cx="5169900" cy="990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000"/>
              <a:buNone/>
              <a:defRPr sz="64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
        <p:nvSpPr>
          <p:cNvPr id="50" name="Google Shape;50;p3"/>
          <p:cNvSpPr txBox="1"/>
          <p:nvPr>
            <p:ph type="title" idx="2" hasCustomPrompt="1"/>
          </p:nvPr>
        </p:nvSpPr>
        <p:spPr>
          <a:xfrm>
            <a:off x="821395" y="1086771"/>
            <a:ext cx="1661700" cy="943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2000"/>
              <a:buNone/>
              <a:defRPr sz="9600" b="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51" name="Google Shape;51;p3"/>
          <p:cNvSpPr txBox="1"/>
          <p:nvPr>
            <p:ph type="subTitle" idx="1"/>
          </p:nvPr>
        </p:nvSpPr>
        <p:spPr>
          <a:xfrm>
            <a:off x="4829999" y="3669125"/>
            <a:ext cx="2760300" cy="729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oppins"/>
              <a:buNone/>
              <a:defRPr sz="1600">
                <a:solidFill>
                  <a:srgbClr val="000000"/>
                </a:solidFill>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six columns">
  <p:cSld name="CUSTOM_12">
    <p:spTree>
      <p:nvGrpSpPr>
        <p:cNvPr id="511" name="Shape 511"/>
        <p:cNvGrpSpPr/>
        <p:nvPr/>
      </p:nvGrpSpPr>
      <p:grpSpPr>
        <a:xfrm>
          <a:off x="0" y="0"/>
          <a:ext cx="0" cy="0"/>
          <a:chOff x="0" y="0"/>
          <a:chExt cx="0" cy="0"/>
        </a:xfrm>
      </p:grpSpPr>
      <p:grpSp>
        <p:nvGrpSpPr>
          <p:cNvPr id="512" name="Google Shape;512;p21"/>
          <p:cNvGrpSpPr/>
          <p:nvPr/>
        </p:nvGrpSpPr>
        <p:grpSpPr>
          <a:xfrm>
            <a:off x="1" y="0"/>
            <a:ext cx="9132799" cy="5143500"/>
            <a:chOff x="1" y="0"/>
            <a:chExt cx="9132799" cy="5143500"/>
          </a:xfrm>
        </p:grpSpPr>
        <p:grpSp>
          <p:nvGrpSpPr>
            <p:cNvPr id="513" name="Google Shape;513;p21"/>
            <p:cNvGrpSpPr/>
            <p:nvPr/>
          </p:nvGrpSpPr>
          <p:grpSpPr>
            <a:xfrm>
              <a:off x="914400" y="0"/>
              <a:ext cx="7315200" cy="5143500"/>
              <a:chOff x="914400" y="0"/>
              <a:chExt cx="7315200" cy="5143500"/>
            </a:xfrm>
          </p:grpSpPr>
          <p:cxnSp>
            <p:nvCxnSpPr>
              <p:cNvPr id="514" name="Google Shape;514;p21"/>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15" name="Google Shape;515;p21"/>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16" name="Google Shape;516;p21"/>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17" name="Google Shape;517;p21"/>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18" name="Google Shape;518;p21"/>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19" name="Google Shape;519;p21"/>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20" name="Google Shape;520;p21"/>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21" name="Google Shape;521;p21"/>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22" name="Google Shape;522;p21"/>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523" name="Google Shape;523;p21"/>
            <p:cNvGrpSpPr/>
            <p:nvPr/>
          </p:nvGrpSpPr>
          <p:grpSpPr>
            <a:xfrm rot="5400000">
              <a:off x="2737601" y="-1994649"/>
              <a:ext cx="3657600" cy="9132799"/>
              <a:chOff x="1828800" y="0"/>
              <a:chExt cx="3657600" cy="5143500"/>
            </a:xfrm>
          </p:grpSpPr>
          <p:cxnSp>
            <p:nvCxnSpPr>
              <p:cNvPr id="524" name="Google Shape;524;p21"/>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25" name="Google Shape;525;p21"/>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26" name="Google Shape;526;p21"/>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27" name="Google Shape;527;p21"/>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28" name="Google Shape;528;p21"/>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grpSp>
        <p:nvGrpSpPr>
          <p:cNvPr id="529" name="Google Shape;529;p21"/>
          <p:cNvGrpSpPr/>
          <p:nvPr/>
        </p:nvGrpSpPr>
        <p:grpSpPr>
          <a:xfrm>
            <a:off x="343800" y="244325"/>
            <a:ext cx="8456400" cy="408300"/>
            <a:chOff x="343800" y="244325"/>
            <a:chExt cx="8456400" cy="408300"/>
          </a:xfrm>
        </p:grpSpPr>
        <p:sp>
          <p:nvSpPr>
            <p:cNvPr id="530" name="Google Shape;530;p21"/>
            <p:cNvSpPr/>
            <p:nvPr/>
          </p:nvSpPr>
          <p:spPr>
            <a:xfrm>
              <a:off x="343800" y="244325"/>
              <a:ext cx="84564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31" name="Google Shape;531;p21"/>
            <p:cNvSpPr/>
            <p:nvPr/>
          </p:nvSpPr>
          <p:spPr>
            <a:xfrm>
              <a:off x="8147679" y="362794"/>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32" name="Google Shape;532;p21"/>
            <p:cNvSpPr/>
            <p:nvPr/>
          </p:nvSpPr>
          <p:spPr>
            <a:xfrm>
              <a:off x="8486783" y="365581"/>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33" name="Google Shape;533;p21"/>
            <p:cNvSpPr/>
            <p:nvPr/>
          </p:nvSpPr>
          <p:spPr>
            <a:xfrm>
              <a:off x="7827678" y="507749"/>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534" name="Google Shape;534;p21"/>
            <p:cNvGrpSpPr/>
            <p:nvPr/>
          </p:nvGrpSpPr>
          <p:grpSpPr>
            <a:xfrm>
              <a:off x="402849" y="497087"/>
              <a:ext cx="426749" cy="68460"/>
              <a:chOff x="783111" y="1032262"/>
              <a:chExt cx="426749" cy="68460"/>
            </a:xfrm>
          </p:grpSpPr>
          <p:sp>
            <p:nvSpPr>
              <p:cNvPr id="535" name="Google Shape;535;p21"/>
              <p:cNvSpPr/>
              <p:nvPr/>
            </p:nvSpPr>
            <p:spPr>
              <a:xfrm>
                <a:off x="96086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36" name="Google Shape;536;p21"/>
              <p:cNvSpPr/>
              <p:nvPr/>
            </p:nvSpPr>
            <p:spPr>
              <a:xfrm>
                <a:off x="105662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37" name="Google Shape;537;p21"/>
              <p:cNvSpPr/>
              <p:nvPr/>
            </p:nvSpPr>
            <p:spPr>
              <a:xfrm>
                <a:off x="87608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38" name="Google Shape;538;p21"/>
              <p:cNvSpPr/>
              <p:nvPr/>
            </p:nvSpPr>
            <p:spPr>
              <a:xfrm>
                <a:off x="78311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39" name="Google Shape;539;p21"/>
              <p:cNvSpPr/>
              <p:nvPr/>
            </p:nvSpPr>
            <p:spPr>
              <a:xfrm>
                <a:off x="115230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540" name="Google Shape;540;p21"/>
          <p:cNvGrpSpPr/>
          <p:nvPr/>
        </p:nvGrpSpPr>
        <p:grpSpPr>
          <a:xfrm>
            <a:off x="343800" y="652625"/>
            <a:ext cx="8456400" cy="3946800"/>
            <a:chOff x="343800" y="652625"/>
            <a:chExt cx="8456400" cy="3946800"/>
          </a:xfrm>
        </p:grpSpPr>
        <p:sp>
          <p:nvSpPr>
            <p:cNvPr id="541" name="Google Shape;541;p21"/>
            <p:cNvSpPr/>
            <p:nvPr/>
          </p:nvSpPr>
          <p:spPr>
            <a:xfrm>
              <a:off x="343800" y="652625"/>
              <a:ext cx="8456400" cy="3946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542" name="Google Shape;542;p21"/>
            <p:cNvGrpSpPr/>
            <p:nvPr/>
          </p:nvGrpSpPr>
          <p:grpSpPr>
            <a:xfrm>
              <a:off x="8001926" y="4447468"/>
              <a:ext cx="653689" cy="26318"/>
              <a:chOff x="6217388" y="4360343"/>
              <a:chExt cx="653689" cy="26318"/>
            </a:xfrm>
          </p:grpSpPr>
          <p:sp>
            <p:nvSpPr>
              <p:cNvPr id="543" name="Google Shape;543;p21"/>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44" name="Google Shape;544;p21"/>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545" name="Google Shape;545;p21"/>
          <p:cNvSpPr txBox="1"/>
          <p:nvPr>
            <p:ph type="subTitle" idx="1"/>
          </p:nvPr>
        </p:nvSpPr>
        <p:spPr>
          <a:xfrm>
            <a:off x="1462613" y="3059075"/>
            <a:ext cx="1687800" cy="436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46" name="Google Shape;546;p21"/>
          <p:cNvSpPr txBox="1"/>
          <p:nvPr>
            <p:ph type="subTitle" idx="2"/>
          </p:nvPr>
        </p:nvSpPr>
        <p:spPr>
          <a:xfrm>
            <a:off x="4105057" y="3059075"/>
            <a:ext cx="1687800" cy="436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47" name="Google Shape;547;p21"/>
          <p:cNvSpPr txBox="1"/>
          <p:nvPr>
            <p:ph type="subTitle" idx="3"/>
          </p:nvPr>
        </p:nvSpPr>
        <p:spPr>
          <a:xfrm>
            <a:off x="6743138" y="1659775"/>
            <a:ext cx="1687800" cy="436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48" name="Google Shape;548;p21"/>
          <p:cNvSpPr txBox="1"/>
          <p:nvPr>
            <p:ph type="subTitle" idx="4"/>
          </p:nvPr>
        </p:nvSpPr>
        <p:spPr>
          <a:xfrm>
            <a:off x="6744783" y="3059075"/>
            <a:ext cx="1687800" cy="436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49" name="Google Shape;549;p21"/>
          <p:cNvSpPr txBox="1"/>
          <p:nvPr>
            <p:ph type="subTitle" idx="5"/>
          </p:nvPr>
        </p:nvSpPr>
        <p:spPr>
          <a:xfrm>
            <a:off x="1462627" y="3409753"/>
            <a:ext cx="1687800" cy="504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50" name="Google Shape;550;p21"/>
          <p:cNvSpPr txBox="1"/>
          <p:nvPr>
            <p:ph type="subTitle" idx="6"/>
          </p:nvPr>
        </p:nvSpPr>
        <p:spPr>
          <a:xfrm>
            <a:off x="4103706" y="3404031"/>
            <a:ext cx="1687800" cy="504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51" name="Google Shape;551;p21"/>
          <p:cNvSpPr txBox="1"/>
          <p:nvPr>
            <p:ph type="subTitle" idx="7"/>
          </p:nvPr>
        </p:nvSpPr>
        <p:spPr>
          <a:xfrm>
            <a:off x="6743152" y="2004731"/>
            <a:ext cx="1687800" cy="504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52" name="Google Shape;552;p21"/>
          <p:cNvSpPr txBox="1"/>
          <p:nvPr>
            <p:ph type="subTitle" idx="8"/>
          </p:nvPr>
        </p:nvSpPr>
        <p:spPr>
          <a:xfrm>
            <a:off x="6744786" y="3404031"/>
            <a:ext cx="1687800" cy="504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53" name="Google Shape;553;p21"/>
          <p:cNvSpPr txBox="1"/>
          <p:nvPr>
            <p:ph type="subTitle" idx="9"/>
          </p:nvPr>
        </p:nvSpPr>
        <p:spPr>
          <a:xfrm>
            <a:off x="1464263" y="1659776"/>
            <a:ext cx="1687800" cy="436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54" name="Google Shape;554;p21"/>
          <p:cNvSpPr txBox="1"/>
          <p:nvPr>
            <p:ph type="subTitle" idx="13"/>
          </p:nvPr>
        </p:nvSpPr>
        <p:spPr>
          <a:xfrm>
            <a:off x="4105057" y="1659776"/>
            <a:ext cx="1687800" cy="436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55" name="Google Shape;555;p21"/>
          <p:cNvSpPr txBox="1"/>
          <p:nvPr>
            <p:ph type="subTitle" idx="14"/>
          </p:nvPr>
        </p:nvSpPr>
        <p:spPr>
          <a:xfrm>
            <a:off x="1464279" y="2010605"/>
            <a:ext cx="1687800" cy="504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56" name="Google Shape;556;p21"/>
          <p:cNvSpPr txBox="1"/>
          <p:nvPr>
            <p:ph type="subTitle" idx="15"/>
          </p:nvPr>
        </p:nvSpPr>
        <p:spPr>
          <a:xfrm>
            <a:off x="4105062" y="2010605"/>
            <a:ext cx="1687800" cy="504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57" name="Google Shape;557;p21"/>
          <p:cNvSpPr txBox="1"/>
          <p:nvPr>
            <p:ph type="title"/>
          </p:nvPr>
        </p:nvSpPr>
        <p:spPr>
          <a:xfrm>
            <a:off x="714400" y="665088"/>
            <a:ext cx="7704000" cy="6690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3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Numbers and text">
  <p:cSld name="CUSTOM_17">
    <p:spTree>
      <p:nvGrpSpPr>
        <p:cNvPr id="558" name="Shape 558"/>
        <p:cNvGrpSpPr/>
        <p:nvPr/>
      </p:nvGrpSpPr>
      <p:grpSpPr>
        <a:xfrm>
          <a:off x="0" y="0"/>
          <a:ext cx="0" cy="0"/>
          <a:chOff x="0" y="0"/>
          <a:chExt cx="0" cy="0"/>
        </a:xfrm>
      </p:grpSpPr>
      <p:grpSp>
        <p:nvGrpSpPr>
          <p:cNvPr id="559" name="Google Shape;559;p22"/>
          <p:cNvGrpSpPr/>
          <p:nvPr/>
        </p:nvGrpSpPr>
        <p:grpSpPr>
          <a:xfrm>
            <a:off x="1" y="0"/>
            <a:ext cx="9132799" cy="5143500"/>
            <a:chOff x="1" y="0"/>
            <a:chExt cx="9132799" cy="5143500"/>
          </a:xfrm>
        </p:grpSpPr>
        <p:grpSp>
          <p:nvGrpSpPr>
            <p:cNvPr id="560" name="Google Shape;560;p22"/>
            <p:cNvGrpSpPr/>
            <p:nvPr/>
          </p:nvGrpSpPr>
          <p:grpSpPr>
            <a:xfrm>
              <a:off x="914400" y="0"/>
              <a:ext cx="7315200" cy="5143500"/>
              <a:chOff x="914400" y="0"/>
              <a:chExt cx="7315200" cy="5143500"/>
            </a:xfrm>
          </p:grpSpPr>
          <p:cxnSp>
            <p:nvCxnSpPr>
              <p:cNvPr id="561" name="Google Shape;561;p22"/>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62" name="Google Shape;562;p22"/>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63" name="Google Shape;563;p22"/>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64" name="Google Shape;564;p22"/>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65" name="Google Shape;565;p22"/>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66" name="Google Shape;566;p22"/>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67" name="Google Shape;567;p22"/>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68" name="Google Shape;568;p22"/>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69" name="Google Shape;569;p22"/>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570" name="Google Shape;570;p22"/>
            <p:cNvGrpSpPr/>
            <p:nvPr/>
          </p:nvGrpSpPr>
          <p:grpSpPr>
            <a:xfrm rot="5400000">
              <a:off x="2737601" y="-1994649"/>
              <a:ext cx="3657600" cy="9132799"/>
              <a:chOff x="1828800" y="0"/>
              <a:chExt cx="3657600" cy="5143500"/>
            </a:xfrm>
          </p:grpSpPr>
          <p:cxnSp>
            <p:nvCxnSpPr>
              <p:cNvPr id="571" name="Google Shape;571;p22"/>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72" name="Google Shape;572;p22"/>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73" name="Google Shape;573;p22"/>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74" name="Google Shape;574;p22"/>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75" name="Google Shape;575;p22"/>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576" name="Google Shape;576;p22"/>
          <p:cNvSpPr txBox="1"/>
          <p:nvPr>
            <p:ph type="title" hasCustomPrompt="1"/>
          </p:nvPr>
        </p:nvSpPr>
        <p:spPr>
          <a:xfrm>
            <a:off x="713225" y="2329375"/>
            <a:ext cx="1272000" cy="669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4800"/>
              <a:buNone/>
              <a:defRPr sz="3000" b="0"/>
            </a:lvl1pPr>
            <a:lvl2pPr lvl="1" algn="ctr" rtl="0">
              <a:lnSpc>
                <a:spcPct val="100000"/>
              </a:lnSpc>
              <a:spcBef>
                <a:spcPts val="0"/>
              </a:spcBef>
              <a:spcAft>
                <a:spcPts val="0"/>
              </a:spcAft>
              <a:buSzPts val="4800"/>
              <a:buNone/>
              <a:defRPr sz="4800"/>
            </a:lvl2pPr>
            <a:lvl3pPr lvl="2" algn="ctr" rtl="0">
              <a:lnSpc>
                <a:spcPct val="100000"/>
              </a:lnSpc>
              <a:spcBef>
                <a:spcPts val="0"/>
              </a:spcBef>
              <a:spcAft>
                <a:spcPts val="0"/>
              </a:spcAft>
              <a:buSzPts val="4800"/>
              <a:buNone/>
              <a:defRPr sz="4800"/>
            </a:lvl3pPr>
            <a:lvl4pPr lvl="3" algn="ctr" rtl="0">
              <a:lnSpc>
                <a:spcPct val="100000"/>
              </a:lnSpc>
              <a:spcBef>
                <a:spcPts val="0"/>
              </a:spcBef>
              <a:spcAft>
                <a:spcPts val="0"/>
              </a:spcAft>
              <a:buSzPts val="4800"/>
              <a:buNone/>
              <a:defRPr sz="4800"/>
            </a:lvl4pPr>
            <a:lvl5pPr lvl="4" algn="ctr" rtl="0">
              <a:lnSpc>
                <a:spcPct val="100000"/>
              </a:lnSpc>
              <a:spcBef>
                <a:spcPts val="0"/>
              </a:spcBef>
              <a:spcAft>
                <a:spcPts val="0"/>
              </a:spcAft>
              <a:buSzPts val="4800"/>
              <a:buNone/>
              <a:defRPr sz="4800"/>
            </a:lvl5pPr>
            <a:lvl6pPr lvl="5" algn="ctr" rtl="0">
              <a:lnSpc>
                <a:spcPct val="100000"/>
              </a:lnSpc>
              <a:spcBef>
                <a:spcPts val="0"/>
              </a:spcBef>
              <a:spcAft>
                <a:spcPts val="0"/>
              </a:spcAft>
              <a:buSzPts val="4800"/>
              <a:buNone/>
              <a:defRPr sz="4800"/>
            </a:lvl6pPr>
            <a:lvl7pPr lvl="6" algn="ctr" rtl="0">
              <a:lnSpc>
                <a:spcPct val="100000"/>
              </a:lnSpc>
              <a:spcBef>
                <a:spcPts val="0"/>
              </a:spcBef>
              <a:spcAft>
                <a:spcPts val="0"/>
              </a:spcAft>
              <a:buSzPts val="4800"/>
              <a:buNone/>
              <a:defRPr sz="4800"/>
            </a:lvl7pPr>
            <a:lvl8pPr lvl="7" algn="ctr" rtl="0">
              <a:lnSpc>
                <a:spcPct val="100000"/>
              </a:lnSpc>
              <a:spcBef>
                <a:spcPts val="0"/>
              </a:spcBef>
              <a:spcAft>
                <a:spcPts val="0"/>
              </a:spcAft>
              <a:buSzPts val="4800"/>
              <a:buNone/>
              <a:defRPr sz="4800"/>
            </a:lvl8pPr>
            <a:lvl9pPr lvl="8" algn="ctr" rtl="0">
              <a:lnSpc>
                <a:spcPct val="100000"/>
              </a:lnSpc>
              <a:spcBef>
                <a:spcPts val="0"/>
              </a:spcBef>
              <a:spcAft>
                <a:spcPts val="0"/>
              </a:spcAft>
              <a:buSzPts val="4800"/>
              <a:buNone/>
              <a:defRPr sz="4800"/>
            </a:lvl9pPr>
          </a:lstStyle>
          <a:p>
            <a:r>
              <a:t>xx%</a:t>
            </a:r>
          </a:p>
        </p:txBody>
      </p:sp>
      <p:sp>
        <p:nvSpPr>
          <p:cNvPr id="577" name="Google Shape;577;p22"/>
          <p:cNvSpPr txBox="1"/>
          <p:nvPr>
            <p:ph type="subTitle" idx="1"/>
          </p:nvPr>
        </p:nvSpPr>
        <p:spPr>
          <a:xfrm>
            <a:off x="713225" y="3406925"/>
            <a:ext cx="2154900" cy="813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78" name="Google Shape;578;p22"/>
          <p:cNvSpPr txBox="1"/>
          <p:nvPr>
            <p:ph type="subTitle" idx="2"/>
          </p:nvPr>
        </p:nvSpPr>
        <p:spPr>
          <a:xfrm>
            <a:off x="713225" y="2998500"/>
            <a:ext cx="2154900" cy="408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579" name="Google Shape;579;p22"/>
          <p:cNvSpPr txBox="1"/>
          <p:nvPr>
            <p:ph type="title" idx="3"/>
          </p:nvPr>
        </p:nvSpPr>
        <p:spPr>
          <a:xfrm>
            <a:off x="714400" y="665088"/>
            <a:ext cx="7704000" cy="6690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3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
        <p:nvSpPr>
          <p:cNvPr id="580" name="Google Shape;580;p22"/>
          <p:cNvSpPr txBox="1"/>
          <p:nvPr>
            <p:ph type="title" idx="4" hasCustomPrompt="1"/>
          </p:nvPr>
        </p:nvSpPr>
        <p:spPr>
          <a:xfrm>
            <a:off x="7158775" y="2329375"/>
            <a:ext cx="1272000" cy="6690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4800"/>
              <a:buNone/>
              <a:defRPr sz="3000" b="0"/>
            </a:lvl1pPr>
            <a:lvl2pPr lvl="1" algn="r" rtl="0">
              <a:lnSpc>
                <a:spcPct val="100000"/>
              </a:lnSpc>
              <a:spcBef>
                <a:spcPts val="0"/>
              </a:spcBef>
              <a:spcAft>
                <a:spcPts val="0"/>
              </a:spcAft>
              <a:buSzPts val="4800"/>
              <a:buNone/>
              <a:defRPr sz="4800"/>
            </a:lvl2pPr>
            <a:lvl3pPr lvl="2" algn="r" rtl="0">
              <a:lnSpc>
                <a:spcPct val="100000"/>
              </a:lnSpc>
              <a:spcBef>
                <a:spcPts val="0"/>
              </a:spcBef>
              <a:spcAft>
                <a:spcPts val="0"/>
              </a:spcAft>
              <a:buSzPts val="4800"/>
              <a:buNone/>
              <a:defRPr sz="4800"/>
            </a:lvl3pPr>
            <a:lvl4pPr lvl="3" algn="r" rtl="0">
              <a:lnSpc>
                <a:spcPct val="100000"/>
              </a:lnSpc>
              <a:spcBef>
                <a:spcPts val="0"/>
              </a:spcBef>
              <a:spcAft>
                <a:spcPts val="0"/>
              </a:spcAft>
              <a:buSzPts val="4800"/>
              <a:buNone/>
              <a:defRPr sz="4800"/>
            </a:lvl4pPr>
            <a:lvl5pPr lvl="4" algn="r" rtl="0">
              <a:lnSpc>
                <a:spcPct val="100000"/>
              </a:lnSpc>
              <a:spcBef>
                <a:spcPts val="0"/>
              </a:spcBef>
              <a:spcAft>
                <a:spcPts val="0"/>
              </a:spcAft>
              <a:buSzPts val="4800"/>
              <a:buNone/>
              <a:defRPr sz="4800"/>
            </a:lvl5pPr>
            <a:lvl6pPr lvl="5" algn="r" rtl="0">
              <a:lnSpc>
                <a:spcPct val="100000"/>
              </a:lnSpc>
              <a:spcBef>
                <a:spcPts val="0"/>
              </a:spcBef>
              <a:spcAft>
                <a:spcPts val="0"/>
              </a:spcAft>
              <a:buSzPts val="4800"/>
              <a:buNone/>
              <a:defRPr sz="4800"/>
            </a:lvl6pPr>
            <a:lvl7pPr lvl="6" algn="r" rtl="0">
              <a:lnSpc>
                <a:spcPct val="100000"/>
              </a:lnSpc>
              <a:spcBef>
                <a:spcPts val="0"/>
              </a:spcBef>
              <a:spcAft>
                <a:spcPts val="0"/>
              </a:spcAft>
              <a:buSzPts val="4800"/>
              <a:buNone/>
              <a:defRPr sz="4800"/>
            </a:lvl7pPr>
            <a:lvl8pPr lvl="7" algn="r" rtl="0">
              <a:lnSpc>
                <a:spcPct val="100000"/>
              </a:lnSpc>
              <a:spcBef>
                <a:spcPts val="0"/>
              </a:spcBef>
              <a:spcAft>
                <a:spcPts val="0"/>
              </a:spcAft>
              <a:buSzPts val="4800"/>
              <a:buNone/>
              <a:defRPr sz="4800"/>
            </a:lvl8pPr>
            <a:lvl9pPr lvl="8" algn="r" rtl="0">
              <a:lnSpc>
                <a:spcPct val="100000"/>
              </a:lnSpc>
              <a:spcBef>
                <a:spcPts val="0"/>
              </a:spcBef>
              <a:spcAft>
                <a:spcPts val="0"/>
              </a:spcAft>
              <a:buSzPts val="4800"/>
              <a:buNone/>
              <a:defRPr sz="4800"/>
            </a:lvl9pPr>
          </a:lstStyle>
          <a:p>
            <a:r>
              <a:t>xx%</a:t>
            </a:r>
          </a:p>
        </p:txBody>
      </p:sp>
      <p:sp>
        <p:nvSpPr>
          <p:cNvPr id="581" name="Google Shape;581;p22"/>
          <p:cNvSpPr txBox="1"/>
          <p:nvPr>
            <p:ph type="subTitle" idx="5"/>
          </p:nvPr>
        </p:nvSpPr>
        <p:spPr>
          <a:xfrm>
            <a:off x="6275875" y="3406925"/>
            <a:ext cx="2154900" cy="8130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algn="r" rtl="0">
              <a:lnSpc>
                <a:spcPct val="100000"/>
              </a:lnSpc>
              <a:spcBef>
                <a:spcPts val="0"/>
              </a:spcBef>
              <a:spcAft>
                <a:spcPts val="0"/>
              </a:spcAft>
              <a:buSzPts val="1400"/>
              <a:buNone/>
              <a:defRPr/>
            </a:lvl2pPr>
            <a:lvl3pPr lvl="2" algn="r" rtl="0">
              <a:lnSpc>
                <a:spcPct val="100000"/>
              </a:lnSpc>
              <a:spcBef>
                <a:spcPts val="1600"/>
              </a:spcBef>
              <a:spcAft>
                <a:spcPts val="0"/>
              </a:spcAft>
              <a:buSzPts val="1400"/>
              <a:buNone/>
              <a:defRPr/>
            </a:lvl3pPr>
            <a:lvl4pPr lvl="3" algn="r" rtl="0">
              <a:lnSpc>
                <a:spcPct val="100000"/>
              </a:lnSpc>
              <a:spcBef>
                <a:spcPts val="1600"/>
              </a:spcBef>
              <a:spcAft>
                <a:spcPts val="0"/>
              </a:spcAft>
              <a:buSzPts val="1400"/>
              <a:buNone/>
              <a:defRPr/>
            </a:lvl4pPr>
            <a:lvl5pPr lvl="4" algn="r" rtl="0">
              <a:lnSpc>
                <a:spcPct val="100000"/>
              </a:lnSpc>
              <a:spcBef>
                <a:spcPts val="1600"/>
              </a:spcBef>
              <a:spcAft>
                <a:spcPts val="0"/>
              </a:spcAft>
              <a:buSzPts val="1400"/>
              <a:buNone/>
              <a:defRPr/>
            </a:lvl5pPr>
            <a:lvl6pPr lvl="5" algn="r" rtl="0">
              <a:lnSpc>
                <a:spcPct val="100000"/>
              </a:lnSpc>
              <a:spcBef>
                <a:spcPts val="1600"/>
              </a:spcBef>
              <a:spcAft>
                <a:spcPts val="0"/>
              </a:spcAft>
              <a:buSzPts val="1400"/>
              <a:buNone/>
              <a:defRPr/>
            </a:lvl6pPr>
            <a:lvl7pPr lvl="6" algn="r" rtl="0">
              <a:lnSpc>
                <a:spcPct val="100000"/>
              </a:lnSpc>
              <a:spcBef>
                <a:spcPts val="1600"/>
              </a:spcBef>
              <a:spcAft>
                <a:spcPts val="0"/>
              </a:spcAft>
              <a:buSzPts val="1400"/>
              <a:buNone/>
              <a:defRPr/>
            </a:lvl7pPr>
            <a:lvl8pPr lvl="7" algn="r" rtl="0">
              <a:lnSpc>
                <a:spcPct val="100000"/>
              </a:lnSpc>
              <a:spcBef>
                <a:spcPts val="1600"/>
              </a:spcBef>
              <a:spcAft>
                <a:spcPts val="0"/>
              </a:spcAft>
              <a:buSzPts val="1400"/>
              <a:buNone/>
              <a:defRPr/>
            </a:lvl8pPr>
            <a:lvl9pPr lvl="8" algn="r" rtl="0">
              <a:lnSpc>
                <a:spcPct val="100000"/>
              </a:lnSpc>
              <a:spcBef>
                <a:spcPts val="1600"/>
              </a:spcBef>
              <a:spcAft>
                <a:spcPts val="1600"/>
              </a:spcAft>
              <a:buSzPts val="1400"/>
              <a:buNone/>
              <a:defRPr/>
            </a:lvl9pPr>
          </a:lstStyle>
          <a:p/>
        </p:txBody>
      </p:sp>
      <p:sp>
        <p:nvSpPr>
          <p:cNvPr id="582" name="Google Shape;582;p22"/>
          <p:cNvSpPr txBox="1"/>
          <p:nvPr>
            <p:ph type="subTitle" idx="6"/>
          </p:nvPr>
        </p:nvSpPr>
        <p:spPr>
          <a:xfrm>
            <a:off x="6275875" y="2998500"/>
            <a:ext cx="2154900" cy="4083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algn="r" rtl="0">
              <a:lnSpc>
                <a:spcPct val="100000"/>
              </a:lnSpc>
              <a:spcBef>
                <a:spcPts val="0"/>
              </a:spcBef>
              <a:spcAft>
                <a:spcPts val="0"/>
              </a:spcAft>
              <a:buSzPts val="1400"/>
              <a:buNone/>
              <a:defRPr/>
            </a:lvl2pPr>
            <a:lvl3pPr lvl="2" algn="r" rtl="0">
              <a:lnSpc>
                <a:spcPct val="100000"/>
              </a:lnSpc>
              <a:spcBef>
                <a:spcPts val="1600"/>
              </a:spcBef>
              <a:spcAft>
                <a:spcPts val="0"/>
              </a:spcAft>
              <a:buSzPts val="1400"/>
              <a:buNone/>
              <a:defRPr/>
            </a:lvl3pPr>
            <a:lvl4pPr lvl="3" algn="r" rtl="0">
              <a:lnSpc>
                <a:spcPct val="100000"/>
              </a:lnSpc>
              <a:spcBef>
                <a:spcPts val="1600"/>
              </a:spcBef>
              <a:spcAft>
                <a:spcPts val="0"/>
              </a:spcAft>
              <a:buSzPts val="1400"/>
              <a:buNone/>
              <a:defRPr/>
            </a:lvl4pPr>
            <a:lvl5pPr lvl="4" algn="r" rtl="0">
              <a:lnSpc>
                <a:spcPct val="100000"/>
              </a:lnSpc>
              <a:spcBef>
                <a:spcPts val="1600"/>
              </a:spcBef>
              <a:spcAft>
                <a:spcPts val="0"/>
              </a:spcAft>
              <a:buSzPts val="1400"/>
              <a:buNone/>
              <a:defRPr/>
            </a:lvl5pPr>
            <a:lvl6pPr lvl="5" algn="r" rtl="0">
              <a:lnSpc>
                <a:spcPct val="100000"/>
              </a:lnSpc>
              <a:spcBef>
                <a:spcPts val="1600"/>
              </a:spcBef>
              <a:spcAft>
                <a:spcPts val="0"/>
              </a:spcAft>
              <a:buSzPts val="1400"/>
              <a:buNone/>
              <a:defRPr/>
            </a:lvl6pPr>
            <a:lvl7pPr lvl="6" algn="r" rtl="0">
              <a:lnSpc>
                <a:spcPct val="100000"/>
              </a:lnSpc>
              <a:spcBef>
                <a:spcPts val="1600"/>
              </a:spcBef>
              <a:spcAft>
                <a:spcPts val="0"/>
              </a:spcAft>
              <a:buSzPts val="1400"/>
              <a:buNone/>
              <a:defRPr/>
            </a:lvl7pPr>
            <a:lvl8pPr lvl="7" algn="r" rtl="0">
              <a:lnSpc>
                <a:spcPct val="100000"/>
              </a:lnSpc>
              <a:spcBef>
                <a:spcPts val="1600"/>
              </a:spcBef>
              <a:spcAft>
                <a:spcPts val="0"/>
              </a:spcAft>
              <a:buSzPts val="1400"/>
              <a:buNone/>
              <a:defRPr/>
            </a:lvl8pPr>
            <a:lvl9pPr lvl="8" algn="r" rtl="0">
              <a:lnSpc>
                <a:spcPct val="100000"/>
              </a:lnSpc>
              <a:spcBef>
                <a:spcPts val="1600"/>
              </a:spcBef>
              <a:spcAft>
                <a:spcPts val="1600"/>
              </a:spcAft>
              <a:buSzPts val="1400"/>
              <a:buNone/>
              <a:defRPr/>
            </a:lvl9pPr>
          </a:lstStyle>
          <a:p/>
        </p:txBody>
      </p:sp>
      <p:sp>
        <p:nvSpPr>
          <p:cNvPr id="583" name="Google Shape;583;p22"/>
          <p:cNvSpPr txBox="1"/>
          <p:nvPr>
            <p:ph type="title" idx="7" hasCustomPrompt="1"/>
          </p:nvPr>
        </p:nvSpPr>
        <p:spPr>
          <a:xfrm>
            <a:off x="3936000" y="2329375"/>
            <a:ext cx="1272000" cy="669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4800"/>
              <a:buNone/>
              <a:defRPr sz="3000" b="0"/>
            </a:lvl1pPr>
            <a:lvl2pPr lvl="1" algn="ctr" rtl="0">
              <a:lnSpc>
                <a:spcPct val="100000"/>
              </a:lnSpc>
              <a:spcBef>
                <a:spcPts val="0"/>
              </a:spcBef>
              <a:spcAft>
                <a:spcPts val="0"/>
              </a:spcAft>
              <a:buSzPts val="4800"/>
              <a:buNone/>
              <a:defRPr sz="4800"/>
            </a:lvl2pPr>
            <a:lvl3pPr lvl="2" algn="ctr" rtl="0">
              <a:lnSpc>
                <a:spcPct val="100000"/>
              </a:lnSpc>
              <a:spcBef>
                <a:spcPts val="0"/>
              </a:spcBef>
              <a:spcAft>
                <a:spcPts val="0"/>
              </a:spcAft>
              <a:buSzPts val="4800"/>
              <a:buNone/>
              <a:defRPr sz="4800"/>
            </a:lvl3pPr>
            <a:lvl4pPr lvl="3" algn="ctr" rtl="0">
              <a:lnSpc>
                <a:spcPct val="100000"/>
              </a:lnSpc>
              <a:spcBef>
                <a:spcPts val="0"/>
              </a:spcBef>
              <a:spcAft>
                <a:spcPts val="0"/>
              </a:spcAft>
              <a:buSzPts val="4800"/>
              <a:buNone/>
              <a:defRPr sz="4800"/>
            </a:lvl4pPr>
            <a:lvl5pPr lvl="4" algn="ctr" rtl="0">
              <a:lnSpc>
                <a:spcPct val="100000"/>
              </a:lnSpc>
              <a:spcBef>
                <a:spcPts val="0"/>
              </a:spcBef>
              <a:spcAft>
                <a:spcPts val="0"/>
              </a:spcAft>
              <a:buSzPts val="4800"/>
              <a:buNone/>
              <a:defRPr sz="4800"/>
            </a:lvl5pPr>
            <a:lvl6pPr lvl="5" algn="ctr" rtl="0">
              <a:lnSpc>
                <a:spcPct val="100000"/>
              </a:lnSpc>
              <a:spcBef>
                <a:spcPts val="0"/>
              </a:spcBef>
              <a:spcAft>
                <a:spcPts val="0"/>
              </a:spcAft>
              <a:buSzPts val="4800"/>
              <a:buNone/>
              <a:defRPr sz="4800"/>
            </a:lvl6pPr>
            <a:lvl7pPr lvl="6" algn="ctr" rtl="0">
              <a:lnSpc>
                <a:spcPct val="100000"/>
              </a:lnSpc>
              <a:spcBef>
                <a:spcPts val="0"/>
              </a:spcBef>
              <a:spcAft>
                <a:spcPts val="0"/>
              </a:spcAft>
              <a:buSzPts val="4800"/>
              <a:buNone/>
              <a:defRPr sz="4800"/>
            </a:lvl7pPr>
            <a:lvl8pPr lvl="7" algn="ctr" rtl="0">
              <a:lnSpc>
                <a:spcPct val="100000"/>
              </a:lnSpc>
              <a:spcBef>
                <a:spcPts val="0"/>
              </a:spcBef>
              <a:spcAft>
                <a:spcPts val="0"/>
              </a:spcAft>
              <a:buSzPts val="4800"/>
              <a:buNone/>
              <a:defRPr sz="4800"/>
            </a:lvl8pPr>
            <a:lvl9pPr lvl="8" algn="ctr" rtl="0">
              <a:lnSpc>
                <a:spcPct val="100000"/>
              </a:lnSpc>
              <a:spcBef>
                <a:spcPts val="0"/>
              </a:spcBef>
              <a:spcAft>
                <a:spcPts val="0"/>
              </a:spcAft>
              <a:buSzPts val="4800"/>
              <a:buNone/>
              <a:defRPr sz="4800"/>
            </a:lvl9pPr>
          </a:lstStyle>
          <a:p>
            <a:r>
              <a:t>xx%</a:t>
            </a:r>
          </a:p>
        </p:txBody>
      </p:sp>
      <p:sp>
        <p:nvSpPr>
          <p:cNvPr id="584" name="Google Shape;584;p22"/>
          <p:cNvSpPr txBox="1"/>
          <p:nvPr>
            <p:ph type="subTitle" idx="8"/>
          </p:nvPr>
        </p:nvSpPr>
        <p:spPr>
          <a:xfrm>
            <a:off x="3494550" y="3406925"/>
            <a:ext cx="2154900" cy="813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Lato" panose="020F0502020204030203"/>
                <a:ea typeface="Lato" panose="020F0502020204030203"/>
                <a:cs typeface="Lato" panose="020F0502020204030203"/>
                <a:sym typeface="Lato" panose="020F0502020204030203"/>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p:txBody>
      </p:sp>
      <p:sp>
        <p:nvSpPr>
          <p:cNvPr id="585" name="Google Shape;585;p22"/>
          <p:cNvSpPr txBox="1"/>
          <p:nvPr>
            <p:ph type="subTitle" idx="9"/>
          </p:nvPr>
        </p:nvSpPr>
        <p:spPr>
          <a:xfrm>
            <a:off x="3494550" y="2998500"/>
            <a:ext cx="2154900" cy="408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hanks">
  <p:cSld name="CUSTOM_7">
    <p:spTree>
      <p:nvGrpSpPr>
        <p:cNvPr id="586" name="Shape 586"/>
        <p:cNvGrpSpPr/>
        <p:nvPr/>
      </p:nvGrpSpPr>
      <p:grpSpPr>
        <a:xfrm>
          <a:off x="0" y="0"/>
          <a:ext cx="0" cy="0"/>
          <a:chOff x="0" y="0"/>
          <a:chExt cx="0" cy="0"/>
        </a:xfrm>
      </p:grpSpPr>
      <p:grpSp>
        <p:nvGrpSpPr>
          <p:cNvPr id="587" name="Google Shape;587;p23"/>
          <p:cNvGrpSpPr/>
          <p:nvPr/>
        </p:nvGrpSpPr>
        <p:grpSpPr>
          <a:xfrm>
            <a:off x="1" y="0"/>
            <a:ext cx="9132799" cy="5143500"/>
            <a:chOff x="1" y="0"/>
            <a:chExt cx="9132799" cy="5143500"/>
          </a:xfrm>
        </p:grpSpPr>
        <p:grpSp>
          <p:nvGrpSpPr>
            <p:cNvPr id="588" name="Google Shape;588;p23"/>
            <p:cNvGrpSpPr/>
            <p:nvPr/>
          </p:nvGrpSpPr>
          <p:grpSpPr>
            <a:xfrm>
              <a:off x="914400" y="0"/>
              <a:ext cx="7315200" cy="5143500"/>
              <a:chOff x="914400" y="0"/>
              <a:chExt cx="7315200" cy="5143500"/>
            </a:xfrm>
          </p:grpSpPr>
          <p:cxnSp>
            <p:nvCxnSpPr>
              <p:cNvPr id="589" name="Google Shape;589;p23"/>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90" name="Google Shape;590;p23"/>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91" name="Google Shape;591;p23"/>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92" name="Google Shape;592;p23"/>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93" name="Google Shape;593;p23"/>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94" name="Google Shape;594;p23"/>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95" name="Google Shape;595;p23"/>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96" name="Google Shape;596;p23"/>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97" name="Google Shape;597;p23"/>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598" name="Google Shape;598;p23"/>
            <p:cNvGrpSpPr/>
            <p:nvPr/>
          </p:nvGrpSpPr>
          <p:grpSpPr>
            <a:xfrm rot="5400000">
              <a:off x="2737601" y="-1994649"/>
              <a:ext cx="3657600" cy="9132799"/>
              <a:chOff x="1828800" y="0"/>
              <a:chExt cx="3657600" cy="5143500"/>
            </a:xfrm>
          </p:grpSpPr>
          <p:cxnSp>
            <p:nvCxnSpPr>
              <p:cNvPr id="599" name="Google Shape;599;p23"/>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00" name="Google Shape;600;p23"/>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01" name="Google Shape;601;p23"/>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02" name="Google Shape;602;p23"/>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03" name="Google Shape;603;p23"/>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grpSp>
        <p:nvGrpSpPr>
          <p:cNvPr id="604" name="Google Shape;604;p23"/>
          <p:cNvGrpSpPr/>
          <p:nvPr/>
        </p:nvGrpSpPr>
        <p:grpSpPr>
          <a:xfrm>
            <a:off x="4027075" y="1311932"/>
            <a:ext cx="4592100" cy="3296400"/>
            <a:chOff x="3828766" y="1447650"/>
            <a:chExt cx="4592100" cy="3296400"/>
          </a:xfrm>
        </p:grpSpPr>
        <p:sp>
          <p:nvSpPr>
            <p:cNvPr id="605" name="Google Shape;605;p23"/>
            <p:cNvSpPr/>
            <p:nvPr/>
          </p:nvSpPr>
          <p:spPr>
            <a:xfrm>
              <a:off x="3828766" y="1447650"/>
              <a:ext cx="4592100" cy="32964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606" name="Google Shape;606;p23"/>
            <p:cNvGrpSpPr/>
            <p:nvPr/>
          </p:nvGrpSpPr>
          <p:grpSpPr>
            <a:xfrm>
              <a:off x="3917667" y="3994344"/>
              <a:ext cx="32877" cy="382965"/>
              <a:chOff x="2840505" y="4011994"/>
              <a:chExt cx="32877" cy="382965"/>
            </a:xfrm>
          </p:grpSpPr>
          <p:sp>
            <p:nvSpPr>
              <p:cNvPr id="607" name="Google Shape;607;p23"/>
              <p:cNvSpPr/>
              <p:nvPr/>
            </p:nvSpPr>
            <p:spPr>
              <a:xfrm>
                <a:off x="2840505" y="4165149"/>
                <a:ext cx="32877" cy="229811"/>
              </a:xfrm>
              <a:custGeom>
                <a:avLst/>
                <a:gdLst/>
                <a:ahLst/>
                <a:cxnLst/>
                <a:rect l="l" t="t" r="r" b="b"/>
                <a:pathLst>
                  <a:path w="401" h="2803" extrusionOk="0">
                    <a:moveTo>
                      <a:pt x="167" y="1"/>
                    </a:moveTo>
                    <a:cubicBezTo>
                      <a:pt x="0" y="501"/>
                      <a:pt x="0" y="2469"/>
                      <a:pt x="167" y="2803"/>
                    </a:cubicBezTo>
                    <a:lnTo>
                      <a:pt x="267" y="2803"/>
                    </a:lnTo>
                    <a:cubicBezTo>
                      <a:pt x="267" y="2536"/>
                      <a:pt x="301" y="2336"/>
                      <a:pt x="301" y="2102"/>
                    </a:cubicBezTo>
                    <a:lnTo>
                      <a:pt x="301" y="1368"/>
                    </a:lnTo>
                    <a:lnTo>
                      <a:pt x="301" y="668"/>
                    </a:lnTo>
                    <a:cubicBezTo>
                      <a:pt x="301" y="468"/>
                      <a:pt x="401" y="201"/>
                      <a:pt x="16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08" name="Google Shape;608;p23"/>
              <p:cNvSpPr/>
              <p:nvPr/>
            </p:nvSpPr>
            <p:spPr>
              <a:xfrm>
                <a:off x="2843210" y="4011994"/>
                <a:ext cx="30171" cy="82151"/>
              </a:xfrm>
              <a:custGeom>
                <a:avLst/>
                <a:gdLst/>
                <a:ahLst/>
                <a:cxnLst/>
                <a:rect l="l" t="t" r="r" b="b"/>
                <a:pathLst>
                  <a:path w="368" h="1002" extrusionOk="0">
                    <a:moveTo>
                      <a:pt x="201" y="1"/>
                    </a:moveTo>
                    <a:cubicBezTo>
                      <a:pt x="67" y="334"/>
                      <a:pt x="1" y="668"/>
                      <a:pt x="201" y="1001"/>
                    </a:cubicBezTo>
                    <a:cubicBezTo>
                      <a:pt x="368" y="668"/>
                      <a:pt x="301" y="334"/>
                      <a:pt x="20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609" name="Google Shape;609;p23"/>
            <p:cNvGrpSpPr/>
            <p:nvPr/>
          </p:nvGrpSpPr>
          <p:grpSpPr>
            <a:xfrm>
              <a:off x="3828766" y="1447650"/>
              <a:ext cx="4589100" cy="408300"/>
              <a:chOff x="3135966" y="819000"/>
              <a:chExt cx="4589100" cy="408300"/>
            </a:xfrm>
          </p:grpSpPr>
          <p:sp>
            <p:nvSpPr>
              <p:cNvPr id="610" name="Google Shape;610;p23"/>
              <p:cNvSpPr/>
              <p:nvPr/>
            </p:nvSpPr>
            <p:spPr>
              <a:xfrm>
                <a:off x="3135966" y="819000"/>
                <a:ext cx="45891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11" name="Google Shape;611;p23"/>
              <p:cNvSpPr/>
              <p:nvPr/>
            </p:nvSpPr>
            <p:spPr>
              <a:xfrm>
                <a:off x="69983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12" name="Google Shape;612;p23"/>
              <p:cNvSpPr/>
              <p:nvPr/>
            </p:nvSpPr>
            <p:spPr>
              <a:xfrm>
                <a:off x="73374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13" name="Google Shape;613;p23"/>
              <p:cNvSpPr/>
              <p:nvPr/>
            </p:nvSpPr>
            <p:spPr>
              <a:xfrm>
                <a:off x="66783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614" name="Google Shape;614;p23"/>
              <p:cNvGrpSpPr/>
              <p:nvPr/>
            </p:nvGrpSpPr>
            <p:grpSpPr>
              <a:xfrm>
                <a:off x="3224874" y="1071762"/>
                <a:ext cx="426749" cy="68460"/>
                <a:chOff x="2840511" y="1032262"/>
                <a:chExt cx="426749" cy="68460"/>
              </a:xfrm>
            </p:grpSpPr>
            <p:sp>
              <p:nvSpPr>
                <p:cNvPr id="615" name="Google Shape;615;p23"/>
                <p:cNvSpPr/>
                <p:nvPr/>
              </p:nvSpPr>
              <p:spPr>
                <a:xfrm>
                  <a:off x="301826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16" name="Google Shape;616;p23"/>
                <p:cNvSpPr/>
                <p:nvPr/>
              </p:nvSpPr>
              <p:spPr>
                <a:xfrm>
                  <a:off x="311402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17" name="Google Shape;617;p23"/>
                <p:cNvSpPr/>
                <p:nvPr/>
              </p:nvSpPr>
              <p:spPr>
                <a:xfrm>
                  <a:off x="293348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18" name="Google Shape;618;p23"/>
                <p:cNvSpPr/>
                <p:nvPr/>
              </p:nvSpPr>
              <p:spPr>
                <a:xfrm>
                  <a:off x="284051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19" name="Google Shape;619;p23"/>
                <p:cNvSpPr/>
                <p:nvPr/>
              </p:nvSpPr>
              <p:spPr>
                <a:xfrm>
                  <a:off x="320970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sp>
        <p:nvSpPr>
          <p:cNvPr id="620" name="Google Shape;620;p23"/>
          <p:cNvSpPr txBox="1"/>
          <p:nvPr>
            <p:ph type="title"/>
          </p:nvPr>
        </p:nvSpPr>
        <p:spPr>
          <a:xfrm>
            <a:off x="4024949" y="1095525"/>
            <a:ext cx="4219500" cy="8106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2"/>
              </a:buClr>
              <a:buSzPts val="4200"/>
              <a:buNone/>
              <a:defRPr sz="6400" b="0"/>
            </a:lvl1pPr>
            <a:lvl2pPr lvl="1" algn="r" rtl="0">
              <a:spcBef>
                <a:spcPts val="0"/>
              </a:spcBef>
              <a:spcAft>
                <a:spcPts val="0"/>
              </a:spcAft>
              <a:buClr>
                <a:schemeClr val="dk2"/>
              </a:buClr>
              <a:buSzPts val="4200"/>
              <a:buNone/>
              <a:defRPr sz="4200">
                <a:solidFill>
                  <a:schemeClr val="dk2"/>
                </a:solidFill>
              </a:defRPr>
            </a:lvl2pPr>
            <a:lvl3pPr lvl="2" algn="r" rtl="0">
              <a:spcBef>
                <a:spcPts val="0"/>
              </a:spcBef>
              <a:spcAft>
                <a:spcPts val="0"/>
              </a:spcAft>
              <a:buClr>
                <a:schemeClr val="dk2"/>
              </a:buClr>
              <a:buSzPts val="4200"/>
              <a:buNone/>
              <a:defRPr sz="4200">
                <a:solidFill>
                  <a:schemeClr val="dk2"/>
                </a:solidFill>
              </a:defRPr>
            </a:lvl3pPr>
            <a:lvl4pPr lvl="3" algn="r" rtl="0">
              <a:spcBef>
                <a:spcPts val="0"/>
              </a:spcBef>
              <a:spcAft>
                <a:spcPts val="0"/>
              </a:spcAft>
              <a:buClr>
                <a:schemeClr val="dk2"/>
              </a:buClr>
              <a:buSzPts val="4200"/>
              <a:buNone/>
              <a:defRPr sz="4200">
                <a:solidFill>
                  <a:schemeClr val="dk2"/>
                </a:solidFill>
              </a:defRPr>
            </a:lvl4pPr>
            <a:lvl5pPr lvl="4" algn="r" rtl="0">
              <a:spcBef>
                <a:spcPts val="0"/>
              </a:spcBef>
              <a:spcAft>
                <a:spcPts val="0"/>
              </a:spcAft>
              <a:buClr>
                <a:schemeClr val="dk2"/>
              </a:buClr>
              <a:buSzPts val="4200"/>
              <a:buNone/>
              <a:defRPr sz="4200">
                <a:solidFill>
                  <a:schemeClr val="dk2"/>
                </a:solidFill>
              </a:defRPr>
            </a:lvl5pPr>
            <a:lvl6pPr lvl="5" algn="r" rtl="0">
              <a:spcBef>
                <a:spcPts val="0"/>
              </a:spcBef>
              <a:spcAft>
                <a:spcPts val="0"/>
              </a:spcAft>
              <a:buClr>
                <a:schemeClr val="dk2"/>
              </a:buClr>
              <a:buSzPts val="4200"/>
              <a:buNone/>
              <a:defRPr sz="4200">
                <a:solidFill>
                  <a:schemeClr val="dk2"/>
                </a:solidFill>
              </a:defRPr>
            </a:lvl6pPr>
            <a:lvl7pPr lvl="6" algn="r" rtl="0">
              <a:spcBef>
                <a:spcPts val="0"/>
              </a:spcBef>
              <a:spcAft>
                <a:spcPts val="0"/>
              </a:spcAft>
              <a:buClr>
                <a:schemeClr val="dk2"/>
              </a:buClr>
              <a:buSzPts val="4200"/>
              <a:buNone/>
              <a:defRPr sz="4200">
                <a:solidFill>
                  <a:schemeClr val="dk2"/>
                </a:solidFill>
              </a:defRPr>
            </a:lvl7pPr>
            <a:lvl8pPr lvl="7" algn="r" rtl="0">
              <a:spcBef>
                <a:spcPts val="0"/>
              </a:spcBef>
              <a:spcAft>
                <a:spcPts val="0"/>
              </a:spcAft>
              <a:buClr>
                <a:schemeClr val="dk2"/>
              </a:buClr>
              <a:buSzPts val="4200"/>
              <a:buNone/>
              <a:defRPr sz="4200">
                <a:solidFill>
                  <a:schemeClr val="dk2"/>
                </a:solidFill>
              </a:defRPr>
            </a:lvl8pPr>
            <a:lvl9pPr lvl="8" algn="r" rtl="0">
              <a:spcBef>
                <a:spcPts val="0"/>
              </a:spcBef>
              <a:spcAft>
                <a:spcPts val="0"/>
              </a:spcAft>
              <a:buClr>
                <a:schemeClr val="dk2"/>
              </a:buClr>
              <a:buSzPts val="4200"/>
              <a:buNone/>
              <a:defRPr sz="4200">
                <a:solidFill>
                  <a:schemeClr val="dk2"/>
                </a:solidFill>
              </a:defRPr>
            </a:lvl9pPr>
          </a:lstStyle>
          <a:p/>
        </p:txBody>
      </p:sp>
      <p:sp>
        <p:nvSpPr>
          <p:cNvPr id="621" name="Google Shape;621;p23"/>
          <p:cNvSpPr txBox="1"/>
          <p:nvPr>
            <p:ph type="subTitle" idx="1"/>
          </p:nvPr>
        </p:nvSpPr>
        <p:spPr>
          <a:xfrm>
            <a:off x="4024938" y="1972600"/>
            <a:ext cx="4219500" cy="1314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100"/>
              <a:buNone/>
              <a:defRPr sz="3600">
                <a:latin typeface="Jomhuria" panose="00000500000000000000"/>
                <a:ea typeface="Jomhuria" panose="00000500000000000000"/>
                <a:cs typeface="Jomhuria" panose="00000500000000000000"/>
                <a:sym typeface="Jomhuria" panose="00000500000000000000"/>
              </a:defRPr>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p:txBody>
      </p:sp>
      <p:sp>
        <p:nvSpPr>
          <p:cNvPr id="622" name="Google Shape;622;p23"/>
          <p:cNvSpPr txBox="1"/>
          <p:nvPr/>
        </p:nvSpPr>
        <p:spPr>
          <a:xfrm>
            <a:off x="4571875" y="3871150"/>
            <a:ext cx="3858900" cy="729000"/>
          </a:xfrm>
          <a:prstGeom prst="rect">
            <a:avLst/>
          </a:prstGeom>
          <a:noFill/>
          <a:ln>
            <a:noFill/>
          </a:ln>
        </p:spPr>
        <p:txBody>
          <a:bodyPr spcFirstLastPara="1" wrap="square" lIns="91425" tIns="91425" rIns="91425" bIns="91425" anchor="t" anchorCtr="0">
            <a:noAutofit/>
          </a:bodyPr>
          <a:lstStyle/>
          <a:p>
            <a:pPr marL="0" lvl="0" indent="0" algn="l" rtl="0">
              <a:spcBef>
                <a:spcPts val="300"/>
              </a:spcBef>
              <a:spcAft>
                <a:spcPts val="0"/>
              </a:spcAft>
              <a:buNone/>
            </a:pPr>
            <a:r>
              <a:rPr lang="en-US" sz="1200">
                <a:solidFill>
                  <a:schemeClr val="dk1"/>
                </a:solidFill>
                <a:latin typeface="Lato" panose="020F0502020204030203"/>
                <a:ea typeface="Lato" panose="020F0502020204030203"/>
                <a:cs typeface="Lato" panose="020F0502020204030203"/>
                <a:sym typeface="Lato" panose="020F0502020204030203"/>
              </a:rPr>
              <a:t>CRÉDITOS: Esta plantilla para presentaciones es una creación de </a:t>
            </a:r>
            <a:r>
              <a:rPr lang="en-US" sz="1200" b="1">
                <a:solidFill>
                  <a:schemeClr val="dk1"/>
                </a:solidFill>
                <a:uFill>
                  <a:noFill/>
                </a:uFill>
                <a:latin typeface="Lato" panose="020F0502020204030203"/>
                <a:ea typeface="Lato" panose="020F0502020204030203"/>
                <a:cs typeface="Lato" panose="020F0502020204030203"/>
                <a:sym typeface="Lato" panose="020F0502020204030203"/>
                <a:hlinkClick r:id="rId2"/>
              </a:rPr>
              <a:t>Slidesgo</a:t>
            </a:r>
            <a:r>
              <a:rPr lang="en-US" sz="1200">
                <a:solidFill>
                  <a:schemeClr val="dk1"/>
                </a:solidFill>
                <a:latin typeface="Lato" panose="020F0502020204030203"/>
                <a:ea typeface="Lato" panose="020F0502020204030203"/>
                <a:cs typeface="Lato" panose="020F0502020204030203"/>
                <a:sym typeface="Lato" panose="020F0502020204030203"/>
              </a:rPr>
              <a:t>, e incluye iconos de </a:t>
            </a:r>
            <a:r>
              <a:rPr lang="en-US" sz="1200" b="1">
                <a:solidFill>
                  <a:schemeClr val="dk1"/>
                </a:solidFill>
                <a:uFill>
                  <a:noFill/>
                </a:uFill>
                <a:latin typeface="Lato" panose="020F0502020204030203"/>
                <a:ea typeface="Lato" panose="020F0502020204030203"/>
                <a:cs typeface="Lato" panose="020F0502020204030203"/>
                <a:sym typeface="Lato" panose="020F0502020204030203"/>
                <a:hlinkClick r:id="rId3"/>
              </a:rPr>
              <a:t>Flaticon</a:t>
            </a:r>
            <a:r>
              <a:rPr lang="en-US" sz="1200">
                <a:solidFill>
                  <a:schemeClr val="dk1"/>
                </a:solidFill>
                <a:latin typeface="Lato" panose="020F0502020204030203"/>
                <a:ea typeface="Lato" panose="020F0502020204030203"/>
                <a:cs typeface="Lato" panose="020F0502020204030203"/>
                <a:sym typeface="Lato" panose="020F0502020204030203"/>
              </a:rPr>
              <a:t>, infografías e imágenes de </a:t>
            </a:r>
            <a:r>
              <a:rPr lang="en-US" sz="1200" b="1">
                <a:solidFill>
                  <a:schemeClr val="dk1"/>
                </a:solidFill>
                <a:uFill>
                  <a:noFill/>
                </a:uFill>
                <a:latin typeface="Lato" panose="020F0502020204030203"/>
                <a:ea typeface="Lato" panose="020F0502020204030203"/>
                <a:cs typeface="Lato" panose="020F0502020204030203"/>
                <a:sym typeface="Lato" panose="020F0502020204030203"/>
                <a:hlinkClick r:id="rId4"/>
              </a:rPr>
              <a:t>Freepik</a:t>
            </a:r>
            <a:endParaRPr sz="1200">
              <a:solidFill>
                <a:schemeClr val="dk1"/>
              </a:solidFill>
              <a:latin typeface="Lato" panose="020F0502020204030203"/>
              <a:ea typeface="Lato" panose="020F0502020204030203"/>
              <a:cs typeface="Lato" panose="020F0502020204030203"/>
              <a:sym typeface="Lato" panose="020F0502020204030203"/>
            </a:endParaRPr>
          </a:p>
        </p:txBody>
      </p:sp>
      <p:grpSp>
        <p:nvGrpSpPr>
          <p:cNvPr id="623" name="Google Shape;623;p23"/>
          <p:cNvGrpSpPr/>
          <p:nvPr/>
        </p:nvGrpSpPr>
        <p:grpSpPr>
          <a:xfrm>
            <a:off x="3505874" y="168098"/>
            <a:ext cx="308604" cy="304818"/>
            <a:chOff x="1665525" y="4051475"/>
            <a:chExt cx="618940" cy="611347"/>
          </a:xfrm>
        </p:grpSpPr>
        <p:sp>
          <p:nvSpPr>
            <p:cNvPr id="624" name="Google Shape;624;p23"/>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l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25" name="Google Shape;625;p23"/>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626" name="Google Shape;626;p23"/>
          <p:cNvGrpSpPr/>
          <p:nvPr/>
        </p:nvGrpSpPr>
        <p:grpSpPr>
          <a:xfrm>
            <a:off x="8695375" y="2419349"/>
            <a:ext cx="308604" cy="304818"/>
            <a:chOff x="1665525" y="4051475"/>
            <a:chExt cx="618940" cy="611347"/>
          </a:xfrm>
        </p:grpSpPr>
        <p:sp>
          <p:nvSpPr>
            <p:cNvPr id="627" name="Google Shape;627;p23"/>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28" name="Google Shape;628;p23"/>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ackground">
  <p:cSld name="CUSTOM_21">
    <p:bg>
      <p:bgPr>
        <a:gradFill>
          <a:gsLst>
            <a:gs pos="0">
              <a:srgbClr val="D2BFEB"/>
            </a:gs>
            <a:gs pos="100000">
              <a:srgbClr val="8C63C5"/>
            </a:gs>
          </a:gsLst>
          <a:lin ang="2698631" scaled="0"/>
        </a:gradFill>
        <a:effectLst/>
      </p:bgPr>
    </p:bg>
    <p:spTree>
      <p:nvGrpSpPr>
        <p:cNvPr id="629" name="Shape 629"/>
        <p:cNvGrpSpPr/>
        <p:nvPr/>
      </p:nvGrpSpPr>
      <p:grpSpPr>
        <a:xfrm>
          <a:off x="0" y="0"/>
          <a:ext cx="0" cy="0"/>
          <a:chOff x="0" y="0"/>
          <a:chExt cx="0" cy="0"/>
        </a:xfrm>
      </p:grpSpPr>
      <p:grpSp>
        <p:nvGrpSpPr>
          <p:cNvPr id="630" name="Google Shape;630;p24"/>
          <p:cNvGrpSpPr/>
          <p:nvPr/>
        </p:nvGrpSpPr>
        <p:grpSpPr>
          <a:xfrm>
            <a:off x="1" y="0"/>
            <a:ext cx="9132799" cy="5143500"/>
            <a:chOff x="1" y="0"/>
            <a:chExt cx="9132799" cy="5143500"/>
          </a:xfrm>
        </p:grpSpPr>
        <p:grpSp>
          <p:nvGrpSpPr>
            <p:cNvPr id="631" name="Google Shape;631;p24"/>
            <p:cNvGrpSpPr/>
            <p:nvPr/>
          </p:nvGrpSpPr>
          <p:grpSpPr>
            <a:xfrm>
              <a:off x="914400" y="0"/>
              <a:ext cx="7315200" cy="5143500"/>
              <a:chOff x="914400" y="0"/>
              <a:chExt cx="7315200" cy="5143500"/>
            </a:xfrm>
          </p:grpSpPr>
          <p:cxnSp>
            <p:nvCxnSpPr>
              <p:cNvPr id="632" name="Google Shape;632;p24"/>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33" name="Google Shape;633;p24"/>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34" name="Google Shape;634;p24"/>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35" name="Google Shape;635;p24"/>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36" name="Google Shape;636;p24"/>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37" name="Google Shape;637;p24"/>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38" name="Google Shape;638;p24"/>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39" name="Google Shape;639;p24"/>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40" name="Google Shape;640;p24"/>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641" name="Google Shape;641;p24"/>
            <p:cNvGrpSpPr/>
            <p:nvPr/>
          </p:nvGrpSpPr>
          <p:grpSpPr>
            <a:xfrm rot="5400000">
              <a:off x="2737601" y="-1994649"/>
              <a:ext cx="3657600" cy="9132799"/>
              <a:chOff x="1828800" y="0"/>
              <a:chExt cx="3657600" cy="5143500"/>
            </a:xfrm>
          </p:grpSpPr>
          <p:cxnSp>
            <p:nvCxnSpPr>
              <p:cNvPr id="642" name="Google Shape;642;p24"/>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43" name="Google Shape;643;p24"/>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44" name="Google Shape;644;p24"/>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45" name="Google Shape;645;p24"/>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46" name="Google Shape;646;p24"/>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ackground 1">
  <p:cSld name="CUSTOM_22">
    <p:bg>
      <p:bgPr>
        <a:gradFill>
          <a:gsLst>
            <a:gs pos="0">
              <a:srgbClr val="D2BFEB"/>
            </a:gs>
            <a:gs pos="100000">
              <a:srgbClr val="8C63C5"/>
            </a:gs>
          </a:gsLst>
          <a:lin ang="2698631" scaled="0"/>
        </a:gradFill>
        <a:effectLst/>
      </p:bgPr>
    </p:bg>
    <p:spTree>
      <p:nvGrpSpPr>
        <p:cNvPr id="647" name="Shape 647"/>
        <p:cNvGrpSpPr/>
        <p:nvPr/>
      </p:nvGrpSpPr>
      <p:grpSpPr>
        <a:xfrm>
          <a:off x="0" y="0"/>
          <a:ext cx="0" cy="0"/>
          <a:chOff x="0" y="0"/>
          <a:chExt cx="0" cy="0"/>
        </a:xfrm>
      </p:grpSpPr>
      <p:grpSp>
        <p:nvGrpSpPr>
          <p:cNvPr id="648" name="Google Shape;648;p25"/>
          <p:cNvGrpSpPr/>
          <p:nvPr/>
        </p:nvGrpSpPr>
        <p:grpSpPr>
          <a:xfrm>
            <a:off x="1" y="0"/>
            <a:ext cx="9132799" cy="5143500"/>
            <a:chOff x="1" y="0"/>
            <a:chExt cx="9132799" cy="5143500"/>
          </a:xfrm>
        </p:grpSpPr>
        <p:grpSp>
          <p:nvGrpSpPr>
            <p:cNvPr id="649" name="Google Shape;649;p25"/>
            <p:cNvGrpSpPr/>
            <p:nvPr/>
          </p:nvGrpSpPr>
          <p:grpSpPr>
            <a:xfrm>
              <a:off x="914400" y="0"/>
              <a:ext cx="7315200" cy="5143500"/>
              <a:chOff x="914400" y="0"/>
              <a:chExt cx="7315200" cy="5143500"/>
            </a:xfrm>
          </p:grpSpPr>
          <p:cxnSp>
            <p:nvCxnSpPr>
              <p:cNvPr id="650" name="Google Shape;650;p25"/>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51" name="Google Shape;651;p25"/>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52" name="Google Shape;652;p25"/>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53" name="Google Shape;653;p25"/>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54" name="Google Shape;654;p25"/>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55" name="Google Shape;655;p25"/>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56" name="Google Shape;656;p25"/>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57" name="Google Shape;657;p25"/>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58" name="Google Shape;658;p25"/>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659" name="Google Shape;659;p25"/>
            <p:cNvGrpSpPr/>
            <p:nvPr/>
          </p:nvGrpSpPr>
          <p:grpSpPr>
            <a:xfrm rot="5400000">
              <a:off x="2737601" y="-1994649"/>
              <a:ext cx="3657600" cy="9132799"/>
              <a:chOff x="1828800" y="0"/>
              <a:chExt cx="3657600" cy="5143500"/>
            </a:xfrm>
          </p:grpSpPr>
          <p:cxnSp>
            <p:nvCxnSpPr>
              <p:cNvPr id="660" name="Google Shape;660;p25"/>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61" name="Google Shape;661;p25"/>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62" name="Google Shape;662;p25"/>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63" name="Google Shape;663;p25"/>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64" name="Google Shape;664;p25"/>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grpSp>
        <p:nvGrpSpPr>
          <p:cNvPr id="665" name="Google Shape;665;p25"/>
          <p:cNvGrpSpPr/>
          <p:nvPr/>
        </p:nvGrpSpPr>
        <p:grpSpPr>
          <a:xfrm>
            <a:off x="343800" y="244325"/>
            <a:ext cx="8456400" cy="408300"/>
            <a:chOff x="343800" y="244325"/>
            <a:chExt cx="8456400" cy="408300"/>
          </a:xfrm>
        </p:grpSpPr>
        <p:sp>
          <p:nvSpPr>
            <p:cNvPr id="666" name="Google Shape;666;p25"/>
            <p:cNvSpPr/>
            <p:nvPr/>
          </p:nvSpPr>
          <p:spPr>
            <a:xfrm>
              <a:off x="343800" y="244325"/>
              <a:ext cx="84564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67" name="Google Shape;667;p25"/>
            <p:cNvSpPr/>
            <p:nvPr/>
          </p:nvSpPr>
          <p:spPr>
            <a:xfrm>
              <a:off x="8147679" y="362794"/>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68" name="Google Shape;668;p25"/>
            <p:cNvSpPr/>
            <p:nvPr/>
          </p:nvSpPr>
          <p:spPr>
            <a:xfrm>
              <a:off x="8486783" y="365581"/>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69" name="Google Shape;669;p25"/>
            <p:cNvSpPr/>
            <p:nvPr/>
          </p:nvSpPr>
          <p:spPr>
            <a:xfrm>
              <a:off x="7827678" y="507749"/>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670" name="Google Shape;670;p25"/>
            <p:cNvGrpSpPr/>
            <p:nvPr/>
          </p:nvGrpSpPr>
          <p:grpSpPr>
            <a:xfrm>
              <a:off x="402849" y="497087"/>
              <a:ext cx="426749" cy="68460"/>
              <a:chOff x="783111" y="1032262"/>
              <a:chExt cx="426749" cy="68460"/>
            </a:xfrm>
          </p:grpSpPr>
          <p:sp>
            <p:nvSpPr>
              <p:cNvPr id="671" name="Google Shape;671;p25"/>
              <p:cNvSpPr/>
              <p:nvPr/>
            </p:nvSpPr>
            <p:spPr>
              <a:xfrm>
                <a:off x="96086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72" name="Google Shape;672;p25"/>
              <p:cNvSpPr/>
              <p:nvPr/>
            </p:nvSpPr>
            <p:spPr>
              <a:xfrm>
                <a:off x="105662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73" name="Google Shape;673;p25"/>
              <p:cNvSpPr/>
              <p:nvPr/>
            </p:nvSpPr>
            <p:spPr>
              <a:xfrm>
                <a:off x="87608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74" name="Google Shape;674;p25"/>
              <p:cNvSpPr/>
              <p:nvPr/>
            </p:nvSpPr>
            <p:spPr>
              <a:xfrm>
                <a:off x="78311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75" name="Google Shape;675;p25"/>
              <p:cNvSpPr/>
              <p:nvPr/>
            </p:nvSpPr>
            <p:spPr>
              <a:xfrm>
                <a:off x="115230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676" name="Google Shape;676;p25"/>
          <p:cNvGrpSpPr/>
          <p:nvPr/>
        </p:nvGrpSpPr>
        <p:grpSpPr>
          <a:xfrm>
            <a:off x="343800" y="652625"/>
            <a:ext cx="8456400" cy="3946800"/>
            <a:chOff x="343800" y="652625"/>
            <a:chExt cx="8456400" cy="3946800"/>
          </a:xfrm>
        </p:grpSpPr>
        <p:sp>
          <p:nvSpPr>
            <p:cNvPr id="677" name="Google Shape;677;p25"/>
            <p:cNvSpPr/>
            <p:nvPr/>
          </p:nvSpPr>
          <p:spPr>
            <a:xfrm>
              <a:off x="343800" y="652625"/>
              <a:ext cx="8456400" cy="3946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678" name="Google Shape;678;p25"/>
            <p:cNvGrpSpPr/>
            <p:nvPr/>
          </p:nvGrpSpPr>
          <p:grpSpPr>
            <a:xfrm>
              <a:off x="8001926" y="4447468"/>
              <a:ext cx="653689" cy="26318"/>
              <a:chOff x="6217388" y="4360343"/>
              <a:chExt cx="653689" cy="26318"/>
            </a:xfrm>
          </p:grpSpPr>
          <p:sp>
            <p:nvSpPr>
              <p:cNvPr id="679" name="Google Shape;679;p25"/>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80" name="Google Shape;680;p25"/>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matchingName="Title and body">
  <p:cSld name="TITLE_AND_BODY">
    <p:spTree>
      <p:nvGrpSpPr>
        <p:cNvPr id="52" name="Shape 52"/>
        <p:cNvGrpSpPr/>
        <p:nvPr/>
      </p:nvGrpSpPr>
      <p:grpSpPr>
        <a:xfrm>
          <a:off x="0" y="0"/>
          <a:ext cx="0" cy="0"/>
          <a:chOff x="0" y="0"/>
          <a:chExt cx="0" cy="0"/>
        </a:xfrm>
      </p:grpSpPr>
      <p:grpSp>
        <p:nvGrpSpPr>
          <p:cNvPr id="53" name="Google Shape;53;p4"/>
          <p:cNvGrpSpPr/>
          <p:nvPr/>
        </p:nvGrpSpPr>
        <p:grpSpPr>
          <a:xfrm>
            <a:off x="1" y="0"/>
            <a:ext cx="9132799" cy="5143500"/>
            <a:chOff x="1" y="0"/>
            <a:chExt cx="9132799" cy="5143500"/>
          </a:xfrm>
        </p:grpSpPr>
        <p:grpSp>
          <p:nvGrpSpPr>
            <p:cNvPr id="54" name="Google Shape;54;p4"/>
            <p:cNvGrpSpPr/>
            <p:nvPr/>
          </p:nvGrpSpPr>
          <p:grpSpPr>
            <a:xfrm>
              <a:off x="914400" y="0"/>
              <a:ext cx="7315200" cy="5143500"/>
              <a:chOff x="914400" y="0"/>
              <a:chExt cx="7315200" cy="5143500"/>
            </a:xfrm>
          </p:grpSpPr>
          <p:cxnSp>
            <p:nvCxnSpPr>
              <p:cNvPr id="55" name="Google Shape;55;p4"/>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6" name="Google Shape;56;p4"/>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7" name="Google Shape;57;p4"/>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8" name="Google Shape;58;p4"/>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59" name="Google Shape;59;p4"/>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0" name="Google Shape;60;p4"/>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1" name="Google Shape;61;p4"/>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2" name="Google Shape;62;p4"/>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3" name="Google Shape;63;p4"/>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64" name="Google Shape;64;p4"/>
            <p:cNvGrpSpPr/>
            <p:nvPr/>
          </p:nvGrpSpPr>
          <p:grpSpPr>
            <a:xfrm rot="5400000">
              <a:off x="2737601" y="-1994649"/>
              <a:ext cx="3657600" cy="9132799"/>
              <a:chOff x="1828800" y="0"/>
              <a:chExt cx="3657600" cy="5143500"/>
            </a:xfrm>
          </p:grpSpPr>
          <p:cxnSp>
            <p:nvCxnSpPr>
              <p:cNvPr id="65" name="Google Shape;65;p4"/>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6" name="Google Shape;66;p4"/>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7" name="Google Shape;67;p4"/>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8" name="Google Shape;68;p4"/>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69" name="Google Shape;69;p4"/>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70" name="Google Shape;70;p4"/>
          <p:cNvSpPr/>
          <p:nvPr/>
        </p:nvSpPr>
        <p:spPr>
          <a:xfrm>
            <a:off x="343800" y="652625"/>
            <a:ext cx="8456400" cy="3946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71" name="Google Shape;71;p4"/>
          <p:cNvGrpSpPr/>
          <p:nvPr/>
        </p:nvGrpSpPr>
        <p:grpSpPr>
          <a:xfrm>
            <a:off x="343800" y="244325"/>
            <a:ext cx="8456400" cy="408300"/>
            <a:chOff x="343800" y="244325"/>
            <a:chExt cx="8456400" cy="408300"/>
          </a:xfrm>
        </p:grpSpPr>
        <p:sp>
          <p:nvSpPr>
            <p:cNvPr id="72" name="Google Shape;72;p4"/>
            <p:cNvSpPr/>
            <p:nvPr/>
          </p:nvSpPr>
          <p:spPr>
            <a:xfrm>
              <a:off x="343800" y="244325"/>
              <a:ext cx="84564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3" name="Google Shape;73;p4"/>
            <p:cNvSpPr/>
            <p:nvPr/>
          </p:nvSpPr>
          <p:spPr>
            <a:xfrm>
              <a:off x="8147679" y="362794"/>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4" name="Google Shape;74;p4"/>
            <p:cNvSpPr/>
            <p:nvPr/>
          </p:nvSpPr>
          <p:spPr>
            <a:xfrm>
              <a:off x="8486783" y="365581"/>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5" name="Google Shape;75;p4"/>
            <p:cNvSpPr/>
            <p:nvPr/>
          </p:nvSpPr>
          <p:spPr>
            <a:xfrm>
              <a:off x="7827678" y="507749"/>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76" name="Google Shape;76;p4"/>
            <p:cNvGrpSpPr/>
            <p:nvPr/>
          </p:nvGrpSpPr>
          <p:grpSpPr>
            <a:xfrm>
              <a:off x="402849" y="497087"/>
              <a:ext cx="426749" cy="68460"/>
              <a:chOff x="783111" y="1032262"/>
              <a:chExt cx="426749" cy="68460"/>
            </a:xfrm>
          </p:grpSpPr>
          <p:sp>
            <p:nvSpPr>
              <p:cNvPr id="77" name="Google Shape;77;p4"/>
              <p:cNvSpPr/>
              <p:nvPr/>
            </p:nvSpPr>
            <p:spPr>
              <a:xfrm>
                <a:off x="96086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8" name="Google Shape;78;p4"/>
              <p:cNvSpPr/>
              <p:nvPr/>
            </p:nvSpPr>
            <p:spPr>
              <a:xfrm>
                <a:off x="105662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9" name="Google Shape;79;p4"/>
              <p:cNvSpPr/>
              <p:nvPr/>
            </p:nvSpPr>
            <p:spPr>
              <a:xfrm>
                <a:off x="87608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80" name="Google Shape;80;p4"/>
              <p:cNvSpPr/>
              <p:nvPr/>
            </p:nvSpPr>
            <p:spPr>
              <a:xfrm>
                <a:off x="78311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81" name="Google Shape;81;p4"/>
              <p:cNvSpPr/>
              <p:nvPr/>
            </p:nvSpPr>
            <p:spPr>
              <a:xfrm>
                <a:off x="115230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82" name="Google Shape;82;p4"/>
          <p:cNvSpPr txBox="1"/>
          <p:nvPr>
            <p:ph type="body" idx="1"/>
          </p:nvPr>
        </p:nvSpPr>
        <p:spPr>
          <a:xfrm>
            <a:off x="720000" y="1250800"/>
            <a:ext cx="7704000" cy="31890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Font typeface="Anaheim"/>
              <a:buChar char="●"/>
              <a:defRPr sz="1200">
                <a:latin typeface="Lato" panose="020F0502020204030203"/>
                <a:ea typeface="Lato" panose="020F0502020204030203"/>
                <a:cs typeface="Lato" panose="020F0502020204030203"/>
                <a:sym typeface="Lato" panose="020F0502020204030203"/>
              </a:defRPr>
            </a:lvl1pPr>
            <a:lvl2pPr marL="914400" lvl="1" indent="-317500" rtl="0">
              <a:spcBef>
                <a:spcPts val="1000"/>
              </a:spcBef>
              <a:spcAft>
                <a:spcPts val="0"/>
              </a:spcAft>
              <a:buClr>
                <a:srgbClr val="434343"/>
              </a:buClr>
              <a:buSzPts val="1400"/>
              <a:buFont typeface="Anaheim"/>
              <a:buChar char="○"/>
              <a:defRPr/>
            </a:lvl2pPr>
            <a:lvl3pPr marL="1371600" lvl="2" indent="-317500" rtl="0">
              <a:spcBef>
                <a:spcPts val="1600"/>
              </a:spcBef>
              <a:spcAft>
                <a:spcPts val="0"/>
              </a:spcAft>
              <a:buClr>
                <a:srgbClr val="434343"/>
              </a:buClr>
              <a:buSzPts val="1400"/>
              <a:buFont typeface="Anaheim"/>
              <a:buChar char="■"/>
              <a:defRPr/>
            </a:lvl3pPr>
            <a:lvl4pPr marL="1828800" lvl="3" indent="-317500" rtl="0">
              <a:spcBef>
                <a:spcPts val="1600"/>
              </a:spcBef>
              <a:spcAft>
                <a:spcPts val="0"/>
              </a:spcAft>
              <a:buClr>
                <a:srgbClr val="434343"/>
              </a:buClr>
              <a:buSzPts val="1400"/>
              <a:buFont typeface="Anaheim"/>
              <a:buChar char="●"/>
              <a:defRPr/>
            </a:lvl4pPr>
            <a:lvl5pPr marL="2286000" lvl="4" indent="-317500" rtl="0">
              <a:spcBef>
                <a:spcPts val="1600"/>
              </a:spcBef>
              <a:spcAft>
                <a:spcPts val="0"/>
              </a:spcAft>
              <a:buClr>
                <a:srgbClr val="434343"/>
              </a:buClr>
              <a:buSzPts val="1400"/>
              <a:buFont typeface="Anaheim"/>
              <a:buChar char="○"/>
              <a:defRPr/>
            </a:lvl5pPr>
            <a:lvl6pPr marL="2743200" lvl="5" indent="-317500" rtl="0">
              <a:spcBef>
                <a:spcPts val="1600"/>
              </a:spcBef>
              <a:spcAft>
                <a:spcPts val="0"/>
              </a:spcAft>
              <a:buClr>
                <a:srgbClr val="434343"/>
              </a:buClr>
              <a:buSzPts val="1400"/>
              <a:buFont typeface="Anaheim"/>
              <a:buChar char="■"/>
              <a:defRPr/>
            </a:lvl6pPr>
            <a:lvl7pPr marL="3200400" lvl="6" indent="-317500" rtl="0">
              <a:spcBef>
                <a:spcPts val="1600"/>
              </a:spcBef>
              <a:spcAft>
                <a:spcPts val="0"/>
              </a:spcAft>
              <a:buClr>
                <a:srgbClr val="434343"/>
              </a:buClr>
              <a:buSzPts val="1400"/>
              <a:buFont typeface="Anaheim"/>
              <a:buChar char="●"/>
              <a:defRPr/>
            </a:lvl7pPr>
            <a:lvl8pPr marL="3657600" lvl="7" indent="-317500" rtl="0">
              <a:spcBef>
                <a:spcPts val="1600"/>
              </a:spcBef>
              <a:spcAft>
                <a:spcPts val="0"/>
              </a:spcAft>
              <a:buClr>
                <a:srgbClr val="434343"/>
              </a:buClr>
              <a:buSzPts val="1400"/>
              <a:buFont typeface="Anaheim"/>
              <a:buChar char="○"/>
              <a:defRPr/>
            </a:lvl8pPr>
            <a:lvl9pPr marL="4114800" lvl="8" indent="-317500" rtl="0">
              <a:spcBef>
                <a:spcPts val="1600"/>
              </a:spcBef>
              <a:spcAft>
                <a:spcPts val="1600"/>
              </a:spcAft>
              <a:buClr>
                <a:srgbClr val="434343"/>
              </a:buClr>
              <a:buSzPts val="1400"/>
              <a:buFont typeface="Anaheim"/>
              <a:buChar char="■"/>
              <a:defRPr/>
            </a:lvl9pPr>
          </a:lstStyle>
          <a:p/>
        </p:txBody>
      </p:sp>
      <p:sp>
        <p:nvSpPr>
          <p:cNvPr id="83" name="Google Shape;83;p4"/>
          <p:cNvSpPr txBox="1"/>
          <p:nvPr>
            <p:ph type="title"/>
          </p:nvPr>
        </p:nvSpPr>
        <p:spPr>
          <a:xfrm>
            <a:off x="714400" y="665088"/>
            <a:ext cx="7704000" cy="6690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3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matchingName="Title and two columns">
  <p:cSld name="TITLE_AND_TWO_COLUMNS">
    <p:spTree>
      <p:nvGrpSpPr>
        <p:cNvPr id="84" name="Shape 84"/>
        <p:cNvGrpSpPr/>
        <p:nvPr/>
      </p:nvGrpSpPr>
      <p:grpSpPr>
        <a:xfrm>
          <a:off x="0" y="0"/>
          <a:ext cx="0" cy="0"/>
          <a:chOff x="0" y="0"/>
          <a:chExt cx="0" cy="0"/>
        </a:xfrm>
      </p:grpSpPr>
      <p:grpSp>
        <p:nvGrpSpPr>
          <p:cNvPr id="85" name="Google Shape;85;p5"/>
          <p:cNvGrpSpPr/>
          <p:nvPr/>
        </p:nvGrpSpPr>
        <p:grpSpPr>
          <a:xfrm>
            <a:off x="1" y="0"/>
            <a:ext cx="9132799" cy="5143500"/>
            <a:chOff x="1" y="0"/>
            <a:chExt cx="9132799" cy="5143500"/>
          </a:xfrm>
        </p:grpSpPr>
        <p:grpSp>
          <p:nvGrpSpPr>
            <p:cNvPr id="86" name="Google Shape;86;p5"/>
            <p:cNvGrpSpPr/>
            <p:nvPr/>
          </p:nvGrpSpPr>
          <p:grpSpPr>
            <a:xfrm>
              <a:off x="914400" y="0"/>
              <a:ext cx="7315200" cy="5143500"/>
              <a:chOff x="914400" y="0"/>
              <a:chExt cx="7315200" cy="5143500"/>
            </a:xfrm>
          </p:grpSpPr>
          <p:cxnSp>
            <p:nvCxnSpPr>
              <p:cNvPr id="87" name="Google Shape;87;p5"/>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88" name="Google Shape;88;p5"/>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89" name="Google Shape;89;p5"/>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90" name="Google Shape;90;p5"/>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91" name="Google Shape;91;p5"/>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92" name="Google Shape;92;p5"/>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93" name="Google Shape;93;p5"/>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94" name="Google Shape;94;p5"/>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95" name="Google Shape;95;p5"/>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96" name="Google Shape;96;p5"/>
            <p:cNvGrpSpPr/>
            <p:nvPr/>
          </p:nvGrpSpPr>
          <p:grpSpPr>
            <a:xfrm rot="5400000">
              <a:off x="2737601" y="-1994649"/>
              <a:ext cx="3657600" cy="9132799"/>
              <a:chOff x="1828800" y="0"/>
              <a:chExt cx="3657600" cy="5143500"/>
            </a:xfrm>
          </p:grpSpPr>
          <p:cxnSp>
            <p:nvCxnSpPr>
              <p:cNvPr id="97" name="Google Shape;97;p5"/>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98" name="Google Shape;98;p5"/>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99" name="Google Shape;99;p5"/>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00" name="Google Shape;100;p5"/>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01" name="Google Shape;101;p5"/>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102" name="Google Shape;102;p5"/>
          <p:cNvSpPr txBox="1"/>
          <p:nvPr>
            <p:ph type="subTitle" idx="1"/>
          </p:nvPr>
        </p:nvSpPr>
        <p:spPr>
          <a:xfrm>
            <a:off x="5636525" y="3902150"/>
            <a:ext cx="2150400" cy="5961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1400"/>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103" name="Google Shape;103;p5"/>
          <p:cNvSpPr txBox="1"/>
          <p:nvPr>
            <p:ph type="subTitle" idx="2"/>
          </p:nvPr>
        </p:nvSpPr>
        <p:spPr>
          <a:xfrm>
            <a:off x="792835" y="2700875"/>
            <a:ext cx="2150400" cy="596100"/>
          </a:xfrm>
          <a:prstGeom prst="rect">
            <a:avLst/>
          </a:prstGeom>
        </p:spPr>
        <p:txBody>
          <a:bodyPr spcFirstLastPara="1" wrap="square" lIns="91425" tIns="91425" rIns="91425" bIns="91425" anchor="t" anchorCtr="0">
            <a:noAutofit/>
          </a:bodyPr>
          <a:lstStyle>
            <a:lvl1pPr lvl="0" algn="r">
              <a:spcBef>
                <a:spcPts val="0"/>
              </a:spcBef>
              <a:spcAft>
                <a:spcPts val="0"/>
              </a:spcAft>
              <a:buSzPts val="1800"/>
              <a:buNone/>
              <a:defRPr sz="1400"/>
            </a:lvl1pPr>
            <a:lvl2pPr lvl="1">
              <a:spcBef>
                <a:spcPts val="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
        <p:nvSpPr>
          <p:cNvPr id="104" name="Google Shape;104;p5"/>
          <p:cNvSpPr txBox="1"/>
          <p:nvPr>
            <p:ph type="subTitle" idx="3"/>
          </p:nvPr>
        </p:nvSpPr>
        <p:spPr>
          <a:xfrm>
            <a:off x="5636528" y="3398150"/>
            <a:ext cx="2150400" cy="5040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SzPts val="22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2200"/>
              <a:buNone/>
              <a:defRPr sz="2200"/>
            </a:lvl2pPr>
            <a:lvl3pPr lvl="2" rtl="0">
              <a:lnSpc>
                <a:spcPct val="100000"/>
              </a:lnSpc>
              <a:spcBef>
                <a:spcPts val="1600"/>
              </a:spcBef>
              <a:spcAft>
                <a:spcPts val="0"/>
              </a:spcAft>
              <a:buSzPts val="2200"/>
              <a:buNone/>
              <a:defRPr sz="2200"/>
            </a:lvl3pPr>
            <a:lvl4pPr lvl="3" rtl="0">
              <a:lnSpc>
                <a:spcPct val="100000"/>
              </a:lnSpc>
              <a:spcBef>
                <a:spcPts val="1600"/>
              </a:spcBef>
              <a:spcAft>
                <a:spcPts val="0"/>
              </a:spcAft>
              <a:buSzPts val="2200"/>
              <a:buNone/>
              <a:defRPr sz="2200"/>
            </a:lvl4pPr>
            <a:lvl5pPr lvl="4" rtl="0">
              <a:lnSpc>
                <a:spcPct val="100000"/>
              </a:lnSpc>
              <a:spcBef>
                <a:spcPts val="1600"/>
              </a:spcBef>
              <a:spcAft>
                <a:spcPts val="0"/>
              </a:spcAft>
              <a:buSzPts val="2200"/>
              <a:buNone/>
              <a:defRPr sz="2200"/>
            </a:lvl5pPr>
            <a:lvl6pPr lvl="5" rtl="0">
              <a:lnSpc>
                <a:spcPct val="100000"/>
              </a:lnSpc>
              <a:spcBef>
                <a:spcPts val="1600"/>
              </a:spcBef>
              <a:spcAft>
                <a:spcPts val="0"/>
              </a:spcAft>
              <a:buSzPts val="2200"/>
              <a:buNone/>
              <a:defRPr sz="2200"/>
            </a:lvl6pPr>
            <a:lvl7pPr lvl="6" rtl="0">
              <a:lnSpc>
                <a:spcPct val="100000"/>
              </a:lnSpc>
              <a:spcBef>
                <a:spcPts val="1600"/>
              </a:spcBef>
              <a:spcAft>
                <a:spcPts val="0"/>
              </a:spcAft>
              <a:buSzPts val="2200"/>
              <a:buNone/>
              <a:defRPr sz="2200"/>
            </a:lvl7pPr>
            <a:lvl8pPr lvl="7" rtl="0">
              <a:lnSpc>
                <a:spcPct val="100000"/>
              </a:lnSpc>
              <a:spcBef>
                <a:spcPts val="1600"/>
              </a:spcBef>
              <a:spcAft>
                <a:spcPts val="0"/>
              </a:spcAft>
              <a:buSzPts val="2200"/>
              <a:buNone/>
              <a:defRPr sz="2200"/>
            </a:lvl8pPr>
            <a:lvl9pPr lvl="8" rtl="0">
              <a:lnSpc>
                <a:spcPct val="100000"/>
              </a:lnSpc>
              <a:spcBef>
                <a:spcPts val="1600"/>
              </a:spcBef>
              <a:spcAft>
                <a:spcPts val="1600"/>
              </a:spcAft>
              <a:buSzPts val="2200"/>
              <a:buNone/>
              <a:defRPr sz="2200"/>
            </a:lvl9pPr>
          </a:lstStyle>
          <a:p/>
        </p:txBody>
      </p:sp>
      <p:sp>
        <p:nvSpPr>
          <p:cNvPr id="105" name="Google Shape;105;p5"/>
          <p:cNvSpPr txBox="1"/>
          <p:nvPr>
            <p:ph type="subTitle" idx="4"/>
          </p:nvPr>
        </p:nvSpPr>
        <p:spPr>
          <a:xfrm>
            <a:off x="792825" y="2196875"/>
            <a:ext cx="2160000" cy="504000"/>
          </a:xfrm>
          <a:prstGeom prst="rect">
            <a:avLst/>
          </a:prstGeom>
          <a:ln>
            <a:noFill/>
          </a:ln>
        </p:spPr>
        <p:txBody>
          <a:bodyPr spcFirstLastPara="1" wrap="square" lIns="91425" tIns="91425" rIns="91425" bIns="91425" anchor="b" anchorCtr="0">
            <a:noAutofit/>
          </a:bodyPr>
          <a:lstStyle>
            <a:lvl1pPr lvl="0" algn="r" rtl="0">
              <a:lnSpc>
                <a:spcPct val="100000"/>
              </a:lnSpc>
              <a:spcBef>
                <a:spcPts val="0"/>
              </a:spcBef>
              <a:spcAft>
                <a:spcPts val="0"/>
              </a:spcAft>
              <a:buSzPts val="2200"/>
              <a:buFont typeface="Poppins"/>
              <a:buNone/>
              <a:defRPr sz="2000">
                <a:latin typeface="Balsamiq Sans" panose="02000603000000000000"/>
                <a:ea typeface="Balsamiq Sans" panose="02000603000000000000"/>
                <a:cs typeface="Balsamiq Sans" panose="02000603000000000000"/>
                <a:sym typeface="Balsamiq Sans" panose="02000603000000000000"/>
              </a:defRPr>
            </a:lvl1pPr>
            <a:lvl2pPr lvl="1" rtl="0">
              <a:lnSpc>
                <a:spcPct val="100000"/>
              </a:lnSpc>
              <a:spcBef>
                <a:spcPts val="0"/>
              </a:spcBef>
              <a:spcAft>
                <a:spcPts val="0"/>
              </a:spcAft>
              <a:buSzPts val="2200"/>
              <a:buNone/>
              <a:defRPr sz="2200"/>
            </a:lvl2pPr>
            <a:lvl3pPr lvl="2" rtl="0">
              <a:lnSpc>
                <a:spcPct val="100000"/>
              </a:lnSpc>
              <a:spcBef>
                <a:spcPts val="1600"/>
              </a:spcBef>
              <a:spcAft>
                <a:spcPts val="0"/>
              </a:spcAft>
              <a:buSzPts val="2200"/>
              <a:buNone/>
              <a:defRPr sz="2200"/>
            </a:lvl3pPr>
            <a:lvl4pPr lvl="3" rtl="0">
              <a:lnSpc>
                <a:spcPct val="100000"/>
              </a:lnSpc>
              <a:spcBef>
                <a:spcPts val="1600"/>
              </a:spcBef>
              <a:spcAft>
                <a:spcPts val="0"/>
              </a:spcAft>
              <a:buSzPts val="2200"/>
              <a:buNone/>
              <a:defRPr sz="2200"/>
            </a:lvl4pPr>
            <a:lvl5pPr lvl="4" rtl="0">
              <a:lnSpc>
                <a:spcPct val="100000"/>
              </a:lnSpc>
              <a:spcBef>
                <a:spcPts val="1600"/>
              </a:spcBef>
              <a:spcAft>
                <a:spcPts val="0"/>
              </a:spcAft>
              <a:buSzPts val="2200"/>
              <a:buNone/>
              <a:defRPr sz="2200"/>
            </a:lvl5pPr>
            <a:lvl6pPr lvl="5" rtl="0">
              <a:lnSpc>
                <a:spcPct val="100000"/>
              </a:lnSpc>
              <a:spcBef>
                <a:spcPts val="1600"/>
              </a:spcBef>
              <a:spcAft>
                <a:spcPts val="0"/>
              </a:spcAft>
              <a:buSzPts val="2200"/>
              <a:buNone/>
              <a:defRPr sz="2200"/>
            </a:lvl6pPr>
            <a:lvl7pPr lvl="6" rtl="0">
              <a:lnSpc>
                <a:spcPct val="100000"/>
              </a:lnSpc>
              <a:spcBef>
                <a:spcPts val="1600"/>
              </a:spcBef>
              <a:spcAft>
                <a:spcPts val="0"/>
              </a:spcAft>
              <a:buSzPts val="2200"/>
              <a:buNone/>
              <a:defRPr sz="2200"/>
            </a:lvl7pPr>
            <a:lvl8pPr lvl="7" rtl="0">
              <a:lnSpc>
                <a:spcPct val="100000"/>
              </a:lnSpc>
              <a:spcBef>
                <a:spcPts val="1600"/>
              </a:spcBef>
              <a:spcAft>
                <a:spcPts val="0"/>
              </a:spcAft>
              <a:buSzPts val="2200"/>
              <a:buNone/>
              <a:defRPr sz="2200"/>
            </a:lvl8pPr>
            <a:lvl9pPr lvl="8" rtl="0">
              <a:lnSpc>
                <a:spcPct val="100000"/>
              </a:lnSpc>
              <a:spcBef>
                <a:spcPts val="1600"/>
              </a:spcBef>
              <a:spcAft>
                <a:spcPts val="1600"/>
              </a:spcAft>
              <a:buSzPts val="2200"/>
              <a:buNone/>
              <a:defRPr sz="2200"/>
            </a:lvl9pPr>
          </a:lstStyle>
          <a:p/>
        </p:txBody>
      </p:sp>
      <p:sp>
        <p:nvSpPr>
          <p:cNvPr id="106" name="Google Shape;106;p5"/>
          <p:cNvSpPr txBox="1"/>
          <p:nvPr>
            <p:ph type="title"/>
          </p:nvPr>
        </p:nvSpPr>
        <p:spPr>
          <a:xfrm>
            <a:off x="714400" y="665088"/>
            <a:ext cx="7704000" cy="6690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3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matchingName="Title only">
  <p:cSld name="TITLE_ONLY">
    <p:spTree>
      <p:nvGrpSpPr>
        <p:cNvPr id="107" name="Shape 107"/>
        <p:cNvGrpSpPr/>
        <p:nvPr/>
      </p:nvGrpSpPr>
      <p:grpSpPr>
        <a:xfrm>
          <a:off x="0" y="0"/>
          <a:ext cx="0" cy="0"/>
          <a:chOff x="0" y="0"/>
          <a:chExt cx="0" cy="0"/>
        </a:xfrm>
      </p:grpSpPr>
      <p:grpSp>
        <p:nvGrpSpPr>
          <p:cNvPr id="108" name="Google Shape;108;p6"/>
          <p:cNvGrpSpPr/>
          <p:nvPr/>
        </p:nvGrpSpPr>
        <p:grpSpPr>
          <a:xfrm>
            <a:off x="1" y="0"/>
            <a:ext cx="9132799" cy="5143500"/>
            <a:chOff x="1" y="0"/>
            <a:chExt cx="9132799" cy="5143500"/>
          </a:xfrm>
        </p:grpSpPr>
        <p:grpSp>
          <p:nvGrpSpPr>
            <p:cNvPr id="109" name="Google Shape;109;p6"/>
            <p:cNvGrpSpPr/>
            <p:nvPr/>
          </p:nvGrpSpPr>
          <p:grpSpPr>
            <a:xfrm>
              <a:off x="914400" y="0"/>
              <a:ext cx="7315200" cy="5143500"/>
              <a:chOff x="914400" y="0"/>
              <a:chExt cx="7315200" cy="5143500"/>
            </a:xfrm>
          </p:grpSpPr>
          <p:cxnSp>
            <p:nvCxnSpPr>
              <p:cNvPr id="110" name="Google Shape;110;p6"/>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11" name="Google Shape;111;p6"/>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12" name="Google Shape;112;p6"/>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13" name="Google Shape;113;p6"/>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14" name="Google Shape;114;p6"/>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15" name="Google Shape;115;p6"/>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16" name="Google Shape;116;p6"/>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17" name="Google Shape;117;p6"/>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18" name="Google Shape;118;p6"/>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119" name="Google Shape;119;p6"/>
            <p:cNvGrpSpPr/>
            <p:nvPr/>
          </p:nvGrpSpPr>
          <p:grpSpPr>
            <a:xfrm rot="5400000">
              <a:off x="2737601" y="-1994649"/>
              <a:ext cx="3657600" cy="9132799"/>
              <a:chOff x="1828800" y="0"/>
              <a:chExt cx="3657600" cy="5143500"/>
            </a:xfrm>
          </p:grpSpPr>
          <p:cxnSp>
            <p:nvCxnSpPr>
              <p:cNvPr id="120" name="Google Shape;120;p6"/>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21" name="Google Shape;121;p6"/>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22" name="Google Shape;122;p6"/>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23" name="Google Shape;123;p6"/>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24" name="Google Shape;124;p6"/>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grpSp>
        <p:nvGrpSpPr>
          <p:cNvPr id="125" name="Google Shape;125;p6"/>
          <p:cNvGrpSpPr/>
          <p:nvPr/>
        </p:nvGrpSpPr>
        <p:grpSpPr>
          <a:xfrm>
            <a:off x="343800" y="244325"/>
            <a:ext cx="8456400" cy="408300"/>
            <a:chOff x="343800" y="244325"/>
            <a:chExt cx="8456400" cy="408300"/>
          </a:xfrm>
        </p:grpSpPr>
        <p:sp>
          <p:nvSpPr>
            <p:cNvPr id="126" name="Google Shape;126;p6"/>
            <p:cNvSpPr/>
            <p:nvPr/>
          </p:nvSpPr>
          <p:spPr>
            <a:xfrm>
              <a:off x="343800" y="244325"/>
              <a:ext cx="84564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7" name="Google Shape;127;p6"/>
            <p:cNvSpPr/>
            <p:nvPr/>
          </p:nvSpPr>
          <p:spPr>
            <a:xfrm>
              <a:off x="8147679" y="362794"/>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8" name="Google Shape;128;p6"/>
            <p:cNvSpPr/>
            <p:nvPr/>
          </p:nvSpPr>
          <p:spPr>
            <a:xfrm>
              <a:off x="8486783" y="365581"/>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9" name="Google Shape;129;p6"/>
            <p:cNvSpPr/>
            <p:nvPr/>
          </p:nvSpPr>
          <p:spPr>
            <a:xfrm>
              <a:off x="7827678" y="507749"/>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30" name="Google Shape;130;p6"/>
            <p:cNvGrpSpPr/>
            <p:nvPr/>
          </p:nvGrpSpPr>
          <p:grpSpPr>
            <a:xfrm>
              <a:off x="402849" y="497087"/>
              <a:ext cx="426749" cy="68460"/>
              <a:chOff x="783111" y="1032262"/>
              <a:chExt cx="426749" cy="68460"/>
            </a:xfrm>
          </p:grpSpPr>
          <p:sp>
            <p:nvSpPr>
              <p:cNvPr id="131" name="Google Shape;131;p6"/>
              <p:cNvSpPr/>
              <p:nvPr/>
            </p:nvSpPr>
            <p:spPr>
              <a:xfrm>
                <a:off x="96086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2" name="Google Shape;132;p6"/>
              <p:cNvSpPr/>
              <p:nvPr/>
            </p:nvSpPr>
            <p:spPr>
              <a:xfrm>
                <a:off x="105662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3" name="Google Shape;133;p6"/>
              <p:cNvSpPr/>
              <p:nvPr/>
            </p:nvSpPr>
            <p:spPr>
              <a:xfrm>
                <a:off x="87608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4" name="Google Shape;134;p6"/>
              <p:cNvSpPr/>
              <p:nvPr/>
            </p:nvSpPr>
            <p:spPr>
              <a:xfrm>
                <a:off x="78311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5" name="Google Shape;135;p6"/>
              <p:cNvSpPr/>
              <p:nvPr/>
            </p:nvSpPr>
            <p:spPr>
              <a:xfrm>
                <a:off x="115230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136" name="Google Shape;136;p6"/>
          <p:cNvSpPr txBox="1"/>
          <p:nvPr/>
        </p:nvSpPr>
        <p:spPr>
          <a:xfrm>
            <a:off x="714400" y="665088"/>
            <a:ext cx="7704000" cy="669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a:t>OUR EVOLUTION</a:t>
            </a:r>
            <a:endParaRPr lang="en-US"/>
          </a:p>
        </p:txBody>
      </p:sp>
      <p:grpSp>
        <p:nvGrpSpPr>
          <p:cNvPr id="137" name="Google Shape;137;p6"/>
          <p:cNvGrpSpPr/>
          <p:nvPr/>
        </p:nvGrpSpPr>
        <p:grpSpPr>
          <a:xfrm>
            <a:off x="343800" y="652625"/>
            <a:ext cx="8456400" cy="3946800"/>
            <a:chOff x="343800" y="652625"/>
            <a:chExt cx="8456400" cy="3946800"/>
          </a:xfrm>
        </p:grpSpPr>
        <p:sp>
          <p:nvSpPr>
            <p:cNvPr id="138" name="Google Shape;138;p6"/>
            <p:cNvSpPr/>
            <p:nvPr/>
          </p:nvSpPr>
          <p:spPr>
            <a:xfrm>
              <a:off x="343800" y="652625"/>
              <a:ext cx="8456400" cy="3946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39" name="Google Shape;139;p6"/>
            <p:cNvGrpSpPr/>
            <p:nvPr/>
          </p:nvGrpSpPr>
          <p:grpSpPr>
            <a:xfrm>
              <a:off x="8001926" y="4447468"/>
              <a:ext cx="653689" cy="26318"/>
              <a:chOff x="6217388" y="4360343"/>
              <a:chExt cx="653689" cy="26318"/>
            </a:xfrm>
          </p:grpSpPr>
          <p:sp>
            <p:nvSpPr>
              <p:cNvPr id="140" name="Google Shape;140;p6"/>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1" name="Google Shape;141;p6"/>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142" name="Google Shape;142;p6"/>
          <p:cNvSpPr txBox="1"/>
          <p:nvPr>
            <p:ph type="title"/>
          </p:nvPr>
        </p:nvSpPr>
        <p:spPr>
          <a:xfrm>
            <a:off x="714400" y="665088"/>
            <a:ext cx="7704000" cy="6690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3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43" name="Shape 143"/>
        <p:cNvGrpSpPr/>
        <p:nvPr/>
      </p:nvGrpSpPr>
      <p:grpSpPr>
        <a:xfrm>
          <a:off x="0" y="0"/>
          <a:ext cx="0" cy="0"/>
          <a:chOff x="0" y="0"/>
          <a:chExt cx="0" cy="0"/>
        </a:xfrm>
      </p:grpSpPr>
      <p:grpSp>
        <p:nvGrpSpPr>
          <p:cNvPr id="144" name="Google Shape;144;p7"/>
          <p:cNvGrpSpPr/>
          <p:nvPr/>
        </p:nvGrpSpPr>
        <p:grpSpPr>
          <a:xfrm>
            <a:off x="1" y="0"/>
            <a:ext cx="9132799" cy="5143500"/>
            <a:chOff x="1" y="0"/>
            <a:chExt cx="9132799" cy="5143500"/>
          </a:xfrm>
        </p:grpSpPr>
        <p:grpSp>
          <p:nvGrpSpPr>
            <p:cNvPr id="145" name="Google Shape;145;p7"/>
            <p:cNvGrpSpPr/>
            <p:nvPr/>
          </p:nvGrpSpPr>
          <p:grpSpPr>
            <a:xfrm>
              <a:off x="914400" y="0"/>
              <a:ext cx="7315200" cy="5143500"/>
              <a:chOff x="914400" y="0"/>
              <a:chExt cx="7315200" cy="5143500"/>
            </a:xfrm>
          </p:grpSpPr>
          <p:cxnSp>
            <p:nvCxnSpPr>
              <p:cNvPr id="146" name="Google Shape;146;p7"/>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47" name="Google Shape;147;p7"/>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48" name="Google Shape;148;p7"/>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49" name="Google Shape;149;p7"/>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50" name="Google Shape;150;p7"/>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51" name="Google Shape;151;p7"/>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52" name="Google Shape;152;p7"/>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53" name="Google Shape;153;p7"/>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54" name="Google Shape;154;p7"/>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155" name="Google Shape;155;p7"/>
            <p:cNvGrpSpPr/>
            <p:nvPr/>
          </p:nvGrpSpPr>
          <p:grpSpPr>
            <a:xfrm rot="5400000">
              <a:off x="2737601" y="-1994649"/>
              <a:ext cx="3657600" cy="9132799"/>
              <a:chOff x="1828800" y="0"/>
              <a:chExt cx="3657600" cy="5143500"/>
            </a:xfrm>
          </p:grpSpPr>
          <p:cxnSp>
            <p:nvCxnSpPr>
              <p:cNvPr id="156" name="Google Shape;156;p7"/>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57" name="Google Shape;157;p7"/>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58" name="Google Shape;158;p7"/>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59" name="Google Shape;159;p7"/>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60" name="Google Shape;160;p7"/>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grpSp>
        <p:nvGrpSpPr>
          <p:cNvPr id="161" name="Google Shape;161;p7"/>
          <p:cNvGrpSpPr/>
          <p:nvPr/>
        </p:nvGrpSpPr>
        <p:grpSpPr>
          <a:xfrm>
            <a:off x="343800" y="244325"/>
            <a:ext cx="8456400" cy="408300"/>
            <a:chOff x="343800" y="244325"/>
            <a:chExt cx="8456400" cy="408300"/>
          </a:xfrm>
        </p:grpSpPr>
        <p:sp>
          <p:nvSpPr>
            <p:cNvPr id="162" name="Google Shape;162;p7"/>
            <p:cNvSpPr/>
            <p:nvPr/>
          </p:nvSpPr>
          <p:spPr>
            <a:xfrm>
              <a:off x="343800" y="244325"/>
              <a:ext cx="84564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3" name="Google Shape;163;p7"/>
            <p:cNvSpPr/>
            <p:nvPr/>
          </p:nvSpPr>
          <p:spPr>
            <a:xfrm>
              <a:off x="8147679" y="362794"/>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4" name="Google Shape;164;p7"/>
            <p:cNvSpPr/>
            <p:nvPr/>
          </p:nvSpPr>
          <p:spPr>
            <a:xfrm>
              <a:off x="8486783" y="365581"/>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5" name="Google Shape;165;p7"/>
            <p:cNvSpPr/>
            <p:nvPr/>
          </p:nvSpPr>
          <p:spPr>
            <a:xfrm>
              <a:off x="7827678" y="507749"/>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66" name="Google Shape;166;p7"/>
            <p:cNvGrpSpPr/>
            <p:nvPr/>
          </p:nvGrpSpPr>
          <p:grpSpPr>
            <a:xfrm>
              <a:off x="402849" y="497087"/>
              <a:ext cx="426749" cy="68460"/>
              <a:chOff x="783111" y="1032262"/>
              <a:chExt cx="426749" cy="68460"/>
            </a:xfrm>
          </p:grpSpPr>
          <p:sp>
            <p:nvSpPr>
              <p:cNvPr id="167" name="Google Shape;167;p7"/>
              <p:cNvSpPr/>
              <p:nvPr/>
            </p:nvSpPr>
            <p:spPr>
              <a:xfrm>
                <a:off x="96086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8" name="Google Shape;168;p7"/>
              <p:cNvSpPr/>
              <p:nvPr/>
            </p:nvSpPr>
            <p:spPr>
              <a:xfrm>
                <a:off x="105662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9" name="Google Shape;169;p7"/>
              <p:cNvSpPr/>
              <p:nvPr/>
            </p:nvSpPr>
            <p:spPr>
              <a:xfrm>
                <a:off x="87608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0" name="Google Shape;170;p7"/>
              <p:cNvSpPr/>
              <p:nvPr/>
            </p:nvSpPr>
            <p:spPr>
              <a:xfrm>
                <a:off x="78311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1" name="Google Shape;171;p7"/>
              <p:cNvSpPr/>
              <p:nvPr/>
            </p:nvSpPr>
            <p:spPr>
              <a:xfrm>
                <a:off x="115230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72" name="Google Shape;172;p7"/>
          <p:cNvGrpSpPr/>
          <p:nvPr/>
        </p:nvGrpSpPr>
        <p:grpSpPr>
          <a:xfrm>
            <a:off x="343800" y="652625"/>
            <a:ext cx="8456400" cy="3946800"/>
            <a:chOff x="343800" y="652625"/>
            <a:chExt cx="8456400" cy="3946800"/>
          </a:xfrm>
        </p:grpSpPr>
        <p:sp>
          <p:nvSpPr>
            <p:cNvPr id="173" name="Google Shape;173;p7"/>
            <p:cNvSpPr/>
            <p:nvPr/>
          </p:nvSpPr>
          <p:spPr>
            <a:xfrm>
              <a:off x="343800" y="652625"/>
              <a:ext cx="8456400" cy="3946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74" name="Google Shape;174;p7"/>
            <p:cNvGrpSpPr/>
            <p:nvPr/>
          </p:nvGrpSpPr>
          <p:grpSpPr>
            <a:xfrm>
              <a:off x="8001926" y="4447468"/>
              <a:ext cx="653689" cy="26318"/>
              <a:chOff x="6217388" y="4360343"/>
              <a:chExt cx="653689" cy="26318"/>
            </a:xfrm>
          </p:grpSpPr>
          <p:sp>
            <p:nvSpPr>
              <p:cNvPr id="175" name="Google Shape;175;p7"/>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6" name="Google Shape;176;p7"/>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177" name="Google Shape;177;p7"/>
          <p:cNvSpPr txBox="1"/>
          <p:nvPr>
            <p:ph type="body" idx="1"/>
          </p:nvPr>
        </p:nvSpPr>
        <p:spPr>
          <a:xfrm>
            <a:off x="720000" y="1252728"/>
            <a:ext cx="4780200" cy="13800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Clr>
                <a:srgbClr val="22211C"/>
              </a:buClr>
              <a:buSzPts val="1400"/>
              <a:buFont typeface="Montserrat"/>
              <a:buChar char="●"/>
              <a:defRPr sz="1400">
                <a:latin typeface="Lato" panose="020F0502020204030203"/>
                <a:ea typeface="Lato" panose="020F0502020204030203"/>
                <a:cs typeface="Lato" panose="020F0502020204030203"/>
                <a:sym typeface="Lato" panose="020F0502020204030203"/>
              </a:defRPr>
            </a:lvl1pPr>
            <a:lvl2pPr marL="914400" lvl="1" indent="-317500" rtl="0">
              <a:spcBef>
                <a:spcPts val="0"/>
              </a:spcBef>
              <a:spcAft>
                <a:spcPts val="0"/>
              </a:spcAft>
              <a:buClr>
                <a:srgbClr val="22211C"/>
              </a:buClr>
              <a:buSzPts val="1400"/>
              <a:buFont typeface="Montserrat"/>
              <a:buChar char="○"/>
              <a:defRPr/>
            </a:lvl2pPr>
            <a:lvl3pPr marL="1371600" lvl="2" indent="-317500" rtl="0">
              <a:spcBef>
                <a:spcPts val="1600"/>
              </a:spcBef>
              <a:spcAft>
                <a:spcPts val="0"/>
              </a:spcAft>
              <a:buClr>
                <a:srgbClr val="22211C"/>
              </a:buClr>
              <a:buSzPts val="1400"/>
              <a:buFont typeface="Montserrat"/>
              <a:buChar char="■"/>
              <a:defRPr/>
            </a:lvl3pPr>
            <a:lvl4pPr marL="1828800" lvl="3" indent="-317500" rtl="0">
              <a:spcBef>
                <a:spcPts val="1600"/>
              </a:spcBef>
              <a:spcAft>
                <a:spcPts val="0"/>
              </a:spcAft>
              <a:buClr>
                <a:srgbClr val="22211C"/>
              </a:buClr>
              <a:buSzPts val="1400"/>
              <a:buFont typeface="Montserrat"/>
              <a:buChar char="●"/>
              <a:defRPr/>
            </a:lvl4pPr>
            <a:lvl5pPr marL="2286000" lvl="4" indent="-317500" rtl="0">
              <a:spcBef>
                <a:spcPts val="1600"/>
              </a:spcBef>
              <a:spcAft>
                <a:spcPts val="0"/>
              </a:spcAft>
              <a:buClr>
                <a:srgbClr val="22211C"/>
              </a:buClr>
              <a:buSzPts val="1400"/>
              <a:buFont typeface="Montserrat"/>
              <a:buChar char="○"/>
              <a:defRPr/>
            </a:lvl5pPr>
            <a:lvl6pPr marL="2743200" lvl="5" indent="-317500" rtl="0">
              <a:spcBef>
                <a:spcPts val="1600"/>
              </a:spcBef>
              <a:spcAft>
                <a:spcPts val="0"/>
              </a:spcAft>
              <a:buClr>
                <a:srgbClr val="22211C"/>
              </a:buClr>
              <a:buSzPts val="1400"/>
              <a:buFont typeface="Montserrat"/>
              <a:buChar char="■"/>
              <a:defRPr/>
            </a:lvl6pPr>
            <a:lvl7pPr marL="3200400" lvl="6" indent="-317500" rtl="0">
              <a:spcBef>
                <a:spcPts val="1600"/>
              </a:spcBef>
              <a:spcAft>
                <a:spcPts val="0"/>
              </a:spcAft>
              <a:buClr>
                <a:srgbClr val="22211C"/>
              </a:buClr>
              <a:buSzPts val="1400"/>
              <a:buFont typeface="Montserrat"/>
              <a:buChar char="●"/>
              <a:defRPr/>
            </a:lvl7pPr>
            <a:lvl8pPr marL="3657600" lvl="7" indent="-317500" rtl="0">
              <a:spcBef>
                <a:spcPts val="1600"/>
              </a:spcBef>
              <a:spcAft>
                <a:spcPts val="0"/>
              </a:spcAft>
              <a:buClr>
                <a:srgbClr val="22211C"/>
              </a:buClr>
              <a:buSzPts val="1400"/>
              <a:buFont typeface="Montserrat"/>
              <a:buChar char="○"/>
              <a:defRPr/>
            </a:lvl8pPr>
            <a:lvl9pPr marL="4114800" lvl="8" indent="-317500" rtl="0">
              <a:spcBef>
                <a:spcPts val="1600"/>
              </a:spcBef>
              <a:spcAft>
                <a:spcPts val="1600"/>
              </a:spcAft>
              <a:buClr>
                <a:srgbClr val="22211C"/>
              </a:buClr>
              <a:buSzPts val="1400"/>
              <a:buFont typeface="Montserrat"/>
              <a:buChar char="■"/>
              <a:defRPr/>
            </a:lvl9pPr>
          </a:lstStyle>
          <a:p/>
        </p:txBody>
      </p:sp>
      <p:sp>
        <p:nvSpPr>
          <p:cNvPr id="178" name="Google Shape;178;p7"/>
          <p:cNvSpPr txBox="1"/>
          <p:nvPr>
            <p:ph type="title"/>
          </p:nvPr>
        </p:nvSpPr>
        <p:spPr>
          <a:xfrm>
            <a:off x="714400" y="665088"/>
            <a:ext cx="7704000" cy="6690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3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79" name="Shape 179"/>
        <p:cNvGrpSpPr/>
        <p:nvPr/>
      </p:nvGrpSpPr>
      <p:grpSpPr>
        <a:xfrm>
          <a:off x="0" y="0"/>
          <a:ext cx="0" cy="0"/>
          <a:chOff x="0" y="0"/>
          <a:chExt cx="0" cy="0"/>
        </a:xfrm>
      </p:grpSpPr>
      <p:grpSp>
        <p:nvGrpSpPr>
          <p:cNvPr id="180" name="Google Shape;180;p8"/>
          <p:cNvGrpSpPr/>
          <p:nvPr/>
        </p:nvGrpSpPr>
        <p:grpSpPr>
          <a:xfrm>
            <a:off x="1" y="0"/>
            <a:ext cx="9132799" cy="5143500"/>
            <a:chOff x="1" y="0"/>
            <a:chExt cx="9132799" cy="5143500"/>
          </a:xfrm>
        </p:grpSpPr>
        <p:grpSp>
          <p:nvGrpSpPr>
            <p:cNvPr id="181" name="Google Shape;181;p8"/>
            <p:cNvGrpSpPr/>
            <p:nvPr/>
          </p:nvGrpSpPr>
          <p:grpSpPr>
            <a:xfrm>
              <a:off x="914400" y="0"/>
              <a:ext cx="7315200" cy="5143500"/>
              <a:chOff x="914400" y="0"/>
              <a:chExt cx="7315200" cy="5143500"/>
            </a:xfrm>
          </p:grpSpPr>
          <p:cxnSp>
            <p:nvCxnSpPr>
              <p:cNvPr id="182" name="Google Shape;182;p8"/>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83" name="Google Shape;183;p8"/>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84" name="Google Shape;184;p8"/>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85" name="Google Shape;185;p8"/>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86" name="Google Shape;186;p8"/>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87" name="Google Shape;187;p8"/>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88" name="Google Shape;188;p8"/>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89" name="Google Shape;189;p8"/>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90" name="Google Shape;190;p8"/>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191" name="Google Shape;191;p8"/>
            <p:cNvGrpSpPr/>
            <p:nvPr/>
          </p:nvGrpSpPr>
          <p:grpSpPr>
            <a:xfrm rot="5400000">
              <a:off x="2737601" y="-1994649"/>
              <a:ext cx="3657600" cy="9132799"/>
              <a:chOff x="1828800" y="0"/>
              <a:chExt cx="3657600" cy="5143500"/>
            </a:xfrm>
          </p:grpSpPr>
          <p:cxnSp>
            <p:nvCxnSpPr>
              <p:cNvPr id="192" name="Google Shape;192;p8"/>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93" name="Google Shape;193;p8"/>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94" name="Google Shape;194;p8"/>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95" name="Google Shape;195;p8"/>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196" name="Google Shape;196;p8"/>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197" name="Google Shape;197;p8"/>
          <p:cNvSpPr txBox="1"/>
          <p:nvPr>
            <p:ph type="title"/>
          </p:nvPr>
        </p:nvSpPr>
        <p:spPr>
          <a:xfrm>
            <a:off x="1383450" y="1473639"/>
            <a:ext cx="6377100" cy="21450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6500"/>
            </a:lvl1pPr>
            <a:lvl2pPr lvl="1">
              <a:spcBef>
                <a:spcPts val="0"/>
              </a:spcBef>
              <a:spcAft>
                <a:spcPts val="0"/>
              </a:spcAft>
              <a:buClr>
                <a:schemeClr val="dk2"/>
              </a:buClr>
              <a:buSzPts val="4800"/>
              <a:buNone/>
              <a:defRPr sz="4800">
                <a:solidFill>
                  <a:schemeClr val="dk2"/>
                </a:solidFill>
              </a:defRPr>
            </a:lvl2pPr>
            <a:lvl3pPr lvl="2">
              <a:spcBef>
                <a:spcPts val="0"/>
              </a:spcBef>
              <a:spcAft>
                <a:spcPts val="0"/>
              </a:spcAft>
              <a:buClr>
                <a:schemeClr val="dk2"/>
              </a:buClr>
              <a:buSzPts val="4800"/>
              <a:buNone/>
              <a:defRPr sz="4800">
                <a:solidFill>
                  <a:schemeClr val="dk2"/>
                </a:solidFill>
              </a:defRPr>
            </a:lvl3pPr>
            <a:lvl4pPr lvl="3">
              <a:spcBef>
                <a:spcPts val="0"/>
              </a:spcBef>
              <a:spcAft>
                <a:spcPts val="0"/>
              </a:spcAft>
              <a:buClr>
                <a:schemeClr val="dk2"/>
              </a:buClr>
              <a:buSzPts val="4800"/>
              <a:buNone/>
              <a:defRPr sz="4800">
                <a:solidFill>
                  <a:schemeClr val="dk2"/>
                </a:solidFill>
              </a:defRPr>
            </a:lvl4pPr>
            <a:lvl5pPr lvl="4">
              <a:spcBef>
                <a:spcPts val="0"/>
              </a:spcBef>
              <a:spcAft>
                <a:spcPts val="0"/>
              </a:spcAft>
              <a:buClr>
                <a:schemeClr val="dk2"/>
              </a:buClr>
              <a:buSzPts val="4800"/>
              <a:buNone/>
              <a:defRPr sz="4800">
                <a:solidFill>
                  <a:schemeClr val="dk2"/>
                </a:solidFill>
              </a:defRPr>
            </a:lvl5pPr>
            <a:lvl6pPr lvl="5">
              <a:spcBef>
                <a:spcPts val="0"/>
              </a:spcBef>
              <a:spcAft>
                <a:spcPts val="0"/>
              </a:spcAft>
              <a:buClr>
                <a:schemeClr val="dk2"/>
              </a:buClr>
              <a:buSzPts val="4800"/>
              <a:buNone/>
              <a:defRPr sz="4800">
                <a:solidFill>
                  <a:schemeClr val="dk2"/>
                </a:solidFill>
              </a:defRPr>
            </a:lvl6pPr>
            <a:lvl7pPr lvl="6">
              <a:spcBef>
                <a:spcPts val="0"/>
              </a:spcBef>
              <a:spcAft>
                <a:spcPts val="0"/>
              </a:spcAft>
              <a:buClr>
                <a:schemeClr val="dk2"/>
              </a:buClr>
              <a:buSzPts val="4800"/>
              <a:buNone/>
              <a:defRPr sz="4800">
                <a:solidFill>
                  <a:schemeClr val="dk2"/>
                </a:solidFill>
              </a:defRPr>
            </a:lvl7pPr>
            <a:lvl8pPr lvl="7">
              <a:spcBef>
                <a:spcPts val="0"/>
              </a:spcBef>
              <a:spcAft>
                <a:spcPts val="0"/>
              </a:spcAft>
              <a:buClr>
                <a:schemeClr val="dk2"/>
              </a:buClr>
              <a:buSzPts val="4800"/>
              <a:buNone/>
              <a:defRPr sz="4800">
                <a:solidFill>
                  <a:schemeClr val="dk2"/>
                </a:solidFill>
              </a:defRPr>
            </a:lvl8pPr>
            <a:lvl9pPr lvl="8">
              <a:spcBef>
                <a:spcPts val="0"/>
              </a:spcBef>
              <a:spcAft>
                <a:spcPts val="0"/>
              </a:spcAft>
              <a:buClr>
                <a:schemeClr val="dk2"/>
              </a:buClr>
              <a:buSzPts val="4800"/>
              <a:buNone/>
              <a:defRPr sz="4800">
                <a:solidFill>
                  <a:schemeClr val="dk2"/>
                </a:solidFil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98" name="Shape 198"/>
        <p:cNvGrpSpPr/>
        <p:nvPr/>
      </p:nvGrpSpPr>
      <p:grpSpPr>
        <a:xfrm>
          <a:off x="0" y="0"/>
          <a:ext cx="0" cy="0"/>
          <a:chOff x="0" y="0"/>
          <a:chExt cx="0" cy="0"/>
        </a:xfrm>
      </p:grpSpPr>
      <p:sp>
        <p:nvSpPr>
          <p:cNvPr id="199" name="Google Shape;199;p9"/>
          <p:cNvSpPr txBox="1"/>
          <p:nvPr>
            <p:ph type="subTitle" idx="1"/>
          </p:nvPr>
        </p:nvSpPr>
        <p:spPr>
          <a:xfrm>
            <a:off x="880623" y="1869267"/>
            <a:ext cx="4855500" cy="1176000"/>
          </a:xfrm>
          <a:prstGeom prst="rect">
            <a:avLst/>
          </a:prstGeom>
          <a:ln>
            <a:noFill/>
          </a:ln>
        </p:spPr>
        <p:txBody>
          <a:bodyPr spcFirstLastPara="1" wrap="square" lIns="91425" tIns="91425" rIns="91425" bIns="91425" anchor="t" anchorCtr="0">
            <a:noAutofit/>
          </a:bodyPr>
          <a:lstStyle>
            <a:lvl1pPr lvl="0">
              <a:spcBef>
                <a:spcPts val="0"/>
              </a:spcBef>
              <a:spcAft>
                <a:spcPts val="0"/>
              </a:spcAft>
              <a:buSzPts val="1400"/>
              <a:buNone/>
              <a:defRPr sz="1600"/>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grpSp>
        <p:nvGrpSpPr>
          <p:cNvPr id="200" name="Google Shape;200;p9"/>
          <p:cNvGrpSpPr/>
          <p:nvPr/>
        </p:nvGrpSpPr>
        <p:grpSpPr>
          <a:xfrm>
            <a:off x="1" y="0"/>
            <a:ext cx="9132799" cy="5143500"/>
            <a:chOff x="1" y="0"/>
            <a:chExt cx="9132799" cy="5143500"/>
          </a:xfrm>
        </p:grpSpPr>
        <p:grpSp>
          <p:nvGrpSpPr>
            <p:cNvPr id="201" name="Google Shape;201;p9"/>
            <p:cNvGrpSpPr/>
            <p:nvPr/>
          </p:nvGrpSpPr>
          <p:grpSpPr>
            <a:xfrm>
              <a:off x="914400" y="0"/>
              <a:ext cx="7315200" cy="5143500"/>
              <a:chOff x="914400" y="0"/>
              <a:chExt cx="7315200" cy="5143500"/>
            </a:xfrm>
          </p:grpSpPr>
          <p:cxnSp>
            <p:nvCxnSpPr>
              <p:cNvPr id="202" name="Google Shape;202;p9"/>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03" name="Google Shape;203;p9"/>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04" name="Google Shape;204;p9"/>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05" name="Google Shape;205;p9"/>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06" name="Google Shape;206;p9"/>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07" name="Google Shape;207;p9"/>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08" name="Google Shape;208;p9"/>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09" name="Google Shape;209;p9"/>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10" name="Google Shape;210;p9"/>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211" name="Google Shape;211;p9"/>
            <p:cNvGrpSpPr/>
            <p:nvPr/>
          </p:nvGrpSpPr>
          <p:grpSpPr>
            <a:xfrm rot="5400000">
              <a:off x="2737601" y="-1994649"/>
              <a:ext cx="3657600" cy="9132799"/>
              <a:chOff x="1828800" y="0"/>
              <a:chExt cx="3657600" cy="5143500"/>
            </a:xfrm>
          </p:grpSpPr>
          <p:cxnSp>
            <p:nvCxnSpPr>
              <p:cNvPr id="212" name="Google Shape;212;p9"/>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13" name="Google Shape;213;p9"/>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14" name="Google Shape;214;p9"/>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15" name="Google Shape;215;p9"/>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16" name="Google Shape;216;p9"/>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217" name="Google Shape;217;p9"/>
          <p:cNvSpPr txBox="1"/>
          <p:nvPr>
            <p:ph type="title"/>
          </p:nvPr>
        </p:nvSpPr>
        <p:spPr>
          <a:xfrm>
            <a:off x="880625" y="1200267"/>
            <a:ext cx="4855500" cy="669000"/>
          </a:xfrm>
          <a:prstGeom prst="rect">
            <a:avLst/>
          </a:prstGeom>
        </p:spPr>
        <p:txBody>
          <a:bodyPr spcFirstLastPara="1" wrap="square" lIns="91425" tIns="91425" rIns="91425" bIns="91425" anchor="b" anchorCtr="0">
            <a:noAutofit/>
          </a:bodyPr>
          <a:lstStyle>
            <a:lvl1pPr lvl="0" rtl="0">
              <a:spcBef>
                <a:spcPts val="0"/>
              </a:spcBef>
              <a:spcAft>
                <a:spcPts val="0"/>
              </a:spcAft>
              <a:buSzPts val="4000"/>
              <a:buNone/>
              <a:defRPr/>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218" name="Shape 218"/>
        <p:cNvGrpSpPr/>
        <p:nvPr/>
      </p:nvGrpSpPr>
      <p:grpSpPr>
        <a:xfrm>
          <a:off x="0" y="0"/>
          <a:ext cx="0" cy="0"/>
          <a:chOff x="0" y="0"/>
          <a:chExt cx="0" cy="0"/>
        </a:xfrm>
      </p:grpSpPr>
      <p:grpSp>
        <p:nvGrpSpPr>
          <p:cNvPr id="219" name="Google Shape;219;p10"/>
          <p:cNvGrpSpPr/>
          <p:nvPr/>
        </p:nvGrpSpPr>
        <p:grpSpPr>
          <a:xfrm>
            <a:off x="1" y="0"/>
            <a:ext cx="9132799" cy="5143500"/>
            <a:chOff x="1" y="0"/>
            <a:chExt cx="9132799" cy="5143500"/>
          </a:xfrm>
        </p:grpSpPr>
        <p:grpSp>
          <p:nvGrpSpPr>
            <p:cNvPr id="220" name="Google Shape;220;p10"/>
            <p:cNvGrpSpPr/>
            <p:nvPr/>
          </p:nvGrpSpPr>
          <p:grpSpPr>
            <a:xfrm>
              <a:off x="914400" y="0"/>
              <a:ext cx="7315200" cy="5143500"/>
              <a:chOff x="914400" y="0"/>
              <a:chExt cx="7315200" cy="5143500"/>
            </a:xfrm>
          </p:grpSpPr>
          <p:cxnSp>
            <p:nvCxnSpPr>
              <p:cNvPr id="221" name="Google Shape;221;p10"/>
              <p:cNvCxnSpPr/>
              <p:nvPr/>
            </p:nvCxnSpPr>
            <p:spPr>
              <a:xfrm>
                <a:off x="914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22" name="Google Shape;222;p10"/>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23" name="Google Shape;223;p10"/>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24" name="Google Shape;224;p10"/>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25" name="Google Shape;225;p10"/>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26" name="Google Shape;226;p10"/>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27" name="Google Shape;227;p10"/>
              <p:cNvCxnSpPr/>
              <p:nvPr/>
            </p:nvCxnSpPr>
            <p:spPr>
              <a:xfrm>
                <a:off x="6400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28" name="Google Shape;228;p10"/>
              <p:cNvCxnSpPr/>
              <p:nvPr/>
            </p:nvCxnSpPr>
            <p:spPr>
              <a:xfrm>
                <a:off x="7315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29" name="Google Shape;229;p10"/>
              <p:cNvCxnSpPr/>
              <p:nvPr/>
            </p:nvCxnSpPr>
            <p:spPr>
              <a:xfrm>
                <a:off x="8229600" y="0"/>
                <a:ext cx="0" cy="5143500"/>
              </a:xfrm>
              <a:prstGeom prst="straightConnector1">
                <a:avLst/>
              </a:prstGeom>
              <a:noFill/>
              <a:ln w="9525" cap="flat" cmpd="sng">
                <a:solidFill>
                  <a:schemeClr val="accent3"/>
                </a:solidFill>
                <a:prstDash val="solid"/>
                <a:round/>
                <a:headEnd type="none" w="med" len="med"/>
                <a:tailEnd type="none" w="med" len="med"/>
              </a:ln>
            </p:spPr>
          </p:cxnSp>
        </p:grpSp>
        <p:grpSp>
          <p:nvGrpSpPr>
            <p:cNvPr id="230" name="Google Shape;230;p10"/>
            <p:cNvGrpSpPr/>
            <p:nvPr/>
          </p:nvGrpSpPr>
          <p:grpSpPr>
            <a:xfrm rot="5400000">
              <a:off x="2737601" y="-1994649"/>
              <a:ext cx="3657600" cy="9132799"/>
              <a:chOff x="1828800" y="0"/>
              <a:chExt cx="3657600" cy="5143500"/>
            </a:xfrm>
          </p:grpSpPr>
          <p:cxnSp>
            <p:nvCxnSpPr>
              <p:cNvPr id="231" name="Google Shape;231;p10"/>
              <p:cNvCxnSpPr/>
              <p:nvPr/>
            </p:nvCxnSpPr>
            <p:spPr>
              <a:xfrm>
                <a:off x="18288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32" name="Google Shape;232;p10"/>
              <p:cNvCxnSpPr/>
              <p:nvPr/>
            </p:nvCxnSpPr>
            <p:spPr>
              <a:xfrm>
                <a:off x="27432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33" name="Google Shape;233;p10"/>
              <p:cNvCxnSpPr/>
              <p:nvPr/>
            </p:nvCxnSpPr>
            <p:spPr>
              <a:xfrm>
                <a:off x="36576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34" name="Google Shape;234;p10"/>
              <p:cNvCxnSpPr/>
              <p:nvPr/>
            </p:nvCxnSpPr>
            <p:spPr>
              <a:xfrm>
                <a:off x="4572000" y="0"/>
                <a:ext cx="0" cy="5143500"/>
              </a:xfrm>
              <a:prstGeom prst="straightConnector1">
                <a:avLst/>
              </a:prstGeom>
              <a:noFill/>
              <a:ln w="9525" cap="flat" cmpd="sng">
                <a:solidFill>
                  <a:schemeClr val="accent3"/>
                </a:solidFill>
                <a:prstDash val="solid"/>
                <a:round/>
                <a:headEnd type="none" w="med" len="med"/>
                <a:tailEnd type="none" w="med" len="med"/>
              </a:ln>
            </p:spPr>
          </p:cxnSp>
          <p:cxnSp>
            <p:nvCxnSpPr>
              <p:cNvPr id="235" name="Google Shape;235;p10"/>
              <p:cNvCxnSpPr/>
              <p:nvPr/>
            </p:nvCxnSpPr>
            <p:spPr>
              <a:xfrm>
                <a:off x="5486400" y="0"/>
                <a:ext cx="0" cy="5143500"/>
              </a:xfrm>
              <a:prstGeom prst="straightConnector1">
                <a:avLst/>
              </a:prstGeom>
              <a:noFill/>
              <a:ln w="9525" cap="flat" cmpd="sng">
                <a:solidFill>
                  <a:schemeClr val="accent3"/>
                </a:solidFill>
                <a:prstDash val="solid"/>
                <a:round/>
                <a:headEnd type="none" w="med" len="med"/>
                <a:tailEnd type="none" w="med" len="med"/>
              </a:ln>
            </p:spPr>
          </p:cxnSp>
        </p:grpSp>
      </p:grpSp>
      <p:sp>
        <p:nvSpPr>
          <p:cNvPr id="236" name="Google Shape;236;p10"/>
          <p:cNvSpPr txBox="1"/>
          <p:nvPr>
            <p:ph type="body" idx="1"/>
          </p:nvPr>
        </p:nvSpPr>
        <p:spPr>
          <a:xfrm>
            <a:off x="818000" y="3524599"/>
            <a:ext cx="4716000" cy="1032300"/>
          </a:xfrm>
          <a:prstGeom prst="rect">
            <a:avLst/>
          </a:prstGeom>
        </p:spPr>
        <p:txBody>
          <a:bodyPr spcFirstLastPara="1" wrap="square" lIns="91425" tIns="91425" rIns="91425" bIns="91425" anchor="t" anchorCtr="0">
            <a:noAutofit/>
          </a:bodyPr>
          <a:lstStyle>
            <a:lvl1pPr marL="457200" lvl="0" indent="-228600" algn="ctr">
              <a:spcBef>
                <a:spcPts val="0"/>
              </a:spcBef>
              <a:spcAft>
                <a:spcPts val="0"/>
              </a:spcAft>
              <a:buSzPts val="1800"/>
              <a:buNone/>
              <a:defRPr sz="3000" b="1">
                <a:latin typeface="Balsamiq Sans" panose="02000603000000000000"/>
                <a:ea typeface="Balsamiq Sans" panose="02000603000000000000"/>
                <a:cs typeface="Balsamiq Sans" panose="02000603000000000000"/>
                <a:sym typeface="Balsamiq Sans" panose="02000603000000000000"/>
              </a:defRPr>
            </a:lvl1pPr>
          </a:lstStyle>
          <a:p/>
        </p:txBody>
      </p:sp>
      <p:grpSp>
        <p:nvGrpSpPr>
          <p:cNvPr id="237" name="Google Shape;237;p10"/>
          <p:cNvGrpSpPr/>
          <p:nvPr/>
        </p:nvGrpSpPr>
        <p:grpSpPr>
          <a:xfrm>
            <a:off x="0" y="0"/>
            <a:ext cx="9144000" cy="408300"/>
            <a:chOff x="-343800" y="244325"/>
            <a:chExt cx="9144000" cy="408300"/>
          </a:xfrm>
        </p:grpSpPr>
        <p:sp>
          <p:nvSpPr>
            <p:cNvPr id="238" name="Google Shape;238;p10"/>
            <p:cNvSpPr/>
            <p:nvPr/>
          </p:nvSpPr>
          <p:spPr>
            <a:xfrm>
              <a:off x="-343800" y="244325"/>
              <a:ext cx="91440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9" name="Google Shape;239;p10"/>
            <p:cNvSpPr/>
            <p:nvPr/>
          </p:nvSpPr>
          <p:spPr>
            <a:xfrm>
              <a:off x="8147679" y="362794"/>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40" name="Google Shape;240;p10"/>
            <p:cNvSpPr/>
            <p:nvPr/>
          </p:nvSpPr>
          <p:spPr>
            <a:xfrm>
              <a:off x="8486783" y="365581"/>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41" name="Google Shape;241;p10"/>
            <p:cNvSpPr/>
            <p:nvPr/>
          </p:nvSpPr>
          <p:spPr>
            <a:xfrm>
              <a:off x="7827678" y="507749"/>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42" name="Google Shape;242;p10"/>
            <p:cNvGrpSpPr/>
            <p:nvPr/>
          </p:nvGrpSpPr>
          <p:grpSpPr>
            <a:xfrm>
              <a:off x="-263901" y="497087"/>
              <a:ext cx="426749" cy="68460"/>
              <a:chOff x="116361" y="1032262"/>
              <a:chExt cx="426749" cy="68460"/>
            </a:xfrm>
          </p:grpSpPr>
          <p:sp>
            <p:nvSpPr>
              <p:cNvPr id="243" name="Google Shape;243;p10"/>
              <p:cNvSpPr/>
              <p:nvPr/>
            </p:nvSpPr>
            <p:spPr>
              <a:xfrm>
                <a:off x="29411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44" name="Google Shape;244;p10"/>
              <p:cNvSpPr/>
              <p:nvPr/>
            </p:nvSpPr>
            <p:spPr>
              <a:xfrm>
                <a:off x="38987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45" name="Google Shape;245;p10"/>
              <p:cNvSpPr/>
              <p:nvPr/>
            </p:nvSpPr>
            <p:spPr>
              <a:xfrm>
                <a:off x="20933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46" name="Google Shape;246;p10"/>
              <p:cNvSpPr/>
              <p:nvPr/>
            </p:nvSpPr>
            <p:spPr>
              <a:xfrm>
                <a:off x="11636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47" name="Google Shape;247;p10"/>
              <p:cNvSpPr/>
              <p:nvPr/>
            </p:nvSpPr>
            <p:spPr>
              <a:xfrm>
                <a:off x="48555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D2BFEB"/>
            </a:gs>
            <a:gs pos="100000">
              <a:srgbClr val="8C63C5"/>
            </a:gs>
          </a:gsLst>
          <a:lin ang="2698631" scaled="0"/>
        </a:gradFill>
        <a:effectLst/>
      </p:bgPr>
    </p:bg>
    <p:spTree>
      <p:nvGrpSpPr>
        <p:cNvPr id="5" name="Shape 5"/>
        <p:cNvGrpSpPr/>
        <p:nvPr/>
      </p:nvGrpSpPr>
      <p:grpSpPr>
        <a:xfrm>
          <a:off x="0" y="0"/>
          <a:ext cx="0" cy="0"/>
          <a:chOff x="0" y="0"/>
          <a:chExt cx="0" cy="0"/>
        </a:xfrm>
      </p:grpSpPr>
      <p:sp>
        <p:nvSpPr>
          <p:cNvPr id="6" name="Google Shape;6;p1"/>
          <p:cNvSpPr txBox="1"/>
          <p:nvPr>
            <p:ph type="title"/>
          </p:nvPr>
        </p:nvSpPr>
        <p:spPr>
          <a:xfrm>
            <a:off x="713225" y="539500"/>
            <a:ext cx="7717500" cy="4782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dk1"/>
              </a:buClr>
              <a:buSzPts val="3600"/>
              <a:buFont typeface="Balsamiq Sans" panose="02000603000000000000"/>
              <a:buNone/>
              <a:defRPr sz="3600" b="1">
                <a:solidFill>
                  <a:schemeClr val="dk1"/>
                </a:solidFill>
                <a:latin typeface="Balsamiq Sans" panose="02000603000000000000"/>
                <a:ea typeface="Balsamiq Sans" panose="02000603000000000000"/>
                <a:cs typeface="Balsamiq Sans" panose="02000603000000000000"/>
                <a:sym typeface="Balsamiq Sans" panose="02000603000000000000"/>
              </a:defRPr>
            </a:lvl1pPr>
            <a:lvl2pPr lvl="1">
              <a:spcBef>
                <a:spcPts val="0"/>
              </a:spcBef>
              <a:spcAft>
                <a:spcPts val="0"/>
              </a:spcAft>
              <a:buClr>
                <a:schemeClr val="dk1"/>
              </a:buClr>
              <a:buSzPts val="4000"/>
              <a:buFont typeface="Tenor Sans" panose="02000000000000000000"/>
              <a:buNone/>
              <a:defRPr sz="4000">
                <a:solidFill>
                  <a:schemeClr val="dk1"/>
                </a:solidFill>
                <a:latin typeface="Tenor Sans" panose="02000000000000000000"/>
                <a:ea typeface="Tenor Sans" panose="02000000000000000000"/>
                <a:cs typeface="Tenor Sans" panose="02000000000000000000"/>
                <a:sym typeface="Tenor Sans" panose="02000000000000000000"/>
              </a:defRPr>
            </a:lvl2pPr>
            <a:lvl3pPr lvl="2">
              <a:spcBef>
                <a:spcPts val="0"/>
              </a:spcBef>
              <a:spcAft>
                <a:spcPts val="0"/>
              </a:spcAft>
              <a:buClr>
                <a:schemeClr val="dk1"/>
              </a:buClr>
              <a:buSzPts val="4000"/>
              <a:buFont typeface="Tenor Sans" panose="02000000000000000000"/>
              <a:buNone/>
              <a:defRPr sz="4000">
                <a:solidFill>
                  <a:schemeClr val="dk1"/>
                </a:solidFill>
                <a:latin typeface="Tenor Sans" panose="02000000000000000000"/>
                <a:ea typeface="Tenor Sans" panose="02000000000000000000"/>
                <a:cs typeface="Tenor Sans" panose="02000000000000000000"/>
                <a:sym typeface="Tenor Sans" panose="02000000000000000000"/>
              </a:defRPr>
            </a:lvl3pPr>
            <a:lvl4pPr lvl="3">
              <a:spcBef>
                <a:spcPts val="0"/>
              </a:spcBef>
              <a:spcAft>
                <a:spcPts val="0"/>
              </a:spcAft>
              <a:buClr>
                <a:schemeClr val="dk1"/>
              </a:buClr>
              <a:buSzPts val="4000"/>
              <a:buFont typeface="Tenor Sans" panose="02000000000000000000"/>
              <a:buNone/>
              <a:defRPr sz="4000">
                <a:solidFill>
                  <a:schemeClr val="dk1"/>
                </a:solidFill>
                <a:latin typeface="Tenor Sans" panose="02000000000000000000"/>
                <a:ea typeface="Tenor Sans" panose="02000000000000000000"/>
                <a:cs typeface="Tenor Sans" panose="02000000000000000000"/>
                <a:sym typeface="Tenor Sans" panose="02000000000000000000"/>
              </a:defRPr>
            </a:lvl4pPr>
            <a:lvl5pPr lvl="4">
              <a:spcBef>
                <a:spcPts val="0"/>
              </a:spcBef>
              <a:spcAft>
                <a:spcPts val="0"/>
              </a:spcAft>
              <a:buClr>
                <a:schemeClr val="dk1"/>
              </a:buClr>
              <a:buSzPts val="4000"/>
              <a:buFont typeface="Tenor Sans" panose="02000000000000000000"/>
              <a:buNone/>
              <a:defRPr sz="4000">
                <a:solidFill>
                  <a:schemeClr val="dk1"/>
                </a:solidFill>
                <a:latin typeface="Tenor Sans" panose="02000000000000000000"/>
                <a:ea typeface="Tenor Sans" panose="02000000000000000000"/>
                <a:cs typeface="Tenor Sans" panose="02000000000000000000"/>
                <a:sym typeface="Tenor Sans" panose="02000000000000000000"/>
              </a:defRPr>
            </a:lvl5pPr>
            <a:lvl6pPr lvl="5">
              <a:spcBef>
                <a:spcPts val="0"/>
              </a:spcBef>
              <a:spcAft>
                <a:spcPts val="0"/>
              </a:spcAft>
              <a:buClr>
                <a:schemeClr val="dk1"/>
              </a:buClr>
              <a:buSzPts val="4000"/>
              <a:buFont typeface="Tenor Sans" panose="02000000000000000000"/>
              <a:buNone/>
              <a:defRPr sz="4000">
                <a:solidFill>
                  <a:schemeClr val="dk1"/>
                </a:solidFill>
                <a:latin typeface="Tenor Sans" panose="02000000000000000000"/>
                <a:ea typeface="Tenor Sans" panose="02000000000000000000"/>
                <a:cs typeface="Tenor Sans" panose="02000000000000000000"/>
                <a:sym typeface="Tenor Sans" panose="02000000000000000000"/>
              </a:defRPr>
            </a:lvl6pPr>
            <a:lvl7pPr lvl="6">
              <a:spcBef>
                <a:spcPts val="0"/>
              </a:spcBef>
              <a:spcAft>
                <a:spcPts val="0"/>
              </a:spcAft>
              <a:buClr>
                <a:schemeClr val="dk1"/>
              </a:buClr>
              <a:buSzPts val="4000"/>
              <a:buFont typeface="Tenor Sans" panose="02000000000000000000"/>
              <a:buNone/>
              <a:defRPr sz="4000">
                <a:solidFill>
                  <a:schemeClr val="dk1"/>
                </a:solidFill>
                <a:latin typeface="Tenor Sans" panose="02000000000000000000"/>
                <a:ea typeface="Tenor Sans" panose="02000000000000000000"/>
                <a:cs typeface="Tenor Sans" panose="02000000000000000000"/>
                <a:sym typeface="Tenor Sans" panose="02000000000000000000"/>
              </a:defRPr>
            </a:lvl7pPr>
            <a:lvl8pPr lvl="7">
              <a:spcBef>
                <a:spcPts val="0"/>
              </a:spcBef>
              <a:spcAft>
                <a:spcPts val="0"/>
              </a:spcAft>
              <a:buClr>
                <a:schemeClr val="dk1"/>
              </a:buClr>
              <a:buSzPts val="4000"/>
              <a:buFont typeface="Tenor Sans" panose="02000000000000000000"/>
              <a:buNone/>
              <a:defRPr sz="4000">
                <a:solidFill>
                  <a:schemeClr val="dk1"/>
                </a:solidFill>
                <a:latin typeface="Tenor Sans" panose="02000000000000000000"/>
                <a:ea typeface="Tenor Sans" panose="02000000000000000000"/>
                <a:cs typeface="Tenor Sans" panose="02000000000000000000"/>
                <a:sym typeface="Tenor Sans" panose="02000000000000000000"/>
              </a:defRPr>
            </a:lvl8pPr>
            <a:lvl9pPr lvl="8">
              <a:spcBef>
                <a:spcPts val="0"/>
              </a:spcBef>
              <a:spcAft>
                <a:spcPts val="0"/>
              </a:spcAft>
              <a:buClr>
                <a:schemeClr val="dk1"/>
              </a:buClr>
              <a:buSzPts val="4000"/>
              <a:buFont typeface="Tenor Sans" panose="02000000000000000000"/>
              <a:buNone/>
              <a:defRPr sz="4000">
                <a:solidFill>
                  <a:schemeClr val="dk1"/>
                </a:solidFill>
                <a:latin typeface="Tenor Sans" panose="02000000000000000000"/>
                <a:ea typeface="Tenor Sans" panose="02000000000000000000"/>
                <a:cs typeface="Tenor Sans" panose="02000000000000000000"/>
                <a:sym typeface="Tenor Sans" panose="02000000000000000000"/>
              </a:defRPr>
            </a:lvl9pPr>
          </a:lstStyle>
          <a:p/>
        </p:txBody>
      </p:sp>
      <p:sp>
        <p:nvSpPr>
          <p:cNvPr id="7" name="Google Shape;7;p1"/>
          <p:cNvSpPr txBox="1"/>
          <p:nvPr>
            <p:ph type="body" idx="1"/>
          </p:nvPr>
        </p:nvSpPr>
        <p:spPr>
          <a:xfrm>
            <a:off x="713225" y="1152475"/>
            <a:ext cx="7717500" cy="34470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Lato" panose="020F0502020204030203"/>
              <a:buChar char="●"/>
              <a:defRPr sz="1800">
                <a:solidFill>
                  <a:schemeClr val="dk1"/>
                </a:solidFill>
                <a:latin typeface="Lato" panose="020F0502020204030203"/>
                <a:ea typeface="Lato" panose="020F0502020204030203"/>
                <a:cs typeface="Lato" panose="020F0502020204030203"/>
                <a:sym typeface="Lato" panose="020F0502020204030203"/>
              </a:defRPr>
            </a:lvl1pPr>
            <a:lvl2pPr marL="914400" lvl="1" indent="-317500">
              <a:lnSpc>
                <a:spcPct val="100000"/>
              </a:lnSpc>
              <a:spcBef>
                <a:spcPts val="1600"/>
              </a:spcBef>
              <a:spcAft>
                <a:spcPts val="0"/>
              </a:spcAft>
              <a:buClr>
                <a:schemeClr val="dk1"/>
              </a:buClr>
              <a:buSzPts val="1400"/>
              <a:buFont typeface="Lato" panose="020F0502020204030203"/>
              <a:buChar char="○"/>
              <a:defRPr>
                <a:solidFill>
                  <a:schemeClr val="dk1"/>
                </a:solidFill>
                <a:latin typeface="Lato" panose="020F0502020204030203"/>
                <a:ea typeface="Lato" panose="020F0502020204030203"/>
                <a:cs typeface="Lato" panose="020F0502020204030203"/>
                <a:sym typeface="Lato" panose="020F0502020204030203"/>
              </a:defRPr>
            </a:lvl2pPr>
            <a:lvl3pPr marL="1371600" lvl="2" indent="-317500">
              <a:lnSpc>
                <a:spcPct val="100000"/>
              </a:lnSpc>
              <a:spcBef>
                <a:spcPts val="1600"/>
              </a:spcBef>
              <a:spcAft>
                <a:spcPts val="0"/>
              </a:spcAft>
              <a:buClr>
                <a:schemeClr val="dk1"/>
              </a:buClr>
              <a:buSzPts val="1400"/>
              <a:buFont typeface="Lato" panose="020F0502020204030203"/>
              <a:buChar char="■"/>
              <a:defRPr>
                <a:solidFill>
                  <a:schemeClr val="dk1"/>
                </a:solidFill>
                <a:latin typeface="Lato" panose="020F0502020204030203"/>
                <a:ea typeface="Lato" panose="020F0502020204030203"/>
                <a:cs typeface="Lato" panose="020F0502020204030203"/>
                <a:sym typeface="Lato" panose="020F0502020204030203"/>
              </a:defRPr>
            </a:lvl3pPr>
            <a:lvl4pPr marL="1828800" lvl="3" indent="-317500">
              <a:lnSpc>
                <a:spcPct val="100000"/>
              </a:lnSpc>
              <a:spcBef>
                <a:spcPts val="1600"/>
              </a:spcBef>
              <a:spcAft>
                <a:spcPts val="0"/>
              </a:spcAft>
              <a:buClr>
                <a:schemeClr val="dk1"/>
              </a:buClr>
              <a:buSzPts val="1400"/>
              <a:buFont typeface="Lato" panose="020F0502020204030203"/>
              <a:buChar char="●"/>
              <a:defRPr>
                <a:solidFill>
                  <a:schemeClr val="dk1"/>
                </a:solidFill>
                <a:latin typeface="Lato" panose="020F0502020204030203"/>
                <a:ea typeface="Lato" panose="020F0502020204030203"/>
                <a:cs typeface="Lato" panose="020F0502020204030203"/>
                <a:sym typeface="Lato" panose="020F0502020204030203"/>
              </a:defRPr>
            </a:lvl4pPr>
            <a:lvl5pPr marL="2286000" lvl="4" indent="-317500">
              <a:lnSpc>
                <a:spcPct val="100000"/>
              </a:lnSpc>
              <a:spcBef>
                <a:spcPts val="1600"/>
              </a:spcBef>
              <a:spcAft>
                <a:spcPts val="0"/>
              </a:spcAft>
              <a:buClr>
                <a:schemeClr val="dk1"/>
              </a:buClr>
              <a:buSzPts val="1400"/>
              <a:buFont typeface="Lato" panose="020F0502020204030203"/>
              <a:buChar char="○"/>
              <a:defRPr>
                <a:solidFill>
                  <a:schemeClr val="dk1"/>
                </a:solidFill>
                <a:latin typeface="Lato" panose="020F0502020204030203"/>
                <a:ea typeface="Lato" panose="020F0502020204030203"/>
                <a:cs typeface="Lato" panose="020F0502020204030203"/>
                <a:sym typeface="Lato" panose="020F0502020204030203"/>
              </a:defRPr>
            </a:lvl5pPr>
            <a:lvl6pPr marL="2743200" lvl="5" indent="-317500">
              <a:lnSpc>
                <a:spcPct val="100000"/>
              </a:lnSpc>
              <a:spcBef>
                <a:spcPts val="1600"/>
              </a:spcBef>
              <a:spcAft>
                <a:spcPts val="0"/>
              </a:spcAft>
              <a:buClr>
                <a:schemeClr val="dk1"/>
              </a:buClr>
              <a:buSzPts val="1400"/>
              <a:buFont typeface="Lato" panose="020F0502020204030203"/>
              <a:buChar char="■"/>
              <a:defRPr>
                <a:solidFill>
                  <a:schemeClr val="dk1"/>
                </a:solidFill>
                <a:latin typeface="Lato" panose="020F0502020204030203"/>
                <a:ea typeface="Lato" panose="020F0502020204030203"/>
                <a:cs typeface="Lato" panose="020F0502020204030203"/>
                <a:sym typeface="Lato" panose="020F0502020204030203"/>
              </a:defRPr>
            </a:lvl6pPr>
            <a:lvl7pPr marL="3200400" lvl="6" indent="-317500">
              <a:lnSpc>
                <a:spcPct val="100000"/>
              </a:lnSpc>
              <a:spcBef>
                <a:spcPts val="1600"/>
              </a:spcBef>
              <a:spcAft>
                <a:spcPts val="0"/>
              </a:spcAft>
              <a:buClr>
                <a:schemeClr val="dk1"/>
              </a:buClr>
              <a:buSzPts val="1400"/>
              <a:buFont typeface="Lato" panose="020F0502020204030203"/>
              <a:buChar char="●"/>
              <a:defRPr>
                <a:solidFill>
                  <a:schemeClr val="dk1"/>
                </a:solidFill>
                <a:latin typeface="Lato" panose="020F0502020204030203"/>
                <a:ea typeface="Lato" panose="020F0502020204030203"/>
                <a:cs typeface="Lato" panose="020F0502020204030203"/>
                <a:sym typeface="Lato" panose="020F0502020204030203"/>
              </a:defRPr>
            </a:lvl7pPr>
            <a:lvl8pPr marL="3657600" lvl="7" indent="-317500">
              <a:lnSpc>
                <a:spcPct val="100000"/>
              </a:lnSpc>
              <a:spcBef>
                <a:spcPts val="1600"/>
              </a:spcBef>
              <a:spcAft>
                <a:spcPts val="0"/>
              </a:spcAft>
              <a:buClr>
                <a:schemeClr val="dk1"/>
              </a:buClr>
              <a:buSzPts val="1400"/>
              <a:buFont typeface="Lato" panose="020F0502020204030203"/>
              <a:buChar char="○"/>
              <a:defRPr>
                <a:solidFill>
                  <a:schemeClr val="dk1"/>
                </a:solidFill>
                <a:latin typeface="Lato" panose="020F0502020204030203"/>
                <a:ea typeface="Lato" panose="020F0502020204030203"/>
                <a:cs typeface="Lato" panose="020F0502020204030203"/>
                <a:sym typeface="Lato" panose="020F0502020204030203"/>
              </a:defRPr>
            </a:lvl8pPr>
            <a:lvl9pPr marL="4114800" lvl="8" indent="-317500">
              <a:lnSpc>
                <a:spcPct val="100000"/>
              </a:lnSpc>
              <a:spcBef>
                <a:spcPts val="1600"/>
              </a:spcBef>
              <a:spcAft>
                <a:spcPts val="1600"/>
              </a:spcAft>
              <a:buClr>
                <a:schemeClr val="dk1"/>
              </a:buClr>
              <a:buSzPts val="1400"/>
              <a:buFont typeface="Lato" panose="020F0502020204030203"/>
              <a:buChar char="■"/>
              <a:defRPr>
                <a:solidFill>
                  <a:schemeClr val="dk1"/>
                </a:solidFill>
                <a:latin typeface="Lato" panose="020F0502020204030203"/>
                <a:ea typeface="Lato" panose="020F0502020204030203"/>
                <a:cs typeface="Lato" panose="020F0502020204030203"/>
                <a:sym typeface="Lato" panose="020F0502020204030203"/>
              </a:defRPr>
            </a:lvl9pPr>
          </a:lstStyle>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8.xml"/><Relationship Id="rId1" Type="http://schemas.openxmlformats.org/officeDocument/2006/relationships/image" Target="../media/image1.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chemeClr val="accent2"/>
            </a:gs>
          </a:gsLst>
          <a:lin ang="5400012" scaled="0"/>
        </a:gradFill>
        <a:effectLst/>
      </p:bgPr>
    </p:bg>
    <p:spTree>
      <p:nvGrpSpPr>
        <p:cNvPr id="690" name="Shape 690"/>
        <p:cNvGrpSpPr/>
        <p:nvPr/>
      </p:nvGrpSpPr>
      <p:grpSpPr>
        <a:xfrm>
          <a:off x="0" y="0"/>
          <a:ext cx="0" cy="0"/>
          <a:chOff x="0" y="0"/>
          <a:chExt cx="0" cy="0"/>
        </a:xfrm>
      </p:grpSpPr>
      <p:grpSp>
        <p:nvGrpSpPr>
          <p:cNvPr id="691" name="Google Shape;691;p29"/>
          <p:cNvGrpSpPr/>
          <p:nvPr/>
        </p:nvGrpSpPr>
        <p:grpSpPr>
          <a:xfrm>
            <a:off x="722090" y="4696260"/>
            <a:ext cx="7698900" cy="195300"/>
            <a:chOff x="722090" y="4696260"/>
            <a:chExt cx="7698900" cy="195300"/>
          </a:xfrm>
        </p:grpSpPr>
        <p:sp>
          <p:nvSpPr>
            <p:cNvPr id="692" name="Google Shape;692;p29"/>
            <p:cNvSpPr/>
            <p:nvPr/>
          </p:nvSpPr>
          <p:spPr>
            <a:xfrm rot="-5400000">
              <a:off x="4473890" y="944460"/>
              <a:ext cx="195300" cy="76989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693" name="Google Shape;693;p29"/>
            <p:cNvGrpSpPr/>
            <p:nvPr/>
          </p:nvGrpSpPr>
          <p:grpSpPr>
            <a:xfrm flipH="1">
              <a:off x="8020560" y="4822462"/>
              <a:ext cx="361490" cy="26300"/>
              <a:chOff x="6217388" y="4360343"/>
              <a:chExt cx="653689" cy="26318"/>
            </a:xfrm>
          </p:grpSpPr>
          <p:sp>
            <p:nvSpPr>
              <p:cNvPr id="694" name="Google Shape;694;p29"/>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95" name="Google Shape;695;p29"/>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696" name="Google Shape;696;p29"/>
          <p:cNvGrpSpPr/>
          <p:nvPr/>
        </p:nvGrpSpPr>
        <p:grpSpPr>
          <a:xfrm>
            <a:off x="1004956" y="814522"/>
            <a:ext cx="6826949" cy="2962800"/>
            <a:chOff x="1004956" y="814522"/>
            <a:chExt cx="6826949" cy="2962800"/>
          </a:xfrm>
        </p:grpSpPr>
        <p:sp>
          <p:nvSpPr>
            <p:cNvPr id="697" name="Google Shape;697;p29"/>
            <p:cNvSpPr/>
            <p:nvPr/>
          </p:nvSpPr>
          <p:spPr>
            <a:xfrm>
              <a:off x="1008706" y="814522"/>
              <a:ext cx="6823200" cy="2962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698" name="Google Shape;698;p29"/>
            <p:cNvGrpSpPr/>
            <p:nvPr/>
          </p:nvGrpSpPr>
          <p:grpSpPr>
            <a:xfrm>
              <a:off x="1600207" y="3642889"/>
              <a:ext cx="653689" cy="26318"/>
              <a:chOff x="6217388" y="4360343"/>
              <a:chExt cx="653689" cy="26318"/>
            </a:xfrm>
          </p:grpSpPr>
          <p:sp>
            <p:nvSpPr>
              <p:cNvPr id="699" name="Google Shape;699;p29"/>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00" name="Google Shape;700;p29"/>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701" name="Google Shape;701;p29"/>
            <p:cNvGrpSpPr/>
            <p:nvPr/>
          </p:nvGrpSpPr>
          <p:grpSpPr>
            <a:xfrm>
              <a:off x="1084251" y="3033778"/>
              <a:ext cx="32877" cy="382965"/>
              <a:chOff x="788605" y="3698532"/>
              <a:chExt cx="32877" cy="382965"/>
            </a:xfrm>
          </p:grpSpPr>
          <p:sp>
            <p:nvSpPr>
              <p:cNvPr id="702" name="Google Shape;702;p29"/>
              <p:cNvSpPr/>
              <p:nvPr/>
            </p:nvSpPr>
            <p:spPr>
              <a:xfrm>
                <a:off x="788605" y="3851686"/>
                <a:ext cx="32877" cy="229811"/>
              </a:xfrm>
              <a:custGeom>
                <a:avLst/>
                <a:gdLst/>
                <a:ahLst/>
                <a:cxnLst/>
                <a:rect l="l" t="t" r="r" b="b"/>
                <a:pathLst>
                  <a:path w="401" h="2803" extrusionOk="0">
                    <a:moveTo>
                      <a:pt x="167" y="1"/>
                    </a:moveTo>
                    <a:cubicBezTo>
                      <a:pt x="0" y="501"/>
                      <a:pt x="0" y="2469"/>
                      <a:pt x="167" y="2803"/>
                    </a:cubicBezTo>
                    <a:lnTo>
                      <a:pt x="267" y="2803"/>
                    </a:lnTo>
                    <a:cubicBezTo>
                      <a:pt x="267" y="2536"/>
                      <a:pt x="301" y="2336"/>
                      <a:pt x="301" y="2102"/>
                    </a:cubicBezTo>
                    <a:lnTo>
                      <a:pt x="301" y="1368"/>
                    </a:lnTo>
                    <a:lnTo>
                      <a:pt x="301" y="668"/>
                    </a:lnTo>
                    <a:cubicBezTo>
                      <a:pt x="301" y="468"/>
                      <a:pt x="401" y="201"/>
                      <a:pt x="16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03" name="Google Shape;703;p29"/>
              <p:cNvSpPr/>
              <p:nvPr/>
            </p:nvSpPr>
            <p:spPr>
              <a:xfrm>
                <a:off x="791310" y="3698532"/>
                <a:ext cx="30171" cy="82151"/>
              </a:xfrm>
              <a:custGeom>
                <a:avLst/>
                <a:gdLst/>
                <a:ahLst/>
                <a:cxnLst/>
                <a:rect l="l" t="t" r="r" b="b"/>
                <a:pathLst>
                  <a:path w="368" h="1002" extrusionOk="0">
                    <a:moveTo>
                      <a:pt x="201" y="1"/>
                    </a:moveTo>
                    <a:cubicBezTo>
                      <a:pt x="67" y="334"/>
                      <a:pt x="1" y="668"/>
                      <a:pt x="201" y="1001"/>
                    </a:cubicBezTo>
                    <a:cubicBezTo>
                      <a:pt x="368" y="668"/>
                      <a:pt x="301" y="334"/>
                      <a:pt x="20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704" name="Google Shape;704;p29"/>
            <p:cNvGrpSpPr/>
            <p:nvPr/>
          </p:nvGrpSpPr>
          <p:grpSpPr>
            <a:xfrm>
              <a:off x="1004956" y="814522"/>
              <a:ext cx="6823200" cy="408300"/>
              <a:chOff x="901100" y="819000"/>
              <a:chExt cx="6823200" cy="408300"/>
            </a:xfrm>
          </p:grpSpPr>
          <p:sp>
            <p:nvSpPr>
              <p:cNvPr id="705" name="Google Shape;705;p29"/>
              <p:cNvSpPr/>
              <p:nvPr/>
            </p:nvSpPr>
            <p:spPr>
              <a:xfrm>
                <a:off x="901100" y="819000"/>
                <a:ext cx="68232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06" name="Google Shape;706;p29"/>
              <p:cNvSpPr/>
              <p:nvPr/>
            </p:nvSpPr>
            <p:spPr>
              <a:xfrm>
                <a:off x="69983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07" name="Google Shape;707;p29"/>
              <p:cNvSpPr/>
              <p:nvPr/>
            </p:nvSpPr>
            <p:spPr>
              <a:xfrm>
                <a:off x="73374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08" name="Google Shape;708;p29"/>
              <p:cNvSpPr/>
              <p:nvPr/>
            </p:nvSpPr>
            <p:spPr>
              <a:xfrm>
                <a:off x="66783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709" name="Google Shape;709;p29"/>
              <p:cNvGrpSpPr/>
              <p:nvPr/>
            </p:nvGrpSpPr>
            <p:grpSpPr>
              <a:xfrm>
                <a:off x="976036" y="1071762"/>
                <a:ext cx="426749" cy="68460"/>
                <a:chOff x="591674" y="1032262"/>
                <a:chExt cx="426749" cy="68460"/>
              </a:xfrm>
            </p:grpSpPr>
            <p:sp>
              <p:nvSpPr>
                <p:cNvPr id="710" name="Google Shape;710;p29"/>
                <p:cNvSpPr/>
                <p:nvPr/>
              </p:nvSpPr>
              <p:spPr>
                <a:xfrm>
                  <a:off x="769425"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11" name="Google Shape;711;p29"/>
                <p:cNvSpPr/>
                <p:nvPr/>
              </p:nvSpPr>
              <p:spPr>
                <a:xfrm>
                  <a:off x="865187"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12" name="Google Shape;712;p29"/>
                <p:cNvSpPr/>
                <p:nvPr/>
              </p:nvSpPr>
              <p:spPr>
                <a:xfrm>
                  <a:off x="684649"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13" name="Google Shape;713;p29"/>
                <p:cNvSpPr/>
                <p:nvPr/>
              </p:nvSpPr>
              <p:spPr>
                <a:xfrm>
                  <a:off x="591674"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14" name="Google Shape;714;p29"/>
                <p:cNvSpPr/>
                <p:nvPr/>
              </p:nvSpPr>
              <p:spPr>
                <a:xfrm>
                  <a:off x="960868"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grpSp>
        <p:nvGrpSpPr>
          <p:cNvPr id="715" name="Google Shape;715;p29"/>
          <p:cNvGrpSpPr/>
          <p:nvPr/>
        </p:nvGrpSpPr>
        <p:grpSpPr>
          <a:xfrm>
            <a:off x="3372485" y="3512820"/>
            <a:ext cx="4766310" cy="783590"/>
            <a:chOff x="4439688" y="3549706"/>
            <a:chExt cx="3595500" cy="783750"/>
          </a:xfrm>
        </p:grpSpPr>
        <p:sp>
          <p:nvSpPr>
            <p:cNvPr id="716" name="Google Shape;716;p29"/>
            <p:cNvSpPr/>
            <p:nvPr/>
          </p:nvSpPr>
          <p:spPr>
            <a:xfrm>
              <a:off x="4439688" y="3549857"/>
              <a:ext cx="3595500" cy="7836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717" name="Google Shape;717;p29"/>
            <p:cNvGrpSpPr/>
            <p:nvPr/>
          </p:nvGrpSpPr>
          <p:grpSpPr>
            <a:xfrm>
              <a:off x="7381488" y="3549706"/>
              <a:ext cx="653700" cy="783600"/>
              <a:chOff x="8962700" y="2710519"/>
              <a:chExt cx="653700" cy="783600"/>
            </a:xfrm>
          </p:grpSpPr>
          <p:sp>
            <p:nvSpPr>
              <p:cNvPr id="718" name="Google Shape;718;p29"/>
              <p:cNvSpPr/>
              <p:nvPr/>
            </p:nvSpPr>
            <p:spPr>
              <a:xfrm>
                <a:off x="8962700" y="2710519"/>
                <a:ext cx="653700" cy="7836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19" name="Google Shape;719;p29"/>
              <p:cNvSpPr/>
              <p:nvPr/>
            </p:nvSpPr>
            <p:spPr>
              <a:xfrm>
                <a:off x="9176197" y="3046871"/>
                <a:ext cx="226723" cy="152360"/>
              </a:xfrm>
              <a:custGeom>
                <a:avLst/>
                <a:gdLst/>
                <a:ahLst/>
                <a:cxnLst/>
                <a:rect l="l" t="t" r="r" b="b"/>
                <a:pathLst>
                  <a:path w="2869" h="1928" extrusionOk="0">
                    <a:moveTo>
                      <a:pt x="2802" y="1"/>
                    </a:moveTo>
                    <a:cubicBezTo>
                      <a:pt x="2369" y="101"/>
                      <a:pt x="2435" y="501"/>
                      <a:pt x="2202" y="734"/>
                    </a:cubicBezTo>
                    <a:cubicBezTo>
                      <a:pt x="2002" y="968"/>
                      <a:pt x="1835" y="1268"/>
                      <a:pt x="1601" y="1602"/>
                    </a:cubicBezTo>
                    <a:cubicBezTo>
                      <a:pt x="1334" y="1402"/>
                      <a:pt x="1168" y="1235"/>
                      <a:pt x="1034" y="1068"/>
                    </a:cubicBezTo>
                    <a:cubicBezTo>
                      <a:pt x="834" y="801"/>
                      <a:pt x="634" y="501"/>
                      <a:pt x="434" y="267"/>
                    </a:cubicBezTo>
                    <a:cubicBezTo>
                      <a:pt x="364" y="174"/>
                      <a:pt x="310" y="64"/>
                      <a:pt x="204" y="64"/>
                    </a:cubicBezTo>
                    <a:cubicBezTo>
                      <a:pt x="158" y="64"/>
                      <a:pt x="103" y="84"/>
                      <a:pt x="34" y="134"/>
                    </a:cubicBezTo>
                    <a:cubicBezTo>
                      <a:pt x="34" y="234"/>
                      <a:pt x="0" y="267"/>
                      <a:pt x="34" y="301"/>
                    </a:cubicBezTo>
                    <a:cubicBezTo>
                      <a:pt x="434" y="768"/>
                      <a:pt x="767" y="1268"/>
                      <a:pt x="1168" y="1735"/>
                    </a:cubicBezTo>
                    <a:cubicBezTo>
                      <a:pt x="1309" y="1861"/>
                      <a:pt x="1429" y="1928"/>
                      <a:pt x="1544" y="1928"/>
                    </a:cubicBezTo>
                    <a:cubicBezTo>
                      <a:pt x="1672" y="1928"/>
                      <a:pt x="1794" y="1845"/>
                      <a:pt x="1935" y="1668"/>
                    </a:cubicBezTo>
                    <a:cubicBezTo>
                      <a:pt x="2268" y="1235"/>
                      <a:pt x="2535" y="668"/>
                      <a:pt x="2836" y="167"/>
                    </a:cubicBezTo>
                    <a:cubicBezTo>
                      <a:pt x="2869" y="134"/>
                      <a:pt x="2836" y="101"/>
                      <a:pt x="28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720" name="Google Shape;720;p29"/>
              <p:cNvGrpSpPr/>
              <p:nvPr/>
            </p:nvGrpSpPr>
            <p:grpSpPr>
              <a:xfrm>
                <a:off x="9514965" y="2764337"/>
                <a:ext cx="68084" cy="282536"/>
                <a:chOff x="8319840" y="1587837"/>
                <a:chExt cx="68084" cy="282536"/>
              </a:xfrm>
            </p:grpSpPr>
            <p:sp>
              <p:nvSpPr>
                <p:cNvPr id="721" name="Google Shape;721;p29"/>
                <p:cNvSpPr/>
                <p:nvPr/>
              </p:nvSpPr>
              <p:spPr>
                <a:xfrm>
                  <a:off x="8333375" y="1724499"/>
                  <a:ext cx="54549" cy="67434"/>
                </a:xfrm>
                <a:custGeom>
                  <a:avLst/>
                  <a:gdLst/>
                  <a:ahLst/>
                  <a:cxnLst/>
                  <a:rect l="l" t="t" r="r" b="b"/>
                  <a:pathLst>
                    <a:path w="669" h="827" extrusionOk="0">
                      <a:moveTo>
                        <a:pt x="568" y="1"/>
                      </a:moveTo>
                      <a:cubicBezTo>
                        <a:pt x="543" y="1"/>
                        <a:pt x="518" y="9"/>
                        <a:pt x="501" y="26"/>
                      </a:cubicBezTo>
                      <a:cubicBezTo>
                        <a:pt x="334" y="226"/>
                        <a:pt x="168" y="393"/>
                        <a:pt x="1" y="593"/>
                      </a:cubicBezTo>
                      <a:cubicBezTo>
                        <a:pt x="1" y="659"/>
                        <a:pt x="34" y="726"/>
                        <a:pt x="34" y="826"/>
                      </a:cubicBezTo>
                      <a:lnTo>
                        <a:pt x="134" y="826"/>
                      </a:lnTo>
                      <a:cubicBezTo>
                        <a:pt x="301" y="593"/>
                        <a:pt x="501" y="359"/>
                        <a:pt x="668" y="159"/>
                      </a:cubicBezTo>
                      <a:cubicBezTo>
                        <a:pt x="668" y="92"/>
                        <a:pt x="668" y="26"/>
                        <a:pt x="635" y="26"/>
                      </a:cubicBezTo>
                      <a:cubicBezTo>
                        <a:pt x="618" y="9"/>
                        <a:pt x="593" y="1"/>
                        <a:pt x="5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22" name="Google Shape;722;p29"/>
                <p:cNvSpPr/>
                <p:nvPr/>
              </p:nvSpPr>
              <p:spPr>
                <a:xfrm>
                  <a:off x="8319840" y="1587837"/>
                  <a:ext cx="65312" cy="62623"/>
                </a:xfrm>
                <a:custGeom>
                  <a:avLst/>
                  <a:gdLst/>
                  <a:ahLst/>
                  <a:cxnLst/>
                  <a:rect l="l" t="t" r="r" b="b"/>
                  <a:pathLst>
                    <a:path w="801" h="768" extrusionOk="0">
                      <a:moveTo>
                        <a:pt x="801" y="0"/>
                      </a:moveTo>
                      <a:cubicBezTo>
                        <a:pt x="667" y="34"/>
                        <a:pt x="100" y="534"/>
                        <a:pt x="33" y="601"/>
                      </a:cubicBezTo>
                      <a:cubicBezTo>
                        <a:pt x="0" y="668"/>
                        <a:pt x="0" y="701"/>
                        <a:pt x="33" y="734"/>
                      </a:cubicBezTo>
                      <a:cubicBezTo>
                        <a:pt x="100" y="768"/>
                        <a:pt x="134" y="768"/>
                        <a:pt x="167" y="768"/>
                      </a:cubicBezTo>
                      <a:cubicBezTo>
                        <a:pt x="334" y="734"/>
                        <a:pt x="767" y="201"/>
                        <a:pt x="8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23" name="Google Shape;723;p29"/>
                <p:cNvSpPr/>
                <p:nvPr/>
              </p:nvSpPr>
              <p:spPr>
                <a:xfrm>
                  <a:off x="8330684" y="1813622"/>
                  <a:ext cx="51776" cy="56752"/>
                </a:xfrm>
                <a:custGeom>
                  <a:avLst/>
                  <a:gdLst/>
                  <a:ahLst/>
                  <a:cxnLst/>
                  <a:rect l="l" t="t" r="r" b="b"/>
                  <a:pathLst>
                    <a:path w="635" h="696" extrusionOk="0">
                      <a:moveTo>
                        <a:pt x="501" y="0"/>
                      </a:moveTo>
                      <a:lnTo>
                        <a:pt x="1" y="500"/>
                      </a:lnTo>
                      <a:cubicBezTo>
                        <a:pt x="1" y="500"/>
                        <a:pt x="1" y="567"/>
                        <a:pt x="34" y="634"/>
                      </a:cubicBezTo>
                      <a:cubicBezTo>
                        <a:pt x="57" y="657"/>
                        <a:pt x="112" y="696"/>
                        <a:pt x="154" y="696"/>
                      </a:cubicBezTo>
                      <a:cubicBezTo>
                        <a:pt x="174" y="696"/>
                        <a:pt x="190" y="688"/>
                        <a:pt x="201" y="667"/>
                      </a:cubicBezTo>
                      <a:cubicBezTo>
                        <a:pt x="367" y="500"/>
                        <a:pt x="501" y="334"/>
                        <a:pt x="634" y="167"/>
                      </a:cubicBezTo>
                      <a:cubicBezTo>
                        <a:pt x="634" y="133"/>
                        <a:pt x="534" y="67"/>
                        <a:pt x="5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24" name="Google Shape;724;p29"/>
                <p:cNvSpPr/>
                <p:nvPr/>
              </p:nvSpPr>
              <p:spPr>
                <a:xfrm>
                  <a:off x="8336147" y="1659267"/>
                  <a:ext cx="51776" cy="51044"/>
                </a:xfrm>
                <a:custGeom>
                  <a:avLst/>
                  <a:gdLst/>
                  <a:ahLst/>
                  <a:cxnLst/>
                  <a:rect l="l" t="t" r="r" b="b"/>
                  <a:pathLst>
                    <a:path w="635" h="626" extrusionOk="0">
                      <a:moveTo>
                        <a:pt x="438" y="0"/>
                      </a:moveTo>
                      <a:cubicBezTo>
                        <a:pt x="417" y="0"/>
                        <a:pt x="401" y="8"/>
                        <a:pt x="401" y="25"/>
                      </a:cubicBezTo>
                      <a:cubicBezTo>
                        <a:pt x="267" y="158"/>
                        <a:pt x="134" y="325"/>
                        <a:pt x="0" y="492"/>
                      </a:cubicBezTo>
                      <a:cubicBezTo>
                        <a:pt x="0" y="492"/>
                        <a:pt x="0" y="559"/>
                        <a:pt x="67" y="625"/>
                      </a:cubicBezTo>
                      <a:lnTo>
                        <a:pt x="167" y="625"/>
                      </a:lnTo>
                      <a:cubicBezTo>
                        <a:pt x="334" y="459"/>
                        <a:pt x="501" y="225"/>
                        <a:pt x="634" y="58"/>
                      </a:cubicBezTo>
                      <a:cubicBezTo>
                        <a:pt x="610" y="35"/>
                        <a:pt x="604" y="11"/>
                        <a:pt x="566" y="11"/>
                      </a:cubicBezTo>
                      <a:cubicBezTo>
                        <a:pt x="551" y="11"/>
                        <a:pt x="530" y="15"/>
                        <a:pt x="501" y="25"/>
                      </a:cubicBezTo>
                      <a:cubicBezTo>
                        <a:pt x="484" y="8"/>
                        <a:pt x="459" y="0"/>
                        <a:pt x="4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725" name="Google Shape;725;p29"/>
            <p:cNvGrpSpPr/>
            <p:nvPr/>
          </p:nvGrpSpPr>
          <p:grpSpPr>
            <a:xfrm>
              <a:off x="6641626" y="4203868"/>
              <a:ext cx="653689" cy="26318"/>
              <a:chOff x="6217388" y="4360343"/>
              <a:chExt cx="653689" cy="26318"/>
            </a:xfrm>
          </p:grpSpPr>
          <p:sp>
            <p:nvSpPr>
              <p:cNvPr id="726" name="Google Shape;726;p29"/>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27" name="Google Shape;727;p29"/>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728" name="Google Shape;728;p29"/>
          <p:cNvSpPr txBox="1"/>
          <p:nvPr>
            <p:ph type="ctrTitle"/>
          </p:nvPr>
        </p:nvSpPr>
        <p:spPr>
          <a:xfrm>
            <a:off x="1117071" y="1473559"/>
            <a:ext cx="6630600" cy="136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br>
              <a:rPr lang="en-US" sz="4000">
                <a:solidFill>
                  <a:schemeClr val="dk1"/>
                </a:solidFill>
              </a:rPr>
            </a:br>
            <a:r>
              <a:rPr lang="en-US" sz="4000">
                <a:solidFill>
                  <a:schemeClr val="dk1"/>
                </a:solidFill>
              </a:rPr>
              <a:t>Bài 7</a:t>
            </a:r>
            <a:br>
              <a:rPr lang="en-US" sz="4000">
                <a:solidFill>
                  <a:schemeClr val="dk1"/>
                </a:solidFill>
              </a:rPr>
            </a:br>
            <a:r>
              <a:rPr lang="en-US" sz="4000">
                <a:solidFill>
                  <a:schemeClr val="dk1"/>
                </a:solidFill>
              </a:rPr>
              <a:t>BIỆN PHÁP CHÊM XEN, BIỆN PHÁP LIỆT KÊ</a:t>
            </a:r>
            <a:endParaRPr sz="4000">
              <a:solidFill>
                <a:schemeClr val="dk1"/>
              </a:solidFill>
            </a:endParaRPr>
          </a:p>
          <a:p>
            <a:pPr marL="0" lvl="0" indent="0" algn="ctr" rtl="0">
              <a:spcBef>
                <a:spcPts val="0"/>
              </a:spcBef>
              <a:spcAft>
                <a:spcPts val="0"/>
              </a:spcAft>
              <a:buNone/>
            </a:pPr>
            <a:endParaRPr sz="3600">
              <a:solidFill>
                <a:schemeClr val="dk1"/>
              </a:solidFill>
            </a:endParaRPr>
          </a:p>
        </p:txBody>
      </p:sp>
      <p:grpSp>
        <p:nvGrpSpPr>
          <p:cNvPr id="730" name="Google Shape;730;p29"/>
          <p:cNvGrpSpPr/>
          <p:nvPr/>
        </p:nvGrpSpPr>
        <p:grpSpPr>
          <a:xfrm rot="-5400000">
            <a:off x="818410" y="4591126"/>
            <a:ext cx="195161" cy="405534"/>
            <a:chOff x="7244150" y="1699060"/>
            <a:chExt cx="512100" cy="886800"/>
          </a:xfrm>
        </p:grpSpPr>
        <p:grpSp>
          <p:nvGrpSpPr>
            <p:cNvPr id="731" name="Google Shape;731;p29"/>
            <p:cNvGrpSpPr/>
            <p:nvPr/>
          </p:nvGrpSpPr>
          <p:grpSpPr>
            <a:xfrm>
              <a:off x="7244150" y="1699060"/>
              <a:ext cx="512100" cy="886800"/>
              <a:chOff x="7244150" y="1699060"/>
              <a:chExt cx="512100" cy="886800"/>
            </a:xfrm>
          </p:grpSpPr>
          <p:sp>
            <p:nvSpPr>
              <p:cNvPr id="732" name="Google Shape;732;p29"/>
              <p:cNvSpPr/>
              <p:nvPr/>
            </p:nvSpPr>
            <p:spPr>
              <a:xfrm>
                <a:off x="7244150" y="1699060"/>
                <a:ext cx="512100" cy="886800"/>
              </a:xfrm>
              <a:prstGeom prst="rect">
                <a:avLst/>
              </a:prstGeom>
              <a:gradFill>
                <a:gsLst>
                  <a:gs pos="0">
                    <a:schemeClr val="l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733" name="Google Shape;733;p29"/>
              <p:cNvGrpSpPr/>
              <p:nvPr/>
            </p:nvGrpSpPr>
            <p:grpSpPr>
              <a:xfrm>
                <a:off x="7372302" y="2041800"/>
                <a:ext cx="255783" cy="201322"/>
                <a:chOff x="8009065" y="2014587"/>
                <a:chExt cx="255783" cy="201322"/>
              </a:xfrm>
            </p:grpSpPr>
            <p:sp>
              <p:nvSpPr>
                <p:cNvPr id="734" name="Google Shape;734;p29"/>
                <p:cNvSpPr/>
                <p:nvPr/>
              </p:nvSpPr>
              <p:spPr>
                <a:xfrm>
                  <a:off x="8009065" y="2098900"/>
                  <a:ext cx="255783" cy="21853"/>
                </a:xfrm>
                <a:custGeom>
                  <a:avLst/>
                  <a:gdLst/>
                  <a:ahLst/>
                  <a:cxnLst/>
                  <a:rect l="l" t="t" r="r" b="b"/>
                  <a:pathLst>
                    <a:path w="3137" h="268" extrusionOk="0">
                      <a:moveTo>
                        <a:pt x="234" y="1"/>
                      </a:moveTo>
                      <a:cubicBezTo>
                        <a:pt x="167" y="1"/>
                        <a:pt x="67" y="101"/>
                        <a:pt x="1" y="134"/>
                      </a:cubicBezTo>
                      <a:cubicBezTo>
                        <a:pt x="67" y="167"/>
                        <a:pt x="167" y="267"/>
                        <a:pt x="234" y="267"/>
                      </a:cubicBezTo>
                      <a:lnTo>
                        <a:pt x="2869" y="267"/>
                      </a:lnTo>
                      <a:cubicBezTo>
                        <a:pt x="2969" y="267"/>
                        <a:pt x="3036" y="167"/>
                        <a:pt x="3136" y="134"/>
                      </a:cubicBezTo>
                      <a:cubicBezTo>
                        <a:pt x="3036" y="101"/>
                        <a:pt x="2969" y="1"/>
                        <a:pt x="286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35" name="Google Shape;735;p29"/>
                <p:cNvSpPr/>
                <p:nvPr/>
              </p:nvSpPr>
              <p:spPr>
                <a:xfrm>
                  <a:off x="8009065" y="2014587"/>
                  <a:ext cx="250320" cy="21853"/>
                </a:xfrm>
                <a:custGeom>
                  <a:avLst/>
                  <a:gdLst/>
                  <a:ahLst/>
                  <a:cxnLst/>
                  <a:rect l="l" t="t" r="r" b="b"/>
                  <a:pathLst>
                    <a:path w="3070" h="268" extrusionOk="0">
                      <a:moveTo>
                        <a:pt x="234" y="1"/>
                      </a:moveTo>
                      <a:cubicBezTo>
                        <a:pt x="167" y="1"/>
                        <a:pt x="67" y="101"/>
                        <a:pt x="1" y="134"/>
                      </a:cubicBezTo>
                      <a:cubicBezTo>
                        <a:pt x="67" y="167"/>
                        <a:pt x="167" y="267"/>
                        <a:pt x="234" y="267"/>
                      </a:cubicBezTo>
                      <a:lnTo>
                        <a:pt x="2836" y="267"/>
                      </a:lnTo>
                      <a:cubicBezTo>
                        <a:pt x="2903" y="267"/>
                        <a:pt x="3003" y="167"/>
                        <a:pt x="3070" y="134"/>
                      </a:cubicBezTo>
                      <a:cubicBezTo>
                        <a:pt x="3003" y="101"/>
                        <a:pt x="2903" y="1"/>
                        <a:pt x="28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36" name="Google Shape;736;p29"/>
                <p:cNvSpPr/>
                <p:nvPr/>
              </p:nvSpPr>
              <p:spPr>
                <a:xfrm>
                  <a:off x="8014528" y="2191366"/>
                  <a:ext cx="242166" cy="24544"/>
                </a:xfrm>
                <a:custGeom>
                  <a:avLst/>
                  <a:gdLst/>
                  <a:ahLst/>
                  <a:cxnLst/>
                  <a:rect l="l" t="t" r="r" b="b"/>
                  <a:pathLst>
                    <a:path w="2970" h="301" extrusionOk="0">
                      <a:moveTo>
                        <a:pt x="267" y="1"/>
                      </a:moveTo>
                      <a:cubicBezTo>
                        <a:pt x="167" y="1"/>
                        <a:pt x="100" y="101"/>
                        <a:pt x="0" y="134"/>
                      </a:cubicBezTo>
                      <a:cubicBezTo>
                        <a:pt x="100" y="168"/>
                        <a:pt x="167" y="268"/>
                        <a:pt x="267" y="268"/>
                      </a:cubicBezTo>
                      <a:lnTo>
                        <a:pt x="1501" y="268"/>
                      </a:lnTo>
                      <a:cubicBezTo>
                        <a:pt x="1935" y="268"/>
                        <a:pt x="2335" y="268"/>
                        <a:pt x="2736" y="301"/>
                      </a:cubicBezTo>
                      <a:cubicBezTo>
                        <a:pt x="2802" y="301"/>
                        <a:pt x="2902" y="168"/>
                        <a:pt x="2969" y="134"/>
                      </a:cubicBezTo>
                      <a:cubicBezTo>
                        <a:pt x="2902" y="101"/>
                        <a:pt x="2802" y="1"/>
                        <a:pt x="27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737" name="Google Shape;737;p29"/>
            <p:cNvGrpSpPr/>
            <p:nvPr/>
          </p:nvGrpSpPr>
          <p:grpSpPr>
            <a:xfrm>
              <a:off x="7399502" y="2510426"/>
              <a:ext cx="201398" cy="21282"/>
              <a:chOff x="8038989" y="2545576"/>
              <a:chExt cx="201398" cy="21282"/>
            </a:xfrm>
          </p:grpSpPr>
          <p:sp>
            <p:nvSpPr>
              <p:cNvPr id="738" name="Google Shape;738;p29"/>
              <p:cNvSpPr/>
              <p:nvPr/>
            </p:nvSpPr>
            <p:spPr>
              <a:xfrm>
                <a:off x="8147760" y="2545576"/>
                <a:ext cx="92627" cy="21282"/>
              </a:xfrm>
              <a:custGeom>
                <a:avLst/>
                <a:gdLst/>
                <a:ahLst/>
                <a:cxnLst/>
                <a:rect l="l" t="t" r="r" b="b"/>
                <a:pathLst>
                  <a:path w="1136" h="261" extrusionOk="0">
                    <a:moveTo>
                      <a:pt x="324" y="1"/>
                    </a:moveTo>
                    <a:cubicBezTo>
                      <a:pt x="225" y="1"/>
                      <a:pt x="144" y="9"/>
                      <a:pt x="101" y="27"/>
                    </a:cubicBezTo>
                    <a:cubicBezTo>
                      <a:pt x="34" y="27"/>
                      <a:pt x="1" y="127"/>
                      <a:pt x="1" y="127"/>
                    </a:cubicBezTo>
                    <a:cubicBezTo>
                      <a:pt x="34" y="160"/>
                      <a:pt x="134" y="260"/>
                      <a:pt x="168" y="260"/>
                    </a:cubicBezTo>
                    <a:lnTo>
                      <a:pt x="768" y="260"/>
                    </a:lnTo>
                    <a:cubicBezTo>
                      <a:pt x="868" y="260"/>
                      <a:pt x="1002" y="193"/>
                      <a:pt x="1135" y="193"/>
                    </a:cubicBezTo>
                    <a:cubicBezTo>
                      <a:pt x="1036" y="70"/>
                      <a:pt x="607" y="1"/>
                      <a:pt x="3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39" name="Google Shape;739;p29"/>
              <p:cNvSpPr/>
              <p:nvPr/>
            </p:nvSpPr>
            <p:spPr>
              <a:xfrm>
                <a:off x="8038989" y="2552425"/>
                <a:ext cx="78928" cy="14433"/>
              </a:xfrm>
              <a:custGeom>
                <a:avLst/>
                <a:gdLst/>
                <a:ahLst/>
                <a:cxnLst/>
                <a:rect l="l" t="t" r="r" b="b"/>
                <a:pathLst>
                  <a:path w="968" h="177" extrusionOk="0">
                    <a:moveTo>
                      <a:pt x="484" y="1"/>
                    </a:moveTo>
                    <a:cubicBezTo>
                      <a:pt x="292" y="1"/>
                      <a:pt x="101" y="59"/>
                      <a:pt x="1" y="176"/>
                    </a:cubicBezTo>
                    <a:lnTo>
                      <a:pt x="968" y="176"/>
                    </a:lnTo>
                    <a:cubicBezTo>
                      <a:pt x="868" y="59"/>
                      <a:pt x="676" y="1"/>
                      <a:pt x="48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740" name="Google Shape;740;p29"/>
            <p:cNvGrpSpPr/>
            <p:nvPr/>
          </p:nvGrpSpPr>
          <p:grpSpPr>
            <a:xfrm>
              <a:off x="7645940" y="1741187"/>
              <a:ext cx="68084" cy="282536"/>
              <a:chOff x="8324615" y="1845962"/>
              <a:chExt cx="68084" cy="282536"/>
            </a:xfrm>
          </p:grpSpPr>
          <p:sp>
            <p:nvSpPr>
              <p:cNvPr id="741" name="Google Shape;741;p29"/>
              <p:cNvSpPr/>
              <p:nvPr/>
            </p:nvSpPr>
            <p:spPr>
              <a:xfrm>
                <a:off x="8338150" y="1982624"/>
                <a:ext cx="54549" cy="67434"/>
              </a:xfrm>
              <a:custGeom>
                <a:avLst/>
                <a:gdLst/>
                <a:ahLst/>
                <a:cxnLst/>
                <a:rect l="l" t="t" r="r" b="b"/>
                <a:pathLst>
                  <a:path w="669" h="827" extrusionOk="0">
                    <a:moveTo>
                      <a:pt x="568" y="1"/>
                    </a:moveTo>
                    <a:cubicBezTo>
                      <a:pt x="543" y="1"/>
                      <a:pt x="518" y="9"/>
                      <a:pt x="501" y="26"/>
                    </a:cubicBezTo>
                    <a:cubicBezTo>
                      <a:pt x="334" y="226"/>
                      <a:pt x="168" y="393"/>
                      <a:pt x="1" y="593"/>
                    </a:cubicBezTo>
                    <a:cubicBezTo>
                      <a:pt x="1" y="659"/>
                      <a:pt x="34" y="726"/>
                      <a:pt x="34" y="826"/>
                    </a:cubicBezTo>
                    <a:lnTo>
                      <a:pt x="134" y="826"/>
                    </a:lnTo>
                    <a:cubicBezTo>
                      <a:pt x="301" y="593"/>
                      <a:pt x="501" y="359"/>
                      <a:pt x="668" y="159"/>
                    </a:cubicBezTo>
                    <a:cubicBezTo>
                      <a:pt x="668" y="92"/>
                      <a:pt x="668" y="26"/>
                      <a:pt x="635" y="26"/>
                    </a:cubicBezTo>
                    <a:cubicBezTo>
                      <a:pt x="618" y="9"/>
                      <a:pt x="593" y="1"/>
                      <a:pt x="56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42" name="Google Shape;742;p29"/>
              <p:cNvSpPr/>
              <p:nvPr/>
            </p:nvSpPr>
            <p:spPr>
              <a:xfrm>
                <a:off x="8324615" y="1845962"/>
                <a:ext cx="65312" cy="62623"/>
              </a:xfrm>
              <a:custGeom>
                <a:avLst/>
                <a:gdLst/>
                <a:ahLst/>
                <a:cxnLst/>
                <a:rect l="l" t="t" r="r" b="b"/>
                <a:pathLst>
                  <a:path w="801" h="768" extrusionOk="0">
                    <a:moveTo>
                      <a:pt x="801" y="0"/>
                    </a:moveTo>
                    <a:cubicBezTo>
                      <a:pt x="667" y="34"/>
                      <a:pt x="100" y="534"/>
                      <a:pt x="33" y="601"/>
                    </a:cubicBezTo>
                    <a:cubicBezTo>
                      <a:pt x="0" y="668"/>
                      <a:pt x="0" y="701"/>
                      <a:pt x="33" y="734"/>
                    </a:cubicBezTo>
                    <a:cubicBezTo>
                      <a:pt x="100" y="768"/>
                      <a:pt x="134" y="768"/>
                      <a:pt x="167" y="768"/>
                    </a:cubicBezTo>
                    <a:cubicBezTo>
                      <a:pt x="334" y="734"/>
                      <a:pt x="767" y="201"/>
                      <a:pt x="8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43" name="Google Shape;743;p29"/>
              <p:cNvSpPr/>
              <p:nvPr/>
            </p:nvSpPr>
            <p:spPr>
              <a:xfrm>
                <a:off x="8335459" y="2071747"/>
                <a:ext cx="51776" cy="56752"/>
              </a:xfrm>
              <a:custGeom>
                <a:avLst/>
                <a:gdLst/>
                <a:ahLst/>
                <a:cxnLst/>
                <a:rect l="l" t="t" r="r" b="b"/>
                <a:pathLst>
                  <a:path w="635" h="696" extrusionOk="0">
                    <a:moveTo>
                      <a:pt x="501" y="0"/>
                    </a:moveTo>
                    <a:lnTo>
                      <a:pt x="1" y="500"/>
                    </a:lnTo>
                    <a:cubicBezTo>
                      <a:pt x="1" y="500"/>
                      <a:pt x="1" y="567"/>
                      <a:pt x="34" y="634"/>
                    </a:cubicBezTo>
                    <a:cubicBezTo>
                      <a:pt x="57" y="657"/>
                      <a:pt x="112" y="696"/>
                      <a:pt x="154" y="696"/>
                    </a:cubicBezTo>
                    <a:cubicBezTo>
                      <a:pt x="174" y="696"/>
                      <a:pt x="190" y="688"/>
                      <a:pt x="201" y="667"/>
                    </a:cubicBezTo>
                    <a:cubicBezTo>
                      <a:pt x="367" y="500"/>
                      <a:pt x="501" y="334"/>
                      <a:pt x="634" y="167"/>
                    </a:cubicBezTo>
                    <a:cubicBezTo>
                      <a:pt x="634" y="133"/>
                      <a:pt x="534" y="67"/>
                      <a:pt x="5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44" name="Google Shape;744;p29"/>
              <p:cNvSpPr/>
              <p:nvPr/>
            </p:nvSpPr>
            <p:spPr>
              <a:xfrm>
                <a:off x="8340922" y="1917392"/>
                <a:ext cx="51776" cy="51044"/>
              </a:xfrm>
              <a:custGeom>
                <a:avLst/>
                <a:gdLst/>
                <a:ahLst/>
                <a:cxnLst/>
                <a:rect l="l" t="t" r="r" b="b"/>
                <a:pathLst>
                  <a:path w="635" h="626" extrusionOk="0">
                    <a:moveTo>
                      <a:pt x="438" y="0"/>
                    </a:moveTo>
                    <a:cubicBezTo>
                      <a:pt x="417" y="0"/>
                      <a:pt x="401" y="8"/>
                      <a:pt x="401" y="25"/>
                    </a:cubicBezTo>
                    <a:cubicBezTo>
                      <a:pt x="267" y="158"/>
                      <a:pt x="134" y="325"/>
                      <a:pt x="0" y="492"/>
                    </a:cubicBezTo>
                    <a:cubicBezTo>
                      <a:pt x="0" y="492"/>
                      <a:pt x="0" y="559"/>
                      <a:pt x="67" y="625"/>
                    </a:cubicBezTo>
                    <a:lnTo>
                      <a:pt x="167" y="625"/>
                    </a:lnTo>
                    <a:cubicBezTo>
                      <a:pt x="334" y="459"/>
                      <a:pt x="501" y="225"/>
                      <a:pt x="634" y="58"/>
                    </a:cubicBezTo>
                    <a:cubicBezTo>
                      <a:pt x="610" y="35"/>
                      <a:pt x="604" y="11"/>
                      <a:pt x="566" y="11"/>
                    </a:cubicBezTo>
                    <a:cubicBezTo>
                      <a:pt x="551" y="11"/>
                      <a:pt x="530" y="15"/>
                      <a:pt x="501" y="25"/>
                    </a:cubicBezTo>
                    <a:cubicBezTo>
                      <a:pt x="484" y="8"/>
                      <a:pt x="459" y="0"/>
                      <a:pt x="43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746" name="Google Shape;746;p29"/>
          <p:cNvGrpSpPr/>
          <p:nvPr/>
        </p:nvGrpSpPr>
        <p:grpSpPr>
          <a:xfrm>
            <a:off x="1668897" y="4265148"/>
            <a:ext cx="308604" cy="304818"/>
            <a:chOff x="1665525" y="4051475"/>
            <a:chExt cx="618940" cy="611347"/>
          </a:xfrm>
        </p:grpSpPr>
        <p:sp>
          <p:nvSpPr>
            <p:cNvPr id="747" name="Google Shape;747;p29"/>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l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48" name="Google Shape;748;p29"/>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749" name="Google Shape;749;p29"/>
          <p:cNvGrpSpPr/>
          <p:nvPr/>
        </p:nvGrpSpPr>
        <p:grpSpPr>
          <a:xfrm>
            <a:off x="8071625" y="1525212"/>
            <a:ext cx="308604" cy="304818"/>
            <a:chOff x="1665525" y="4051475"/>
            <a:chExt cx="618940" cy="611347"/>
          </a:xfrm>
        </p:grpSpPr>
        <p:sp>
          <p:nvSpPr>
            <p:cNvPr id="750" name="Google Shape;750;p29"/>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51" name="Google Shape;751;p29"/>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1" name="Subtitle 0"/>
          <p:cNvSpPr/>
          <p:nvPr>
            <p:ph type="subTitle" idx="1"/>
          </p:nvPr>
        </p:nvSpPr>
        <p:spPr>
          <a:xfrm>
            <a:off x="3915410" y="3571875"/>
            <a:ext cx="3102610" cy="654050"/>
          </a:xfrm>
        </p:spPr>
        <p:txBody>
          <a:bodyPr/>
          <a:p>
            <a:r>
              <a:rPr lang="en-US">
                <a:sym typeface="+mn-ea"/>
              </a:rPr>
              <a:t>THỰC HÀNH TIẾNG VIỆT</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a:xfrm>
            <a:off x="723265" y="1229995"/>
            <a:ext cx="7698105" cy="3212465"/>
          </a:xfrm>
        </p:spPr>
        <p:txBody>
          <a:bodyPr/>
          <a:p>
            <a:pPr marL="139700" indent="0">
              <a:lnSpc>
                <a:spcPct val="100000"/>
              </a:lnSpc>
              <a:buNone/>
            </a:pPr>
            <a:r>
              <a:rPr lang="en-US" sz="2000" b="1"/>
              <a:t>1.Tìm hiểu ngữ liệu</a:t>
            </a:r>
            <a:endParaRPr lang="en-US" sz="2000" b="1"/>
          </a:p>
          <a:p>
            <a:pPr marL="139700" indent="0">
              <a:lnSpc>
                <a:spcPct val="100000"/>
              </a:lnSpc>
              <a:buNone/>
            </a:pPr>
            <a:r>
              <a:rPr lang="en-US" sz="2000"/>
              <a:t>- Vị trí: Ở giữa câu (ngữ liệu 1,2), cuối câu (ngữ liệu 3).</a:t>
            </a:r>
            <a:endParaRPr lang="en-US" sz="2000"/>
          </a:p>
          <a:p>
            <a:pPr marL="139700" indent="0">
              <a:lnSpc>
                <a:spcPct val="100000"/>
              </a:lnSpc>
              <a:buNone/>
            </a:pPr>
            <a:r>
              <a:rPr lang="en-US" sz="2000"/>
              <a:t>- Vai trò ngữ pháp: Đi kèm với chủ ngữ (ngữ liệu 1,4), vị ngữ (ngữ liệu 3,4,5), trạng ngữ (ngữ liệu 2); bổ sung ý nghĩa cho danh từ (ngữ liệu 1,3,4), cho quan hệ từ (ngữ liệu 2), cho động từ (ngữ liệu 5). </a:t>
            </a:r>
            <a:endParaRPr lang="en-US" sz="2000"/>
          </a:p>
          <a:p>
            <a:pPr marL="139700" indent="0">
              <a:lnSpc>
                <a:spcPct val="100000"/>
              </a:lnSpc>
              <a:buNone/>
            </a:pPr>
            <a:r>
              <a:rPr lang="en-US" sz="2000"/>
              <a:t>- Dấu câu tách biệt: Dấu gạch ngang và dấu phảy (ngữ liệu 1), dấu ngoặc đơn (ngữ liệu 2), dấu phẩy (ngữ liệu 3)…</a:t>
            </a:r>
            <a:endParaRPr lang="en-US" sz="2000"/>
          </a:p>
          <a:p>
            <a:pPr marL="139700" indent="0">
              <a:lnSpc>
                <a:spcPct val="100000"/>
              </a:lnSpc>
              <a:buNone/>
            </a:pPr>
            <a:r>
              <a:rPr lang="en-US" sz="2000"/>
              <a:t>- Tác dụng:</a:t>
            </a:r>
            <a:endParaRPr lang="en-US" sz="2000"/>
          </a:p>
          <a:p>
            <a:pPr marL="139700" indent="0">
              <a:lnSpc>
                <a:spcPct val="100000"/>
              </a:lnSpc>
              <a:buNone/>
            </a:pPr>
            <a:r>
              <a:rPr lang="en-US" sz="2000"/>
              <a:t>+ Bổ sung thông tin: ngữ liệu 1,3,5</a:t>
            </a:r>
            <a:endParaRPr lang="en-US" sz="2000"/>
          </a:p>
          <a:p>
            <a:pPr marL="139700" indent="0">
              <a:lnSpc>
                <a:spcPct val="100000"/>
              </a:lnSpc>
              <a:buNone/>
            </a:pPr>
            <a:r>
              <a:rPr lang="en-US" sz="2000"/>
              <a:t>+ Biểu thị tình cảm, cảm xúc: ngữ liệu 2,4</a:t>
            </a:r>
            <a:endParaRPr lang="en-US" sz="2000"/>
          </a:p>
        </p:txBody>
      </p:sp>
      <p:sp>
        <p:nvSpPr>
          <p:cNvPr id="3" name="Title 2"/>
          <p:cNvSpPr/>
          <p:nvPr>
            <p:ph type="title"/>
          </p:nvPr>
        </p:nvSpPr>
        <p:spPr/>
        <p:txBody>
          <a:bodyPr/>
          <a:p>
            <a:r>
              <a:rPr lang="en-US">
                <a:sym typeface="+mn-ea"/>
              </a:rPr>
              <a:t>I. Biện pháp chêm xen</a:t>
            </a:r>
            <a:br>
              <a:rPr lang="en-US"/>
            </a:b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a:xfrm>
            <a:off x="720090" y="1252855"/>
            <a:ext cx="7697470" cy="3121025"/>
          </a:xfrm>
        </p:spPr>
        <p:txBody>
          <a:bodyPr/>
          <a:p>
            <a:pPr marL="139700" indent="0">
              <a:buNone/>
            </a:pPr>
            <a:r>
              <a:rPr lang="en-US" sz="2400" b="1"/>
              <a:t>2. Kết luận</a:t>
            </a:r>
            <a:endParaRPr lang="en-US" sz="2400" b="1"/>
          </a:p>
          <a:p>
            <a:pPr marL="139700" indent="0">
              <a:buNone/>
            </a:pPr>
            <a:r>
              <a:rPr lang="en-US" sz="2400"/>
              <a:t>- Khái niệm: Chêm xen là xen một từ, một cụm từ vào câu nhằm giải thích, thêm ý cho câu hoặc hướng tới mục đích tu từ.</a:t>
            </a:r>
            <a:endParaRPr lang="en-US" sz="2400"/>
          </a:p>
          <a:p>
            <a:pPr marL="139700" indent="0">
              <a:buNone/>
            </a:pPr>
            <a:r>
              <a:rPr lang="en-US" sz="2400"/>
              <a:t>- Dấu hiệu nhận biết: Thành phần chêm xen có khi được đặt giữa câu, có khi được đặt cuối câu, được đánh dấu bằng dấu gạch ngang, dấu ngoặc đơn hoặc dấu phẩ</a:t>
            </a:r>
            <a:r>
              <a:rPr lang="en-US"/>
              <a:t>y.</a:t>
            </a:r>
            <a:endParaRPr lang="en-US"/>
          </a:p>
        </p:txBody>
      </p:sp>
      <p:sp>
        <p:nvSpPr>
          <p:cNvPr id="3" name="Title 2"/>
          <p:cNvSpPr/>
          <p:nvPr>
            <p:ph type="title"/>
          </p:nvPr>
        </p:nvSpPr>
        <p:spPr/>
        <p:txBody>
          <a:bodyPr/>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043" name="Shape 1043"/>
        <p:cNvGrpSpPr/>
        <p:nvPr/>
      </p:nvGrpSpPr>
      <p:grpSpPr>
        <a:xfrm>
          <a:off x="0" y="0"/>
          <a:ext cx="0" cy="0"/>
          <a:chOff x="0" y="0"/>
          <a:chExt cx="0" cy="0"/>
        </a:xfrm>
      </p:grpSpPr>
      <p:grpSp>
        <p:nvGrpSpPr>
          <p:cNvPr id="1044" name="Google Shape;1044;p34"/>
          <p:cNvGrpSpPr/>
          <p:nvPr/>
        </p:nvGrpSpPr>
        <p:grpSpPr>
          <a:xfrm>
            <a:off x="722090" y="4696260"/>
            <a:ext cx="7698900" cy="195300"/>
            <a:chOff x="722090" y="4696260"/>
            <a:chExt cx="7698900" cy="195300"/>
          </a:xfrm>
        </p:grpSpPr>
        <p:sp>
          <p:nvSpPr>
            <p:cNvPr id="1045" name="Google Shape;1045;p34"/>
            <p:cNvSpPr/>
            <p:nvPr/>
          </p:nvSpPr>
          <p:spPr>
            <a:xfrm rot="-5400000">
              <a:off x="4473890" y="944460"/>
              <a:ext cx="195300" cy="76989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046" name="Google Shape;1046;p34"/>
            <p:cNvGrpSpPr/>
            <p:nvPr/>
          </p:nvGrpSpPr>
          <p:grpSpPr>
            <a:xfrm flipH="1">
              <a:off x="8020560" y="4822462"/>
              <a:ext cx="361490" cy="26300"/>
              <a:chOff x="6217388" y="4360343"/>
              <a:chExt cx="653689" cy="26318"/>
            </a:xfrm>
          </p:grpSpPr>
          <p:sp>
            <p:nvSpPr>
              <p:cNvPr id="1047" name="Google Shape;1047;p34"/>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48" name="Google Shape;1048;p34"/>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1049" name="Google Shape;1049;p34"/>
          <p:cNvSpPr txBox="1"/>
          <p:nvPr/>
        </p:nvSpPr>
        <p:spPr>
          <a:xfrm>
            <a:off x="3574415" y="3185160"/>
            <a:ext cx="2710815" cy="104394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a:solidFill>
                  <a:schemeClr val="dk1"/>
                </a:solidFill>
                <a:latin typeface="Lato" panose="020F0502020204030203"/>
                <a:ea typeface="Lato" panose="020F0502020204030203"/>
                <a:cs typeface="Lato" panose="020F0502020204030203"/>
                <a:sym typeface="Lato" panose="020F0502020204030203"/>
              </a:rPr>
              <a:t>C</a:t>
            </a:r>
            <a:r>
              <a:rPr>
                <a:solidFill>
                  <a:schemeClr val="dk1"/>
                </a:solidFill>
                <a:latin typeface="Lato" panose="020F0502020204030203"/>
                <a:ea typeface="Lato" panose="020F0502020204030203"/>
                <a:cs typeface="Lato" panose="020F0502020204030203"/>
                <a:sym typeface="Lato" panose="020F0502020204030203"/>
              </a:rPr>
              <a:t>ó khi được đặt giữa câu, cuối câu, được đánh dấu bằng dấu gạch ngang, dấu ngoặc đơn hoặc dấu phẩy.</a:t>
            </a:r>
            <a:endParaRPr>
              <a:solidFill>
                <a:schemeClr val="dk1"/>
              </a:solidFill>
              <a:latin typeface="Lato" panose="020F0502020204030203"/>
              <a:ea typeface="Lato" panose="020F0502020204030203"/>
              <a:cs typeface="Lato" panose="020F0502020204030203"/>
              <a:sym typeface="Lato" panose="020F0502020204030203"/>
            </a:endParaRPr>
          </a:p>
        </p:txBody>
      </p:sp>
      <p:sp>
        <p:nvSpPr>
          <p:cNvPr id="1050" name="Google Shape;1050;p34"/>
          <p:cNvSpPr txBox="1"/>
          <p:nvPr/>
        </p:nvSpPr>
        <p:spPr>
          <a:xfrm>
            <a:off x="3575414" y="1420029"/>
            <a:ext cx="1995300" cy="404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600">
                <a:solidFill>
                  <a:schemeClr val="dk1"/>
                </a:solidFill>
                <a:latin typeface="Balsamiq Sans" panose="02000603000000000000"/>
                <a:ea typeface="Balsamiq Sans" panose="02000603000000000000"/>
                <a:cs typeface="Balsamiq Sans" panose="02000603000000000000"/>
                <a:sym typeface="Balsamiq Sans" panose="02000603000000000000"/>
              </a:rPr>
              <a:t>Dấu hiệu nhận biết</a:t>
            </a:r>
            <a:endParaRPr lang="en-US" sz="1600">
              <a:solidFill>
                <a:schemeClr val="dk1"/>
              </a:solidFill>
              <a:latin typeface="Balsamiq Sans" panose="02000603000000000000"/>
              <a:ea typeface="Balsamiq Sans" panose="02000603000000000000"/>
              <a:cs typeface="Balsamiq Sans" panose="02000603000000000000"/>
              <a:sym typeface="Balsamiq Sans" panose="02000603000000000000"/>
            </a:endParaRPr>
          </a:p>
        </p:txBody>
      </p:sp>
      <p:sp>
        <p:nvSpPr>
          <p:cNvPr id="1051" name="Google Shape;1051;p34"/>
          <p:cNvSpPr txBox="1"/>
          <p:nvPr/>
        </p:nvSpPr>
        <p:spPr>
          <a:xfrm>
            <a:off x="721995" y="3185160"/>
            <a:ext cx="2352040" cy="104394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a:solidFill>
                  <a:schemeClr val="dk1"/>
                </a:solidFill>
                <a:latin typeface="Lato" panose="020F0502020204030203"/>
                <a:ea typeface="Lato" panose="020F0502020204030203"/>
                <a:cs typeface="Lato" panose="020F0502020204030203"/>
                <a:sym typeface="Lato" panose="020F0502020204030203"/>
              </a:rPr>
              <a:t>Chêm xen là xen một từ, một cụm từ vào câu nhằm giải thích, thêm ý cho câu hoặc hướng tới mục đích tu từ.</a:t>
            </a:r>
            <a:endParaRPr>
              <a:solidFill>
                <a:schemeClr val="dk1"/>
              </a:solidFill>
              <a:latin typeface="Lato" panose="020F0502020204030203"/>
              <a:ea typeface="Lato" panose="020F0502020204030203"/>
              <a:cs typeface="Lato" panose="020F0502020204030203"/>
              <a:sym typeface="Lato" panose="020F0502020204030203"/>
            </a:endParaRPr>
          </a:p>
        </p:txBody>
      </p:sp>
      <p:sp>
        <p:nvSpPr>
          <p:cNvPr id="1052" name="Google Shape;1052;p34"/>
          <p:cNvSpPr txBox="1"/>
          <p:nvPr/>
        </p:nvSpPr>
        <p:spPr>
          <a:xfrm>
            <a:off x="709416" y="1420029"/>
            <a:ext cx="1995300" cy="404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000">
                <a:solidFill>
                  <a:schemeClr val="dk1"/>
                </a:solidFill>
                <a:latin typeface="Balsamiq Sans" panose="02000603000000000000"/>
                <a:ea typeface="Balsamiq Sans" panose="02000603000000000000"/>
                <a:cs typeface="Balsamiq Sans" panose="02000603000000000000"/>
                <a:sym typeface="Balsamiq Sans" panose="02000603000000000000"/>
              </a:rPr>
              <a:t>Khái niệm</a:t>
            </a:r>
            <a:endParaRPr lang="en-US" sz="2000">
              <a:solidFill>
                <a:schemeClr val="dk1"/>
              </a:solidFill>
              <a:latin typeface="Balsamiq Sans" panose="02000603000000000000"/>
              <a:ea typeface="Balsamiq Sans" panose="02000603000000000000"/>
              <a:cs typeface="Balsamiq Sans" panose="02000603000000000000"/>
              <a:sym typeface="Balsamiq Sans" panose="02000603000000000000"/>
            </a:endParaRPr>
          </a:p>
        </p:txBody>
      </p:sp>
      <p:sp>
        <p:nvSpPr>
          <p:cNvPr id="1053" name="Google Shape;1053;p34"/>
          <p:cNvSpPr txBox="1"/>
          <p:nvPr/>
        </p:nvSpPr>
        <p:spPr>
          <a:xfrm>
            <a:off x="306070" y="692785"/>
            <a:ext cx="1995170" cy="97726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800" b="1">
                <a:sym typeface="+mn-ea"/>
              </a:rPr>
              <a:t>2. Kết luận</a:t>
            </a:r>
            <a:endParaRPr lang="en-US" sz="2800" b="1">
              <a:solidFill>
                <a:schemeClr val="dk1"/>
              </a:solidFill>
              <a:latin typeface="Lato" panose="020F0502020204030203"/>
              <a:ea typeface="Lato" panose="020F0502020204030203"/>
              <a:cs typeface="Lato" panose="020F0502020204030203"/>
              <a:sym typeface="+mn-ea"/>
            </a:endParaRPr>
          </a:p>
        </p:txBody>
      </p:sp>
      <p:grpSp>
        <p:nvGrpSpPr>
          <p:cNvPr id="1058" name="Google Shape;1058;p34"/>
          <p:cNvGrpSpPr/>
          <p:nvPr/>
        </p:nvGrpSpPr>
        <p:grpSpPr>
          <a:xfrm rot="-5400000">
            <a:off x="2035452" y="4591126"/>
            <a:ext cx="195161" cy="405534"/>
            <a:chOff x="7244150" y="1699060"/>
            <a:chExt cx="512100" cy="886800"/>
          </a:xfrm>
        </p:grpSpPr>
        <p:grpSp>
          <p:nvGrpSpPr>
            <p:cNvPr id="1059" name="Google Shape;1059;p34"/>
            <p:cNvGrpSpPr/>
            <p:nvPr/>
          </p:nvGrpSpPr>
          <p:grpSpPr>
            <a:xfrm>
              <a:off x="7244150" y="1699060"/>
              <a:ext cx="512100" cy="886800"/>
              <a:chOff x="7244150" y="1699060"/>
              <a:chExt cx="512100" cy="886800"/>
            </a:xfrm>
          </p:grpSpPr>
          <p:sp>
            <p:nvSpPr>
              <p:cNvPr id="1060" name="Google Shape;1060;p34"/>
              <p:cNvSpPr/>
              <p:nvPr/>
            </p:nvSpPr>
            <p:spPr>
              <a:xfrm>
                <a:off x="7244150" y="1699060"/>
                <a:ext cx="512100" cy="886800"/>
              </a:xfrm>
              <a:prstGeom prst="rect">
                <a:avLst/>
              </a:prstGeom>
              <a:gradFill>
                <a:gsLst>
                  <a:gs pos="0">
                    <a:schemeClr val="l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061" name="Google Shape;1061;p34"/>
              <p:cNvGrpSpPr/>
              <p:nvPr/>
            </p:nvGrpSpPr>
            <p:grpSpPr>
              <a:xfrm>
                <a:off x="7372302" y="2041800"/>
                <a:ext cx="255783" cy="201322"/>
                <a:chOff x="8009065" y="2014587"/>
                <a:chExt cx="255783" cy="201322"/>
              </a:xfrm>
            </p:grpSpPr>
            <p:sp>
              <p:nvSpPr>
                <p:cNvPr id="1062" name="Google Shape;1062;p34"/>
                <p:cNvSpPr/>
                <p:nvPr/>
              </p:nvSpPr>
              <p:spPr>
                <a:xfrm>
                  <a:off x="8009065" y="2098900"/>
                  <a:ext cx="255783" cy="21853"/>
                </a:xfrm>
                <a:custGeom>
                  <a:avLst/>
                  <a:gdLst/>
                  <a:ahLst/>
                  <a:cxnLst/>
                  <a:rect l="l" t="t" r="r" b="b"/>
                  <a:pathLst>
                    <a:path w="3137" h="268" extrusionOk="0">
                      <a:moveTo>
                        <a:pt x="234" y="1"/>
                      </a:moveTo>
                      <a:cubicBezTo>
                        <a:pt x="167" y="1"/>
                        <a:pt x="67" y="101"/>
                        <a:pt x="1" y="134"/>
                      </a:cubicBezTo>
                      <a:cubicBezTo>
                        <a:pt x="67" y="167"/>
                        <a:pt x="167" y="267"/>
                        <a:pt x="234" y="267"/>
                      </a:cubicBezTo>
                      <a:lnTo>
                        <a:pt x="2869" y="267"/>
                      </a:lnTo>
                      <a:cubicBezTo>
                        <a:pt x="2969" y="267"/>
                        <a:pt x="3036" y="167"/>
                        <a:pt x="3136" y="134"/>
                      </a:cubicBezTo>
                      <a:cubicBezTo>
                        <a:pt x="3036" y="101"/>
                        <a:pt x="2969" y="1"/>
                        <a:pt x="286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63" name="Google Shape;1063;p34"/>
                <p:cNvSpPr/>
                <p:nvPr/>
              </p:nvSpPr>
              <p:spPr>
                <a:xfrm>
                  <a:off x="8009065" y="2014587"/>
                  <a:ext cx="250320" cy="21853"/>
                </a:xfrm>
                <a:custGeom>
                  <a:avLst/>
                  <a:gdLst/>
                  <a:ahLst/>
                  <a:cxnLst/>
                  <a:rect l="l" t="t" r="r" b="b"/>
                  <a:pathLst>
                    <a:path w="3070" h="268" extrusionOk="0">
                      <a:moveTo>
                        <a:pt x="234" y="1"/>
                      </a:moveTo>
                      <a:cubicBezTo>
                        <a:pt x="167" y="1"/>
                        <a:pt x="67" y="101"/>
                        <a:pt x="1" y="134"/>
                      </a:cubicBezTo>
                      <a:cubicBezTo>
                        <a:pt x="67" y="167"/>
                        <a:pt x="167" y="267"/>
                        <a:pt x="234" y="267"/>
                      </a:cubicBezTo>
                      <a:lnTo>
                        <a:pt x="2836" y="267"/>
                      </a:lnTo>
                      <a:cubicBezTo>
                        <a:pt x="2903" y="267"/>
                        <a:pt x="3003" y="167"/>
                        <a:pt x="3070" y="134"/>
                      </a:cubicBezTo>
                      <a:cubicBezTo>
                        <a:pt x="3003" y="101"/>
                        <a:pt x="2903" y="1"/>
                        <a:pt x="28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64" name="Google Shape;1064;p34"/>
                <p:cNvSpPr/>
                <p:nvPr/>
              </p:nvSpPr>
              <p:spPr>
                <a:xfrm>
                  <a:off x="8014528" y="2191366"/>
                  <a:ext cx="242166" cy="24544"/>
                </a:xfrm>
                <a:custGeom>
                  <a:avLst/>
                  <a:gdLst/>
                  <a:ahLst/>
                  <a:cxnLst/>
                  <a:rect l="l" t="t" r="r" b="b"/>
                  <a:pathLst>
                    <a:path w="2970" h="301" extrusionOk="0">
                      <a:moveTo>
                        <a:pt x="267" y="1"/>
                      </a:moveTo>
                      <a:cubicBezTo>
                        <a:pt x="167" y="1"/>
                        <a:pt x="100" y="101"/>
                        <a:pt x="0" y="134"/>
                      </a:cubicBezTo>
                      <a:cubicBezTo>
                        <a:pt x="100" y="168"/>
                        <a:pt x="167" y="268"/>
                        <a:pt x="267" y="268"/>
                      </a:cubicBezTo>
                      <a:lnTo>
                        <a:pt x="1501" y="268"/>
                      </a:lnTo>
                      <a:cubicBezTo>
                        <a:pt x="1935" y="268"/>
                        <a:pt x="2335" y="268"/>
                        <a:pt x="2736" y="301"/>
                      </a:cubicBezTo>
                      <a:cubicBezTo>
                        <a:pt x="2802" y="301"/>
                        <a:pt x="2902" y="168"/>
                        <a:pt x="2969" y="134"/>
                      </a:cubicBezTo>
                      <a:cubicBezTo>
                        <a:pt x="2902" y="101"/>
                        <a:pt x="2802" y="1"/>
                        <a:pt x="27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065" name="Google Shape;1065;p34"/>
            <p:cNvGrpSpPr/>
            <p:nvPr/>
          </p:nvGrpSpPr>
          <p:grpSpPr>
            <a:xfrm>
              <a:off x="7399502" y="2510426"/>
              <a:ext cx="201398" cy="21282"/>
              <a:chOff x="8038989" y="2545576"/>
              <a:chExt cx="201398" cy="21282"/>
            </a:xfrm>
          </p:grpSpPr>
          <p:sp>
            <p:nvSpPr>
              <p:cNvPr id="1066" name="Google Shape;1066;p34"/>
              <p:cNvSpPr/>
              <p:nvPr/>
            </p:nvSpPr>
            <p:spPr>
              <a:xfrm>
                <a:off x="8147760" y="2545576"/>
                <a:ext cx="92627" cy="21282"/>
              </a:xfrm>
              <a:custGeom>
                <a:avLst/>
                <a:gdLst/>
                <a:ahLst/>
                <a:cxnLst/>
                <a:rect l="l" t="t" r="r" b="b"/>
                <a:pathLst>
                  <a:path w="1136" h="261" extrusionOk="0">
                    <a:moveTo>
                      <a:pt x="324" y="1"/>
                    </a:moveTo>
                    <a:cubicBezTo>
                      <a:pt x="225" y="1"/>
                      <a:pt x="144" y="9"/>
                      <a:pt x="101" y="27"/>
                    </a:cubicBezTo>
                    <a:cubicBezTo>
                      <a:pt x="34" y="27"/>
                      <a:pt x="1" y="127"/>
                      <a:pt x="1" y="127"/>
                    </a:cubicBezTo>
                    <a:cubicBezTo>
                      <a:pt x="34" y="160"/>
                      <a:pt x="134" y="260"/>
                      <a:pt x="168" y="260"/>
                    </a:cubicBezTo>
                    <a:lnTo>
                      <a:pt x="768" y="260"/>
                    </a:lnTo>
                    <a:cubicBezTo>
                      <a:pt x="868" y="260"/>
                      <a:pt x="1002" y="193"/>
                      <a:pt x="1135" y="193"/>
                    </a:cubicBezTo>
                    <a:cubicBezTo>
                      <a:pt x="1036" y="70"/>
                      <a:pt x="607" y="1"/>
                      <a:pt x="3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67" name="Google Shape;1067;p34"/>
              <p:cNvSpPr/>
              <p:nvPr/>
            </p:nvSpPr>
            <p:spPr>
              <a:xfrm>
                <a:off x="8038989" y="2552425"/>
                <a:ext cx="78928" cy="14433"/>
              </a:xfrm>
              <a:custGeom>
                <a:avLst/>
                <a:gdLst/>
                <a:ahLst/>
                <a:cxnLst/>
                <a:rect l="l" t="t" r="r" b="b"/>
                <a:pathLst>
                  <a:path w="968" h="177" extrusionOk="0">
                    <a:moveTo>
                      <a:pt x="484" y="1"/>
                    </a:moveTo>
                    <a:cubicBezTo>
                      <a:pt x="292" y="1"/>
                      <a:pt x="101" y="59"/>
                      <a:pt x="1" y="176"/>
                    </a:cubicBezTo>
                    <a:lnTo>
                      <a:pt x="968" y="176"/>
                    </a:lnTo>
                    <a:cubicBezTo>
                      <a:pt x="868" y="59"/>
                      <a:pt x="676" y="1"/>
                      <a:pt x="48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68" name="Google Shape;1068;p34"/>
            <p:cNvGrpSpPr/>
            <p:nvPr/>
          </p:nvGrpSpPr>
          <p:grpSpPr>
            <a:xfrm>
              <a:off x="7645940" y="1741187"/>
              <a:ext cx="68084" cy="282536"/>
              <a:chOff x="8324615" y="1845962"/>
              <a:chExt cx="68084" cy="282536"/>
            </a:xfrm>
          </p:grpSpPr>
          <p:sp>
            <p:nvSpPr>
              <p:cNvPr id="1069" name="Google Shape;1069;p34"/>
              <p:cNvSpPr/>
              <p:nvPr/>
            </p:nvSpPr>
            <p:spPr>
              <a:xfrm>
                <a:off x="8338150" y="1982624"/>
                <a:ext cx="54549" cy="67434"/>
              </a:xfrm>
              <a:custGeom>
                <a:avLst/>
                <a:gdLst/>
                <a:ahLst/>
                <a:cxnLst/>
                <a:rect l="l" t="t" r="r" b="b"/>
                <a:pathLst>
                  <a:path w="669" h="827" extrusionOk="0">
                    <a:moveTo>
                      <a:pt x="568" y="1"/>
                    </a:moveTo>
                    <a:cubicBezTo>
                      <a:pt x="543" y="1"/>
                      <a:pt x="518" y="9"/>
                      <a:pt x="501" y="26"/>
                    </a:cubicBezTo>
                    <a:cubicBezTo>
                      <a:pt x="334" y="226"/>
                      <a:pt x="168" y="393"/>
                      <a:pt x="1" y="593"/>
                    </a:cubicBezTo>
                    <a:cubicBezTo>
                      <a:pt x="1" y="659"/>
                      <a:pt x="34" y="726"/>
                      <a:pt x="34" y="826"/>
                    </a:cubicBezTo>
                    <a:lnTo>
                      <a:pt x="134" y="826"/>
                    </a:lnTo>
                    <a:cubicBezTo>
                      <a:pt x="301" y="593"/>
                      <a:pt x="501" y="359"/>
                      <a:pt x="668" y="159"/>
                    </a:cubicBezTo>
                    <a:cubicBezTo>
                      <a:pt x="668" y="92"/>
                      <a:pt x="668" y="26"/>
                      <a:pt x="635" y="26"/>
                    </a:cubicBezTo>
                    <a:cubicBezTo>
                      <a:pt x="618" y="9"/>
                      <a:pt x="593" y="1"/>
                      <a:pt x="56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0" name="Google Shape;1070;p34"/>
              <p:cNvSpPr/>
              <p:nvPr/>
            </p:nvSpPr>
            <p:spPr>
              <a:xfrm>
                <a:off x="8324615" y="1845962"/>
                <a:ext cx="65312" cy="62623"/>
              </a:xfrm>
              <a:custGeom>
                <a:avLst/>
                <a:gdLst/>
                <a:ahLst/>
                <a:cxnLst/>
                <a:rect l="l" t="t" r="r" b="b"/>
                <a:pathLst>
                  <a:path w="801" h="768" extrusionOk="0">
                    <a:moveTo>
                      <a:pt x="801" y="0"/>
                    </a:moveTo>
                    <a:cubicBezTo>
                      <a:pt x="667" y="34"/>
                      <a:pt x="100" y="534"/>
                      <a:pt x="33" y="601"/>
                    </a:cubicBezTo>
                    <a:cubicBezTo>
                      <a:pt x="0" y="668"/>
                      <a:pt x="0" y="701"/>
                      <a:pt x="33" y="734"/>
                    </a:cubicBezTo>
                    <a:cubicBezTo>
                      <a:pt x="100" y="768"/>
                      <a:pt x="134" y="768"/>
                      <a:pt x="167" y="768"/>
                    </a:cubicBezTo>
                    <a:cubicBezTo>
                      <a:pt x="334" y="734"/>
                      <a:pt x="767" y="201"/>
                      <a:pt x="8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1" name="Google Shape;1071;p34"/>
              <p:cNvSpPr/>
              <p:nvPr/>
            </p:nvSpPr>
            <p:spPr>
              <a:xfrm>
                <a:off x="8335459" y="2071747"/>
                <a:ext cx="51776" cy="56752"/>
              </a:xfrm>
              <a:custGeom>
                <a:avLst/>
                <a:gdLst/>
                <a:ahLst/>
                <a:cxnLst/>
                <a:rect l="l" t="t" r="r" b="b"/>
                <a:pathLst>
                  <a:path w="635" h="696" extrusionOk="0">
                    <a:moveTo>
                      <a:pt x="501" y="0"/>
                    </a:moveTo>
                    <a:lnTo>
                      <a:pt x="1" y="500"/>
                    </a:lnTo>
                    <a:cubicBezTo>
                      <a:pt x="1" y="500"/>
                      <a:pt x="1" y="567"/>
                      <a:pt x="34" y="634"/>
                    </a:cubicBezTo>
                    <a:cubicBezTo>
                      <a:pt x="57" y="657"/>
                      <a:pt x="112" y="696"/>
                      <a:pt x="154" y="696"/>
                    </a:cubicBezTo>
                    <a:cubicBezTo>
                      <a:pt x="174" y="696"/>
                      <a:pt x="190" y="688"/>
                      <a:pt x="201" y="667"/>
                    </a:cubicBezTo>
                    <a:cubicBezTo>
                      <a:pt x="367" y="500"/>
                      <a:pt x="501" y="334"/>
                      <a:pt x="634" y="167"/>
                    </a:cubicBezTo>
                    <a:cubicBezTo>
                      <a:pt x="634" y="133"/>
                      <a:pt x="534" y="67"/>
                      <a:pt x="5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2" name="Google Shape;1072;p34"/>
              <p:cNvSpPr/>
              <p:nvPr/>
            </p:nvSpPr>
            <p:spPr>
              <a:xfrm>
                <a:off x="8340922" y="1917392"/>
                <a:ext cx="51776" cy="51044"/>
              </a:xfrm>
              <a:custGeom>
                <a:avLst/>
                <a:gdLst/>
                <a:ahLst/>
                <a:cxnLst/>
                <a:rect l="l" t="t" r="r" b="b"/>
                <a:pathLst>
                  <a:path w="635" h="626" extrusionOk="0">
                    <a:moveTo>
                      <a:pt x="438" y="0"/>
                    </a:moveTo>
                    <a:cubicBezTo>
                      <a:pt x="417" y="0"/>
                      <a:pt x="401" y="8"/>
                      <a:pt x="401" y="25"/>
                    </a:cubicBezTo>
                    <a:cubicBezTo>
                      <a:pt x="267" y="158"/>
                      <a:pt x="134" y="325"/>
                      <a:pt x="0" y="492"/>
                    </a:cubicBezTo>
                    <a:cubicBezTo>
                      <a:pt x="0" y="492"/>
                      <a:pt x="0" y="559"/>
                      <a:pt x="67" y="625"/>
                    </a:cubicBezTo>
                    <a:lnTo>
                      <a:pt x="167" y="625"/>
                    </a:lnTo>
                    <a:cubicBezTo>
                      <a:pt x="334" y="459"/>
                      <a:pt x="501" y="225"/>
                      <a:pt x="634" y="58"/>
                    </a:cubicBezTo>
                    <a:cubicBezTo>
                      <a:pt x="610" y="35"/>
                      <a:pt x="604" y="11"/>
                      <a:pt x="566" y="11"/>
                    </a:cubicBezTo>
                    <a:cubicBezTo>
                      <a:pt x="551" y="11"/>
                      <a:pt x="530" y="15"/>
                      <a:pt x="501" y="25"/>
                    </a:cubicBezTo>
                    <a:cubicBezTo>
                      <a:pt x="484" y="8"/>
                      <a:pt x="459" y="0"/>
                      <a:pt x="43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074" name="Google Shape;1074;p34"/>
          <p:cNvGrpSpPr/>
          <p:nvPr/>
        </p:nvGrpSpPr>
        <p:grpSpPr>
          <a:xfrm>
            <a:off x="1407666" y="2205131"/>
            <a:ext cx="598800" cy="598800"/>
            <a:chOff x="6890150" y="1334150"/>
            <a:chExt cx="598800" cy="598800"/>
          </a:xfrm>
        </p:grpSpPr>
        <p:sp>
          <p:nvSpPr>
            <p:cNvPr id="1075" name="Google Shape;1075;p34"/>
            <p:cNvSpPr/>
            <p:nvPr/>
          </p:nvSpPr>
          <p:spPr>
            <a:xfrm>
              <a:off x="6890150" y="1334150"/>
              <a:ext cx="598800" cy="598800"/>
            </a:xfrm>
            <a:prstGeom prst="rect">
              <a:avLst/>
            </a:prstGeom>
            <a:gradFill>
              <a:gsLst>
                <a:gs pos="0">
                  <a:schemeClr val="lt1"/>
                </a:gs>
                <a:gs pos="100000">
                  <a:schemeClr val="accent2"/>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a:solidFill>
                    <a:schemeClr val="dk1"/>
                  </a:solidFill>
                </a:rPr>
                <a:t>1</a:t>
              </a:r>
              <a:endParaRPr lang="en-US">
                <a:solidFill>
                  <a:schemeClr val="dk1"/>
                </a:solidFill>
              </a:endParaRPr>
            </a:p>
          </p:txBody>
        </p:sp>
        <p:grpSp>
          <p:nvGrpSpPr>
            <p:cNvPr id="1076" name="Google Shape;1076;p34"/>
            <p:cNvGrpSpPr/>
            <p:nvPr/>
          </p:nvGrpSpPr>
          <p:grpSpPr>
            <a:xfrm>
              <a:off x="7014519" y="1369196"/>
              <a:ext cx="197832" cy="40077"/>
              <a:chOff x="3293350" y="4229475"/>
              <a:chExt cx="65900" cy="13350"/>
            </a:xfrm>
          </p:grpSpPr>
          <p:sp>
            <p:nvSpPr>
              <p:cNvPr id="1077" name="Google Shape;1077;p34"/>
              <p:cNvSpPr/>
              <p:nvPr/>
            </p:nvSpPr>
            <p:spPr>
              <a:xfrm>
                <a:off x="3309200" y="4231125"/>
                <a:ext cx="15025" cy="11250"/>
              </a:xfrm>
              <a:custGeom>
                <a:avLst/>
                <a:gdLst/>
                <a:ahLst/>
                <a:cxnLst/>
                <a:rect l="l" t="t" r="r" b="b"/>
                <a:pathLst>
                  <a:path w="601" h="450" extrusionOk="0">
                    <a:moveTo>
                      <a:pt x="134" y="1"/>
                    </a:moveTo>
                    <a:cubicBezTo>
                      <a:pt x="100" y="34"/>
                      <a:pt x="34" y="34"/>
                      <a:pt x="0" y="101"/>
                    </a:cubicBezTo>
                    <a:cubicBezTo>
                      <a:pt x="85" y="299"/>
                      <a:pt x="218" y="449"/>
                      <a:pt x="461" y="449"/>
                    </a:cubicBezTo>
                    <a:cubicBezTo>
                      <a:pt x="504" y="449"/>
                      <a:pt x="550" y="445"/>
                      <a:pt x="601" y="434"/>
                    </a:cubicBezTo>
                    <a:cubicBezTo>
                      <a:pt x="467" y="301"/>
                      <a:pt x="300" y="134"/>
                      <a:pt x="13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078" name="Google Shape;1078;p34"/>
              <p:cNvSpPr/>
              <p:nvPr/>
            </p:nvSpPr>
            <p:spPr>
              <a:xfrm>
                <a:off x="3329200" y="4230300"/>
                <a:ext cx="13375" cy="12525"/>
              </a:xfrm>
              <a:custGeom>
                <a:avLst/>
                <a:gdLst/>
                <a:ahLst/>
                <a:cxnLst/>
                <a:rect l="l" t="t" r="r" b="b"/>
                <a:pathLst>
                  <a:path w="535" h="501" extrusionOk="0">
                    <a:moveTo>
                      <a:pt x="68" y="0"/>
                    </a:moveTo>
                    <a:cubicBezTo>
                      <a:pt x="68" y="34"/>
                      <a:pt x="34" y="67"/>
                      <a:pt x="1" y="134"/>
                    </a:cubicBezTo>
                    <a:cubicBezTo>
                      <a:pt x="68" y="334"/>
                      <a:pt x="201" y="501"/>
                      <a:pt x="468" y="501"/>
                    </a:cubicBezTo>
                    <a:cubicBezTo>
                      <a:pt x="501" y="467"/>
                      <a:pt x="501" y="401"/>
                      <a:pt x="535" y="367"/>
                    </a:cubicBezTo>
                    <a:cubicBezTo>
                      <a:pt x="368" y="234"/>
                      <a:pt x="234" y="134"/>
                      <a:pt x="6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079" name="Google Shape;1079;p34"/>
              <p:cNvSpPr/>
              <p:nvPr/>
            </p:nvSpPr>
            <p:spPr>
              <a:xfrm>
                <a:off x="3293350" y="4229475"/>
                <a:ext cx="12525" cy="13350"/>
              </a:xfrm>
              <a:custGeom>
                <a:avLst/>
                <a:gdLst/>
                <a:ahLst/>
                <a:cxnLst/>
                <a:rect l="l" t="t" r="r" b="b"/>
                <a:pathLst>
                  <a:path w="501" h="534" extrusionOk="0">
                    <a:moveTo>
                      <a:pt x="0" y="0"/>
                    </a:moveTo>
                    <a:lnTo>
                      <a:pt x="0" y="0"/>
                    </a:lnTo>
                    <a:cubicBezTo>
                      <a:pt x="101" y="534"/>
                      <a:pt x="134" y="534"/>
                      <a:pt x="501" y="534"/>
                    </a:cubicBezTo>
                    <a:cubicBezTo>
                      <a:pt x="334" y="334"/>
                      <a:pt x="234" y="20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080" name="Google Shape;1080;p34"/>
              <p:cNvSpPr/>
              <p:nvPr/>
            </p:nvSpPr>
            <p:spPr>
              <a:xfrm>
                <a:off x="3349225" y="4230300"/>
                <a:ext cx="10025" cy="11700"/>
              </a:xfrm>
              <a:custGeom>
                <a:avLst/>
                <a:gdLst/>
                <a:ahLst/>
                <a:cxnLst/>
                <a:rect l="l" t="t" r="r" b="b"/>
                <a:pathLst>
                  <a:path w="401" h="468" extrusionOk="0">
                    <a:moveTo>
                      <a:pt x="0" y="0"/>
                    </a:moveTo>
                    <a:lnTo>
                      <a:pt x="0" y="0"/>
                    </a:lnTo>
                    <a:cubicBezTo>
                      <a:pt x="34" y="401"/>
                      <a:pt x="34" y="401"/>
                      <a:pt x="401" y="467"/>
                    </a:cubicBezTo>
                    <a:cubicBezTo>
                      <a:pt x="267" y="334"/>
                      <a:pt x="167" y="201"/>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grpSp>
          <p:nvGrpSpPr>
            <p:cNvPr id="1081" name="Google Shape;1081;p34"/>
            <p:cNvGrpSpPr/>
            <p:nvPr/>
          </p:nvGrpSpPr>
          <p:grpSpPr>
            <a:xfrm>
              <a:off x="6890441" y="1334678"/>
              <a:ext cx="598226" cy="596472"/>
              <a:chOff x="3236250" y="4219659"/>
              <a:chExt cx="199276" cy="198692"/>
            </a:xfrm>
          </p:grpSpPr>
          <p:sp>
            <p:nvSpPr>
              <p:cNvPr id="1082" name="Google Shape;1082;p34"/>
              <p:cNvSpPr/>
              <p:nvPr/>
            </p:nvSpPr>
            <p:spPr>
              <a:xfrm>
                <a:off x="3405475" y="4219659"/>
                <a:ext cx="30050" cy="35875"/>
              </a:xfrm>
              <a:custGeom>
                <a:avLst/>
                <a:gdLst/>
                <a:ahLst/>
                <a:cxnLst/>
                <a:rect l="l" t="t" r="r" b="b"/>
                <a:pathLst>
                  <a:path w="1202" h="1435" extrusionOk="0">
                    <a:moveTo>
                      <a:pt x="1202" y="1"/>
                    </a:moveTo>
                    <a:cubicBezTo>
                      <a:pt x="801" y="67"/>
                      <a:pt x="468" y="67"/>
                      <a:pt x="1" y="101"/>
                    </a:cubicBezTo>
                    <a:cubicBezTo>
                      <a:pt x="434" y="568"/>
                      <a:pt x="801" y="968"/>
                      <a:pt x="1202" y="1435"/>
                    </a:cubicBezTo>
                    <a:lnTo>
                      <a:pt x="1202" y="1"/>
                    </a:lnTo>
                    <a:close/>
                  </a:path>
                </a:pathLst>
              </a:custGeom>
              <a:gradFill>
                <a:gsLst>
                  <a:gs pos="0">
                    <a:schemeClr val="accen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083" name="Google Shape;1083;p34"/>
              <p:cNvSpPr/>
              <p:nvPr/>
            </p:nvSpPr>
            <p:spPr>
              <a:xfrm>
                <a:off x="3408825" y="4387539"/>
                <a:ext cx="26700" cy="30050"/>
              </a:xfrm>
              <a:custGeom>
                <a:avLst/>
                <a:gdLst/>
                <a:ahLst/>
                <a:cxnLst/>
                <a:rect l="l" t="t" r="r" b="b"/>
                <a:pathLst>
                  <a:path w="1068" h="1202" extrusionOk="0">
                    <a:moveTo>
                      <a:pt x="1068" y="1"/>
                    </a:moveTo>
                    <a:cubicBezTo>
                      <a:pt x="701" y="401"/>
                      <a:pt x="367" y="801"/>
                      <a:pt x="0" y="1202"/>
                    </a:cubicBezTo>
                    <a:lnTo>
                      <a:pt x="1068" y="1202"/>
                    </a:lnTo>
                    <a:lnTo>
                      <a:pt x="1068" y="1"/>
                    </a:lnTo>
                    <a:close/>
                  </a:path>
                </a:pathLst>
              </a:custGeom>
              <a:gradFill>
                <a:gsLst>
                  <a:gs pos="0">
                    <a:schemeClr val="accen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084" name="Google Shape;1084;p34"/>
              <p:cNvSpPr/>
              <p:nvPr/>
            </p:nvSpPr>
            <p:spPr>
              <a:xfrm>
                <a:off x="3236250" y="4219779"/>
                <a:ext cx="25875" cy="26725"/>
              </a:xfrm>
              <a:custGeom>
                <a:avLst/>
                <a:gdLst/>
                <a:ahLst/>
                <a:cxnLst/>
                <a:rect l="l" t="t" r="r" b="b"/>
                <a:pathLst>
                  <a:path w="1035" h="1069" extrusionOk="0">
                    <a:moveTo>
                      <a:pt x="1035" y="1"/>
                    </a:moveTo>
                    <a:cubicBezTo>
                      <a:pt x="601" y="1"/>
                      <a:pt x="268" y="34"/>
                      <a:pt x="1" y="34"/>
                    </a:cubicBezTo>
                    <a:lnTo>
                      <a:pt x="1" y="1035"/>
                    </a:lnTo>
                    <a:cubicBezTo>
                      <a:pt x="34" y="1068"/>
                      <a:pt x="67" y="1068"/>
                      <a:pt x="67" y="1068"/>
                    </a:cubicBezTo>
                    <a:cubicBezTo>
                      <a:pt x="368" y="735"/>
                      <a:pt x="668" y="401"/>
                      <a:pt x="1035" y="1"/>
                    </a:cubicBezTo>
                    <a:close/>
                  </a:path>
                </a:pathLst>
              </a:custGeom>
              <a:gradFill>
                <a:gsLst>
                  <a:gs pos="0">
                    <a:schemeClr val="accen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085" name="Google Shape;1085;p34"/>
              <p:cNvSpPr/>
              <p:nvPr/>
            </p:nvSpPr>
            <p:spPr>
              <a:xfrm>
                <a:off x="3236250" y="4397475"/>
                <a:ext cx="18375" cy="20875"/>
              </a:xfrm>
              <a:custGeom>
                <a:avLst/>
                <a:gdLst/>
                <a:ahLst/>
                <a:cxnLst/>
                <a:rect l="l" t="t" r="r" b="b"/>
                <a:pathLst>
                  <a:path w="735" h="835" extrusionOk="0">
                    <a:moveTo>
                      <a:pt x="1" y="0"/>
                    </a:moveTo>
                    <a:lnTo>
                      <a:pt x="1" y="834"/>
                    </a:lnTo>
                    <a:lnTo>
                      <a:pt x="735" y="834"/>
                    </a:lnTo>
                    <a:cubicBezTo>
                      <a:pt x="501" y="534"/>
                      <a:pt x="234" y="301"/>
                      <a:pt x="1" y="0"/>
                    </a:cubicBezTo>
                    <a:close/>
                  </a:path>
                </a:pathLst>
              </a:custGeom>
              <a:gradFill>
                <a:gsLst>
                  <a:gs pos="0">
                    <a:schemeClr val="accen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grpSp>
      <p:grpSp>
        <p:nvGrpSpPr>
          <p:cNvPr id="1086" name="Google Shape;1086;p34"/>
          <p:cNvGrpSpPr/>
          <p:nvPr/>
        </p:nvGrpSpPr>
        <p:grpSpPr>
          <a:xfrm>
            <a:off x="5405869" y="2205131"/>
            <a:ext cx="598800" cy="598800"/>
            <a:chOff x="6890150" y="1334150"/>
            <a:chExt cx="598800" cy="598800"/>
          </a:xfrm>
        </p:grpSpPr>
        <p:sp>
          <p:nvSpPr>
            <p:cNvPr id="1087" name="Google Shape;1087;p34"/>
            <p:cNvSpPr/>
            <p:nvPr/>
          </p:nvSpPr>
          <p:spPr>
            <a:xfrm>
              <a:off x="6890150" y="1334150"/>
              <a:ext cx="598800" cy="598800"/>
            </a:xfrm>
            <a:prstGeom prst="rect">
              <a:avLst/>
            </a:prstGeom>
            <a:gradFill>
              <a:gsLst>
                <a:gs pos="0">
                  <a:schemeClr val="lt1"/>
                </a:gs>
                <a:gs pos="100000">
                  <a:schemeClr val="accent2"/>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3000">
                  <a:solidFill>
                    <a:schemeClr val="dk1"/>
                  </a:solidFill>
                  <a:latin typeface="Balsamiq Sans" panose="02000603000000000000"/>
                  <a:ea typeface="Balsamiq Sans" panose="02000603000000000000"/>
                  <a:cs typeface="Balsamiq Sans" panose="02000603000000000000"/>
                  <a:sym typeface="Balsamiq Sans" panose="02000603000000000000"/>
                </a:rPr>
                <a:t>2</a:t>
              </a:r>
              <a:endParaRPr>
                <a:solidFill>
                  <a:schemeClr val="dk1"/>
                </a:solidFill>
              </a:endParaRPr>
            </a:p>
          </p:txBody>
        </p:sp>
        <p:grpSp>
          <p:nvGrpSpPr>
            <p:cNvPr id="1088" name="Google Shape;1088;p34"/>
            <p:cNvGrpSpPr/>
            <p:nvPr/>
          </p:nvGrpSpPr>
          <p:grpSpPr>
            <a:xfrm>
              <a:off x="7014519" y="1369196"/>
              <a:ext cx="197832" cy="40077"/>
              <a:chOff x="3293350" y="4229475"/>
              <a:chExt cx="65900" cy="13350"/>
            </a:xfrm>
          </p:grpSpPr>
          <p:sp>
            <p:nvSpPr>
              <p:cNvPr id="1089" name="Google Shape;1089;p34"/>
              <p:cNvSpPr/>
              <p:nvPr/>
            </p:nvSpPr>
            <p:spPr>
              <a:xfrm>
                <a:off x="3309200" y="4231125"/>
                <a:ext cx="15025" cy="11250"/>
              </a:xfrm>
              <a:custGeom>
                <a:avLst/>
                <a:gdLst/>
                <a:ahLst/>
                <a:cxnLst/>
                <a:rect l="l" t="t" r="r" b="b"/>
                <a:pathLst>
                  <a:path w="601" h="450" extrusionOk="0">
                    <a:moveTo>
                      <a:pt x="134" y="1"/>
                    </a:moveTo>
                    <a:cubicBezTo>
                      <a:pt x="100" y="34"/>
                      <a:pt x="34" y="34"/>
                      <a:pt x="0" y="101"/>
                    </a:cubicBezTo>
                    <a:cubicBezTo>
                      <a:pt x="85" y="299"/>
                      <a:pt x="218" y="449"/>
                      <a:pt x="461" y="449"/>
                    </a:cubicBezTo>
                    <a:cubicBezTo>
                      <a:pt x="504" y="449"/>
                      <a:pt x="550" y="445"/>
                      <a:pt x="601" y="434"/>
                    </a:cubicBezTo>
                    <a:cubicBezTo>
                      <a:pt x="467" y="301"/>
                      <a:pt x="300" y="134"/>
                      <a:pt x="13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090" name="Google Shape;1090;p34"/>
              <p:cNvSpPr/>
              <p:nvPr/>
            </p:nvSpPr>
            <p:spPr>
              <a:xfrm>
                <a:off x="3329200" y="4230300"/>
                <a:ext cx="13375" cy="12525"/>
              </a:xfrm>
              <a:custGeom>
                <a:avLst/>
                <a:gdLst/>
                <a:ahLst/>
                <a:cxnLst/>
                <a:rect l="l" t="t" r="r" b="b"/>
                <a:pathLst>
                  <a:path w="535" h="501" extrusionOk="0">
                    <a:moveTo>
                      <a:pt x="68" y="0"/>
                    </a:moveTo>
                    <a:cubicBezTo>
                      <a:pt x="68" y="34"/>
                      <a:pt x="34" y="67"/>
                      <a:pt x="1" y="134"/>
                    </a:cubicBezTo>
                    <a:cubicBezTo>
                      <a:pt x="68" y="334"/>
                      <a:pt x="201" y="501"/>
                      <a:pt x="468" y="501"/>
                    </a:cubicBezTo>
                    <a:cubicBezTo>
                      <a:pt x="501" y="467"/>
                      <a:pt x="501" y="401"/>
                      <a:pt x="535" y="367"/>
                    </a:cubicBezTo>
                    <a:cubicBezTo>
                      <a:pt x="368" y="234"/>
                      <a:pt x="234" y="134"/>
                      <a:pt x="6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091" name="Google Shape;1091;p34"/>
              <p:cNvSpPr/>
              <p:nvPr/>
            </p:nvSpPr>
            <p:spPr>
              <a:xfrm>
                <a:off x="3293350" y="4229475"/>
                <a:ext cx="12525" cy="13350"/>
              </a:xfrm>
              <a:custGeom>
                <a:avLst/>
                <a:gdLst/>
                <a:ahLst/>
                <a:cxnLst/>
                <a:rect l="l" t="t" r="r" b="b"/>
                <a:pathLst>
                  <a:path w="501" h="534" extrusionOk="0">
                    <a:moveTo>
                      <a:pt x="0" y="0"/>
                    </a:moveTo>
                    <a:lnTo>
                      <a:pt x="0" y="0"/>
                    </a:lnTo>
                    <a:cubicBezTo>
                      <a:pt x="101" y="534"/>
                      <a:pt x="134" y="534"/>
                      <a:pt x="501" y="534"/>
                    </a:cubicBezTo>
                    <a:cubicBezTo>
                      <a:pt x="334" y="334"/>
                      <a:pt x="234" y="20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092" name="Google Shape;1092;p34"/>
              <p:cNvSpPr/>
              <p:nvPr/>
            </p:nvSpPr>
            <p:spPr>
              <a:xfrm>
                <a:off x="3349225" y="4230300"/>
                <a:ext cx="10025" cy="11700"/>
              </a:xfrm>
              <a:custGeom>
                <a:avLst/>
                <a:gdLst/>
                <a:ahLst/>
                <a:cxnLst/>
                <a:rect l="l" t="t" r="r" b="b"/>
                <a:pathLst>
                  <a:path w="401" h="468" extrusionOk="0">
                    <a:moveTo>
                      <a:pt x="0" y="0"/>
                    </a:moveTo>
                    <a:lnTo>
                      <a:pt x="0" y="0"/>
                    </a:lnTo>
                    <a:cubicBezTo>
                      <a:pt x="34" y="401"/>
                      <a:pt x="34" y="401"/>
                      <a:pt x="401" y="467"/>
                    </a:cubicBezTo>
                    <a:cubicBezTo>
                      <a:pt x="267" y="334"/>
                      <a:pt x="167" y="201"/>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grpSp>
          <p:nvGrpSpPr>
            <p:cNvPr id="1093" name="Google Shape;1093;p34"/>
            <p:cNvGrpSpPr/>
            <p:nvPr/>
          </p:nvGrpSpPr>
          <p:grpSpPr>
            <a:xfrm>
              <a:off x="6890441" y="1334678"/>
              <a:ext cx="598226" cy="596472"/>
              <a:chOff x="3236250" y="4219659"/>
              <a:chExt cx="199276" cy="198692"/>
            </a:xfrm>
          </p:grpSpPr>
          <p:sp>
            <p:nvSpPr>
              <p:cNvPr id="1094" name="Google Shape;1094;p34"/>
              <p:cNvSpPr/>
              <p:nvPr/>
            </p:nvSpPr>
            <p:spPr>
              <a:xfrm>
                <a:off x="3405475" y="4219659"/>
                <a:ext cx="30050" cy="35875"/>
              </a:xfrm>
              <a:custGeom>
                <a:avLst/>
                <a:gdLst/>
                <a:ahLst/>
                <a:cxnLst/>
                <a:rect l="l" t="t" r="r" b="b"/>
                <a:pathLst>
                  <a:path w="1202" h="1435" extrusionOk="0">
                    <a:moveTo>
                      <a:pt x="1202" y="1"/>
                    </a:moveTo>
                    <a:cubicBezTo>
                      <a:pt x="801" y="67"/>
                      <a:pt x="468" y="67"/>
                      <a:pt x="1" y="101"/>
                    </a:cubicBezTo>
                    <a:cubicBezTo>
                      <a:pt x="434" y="568"/>
                      <a:pt x="801" y="968"/>
                      <a:pt x="1202" y="1435"/>
                    </a:cubicBezTo>
                    <a:lnTo>
                      <a:pt x="1202" y="1"/>
                    </a:lnTo>
                    <a:close/>
                  </a:path>
                </a:pathLst>
              </a:custGeom>
              <a:gradFill>
                <a:gsLst>
                  <a:gs pos="0">
                    <a:schemeClr val="accen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095" name="Google Shape;1095;p34"/>
              <p:cNvSpPr/>
              <p:nvPr/>
            </p:nvSpPr>
            <p:spPr>
              <a:xfrm>
                <a:off x="3408825" y="4387539"/>
                <a:ext cx="26700" cy="30050"/>
              </a:xfrm>
              <a:custGeom>
                <a:avLst/>
                <a:gdLst/>
                <a:ahLst/>
                <a:cxnLst/>
                <a:rect l="l" t="t" r="r" b="b"/>
                <a:pathLst>
                  <a:path w="1068" h="1202" extrusionOk="0">
                    <a:moveTo>
                      <a:pt x="1068" y="1"/>
                    </a:moveTo>
                    <a:cubicBezTo>
                      <a:pt x="701" y="401"/>
                      <a:pt x="367" y="801"/>
                      <a:pt x="0" y="1202"/>
                    </a:cubicBezTo>
                    <a:lnTo>
                      <a:pt x="1068" y="1202"/>
                    </a:lnTo>
                    <a:lnTo>
                      <a:pt x="1068" y="1"/>
                    </a:lnTo>
                    <a:close/>
                  </a:path>
                </a:pathLst>
              </a:custGeom>
              <a:gradFill>
                <a:gsLst>
                  <a:gs pos="0">
                    <a:schemeClr val="accen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096" name="Google Shape;1096;p34"/>
              <p:cNvSpPr/>
              <p:nvPr/>
            </p:nvSpPr>
            <p:spPr>
              <a:xfrm>
                <a:off x="3236250" y="4219779"/>
                <a:ext cx="25875" cy="26725"/>
              </a:xfrm>
              <a:custGeom>
                <a:avLst/>
                <a:gdLst/>
                <a:ahLst/>
                <a:cxnLst/>
                <a:rect l="l" t="t" r="r" b="b"/>
                <a:pathLst>
                  <a:path w="1035" h="1069" extrusionOk="0">
                    <a:moveTo>
                      <a:pt x="1035" y="1"/>
                    </a:moveTo>
                    <a:cubicBezTo>
                      <a:pt x="601" y="1"/>
                      <a:pt x="268" y="34"/>
                      <a:pt x="1" y="34"/>
                    </a:cubicBezTo>
                    <a:lnTo>
                      <a:pt x="1" y="1035"/>
                    </a:lnTo>
                    <a:cubicBezTo>
                      <a:pt x="34" y="1068"/>
                      <a:pt x="67" y="1068"/>
                      <a:pt x="67" y="1068"/>
                    </a:cubicBezTo>
                    <a:cubicBezTo>
                      <a:pt x="368" y="735"/>
                      <a:pt x="668" y="401"/>
                      <a:pt x="1035" y="1"/>
                    </a:cubicBezTo>
                    <a:close/>
                  </a:path>
                </a:pathLst>
              </a:custGeom>
              <a:gradFill>
                <a:gsLst>
                  <a:gs pos="0">
                    <a:schemeClr val="accen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097" name="Google Shape;1097;p34"/>
              <p:cNvSpPr/>
              <p:nvPr/>
            </p:nvSpPr>
            <p:spPr>
              <a:xfrm>
                <a:off x="3236250" y="4397475"/>
                <a:ext cx="18375" cy="20875"/>
              </a:xfrm>
              <a:custGeom>
                <a:avLst/>
                <a:gdLst/>
                <a:ahLst/>
                <a:cxnLst/>
                <a:rect l="l" t="t" r="r" b="b"/>
                <a:pathLst>
                  <a:path w="735" h="835" extrusionOk="0">
                    <a:moveTo>
                      <a:pt x="1" y="0"/>
                    </a:moveTo>
                    <a:lnTo>
                      <a:pt x="1" y="834"/>
                    </a:lnTo>
                    <a:lnTo>
                      <a:pt x="735" y="834"/>
                    </a:lnTo>
                    <a:cubicBezTo>
                      <a:pt x="501" y="534"/>
                      <a:pt x="234" y="301"/>
                      <a:pt x="1" y="0"/>
                    </a:cubicBezTo>
                    <a:close/>
                  </a:path>
                </a:pathLst>
              </a:custGeom>
              <a:gradFill>
                <a:gsLst>
                  <a:gs pos="0">
                    <a:schemeClr val="accen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grpSp>
      <p:cxnSp>
        <p:nvCxnSpPr>
          <p:cNvPr id="1110" name="Google Shape;1110;p34"/>
          <p:cNvCxnSpPr>
            <a:stCxn id="1075" idx="3"/>
            <a:endCxn id="1087" idx="1"/>
          </p:cNvCxnSpPr>
          <p:nvPr/>
        </p:nvCxnSpPr>
        <p:spPr>
          <a:xfrm>
            <a:off x="2006466" y="2505166"/>
            <a:ext cx="3399155" cy="0"/>
          </a:xfrm>
          <a:prstGeom prst="straightConnector1">
            <a:avLst/>
          </a:prstGeom>
          <a:noFill/>
          <a:ln w="19050" cap="flat" cmpd="sng">
            <a:solidFill>
              <a:schemeClr val="dk1"/>
            </a:solidFill>
            <a:prstDash val="solid"/>
            <a:round/>
            <a:headEnd type="none" w="med" len="med"/>
            <a:tailEnd type="none" w="med" len="med"/>
          </a:ln>
        </p:spPr>
      </p:cxnSp>
      <p:cxnSp>
        <p:nvCxnSpPr>
          <p:cNvPr id="1112" name="Google Shape;1112;p34"/>
          <p:cNvCxnSpPr>
            <a:stCxn id="1052" idx="2"/>
            <a:endCxn id="1075" idx="0"/>
          </p:cNvCxnSpPr>
          <p:nvPr/>
        </p:nvCxnSpPr>
        <p:spPr>
          <a:xfrm>
            <a:off x="1707066" y="1824129"/>
            <a:ext cx="0" cy="381000"/>
          </a:xfrm>
          <a:prstGeom prst="straightConnector1">
            <a:avLst/>
          </a:prstGeom>
          <a:noFill/>
          <a:ln w="19050" cap="flat" cmpd="sng">
            <a:solidFill>
              <a:schemeClr val="dk1"/>
            </a:solidFill>
            <a:prstDash val="solid"/>
            <a:round/>
            <a:headEnd type="none" w="med" len="med"/>
            <a:tailEnd type="none" w="med" len="med"/>
          </a:ln>
        </p:spPr>
      </p:cxnSp>
      <p:cxnSp>
        <p:nvCxnSpPr>
          <p:cNvPr id="1113" name="Google Shape;1113;p34"/>
          <p:cNvCxnSpPr>
            <a:stCxn id="1075" idx="2"/>
            <a:endCxn id="1056" idx="0"/>
          </p:cNvCxnSpPr>
          <p:nvPr/>
        </p:nvCxnSpPr>
        <p:spPr>
          <a:xfrm>
            <a:off x="1707066" y="2803931"/>
            <a:ext cx="0" cy="381000"/>
          </a:xfrm>
          <a:prstGeom prst="straightConnector1">
            <a:avLst/>
          </a:prstGeom>
          <a:noFill/>
          <a:ln w="19050" cap="flat" cmpd="sng">
            <a:solidFill>
              <a:schemeClr val="dk1"/>
            </a:solidFill>
            <a:prstDash val="solid"/>
            <a:round/>
            <a:headEnd type="none" w="med" len="med"/>
            <a:tailEnd type="none" w="med" len="med"/>
          </a:ln>
        </p:spPr>
      </p:cxnSp>
      <p:cxnSp>
        <p:nvCxnSpPr>
          <p:cNvPr id="1114" name="Google Shape;1114;p34"/>
          <p:cNvCxnSpPr/>
          <p:nvPr/>
        </p:nvCxnSpPr>
        <p:spPr>
          <a:xfrm flipV="1">
            <a:off x="5781675" y="1688465"/>
            <a:ext cx="6985" cy="516890"/>
          </a:xfrm>
          <a:prstGeom prst="straightConnector1">
            <a:avLst/>
          </a:prstGeom>
          <a:noFill/>
          <a:ln w="19050" cap="flat" cmpd="sng">
            <a:solidFill>
              <a:schemeClr val="dk1"/>
            </a:solidFill>
            <a:prstDash val="solid"/>
            <a:round/>
            <a:headEnd type="none" w="med" len="med"/>
            <a:tailEnd type="none" w="med" len="med"/>
          </a:ln>
        </p:spPr>
      </p:cxnSp>
      <p:cxnSp>
        <p:nvCxnSpPr>
          <p:cNvPr id="1115" name="Google Shape;1115;p34"/>
          <p:cNvCxnSpPr/>
          <p:nvPr/>
        </p:nvCxnSpPr>
        <p:spPr>
          <a:xfrm>
            <a:off x="5842429" y="2803931"/>
            <a:ext cx="0" cy="381000"/>
          </a:xfrm>
          <a:prstGeom prst="straightConnector1">
            <a:avLst/>
          </a:prstGeom>
          <a:noFill/>
          <a:ln w="19050" cap="flat" cmpd="sng">
            <a:solidFill>
              <a:schemeClr val="dk1"/>
            </a:solidFill>
            <a:prstDash val="solid"/>
            <a:round/>
            <a:headEnd type="none" w="med" len="med"/>
            <a:tailEnd type="none" w="med" len="med"/>
          </a:ln>
        </p:spPr>
      </p:cxnSp>
      <p:grpSp>
        <p:nvGrpSpPr>
          <p:cNvPr id="1119" name="Google Shape;1119;p34"/>
          <p:cNvGrpSpPr/>
          <p:nvPr/>
        </p:nvGrpSpPr>
        <p:grpSpPr>
          <a:xfrm>
            <a:off x="6004250" y="3924412"/>
            <a:ext cx="308604" cy="304818"/>
            <a:chOff x="1665525" y="4051475"/>
            <a:chExt cx="618940" cy="611347"/>
          </a:xfrm>
        </p:grpSpPr>
        <p:sp>
          <p:nvSpPr>
            <p:cNvPr id="1120" name="Google Shape;1120;p34"/>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21" name="Google Shape;1121;p34"/>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122" name="Google Shape;1122;p34"/>
          <p:cNvGrpSpPr/>
          <p:nvPr/>
        </p:nvGrpSpPr>
        <p:grpSpPr>
          <a:xfrm>
            <a:off x="5305110" y="1029283"/>
            <a:ext cx="308604" cy="304818"/>
            <a:chOff x="1665525" y="4051475"/>
            <a:chExt cx="618940" cy="611347"/>
          </a:xfrm>
        </p:grpSpPr>
        <p:sp>
          <p:nvSpPr>
            <p:cNvPr id="1123" name="Google Shape;1123;p34"/>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24" name="Google Shape;1124;p34"/>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p:nvPr>
            <p:ph type="title"/>
          </p:nvPr>
        </p:nvSpPr>
        <p:spPr>
          <a:xfrm>
            <a:off x="349250" y="664845"/>
            <a:ext cx="8434070" cy="3954780"/>
          </a:xfrm>
        </p:spPr>
        <p:txBody>
          <a:bodyPr/>
          <a:p>
            <a:pPr eaLnBrk="1" fontAlgn="auto" latinLnBrk="0" hangingPunct="1">
              <a:spcBef>
                <a:spcPts val="1200"/>
              </a:spcBef>
              <a:spcAft>
                <a:spcPts val="1200"/>
              </a:spcAft>
            </a:pPr>
            <a:r>
              <a:rPr lang="en-US" sz="2800"/>
              <a:t>3.Luyện tập</a:t>
            </a:r>
            <a:br>
              <a:rPr lang="en-US" sz="2800"/>
            </a:br>
            <a:r>
              <a:rPr lang="en-US" sz="1600"/>
              <a:t>Bài tập 1:</a:t>
            </a:r>
            <a:br>
              <a:rPr lang="en-US" sz="1600"/>
            </a:br>
            <a:r>
              <a:rPr lang="en-US" sz="1600"/>
              <a:t>a) Biện pháp chêm xen trong cụm “bên ngoài trời nắng gắt” bổ sung thông tin cho hiện tượng nói đến trong vế trước: giải thích vì sao Thanh đổ mồ hôi.</a:t>
            </a:r>
            <a:br>
              <a:rPr lang="en-US" sz="1600"/>
            </a:br>
            <a:br>
              <a:rPr lang="en-US" sz="1600"/>
            </a:br>
            <a:r>
              <a:rPr lang="en-US" sz="1600"/>
              <a:t>b) Biện pháp chêm xen trong cụm “ngày nào” bổ sung thông tin về thời gian. Đồng thời, cụm “ngày nào” thể hiện trạng thái hồi tưởng, hoài niệm ở nhân vật. Nhờ thành phần này, hành động “nhớ lại” của Thanh trở nên hợp lí, và hình ảnh “bàn chân xinh xắn của Nga đi trên đó”sống động hơn trong kí ức Thanh.</a:t>
            </a:r>
            <a:br>
              <a:rPr lang="en-US" sz="1600"/>
            </a:br>
            <a:br>
              <a:rPr lang="en-US" sz="1600"/>
            </a:br>
            <a:r>
              <a:rPr lang="en-US" sz="1600"/>
              <a:t>c) Biện phép chêm xen trong cụm “người luôn ngờ vực về nhân thân của ông” bổ sung thông tin về đặc điểm của nhân vật Gia-ve. Giải thích rõ hơn bản chất con người công cụ của Gia -ve cũng như thái độ của Gia - ve đối với Giăng Van - giăng. Nhờ việc giải thích đó, mọi hành động quyết liệt, lạnh lùng của Gia - ve đối với Giăng Van Giăng trở nên dễ hiểu hơn. </a:t>
            </a:r>
            <a:endParaRPr lang="en-US"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p:nvPr>
            <p:ph type="title"/>
          </p:nvPr>
        </p:nvSpPr>
        <p:spPr>
          <a:xfrm>
            <a:off x="410845" y="664845"/>
            <a:ext cx="8265160" cy="3673475"/>
          </a:xfrm>
        </p:spPr>
        <p:txBody>
          <a:bodyPr/>
          <a:p>
            <a:r>
              <a:rPr lang="en-US" sz="2000"/>
              <a:t>Bài tập 2: Gợi ý sản phẩm: </a:t>
            </a:r>
            <a:br>
              <a:rPr lang="en-US" sz="2000"/>
            </a:br>
            <a:r>
              <a:rPr lang="en-US" sz="2000"/>
              <a:t>- Nhân vật Phăng-tin luôn khao khát gặp con – </a:t>
            </a:r>
            <a:r>
              <a:rPr lang="en-US" sz="2000" i="1"/>
              <a:t>đứa con gái đã thất lạc của chị </a:t>
            </a:r>
            <a:r>
              <a:rPr lang="en-US" sz="2000"/>
              <a:t>- trước khi qua đời.</a:t>
            </a:r>
            <a:br>
              <a:rPr lang="en-US" sz="2000"/>
            </a:br>
            <a:r>
              <a:rPr lang="en-US" sz="2000"/>
              <a:t>- Đối với Na-đi-a, dù sau này nàng đã có chồng </a:t>
            </a:r>
            <a:r>
              <a:rPr lang="en-US" sz="2000" i="1"/>
              <a:t>– một viên thư ký hội đồng giám hộ quý tộc</a:t>
            </a:r>
            <a:r>
              <a:rPr lang="en-US" sz="2000"/>
              <a:t>, thì kỷ niệm về ngày trượt tuyết cùng nhân vật “tôi” và những tiếng “anh yêu em” vẫn là những phút hạnh phúc nhất trong cuộc đời nàng.</a:t>
            </a:r>
            <a:br>
              <a:rPr lang="en-US" sz="2000"/>
            </a:br>
            <a:r>
              <a:rPr lang="en-US" sz="2000"/>
              <a:t>- Nhân vật Thanh vẫn luôn cảm thấy bình yên và thong thả mỗi khi trở về ngôi nhà của bà –</a:t>
            </a:r>
            <a:r>
              <a:rPr lang="en-US" sz="2000" i="1"/>
              <a:t> không gian thân thuộc đối với chàng</a:t>
            </a:r>
            <a:r>
              <a:rPr lang="en-US" sz="2000"/>
              <a:t>.</a:t>
            </a:r>
            <a:endParaRPr lang="en-US"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p:nvPr>
            <p:ph type="title"/>
          </p:nvPr>
        </p:nvSpPr>
        <p:spPr/>
        <p:txBody>
          <a:bodyPr/>
          <a:p>
            <a:r>
              <a:rPr lang="en-US" sz="2000"/>
              <a:t>Bảng kiểm 1: Đánh giá sản phẩm viết câu có sử dụng biện pháp chêm xen</a:t>
            </a:r>
            <a:endParaRPr lang="en-US" sz="2000"/>
          </a:p>
        </p:txBody>
      </p:sp>
      <p:graphicFrame>
        <p:nvGraphicFramePr>
          <p:cNvPr id="3" name="Table 2"/>
          <p:cNvGraphicFramePr/>
          <p:nvPr/>
        </p:nvGraphicFramePr>
        <p:xfrm>
          <a:off x="715010" y="1461135"/>
          <a:ext cx="7607935" cy="1713230"/>
        </p:xfrm>
        <a:graphic>
          <a:graphicData uri="http://schemas.openxmlformats.org/drawingml/2006/table">
            <a:tbl>
              <a:tblPr firstRow="1" bandRow="1">
                <a:tableStyleId>{5940675A-B579-460E-94D1-54222C63F5DA}</a:tableStyleId>
              </a:tblPr>
              <a:tblGrid>
                <a:gridCol w="502285"/>
                <a:gridCol w="5283200"/>
                <a:gridCol w="928370"/>
                <a:gridCol w="894080"/>
              </a:tblGrid>
              <a:tr h="285750">
                <a:tc>
                  <a:txBody>
                    <a:bodyPr/>
                    <a:p>
                      <a:pPr marL="0" indent="0" algn="ctr">
                        <a:buNone/>
                      </a:pPr>
                      <a:r>
                        <a:rPr lang="en-US" sz="1300" b="1">
                          <a:latin typeface="Times New Roman" panose="02020603050405020304" charset="0"/>
                          <a:cs typeface="Times New Roman" panose="02020603050405020304" charset="0"/>
                        </a:rPr>
                        <a:t>STT</a:t>
                      </a:r>
                      <a:endParaRPr lang="en-US" sz="13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sz="1300" b="1">
                          <a:latin typeface="Times New Roman" panose="02020603050405020304" charset="0"/>
                          <a:cs typeface="Times New Roman" panose="02020603050405020304" charset="0"/>
                        </a:rPr>
                        <a:t> Tiêu chí</a:t>
                      </a:r>
                      <a:endParaRPr lang="en-US" sz="13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sz="1300" b="1">
                          <a:latin typeface="Times New Roman" panose="02020603050405020304" charset="0"/>
                          <a:cs typeface="Times New Roman" panose="02020603050405020304" charset="0"/>
                        </a:rPr>
                        <a:t>Có</a:t>
                      </a:r>
                      <a:endParaRPr lang="en-US" sz="13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sz="1300" b="1">
                          <a:latin typeface="Times New Roman" panose="02020603050405020304" charset="0"/>
                          <a:cs typeface="Times New Roman" panose="02020603050405020304" charset="0"/>
                        </a:rPr>
                        <a:t>Không</a:t>
                      </a:r>
                      <a:endParaRPr lang="en-US" sz="13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70865">
                <a:tc>
                  <a:txBody>
                    <a:bodyPr/>
                    <a:p>
                      <a:pPr marL="0" indent="0" algn="ctr">
                        <a:buNone/>
                      </a:pPr>
                      <a:r>
                        <a:rPr lang="en-US" sz="1300">
                          <a:latin typeface="Times New Roman" panose="02020603050405020304" charset="0"/>
                          <a:cs typeface="Times New Roman" panose="02020603050405020304" charset="0"/>
                        </a:rPr>
                        <a:t>1</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300">
                          <a:latin typeface="Times New Roman" panose="02020603050405020304" charset="0"/>
                          <a:cs typeface="Times New Roman" panose="02020603050405020304" charset="0"/>
                        </a:rPr>
                        <a:t>Sử dụng biện pháp chêm xen một cách hợp lí (có bổ sung thông tin, giải thích, nêu tình cảm, cảm xúc,…)</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300">
                          <a:latin typeface="Times New Roman" panose="02020603050405020304" charset="0"/>
                          <a:cs typeface="Times New Roman" panose="02020603050405020304" charset="0"/>
                        </a:rPr>
                        <a:t> </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300">
                          <a:latin typeface="Times New Roman" panose="02020603050405020304" charset="0"/>
                          <a:cs typeface="Times New Roman" panose="02020603050405020304" charset="0"/>
                        </a:rPr>
                        <a:t> </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5750">
                <a:tc>
                  <a:txBody>
                    <a:bodyPr/>
                    <a:p>
                      <a:pPr marL="0" indent="0" algn="ctr">
                        <a:buNone/>
                      </a:pPr>
                      <a:r>
                        <a:rPr lang="en-US" sz="1300">
                          <a:latin typeface="Times New Roman" panose="02020603050405020304" charset="0"/>
                          <a:cs typeface="Times New Roman" panose="02020603050405020304" charset="0"/>
                        </a:rPr>
                        <a:t>2</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300">
                          <a:latin typeface="Times New Roman" panose="02020603050405020304" charset="0"/>
                          <a:cs typeface="Times New Roman" panose="02020603050405020304" charset="0"/>
                        </a:rPr>
                        <a:t>Câu đảm bảo về ngữ pháp.</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300">
                          <a:latin typeface="Times New Roman" panose="02020603050405020304" charset="0"/>
                          <a:cs typeface="Times New Roman" panose="02020603050405020304" charset="0"/>
                        </a:rPr>
                        <a:t> </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300">
                          <a:latin typeface="Times New Roman" panose="02020603050405020304" charset="0"/>
                          <a:cs typeface="Times New Roman" panose="02020603050405020304" charset="0"/>
                        </a:rPr>
                        <a:t> </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70865">
                <a:tc>
                  <a:txBody>
                    <a:bodyPr/>
                    <a:p>
                      <a:pPr marL="0" indent="0" algn="ctr">
                        <a:buNone/>
                      </a:pPr>
                      <a:r>
                        <a:rPr lang="en-US" sz="1300">
                          <a:latin typeface="Times New Roman" panose="02020603050405020304" charset="0"/>
                          <a:cs typeface="Times New Roman" panose="02020603050405020304" charset="0"/>
                        </a:rPr>
                        <a:t>3</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300">
                          <a:latin typeface="Times New Roman" panose="02020603050405020304" charset="0"/>
                          <a:cs typeface="Times New Roman" panose="02020603050405020304" charset="0"/>
                        </a:rPr>
                        <a:t>Nội dung đề cập đến vấn đề liên quan đến ba văn bản đã đọc trong bài. </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300">
                          <a:latin typeface="Times New Roman" panose="02020603050405020304" charset="0"/>
                          <a:cs typeface="Times New Roman" panose="02020603050405020304" charset="0"/>
                        </a:rPr>
                        <a:t> </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792" name="Shape 1792"/>
        <p:cNvGrpSpPr/>
        <p:nvPr/>
      </p:nvGrpSpPr>
      <p:grpSpPr>
        <a:xfrm>
          <a:off x="0" y="0"/>
          <a:ext cx="0" cy="0"/>
          <a:chOff x="0" y="0"/>
          <a:chExt cx="0" cy="0"/>
        </a:xfrm>
      </p:grpSpPr>
      <p:grpSp>
        <p:nvGrpSpPr>
          <p:cNvPr id="1793" name="Google Shape;1793;p44"/>
          <p:cNvGrpSpPr/>
          <p:nvPr/>
        </p:nvGrpSpPr>
        <p:grpSpPr>
          <a:xfrm>
            <a:off x="722090" y="4696260"/>
            <a:ext cx="7698900" cy="195300"/>
            <a:chOff x="722090" y="4696260"/>
            <a:chExt cx="7698900" cy="195300"/>
          </a:xfrm>
        </p:grpSpPr>
        <p:sp>
          <p:nvSpPr>
            <p:cNvPr id="1794" name="Google Shape;1794;p44"/>
            <p:cNvSpPr/>
            <p:nvPr/>
          </p:nvSpPr>
          <p:spPr>
            <a:xfrm rot="-5400000">
              <a:off x="4473890" y="944460"/>
              <a:ext cx="195300" cy="76989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795" name="Google Shape;1795;p44"/>
            <p:cNvGrpSpPr/>
            <p:nvPr/>
          </p:nvGrpSpPr>
          <p:grpSpPr>
            <a:xfrm flipH="1">
              <a:off x="8020560" y="4822462"/>
              <a:ext cx="361490" cy="26300"/>
              <a:chOff x="6217388" y="4360343"/>
              <a:chExt cx="653689" cy="26318"/>
            </a:xfrm>
          </p:grpSpPr>
          <p:sp>
            <p:nvSpPr>
              <p:cNvPr id="1796" name="Google Shape;1796;p44"/>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97" name="Google Shape;1797;p44"/>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798" name="Google Shape;1798;p44"/>
          <p:cNvGrpSpPr/>
          <p:nvPr/>
        </p:nvGrpSpPr>
        <p:grpSpPr>
          <a:xfrm>
            <a:off x="718113" y="541800"/>
            <a:ext cx="4592100" cy="4059900"/>
            <a:chOff x="3828766" y="1447650"/>
            <a:chExt cx="4592100" cy="4059900"/>
          </a:xfrm>
        </p:grpSpPr>
        <p:sp>
          <p:nvSpPr>
            <p:cNvPr id="1799" name="Google Shape;1799;p44"/>
            <p:cNvSpPr/>
            <p:nvPr/>
          </p:nvSpPr>
          <p:spPr>
            <a:xfrm>
              <a:off x="3828766" y="1447650"/>
              <a:ext cx="4592100" cy="40599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800" name="Google Shape;1800;p44"/>
            <p:cNvGrpSpPr/>
            <p:nvPr/>
          </p:nvGrpSpPr>
          <p:grpSpPr>
            <a:xfrm>
              <a:off x="4241051" y="5408943"/>
              <a:ext cx="653689" cy="26318"/>
              <a:chOff x="8269288" y="5493268"/>
              <a:chExt cx="653689" cy="26318"/>
            </a:xfrm>
          </p:grpSpPr>
          <p:sp>
            <p:nvSpPr>
              <p:cNvPr id="1801" name="Google Shape;1801;p44"/>
              <p:cNvSpPr/>
              <p:nvPr/>
            </p:nvSpPr>
            <p:spPr>
              <a:xfrm>
                <a:off x="8455238" y="5493268"/>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02" name="Google Shape;1802;p44"/>
              <p:cNvSpPr/>
              <p:nvPr/>
            </p:nvSpPr>
            <p:spPr>
              <a:xfrm>
                <a:off x="8269288" y="5497613"/>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803" name="Google Shape;1803;p44"/>
            <p:cNvGrpSpPr/>
            <p:nvPr/>
          </p:nvGrpSpPr>
          <p:grpSpPr>
            <a:xfrm>
              <a:off x="3917667" y="4813807"/>
              <a:ext cx="32877" cy="382965"/>
              <a:chOff x="2840505" y="4831457"/>
              <a:chExt cx="32877" cy="382965"/>
            </a:xfrm>
          </p:grpSpPr>
          <p:sp>
            <p:nvSpPr>
              <p:cNvPr id="1804" name="Google Shape;1804;p44"/>
              <p:cNvSpPr/>
              <p:nvPr/>
            </p:nvSpPr>
            <p:spPr>
              <a:xfrm>
                <a:off x="2840505" y="4984611"/>
                <a:ext cx="32877" cy="229811"/>
              </a:xfrm>
              <a:custGeom>
                <a:avLst/>
                <a:gdLst/>
                <a:ahLst/>
                <a:cxnLst/>
                <a:rect l="l" t="t" r="r" b="b"/>
                <a:pathLst>
                  <a:path w="401" h="2803" extrusionOk="0">
                    <a:moveTo>
                      <a:pt x="167" y="1"/>
                    </a:moveTo>
                    <a:cubicBezTo>
                      <a:pt x="0" y="501"/>
                      <a:pt x="0" y="2469"/>
                      <a:pt x="167" y="2803"/>
                    </a:cubicBezTo>
                    <a:lnTo>
                      <a:pt x="267" y="2803"/>
                    </a:lnTo>
                    <a:cubicBezTo>
                      <a:pt x="267" y="2536"/>
                      <a:pt x="301" y="2336"/>
                      <a:pt x="301" y="2102"/>
                    </a:cubicBezTo>
                    <a:lnTo>
                      <a:pt x="301" y="1368"/>
                    </a:lnTo>
                    <a:lnTo>
                      <a:pt x="301" y="668"/>
                    </a:lnTo>
                    <a:cubicBezTo>
                      <a:pt x="301" y="468"/>
                      <a:pt x="401" y="201"/>
                      <a:pt x="16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05" name="Google Shape;1805;p44"/>
              <p:cNvSpPr/>
              <p:nvPr/>
            </p:nvSpPr>
            <p:spPr>
              <a:xfrm>
                <a:off x="2843210" y="4831457"/>
                <a:ext cx="30171" cy="82151"/>
              </a:xfrm>
              <a:custGeom>
                <a:avLst/>
                <a:gdLst/>
                <a:ahLst/>
                <a:cxnLst/>
                <a:rect l="l" t="t" r="r" b="b"/>
                <a:pathLst>
                  <a:path w="368" h="1002" extrusionOk="0">
                    <a:moveTo>
                      <a:pt x="201" y="1"/>
                    </a:moveTo>
                    <a:cubicBezTo>
                      <a:pt x="67" y="334"/>
                      <a:pt x="1" y="668"/>
                      <a:pt x="201" y="1001"/>
                    </a:cubicBezTo>
                    <a:cubicBezTo>
                      <a:pt x="368" y="668"/>
                      <a:pt x="301" y="334"/>
                      <a:pt x="20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806" name="Google Shape;1806;p44"/>
            <p:cNvGrpSpPr/>
            <p:nvPr/>
          </p:nvGrpSpPr>
          <p:grpSpPr>
            <a:xfrm>
              <a:off x="3828766" y="1447650"/>
              <a:ext cx="4589100" cy="408300"/>
              <a:chOff x="3135966" y="819000"/>
              <a:chExt cx="4589100" cy="408300"/>
            </a:xfrm>
          </p:grpSpPr>
          <p:sp>
            <p:nvSpPr>
              <p:cNvPr id="1807" name="Google Shape;1807;p44"/>
              <p:cNvSpPr/>
              <p:nvPr/>
            </p:nvSpPr>
            <p:spPr>
              <a:xfrm>
                <a:off x="3135966" y="819000"/>
                <a:ext cx="45891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08" name="Google Shape;1808;p44"/>
              <p:cNvSpPr/>
              <p:nvPr/>
            </p:nvSpPr>
            <p:spPr>
              <a:xfrm>
                <a:off x="69983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09" name="Google Shape;1809;p44"/>
              <p:cNvSpPr/>
              <p:nvPr/>
            </p:nvSpPr>
            <p:spPr>
              <a:xfrm>
                <a:off x="73374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10" name="Google Shape;1810;p44"/>
              <p:cNvSpPr/>
              <p:nvPr/>
            </p:nvSpPr>
            <p:spPr>
              <a:xfrm>
                <a:off x="66783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811" name="Google Shape;1811;p44"/>
              <p:cNvGrpSpPr/>
              <p:nvPr/>
            </p:nvGrpSpPr>
            <p:grpSpPr>
              <a:xfrm>
                <a:off x="3224874" y="1071762"/>
                <a:ext cx="426749" cy="68460"/>
                <a:chOff x="2840511" y="1032262"/>
                <a:chExt cx="426749" cy="68460"/>
              </a:xfrm>
            </p:grpSpPr>
            <p:sp>
              <p:nvSpPr>
                <p:cNvPr id="1812" name="Google Shape;1812;p44"/>
                <p:cNvSpPr/>
                <p:nvPr/>
              </p:nvSpPr>
              <p:spPr>
                <a:xfrm>
                  <a:off x="301826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13" name="Google Shape;1813;p44"/>
                <p:cNvSpPr/>
                <p:nvPr/>
              </p:nvSpPr>
              <p:spPr>
                <a:xfrm>
                  <a:off x="311402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14" name="Google Shape;1814;p44"/>
                <p:cNvSpPr/>
                <p:nvPr/>
              </p:nvSpPr>
              <p:spPr>
                <a:xfrm>
                  <a:off x="293348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15" name="Google Shape;1815;p44"/>
                <p:cNvSpPr/>
                <p:nvPr/>
              </p:nvSpPr>
              <p:spPr>
                <a:xfrm>
                  <a:off x="284051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16" name="Google Shape;1816;p44"/>
                <p:cNvSpPr/>
                <p:nvPr/>
              </p:nvSpPr>
              <p:spPr>
                <a:xfrm>
                  <a:off x="320970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sp>
        <p:nvSpPr>
          <p:cNvPr id="1817" name="Google Shape;1817;p44"/>
          <p:cNvSpPr txBox="1"/>
          <p:nvPr>
            <p:ph type="title"/>
          </p:nvPr>
        </p:nvSpPr>
        <p:spPr>
          <a:xfrm>
            <a:off x="1084599" y="1314450"/>
            <a:ext cx="3294300" cy="2016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a:t>II. BIỆN PHÁP LIỆT KÊ</a:t>
            </a:r>
            <a:endParaRPr lang="en-US"/>
          </a:p>
        </p:txBody>
      </p:sp>
      <p:sp>
        <p:nvSpPr>
          <p:cNvPr id="1818" name="Google Shape;1818;p44"/>
          <p:cNvSpPr txBox="1"/>
          <p:nvPr>
            <p:ph type="subTitle" idx="1"/>
          </p:nvPr>
        </p:nvSpPr>
        <p:spPr>
          <a:xfrm>
            <a:off x="1084599" y="3331350"/>
            <a:ext cx="3294300" cy="81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a:p>
        </p:txBody>
      </p:sp>
      <p:grpSp>
        <p:nvGrpSpPr>
          <p:cNvPr id="1819" name="Google Shape;1819;p44"/>
          <p:cNvGrpSpPr/>
          <p:nvPr/>
        </p:nvGrpSpPr>
        <p:grpSpPr>
          <a:xfrm rot="-5400000">
            <a:off x="4226127" y="4591138"/>
            <a:ext cx="195161" cy="405534"/>
            <a:chOff x="7244150" y="1699060"/>
            <a:chExt cx="512100" cy="886800"/>
          </a:xfrm>
        </p:grpSpPr>
        <p:grpSp>
          <p:nvGrpSpPr>
            <p:cNvPr id="1820" name="Google Shape;1820;p44"/>
            <p:cNvGrpSpPr/>
            <p:nvPr/>
          </p:nvGrpSpPr>
          <p:grpSpPr>
            <a:xfrm>
              <a:off x="7244150" y="1699060"/>
              <a:ext cx="512100" cy="886800"/>
              <a:chOff x="7244150" y="1699060"/>
              <a:chExt cx="512100" cy="886800"/>
            </a:xfrm>
          </p:grpSpPr>
          <p:sp>
            <p:nvSpPr>
              <p:cNvPr id="1821" name="Google Shape;1821;p44"/>
              <p:cNvSpPr/>
              <p:nvPr/>
            </p:nvSpPr>
            <p:spPr>
              <a:xfrm>
                <a:off x="7244150" y="1699060"/>
                <a:ext cx="512100" cy="886800"/>
              </a:xfrm>
              <a:prstGeom prst="rect">
                <a:avLst/>
              </a:prstGeom>
              <a:gradFill>
                <a:gsLst>
                  <a:gs pos="0">
                    <a:schemeClr val="l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822" name="Google Shape;1822;p44"/>
              <p:cNvGrpSpPr/>
              <p:nvPr/>
            </p:nvGrpSpPr>
            <p:grpSpPr>
              <a:xfrm>
                <a:off x="7372302" y="2041800"/>
                <a:ext cx="255783" cy="201322"/>
                <a:chOff x="8009065" y="2014587"/>
                <a:chExt cx="255783" cy="201322"/>
              </a:xfrm>
            </p:grpSpPr>
            <p:sp>
              <p:nvSpPr>
                <p:cNvPr id="1823" name="Google Shape;1823;p44"/>
                <p:cNvSpPr/>
                <p:nvPr/>
              </p:nvSpPr>
              <p:spPr>
                <a:xfrm>
                  <a:off x="8009065" y="2098900"/>
                  <a:ext cx="255783" cy="21853"/>
                </a:xfrm>
                <a:custGeom>
                  <a:avLst/>
                  <a:gdLst/>
                  <a:ahLst/>
                  <a:cxnLst/>
                  <a:rect l="l" t="t" r="r" b="b"/>
                  <a:pathLst>
                    <a:path w="3137" h="268" extrusionOk="0">
                      <a:moveTo>
                        <a:pt x="234" y="1"/>
                      </a:moveTo>
                      <a:cubicBezTo>
                        <a:pt x="167" y="1"/>
                        <a:pt x="67" y="101"/>
                        <a:pt x="1" y="134"/>
                      </a:cubicBezTo>
                      <a:cubicBezTo>
                        <a:pt x="67" y="167"/>
                        <a:pt x="167" y="267"/>
                        <a:pt x="234" y="267"/>
                      </a:cubicBezTo>
                      <a:lnTo>
                        <a:pt x="2869" y="267"/>
                      </a:lnTo>
                      <a:cubicBezTo>
                        <a:pt x="2969" y="267"/>
                        <a:pt x="3036" y="167"/>
                        <a:pt x="3136" y="134"/>
                      </a:cubicBezTo>
                      <a:cubicBezTo>
                        <a:pt x="3036" y="101"/>
                        <a:pt x="2969" y="1"/>
                        <a:pt x="286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24" name="Google Shape;1824;p44"/>
                <p:cNvSpPr/>
                <p:nvPr/>
              </p:nvSpPr>
              <p:spPr>
                <a:xfrm>
                  <a:off x="8009065" y="2014587"/>
                  <a:ext cx="250320" cy="21853"/>
                </a:xfrm>
                <a:custGeom>
                  <a:avLst/>
                  <a:gdLst/>
                  <a:ahLst/>
                  <a:cxnLst/>
                  <a:rect l="l" t="t" r="r" b="b"/>
                  <a:pathLst>
                    <a:path w="3070" h="268" extrusionOk="0">
                      <a:moveTo>
                        <a:pt x="234" y="1"/>
                      </a:moveTo>
                      <a:cubicBezTo>
                        <a:pt x="167" y="1"/>
                        <a:pt x="67" y="101"/>
                        <a:pt x="1" y="134"/>
                      </a:cubicBezTo>
                      <a:cubicBezTo>
                        <a:pt x="67" y="167"/>
                        <a:pt x="167" y="267"/>
                        <a:pt x="234" y="267"/>
                      </a:cubicBezTo>
                      <a:lnTo>
                        <a:pt x="2836" y="267"/>
                      </a:lnTo>
                      <a:cubicBezTo>
                        <a:pt x="2903" y="267"/>
                        <a:pt x="3003" y="167"/>
                        <a:pt x="3070" y="134"/>
                      </a:cubicBezTo>
                      <a:cubicBezTo>
                        <a:pt x="3003" y="101"/>
                        <a:pt x="2903" y="1"/>
                        <a:pt x="28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25" name="Google Shape;1825;p44"/>
                <p:cNvSpPr/>
                <p:nvPr/>
              </p:nvSpPr>
              <p:spPr>
                <a:xfrm>
                  <a:off x="8014528" y="2191366"/>
                  <a:ext cx="242166" cy="24544"/>
                </a:xfrm>
                <a:custGeom>
                  <a:avLst/>
                  <a:gdLst/>
                  <a:ahLst/>
                  <a:cxnLst/>
                  <a:rect l="l" t="t" r="r" b="b"/>
                  <a:pathLst>
                    <a:path w="2970" h="301" extrusionOk="0">
                      <a:moveTo>
                        <a:pt x="267" y="1"/>
                      </a:moveTo>
                      <a:cubicBezTo>
                        <a:pt x="167" y="1"/>
                        <a:pt x="100" y="101"/>
                        <a:pt x="0" y="134"/>
                      </a:cubicBezTo>
                      <a:cubicBezTo>
                        <a:pt x="100" y="168"/>
                        <a:pt x="167" y="268"/>
                        <a:pt x="267" y="268"/>
                      </a:cubicBezTo>
                      <a:lnTo>
                        <a:pt x="1501" y="268"/>
                      </a:lnTo>
                      <a:cubicBezTo>
                        <a:pt x="1935" y="268"/>
                        <a:pt x="2335" y="268"/>
                        <a:pt x="2736" y="301"/>
                      </a:cubicBezTo>
                      <a:cubicBezTo>
                        <a:pt x="2802" y="301"/>
                        <a:pt x="2902" y="168"/>
                        <a:pt x="2969" y="134"/>
                      </a:cubicBezTo>
                      <a:cubicBezTo>
                        <a:pt x="2902" y="101"/>
                        <a:pt x="2802" y="1"/>
                        <a:pt x="27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826" name="Google Shape;1826;p44"/>
            <p:cNvGrpSpPr/>
            <p:nvPr/>
          </p:nvGrpSpPr>
          <p:grpSpPr>
            <a:xfrm>
              <a:off x="7399502" y="2510426"/>
              <a:ext cx="201398" cy="21282"/>
              <a:chOff x="8038989" y="2545576"/>
              <a:chExt cx="201398" cy="21282"/>
            </a:xfrm>
          </p:grpSpPr>
          <p:sp>
            <p:nvSpPr>
              <p:cNvPr id="1827" name="Google Shape;1827;p44"/>
              <p:cNvSpPr/>
              <p:nvPr/>
            </p:nvSpPr>
            <p:spPr>
              <a:xfrm>
                <a:off x="8147760" y="2545576"/>
                <a:ext cx="92627" cy="21282"/>
              </a:xfrm>
              <a:custGeom>
                <a:avLst/>
                <a:gdLst/>
                <a:ahLst/>
                <a:cxnLst/>
                <a:rect l="l" t="t" r="r" b="b"/>
                <a:pathLst>
                  <a:path w="1136" h="261" extrusionOk="0">
                    <a:moveTo>
                      <a:pt x="324" y="1"/>
                    </a:moveTo>
                    <a:cubicBezTo>
                      <a:pt x="225" y="1"/>
                      <a:pt x="144" y="9"/>
                      <a:pt x="101" y="27"/>
                    </a:cubicBezTo>
                    <a:cubicBezTo>
                      <a:pt x="34" y="27"/>
                      <a:pt x="1" y="127"/>
                      <a:pt x="1" y="127"/>
                    </a:cubicBezTo>
                    <a:cubicBezTo>
                      <a:pt x="34" y="160"/>
                      <a:pt x="134" y="260"/>
                      <a:pt x="168" y="260"/>
                    </a:cubicBezTo>
                    <a:lnTo>
                      <a:pt x="768" y="260"/>
                    </a:lnTo>
                    <a:cubicBezTo>
                      <a:pt x="868" y="260"/>
                      <a:pt x="1002" y="193"/>
                      <a:pt x="1135" y="193"/>
                    </a:cubicBezTo>
                    <a:cubicBezTo>
                      <a:pt x="1036" y="70"/>
                      <a:pt x="607" y="1"/>
                      <a:pt x="3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28" name="Google Shape;1828;p44"/>
              <p:cNvSpPr/>
              <p:nvPr/>
            </p:nvSpPr>
            <p:spPr>
              <a:xfrm>
                <a:off x="8038989" y="2552425"/>
                <a:ext cx="78928" cy="14433"/>
              </a:xfrm>
              <a:custGeom>
                <a:avLst/>
                <a:gdLst/>
                <a:ahLst/>
                <a:cxnLst/>
                <a:rect l="l" t="t" r="r" b="b"/>
                <a:pathLst>
                  <a:path w="968" h="177" extrusionOk="0">
                    <a:moveTo>
                      <a:pt x="484" y="1"/>
                    </a:moveTo>
                    <a:cubicBezTo>
                      <a:pt x="292" y="1"/>
                      <a:pt x="101" y="59"/>
                      <a:pt x="1" y="176"/>
                    </a:cubicBezTo>
                    <a:lnTo>
                      <a:pt x="968" y="176"/>
                    </a:lnTo>
                    <a:cubicBezTo>
                      <a:pt x="868" y="59"/>
                      <a:pt x="676" y="1"/>
                      <a:pt x="48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829" name="Google Shape;1829;p44"/>
            <p:cNvGrpSpPr/>
            <p:nvPr/>
          </p:nvGrpSpPr>
          <p:grpSpPr>
            <a:xfrm>
              <a:off x="7645940" y="1741187"/>
              <a:ext cx="68084" cy="282536"/>
              <a:chOff x="8324615" y="1845962"/>
              <a:chExt cx="68084" cy="282536"/>
            </a:xfrm>
          </p:grpSpPr>
          <p:sp>
            <p:nvSpPr>
              <p:cNvPr id="1830" name="Google Shape;1830;p44"/>
              <p:cNvSpPr/>
              <p:nvPr/>
            </p:nvSpPr>
            <p:spPr>
              <a:xfrm>
                <a:off x="8338150" y="1982624"/>
                <a:ext cx="54549" cy="67434"/>
              </a:xfrm>
              <a:custGeom>
                <a:avLst/>
                <a:gdLst/>
                <a:ahLst/>
                <a:cxnLst/>
                <a:rect l="l" t="t" r="r" b="b"/>
                <a:pathLst>
                  <a:path w="669" h="827" extrusionOk="0">
                    <a:moveTo>
                      <a:pt x="568" y="1"/>
                    </a:moveTo>
                    <a:cubicBezTo>
                      <a:pt x="543" y="1"/>
                      <a:pt x="518" y="9"/>
                      <a:pt x="501" y="26"/>
                    </a:cubicBezTo>
                    <a:cubicBezTo>
                      <a:pt x="334" y="226"/>
                      <a:pt x="168" y="393"/>
                      <a:pt x="1" y="593"/>
                    </a:cubicBezTo>
                    <a:cubicBezTo>
                      <a:pt x="1" y="659"/>
                      <a:pt x="34" y="726"/>
                      <a:pt x="34" y="826"/>
                    </a:cubicBezTo>
                    <a:lnTo>
                      <a:pt x="134" y="826"/>
                    </a:lnTo>
                    <a:cubicBezTo>
                      <a:pt x="301" y="593"/>
                      <a:pt x="501" y="359"/>
                      <a:pt x="668" y="159"/>
                    </a:cubicBezTo>
                    <a:cubicBezTo>
                      <a:pt x="668" y="92"/>
                      <a:pt x="668" y="26"/>
                      <a:pt x="635" y="26"/>
                    </a:cubicBezTo>
                    <a:cubicBezTo>
                      <a:pt x="618" y="9"/>
                      <a:pt x="593" y="1"/>
                      <a:pt x="56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1" name="Google Shape;1831;p44"/>
              <p:cNvSpPr/>
              <p:nvPr/>
            </p:nvSpPr>
            <p:spPr>
              <a:xfrm>
                <a:off x="8324615" y="1845962"/>
                <a:ext cx="65312" cy="62623"/>
              </a:xfrm>
              <a:custGeom>
                <a:avLst/>
                <a:gdLst/>
                <a:ahLst/>
                <a:cxnLst/>
                <a:rect l="l" t="t" r="r" b="b"/>
                <a:pathLst>
                  <a:path w="801" h="768" extrusionOk="0">
                    <a:moveTo>
                      <a:pt x="801" y="0"/>
                    </a:moveTo>
                    <a:cubicBezTo>
                      <a:pt x="667" y="34"/>
                      <a:pt x="100" y="534"/>
                      <a:pt x="33" y="601"/>
                    </a:cubicBezTo>
                    <a:cubicBezTo>
                      <a:pt x="0" y="668"/>
                      <a:pt x="0" y="701"/>
                      <a:pt x="33" y="734"/>
                    </a:cubicBezTo>
                    <a:cubicBezTo>
                      <a:pt x="100" y="768"/>
                      <a:pt x="134" y="768"/>
                      <a:pt x="167" y="768"/>
                    </a:cubicBezTo>
                    <a:cubicBezTo>
                      <a:pt x="334" y="734"/>
                      <a:pt x="767" y="201"/>
                      <a:pt x="8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2" name="Google Shape;1832;p44"/>
              <p:cNvSpPr/>
              <p:nvPr/>
            </p:nvSpPr>
            <p:spPr>
              <a:xfrm>
                <a:off x="8335459" y="2071747"/>
                <a:ext cx="51776" cy="56752"/>
              </a:xfrm>
              <a:custGeom>
                <a:avLst/>
                <a:gdLst/>
                <a:ahLst/>
                <a:cxnLst/>
                <a:rect l="l" t="t" r="r" b="b"/>
                <a:pathLst>
                  <a:path w="635" h="696" extrusionOk="0">
                    <a:moveTo>
                      <a:pt x="501" y="0"/>
                    </a:moveTo>
                    <a:lnTo>
                      <a:pt x="1" y="500"/>
                    </a:lnTo>
                    <a:cubicBezTo>
                      <a:pt x="1" y="500"/>
                      <a:pt x="1" y="567"/>
                      <a:pt x="34" y="634"/>
                    </a:cubicBezTo>
                    <a:cubicBezTo>
                      <a:pt x="57" y="657"/>
                      <a:pt x="112" y="696"/>
                      <a:pt x="154" y="696"/>
                    </a:cubicBezTo>
                    <a:cubicBezTo>
                      <a:pt x="174" y="696"/>
                      <a:pt x="190" y="688"/>
                      <a:pt x="201" y="667"/>
                    </a:cubicBezTo>
                    <a:cubicBezTo>
                      <a:pt x="367" y="500"/>
                      <a:pt x="501" y="334"/>
                      <a:pt x="634" y="167"/>
                    </a:cubicBezTo>
                    <a:cubicBezTo>
                      <a:pt x="634" y="133"/>
                      <a:pt x="534" y="67"/>
                      <a:pt x="5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3" name="Google Shape;1833;p44"/>
              <p:cNvSpPr/>
              <p:nvPr/>
            </p:nvSpPr>
            <p:spPr>
              <a:xfrm>
                <a:off x="8340922" y="1917392"/>
                <a:ext cx="51776" cy="51044"/>
              </a:xfrm>
              <a:custGeom>
                <a:avLst/>
                <a:gdLst/>
                <a:ahLst/>
                <a:cxnLst/>
                <a:rect l="l" t="t" r="r" b="b"/>
                <a:pathLst>
                  <a:path w="635" h="626" extrusionOk="0">
                    <a:moveTo>
                      <a:pt x="438" y="0"/>
                    </a:moveTo>
                    <a:cubicBezTo>
                      <a:pt x="417" y="0"/>
                      <a:pt x="401" y="8"/>
                      <a:pt x="401" y="25"/>
                    </a:cubicBezTo>
                    <a:cubicBezTo>
                      <a:pt x="267" y="158"/>
                      <a:pt x="134" y="325"/>
                      <a:pt x="0" y="492"/>
                    </a:cubicBezTo>
                    <a:cubicBezTo>
                      <a:pt x="0" y="492"/>
                      <a:pt x="0" y="559"/>
                      <a:pt x="67" y="625"/>
                    </a:cubicBezTo>
                    <a:lnTo>
                      <a:pt x="167" y="625"/>
                    </a:lnTo>
                    <a:cubicBezTo>
                      <a:pt x="334" y="459"/>
                      <a:pt x="501" y="225"/>
                      <a:pt x="634" y="58"/>
                    </a:cubicBezTo>
                    <a:cubicBezTo>
                      <a:pt x="610" y="35"/>
                      <a:pt x="604" y="11"/>
                      <a:pt x="566" y="11"/>
                    </a:cubicBezTo>
                    <a:cubicBezTo>
                      <a:pt x="551" y="11"/>
                      <a:pt x="530" y="15"/>
                      <a:pt x="501" y="25"/>
                    </a:cubicBezTo>
                    <a:cubicBezTo>
                      <a:pt x="484" y="8"/>
                      <a:pt x="459" y="0"/>
                      <a:pt x="43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835" name="Google Shape;1835;p44"/>
          <p:cNvGrpSpPr/>
          <p:nvPr/>
        </p:nvGrpSpPr>
        <p:grpSpPr>
          <a:xfrm>
            <a:off x="5020287" y="1095525"/>
            <a:ext cx="3405600" cy="408300"/>
            <a:chOff x="4320465" y="819000"/>
            <a:chExt cx="3405600" cy="408300"/>
          </a:xfrm>
        </p:grpSpPr>
        <p:sp>
          <p:nvSpPr>
            <p:cNvPr id="1836" name="Google Shape;1836;p44"/>
            <p:cNvSpPr/>
            <p:nvPr/>
          </p:nvSpPr>
          <p:spPr>
            <a:xfrm>
              <a:off x="4320465" y="819000"/>
              <a:ext cx="34056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7" name="Google Shape;1837;p44"/>
            <p:cNvSpPr/>
            <p:nvPr/>
          </p:nvSpPr>
          <p:spPr>
            <a:xfrm>
              <a:off x="69983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8" name="Google Shape;1838;p44"/>
            <p:cNvSpPr/>
            <p:nvPr/>
          </p:nvSpPr>
          <p:spPr>
            <a:xfrm>
              <a:off x="73374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9" name="Google Shape;1839;p44"/>
            <p:cNvSpPr/>
            <p:nvPr/>
          </p:nvSpPr>
          <p:spPr>
            <a:xfrm>
              <a:off x="66783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840" name="Google Shape;1840;p44"/>
            <p:cNvGrpSpPr/>
            <p:nvPr/>
          </p:nvGrpSpPr>
          <p:grpSpPr>
            <a:xfrm>
              <a:off x="4444074" y="1071762"/>
              <a:ext cx="426749" cy="68460"/>
              <a:chOff x="4059711" y="1032262"/>
              <a:chExt cx="426749" cy="68460"/>
            </a:xfrm>
          </p:grpSpPr>
          <p:sp>
            <p:nvSpPr>
              <p:cNvPr id="1841" name="Google Shape;1841;p44"/>
              <p:cNvSpPr/>
              <p:nvPr/>
            </p:nvSpPr>
            <p:spPr>
              <a:xfrm>
                <a:off x="423746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42" name="Google Shape;1842;p44"/>
              <p:cNvSpPr/>
              <p:nvPr/>
            </p:nvSpPr>
            <p:spPr>
              <a:xfrm>
                <a:off x="433322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43" name="Google Shape;1843;p44"/>
              <p:cNvSpPr/>
              <p:nvPr/>
            </p:nvSpPr>
            <p:spPr>
              <a:xfrm>
                <a:off x="415268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44" name="Google Shape;1844;p44"/>
              <p:cNvSpPr/>
              <p:nvPr/>
            </p:nvSpPr>
            <p:spPr>
              <a:xfrm>
                <a:off x="405971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45" name="Google Shape;1845;p44"/>
              <p:cNvSpPr/>
              <p:nvPr/>
            </p:nvSpPr>
            <p:spPr>
              <a:xfrm>
                <a:off x="442890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846" name="Google Shape;1846;p44"/>
          <p:cNvGrpSpPr/>
          <p:nvPr/>
        </p:nvGrpSpPr>
        <p:grpSpPr>
          <a:xfrm>
            <a:off x="4378960" y="1400323"/>
            <a:ext cx="308604" cy="304818"/>
            <a:chOff x="1665525" y="4051475"/>
            <a:chExt cx="618940" cy="611347"/>
          </a:xfrm>
        </p:grpSpPr>
        <p:sp>
          <p:nvSpPr>
            <p:cNvPr id="1847" name="Google Shape;1847;p44"/>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l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48" name="Google Shape;1848;p44"/>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849" name="Google Shape;1849;p44"/>
          <p:cNvGrpSpPr/>
          <p:nvPr/>
        </p:nvGrpSpPr>
        <p:grpSpPr>
          <a:xfrm>
            <a:off x="3942388" y="1705149"/>
            <a:ext cx="308604" cy="304818"/>
            <a:chOff x="1665525" y="4051475"/>
            <a:chExt cx="618940" cy="611347"/>
          </a:xfrm>
        </p:grpSpPr>
        <p:sp>
          <p:nvSpPr>
            <p:cNvPr id="1850" name="Google Shape;1850;p44"/>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51" name="Google Shape;1851;p44"/>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2343" name="Shape 2343"/>
        <p:cNvGrpSpPr/>
        <p:nvPr/>
      </p:nvGrpSpPr>
      <p:grpSpPr>
        <a:xfrm>
          <a:off x="0" y="0"/>
          <a:ext cx="0" cy="0"/>
          <a:chOff x="0" y="0"/>
          <a:chExt cx="0" cy="0"/>
        </a:xfrm>
      </p:grpSpPr>
      <p:grpSp>
        <p:nvGrpSpPr>
          <p:cNvPr id="2344" name="Google Shape;2344;p51"/>
          <p:cNvGrpSpPr/>
          <p:nvPr/>
        </p:nvGrpSpPr>
        <p:grpSpPr>
          <a:xfrm>
            <a:off x="719297" y="2106550"/>
            <a:ext cx="4229100" cy="408300"/>
            <a:chOff x="3496393" y="819000"/>
            <a:chExt cx="4229100" cy="408300"/>
          </a:xfrm>
        </p:grpSpPr>
        <p:sp>
          <p:nvSpPr>
            <p:cNvPr id="2345" name="Google Shape;2345;p51"/>
            <p:cNvSpPr/>
            <p:nvPr/>
          </p:nvSpPr>
          <p:spPr>
            <a:xfrm>
              <a:off x="3496393" y="819000"/>
              <a:ext cx="42291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46" name="Google Shape;2346;p51"/>
            <p:cNvSpPr/>
            <p:nvPr/>
          </p:nvSpPr>
          <p:spPr>
            <a:xfrm>
              <a:off x="69983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47" name="Google Shape;2347;p51"/>
            <p:cNvSpPr/>
            <p:nvPr/>
          </p:nvSpPr>
          <p:spPr>
            <a:xfrm>
              <a:off x="73374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48" name="Google Shape;2348;p51"/>
            <p:cNvSpPr/>
            <p:nvPr/>
          </p:nvSpPr>
          <p:spPr>
            <a:xfrm>
              <a:off x="66783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50" name="Google Shape;2350;p51"/>
          <p:cNvGrpSpPr/>
          <p:nvPr/>
        </p:nvGrpSpPr>
        <p:grpSpPr>
          <a:xfrm>
            <a:off x="2882621" y="576750"/>
            <a:ext cx="5542082" cy="2962800"/>
            <a:chOff x="2876550" y="576750"/>
            <a:chExt cx="5542082" cy="2962800"/>
          </a:xfrm>
        </p:grpSpPr>
        <p:sp>
          <p:nvSpPr>
            <p:cNvPr id="2351" name="Google Shape;2351;p51"/>
            <p:cNvSpPr/>
            <p:nvPr/>
          </p:nvSpPr>
          <p:spPr>
            <a:xfrm>
              <a:off x="2876550" y="576750"/>
              <a:ext cx="5541900" cy="2962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352" name="Google Shape;2352;p51"/>
            <p:cNvGrpSpPr/>
            <p:nvPr/>
          </p:nvGrpSpPr>
          <p:grpSpPr>
            <a:xfrm>
              <a:off x="2876732" y="576750"/>
              <a:ext cx="5541900" cy="408300"/>
              <a:chOff x="2182401" y="819000"/>
              <a:chExt cx="5541900" cy="408300"/>
            </a:xfrm>
          </p:grpSpPr>
          <p:sp>
            <p:nvSpPr>
              <p:cNvPr id="2353" name="Google Shape;2353;p51"/>
              <p:cNvSpPr/>
              <p:nvPr/>
            </p:nvSpPr>
            <p:spPr>
              <a:xfrm>
                <a:off x="2182401" y="819000"/>
                <a:ext cx="55419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54" name="Google Shape;2354;p51"/>
              <p:cNvSpPr/>
              <p:nvPr/>
            </p:nvSpPr>
            <p:spPr>
              <a:xfrm>
                <a:off x="70745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55" name="Google Shape;2355;p51"/>
              <p:cNvSpPr/>
              <p:nvPr/>
            </p:nvSpPr>
            <p:spPr>
              <a:xfrm>
                <a:off x="74136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56" name="Google Shape;2356;p51"/>
              <p:cNvSpPr/>
              <p:nvPr/>
            </p:nvSpPr>
            <p:spPr>
              <a:xfrm>
                <a:off x="67545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357" name="Google Shape;2357;p51"/>
              <p:cNvGrpSpPr/>
              <p:nvPr/>
            </p:nvGrpSpPr>
            <p:grpSpPr>
              <a:xfrm>
                <a:off x="2248574" y="1082437"/>
                <a:ext cx="426749" cy="68460"/>
                <a:chOff x="1864211" y="1042937"/>
                <a:chExt cx="426749" cy="68460"/>
              </a:xfrm>
            </p:grpSpPr>
            <p:sp>
              <p:nvSpPr>
                <p:cNvPr id="2358" name="Google Shape;2358;p51"/>
                <p:cNvSpPr/>
                <p:nvPr/>
              </p:nvSpPr>
              <p:spPr>
                <a:xfrm>
                  <a:off x="2041962" y="1045724"/>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59" name="Google Shape;2359;p51"/>
                <p:cNvSpPr/>
                <p:nvPr/>
              </p:nvSpPr>
              <p:spPr>
                <a:xfrm>
                  <a:off x="2137725" y="1053923"/>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0" name="Google Shape;2360;p51"/>
                <p:cNvSpPr/>
                <p:nvPr/>
              </p:nvSpPr>
              <p:spPr>
                <a:xfrm>
                  <a:off x="1957186" y="1042937"/>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1" name="Google Shape;2361;p51"/>
                <p:cNvSpPr/>
                <p:nvPr/>
              </p:nvSpPr>
              <p:spPr>
                <a:xfrm>
                  <a:off x="1864211" y="1056629"/>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2" name="Google Shape;2362;p51"/>
                <p:cNvSpPr/>
                <p:nvPr/>
              </p:nvSpPr>
              <p:spPr>
                <a:xfrm>
                  <a:off x="2233405" y="1053923"/>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2363" name="Google Shape;2363;p51"/>
            <p:cNvGrpSpPr/>
            <p:nvPr/>
          </p:nvGrpSpPr>
          <p:grpSpPr>
            <a:xfrm>
              <a:off x="3310501" y="3386068"/>
              <a:ext cx="653689" cy="26318"/>
              <a:chOff x="6217388" y="4360343"/>
              <a:chExt cx="653689" cy="26318"/>
            </a:xfrm>
          </p:grpSpPr>
          <p:sp>
            <p:nvSpPr>
              <p:cNvPr id="2364" name="Google Shape;2364;p51"/>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5" name="Google Shape;2365;p51"/>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66" name="Google Shape;2366;p51"/>
            <p:cNvGrpSpPr/>
            <p:nvPr/>
          </p:nvGrpSpPr>
          <p:grpSpPr>
            <a:xfrm>
              <a:off x="2987117" y="2790932"/>
              <a:ext cx="32877" cy="382965"/>
              <a:chOff x="788605" y="3698532"/>
              <a:chExt cx="32877" cy="382965"/>
            </a:xfrm>
          </p:grpSpPr>
          <p:sp>
            <p:nvSpPr>
              <p:cNvPr id="2367" name="Google Shape;2367;p51"/>
              <p:cNvSpPr/>
              <p:nvPr/>
            </p:nvSpPr>
            <p:spPr>
              <a:xfrm>
                <a:off x="788605" y="3851686"/>
                <a:ext cx="32877" cy="229811"/>
              </a:xfrm>
              <a:custGeom>
                <a:avLst/>
                <a:gdLst/>
                <a:ahLst/>
                <a:cxnLst/>
                <a:rect l="l" t="t" r="r" b="b"/>
                <a:pathLst>
                  <a:path w="401" h="2803" extrusionOk="0">
                    <a:moveTo>
                      <a:pt x="167" y="1"/>
                    </a:moveTo>
                    <a:cubicBezTo>
                      <a:pt x="0" y="501"/>
                      <a:pt x="0" y="2469"/>
                      <a:pt x="167" y="2803"/>
                    </a:cubicBezTo>
                    <a:lnTo>
                      <a:pt x="267" y="2803"/>
                    </a:lnTo>
                    <a:cubicBezTo>
                      <a:pt x="267" y="2536"/>
                      <a:pt x="301" y="2336"/>
                      <a:pt x="301" y="2102"/>
                    </a:cubicBezTo>
                    <a:lnTo>
                      <a:pt x="301" y="1368"/>
                    </a:lnTo>
                    <a:lnTo>
                      <a:pt x="301" y="668"/>
                    </a:lnTo>
                    <a:cubicBezTo>
                      <a:pt x="301" y="468"/>
                      <a:pt x="401" y="201"/>
                      <a:pt x="16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8" name="Google Shape;2368;p51"/>
              <p:cNvSpPr/>
              <p:nvPr/>
            </p:nvSpPr>
            <p:spPr>
              <a:xfrm>
                <a:off x="791310" y="3698532"/>
                <a:ext cx="30171" cy="82151"/>
              </a:xfrm>
              <a:custGeom>
                <a:avLst/>
                <a:gdLst/>
                <a:ahLst/>
                <a:cxnLst/>
                <a:rect l="l" t="t" r="r" b="b"/>
                <a:pathLst>
                  <a:path w="368" h="1002" extrusionOk="0">
                    <a:moveTo>
                      <a:pt x="201" y="1"/>
                    </a:moveTo>
                    <a:cubicBezTo>
                      <a:pt x="67" y="334"/>
                      <a:pt x="1" y="668"/>
                      <a:pt x="201" y="1001"/>
                    </a:cubicBezTo>
                    <a:cubicBezTo>
                      <a:pt x="368" y="668"/>
                      <a:pt x="301" y="334"/>
                      <a:pt x="20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2369" name="Google Shape;2369;p51"/>
          <p:cNvGrpSpPr/>
          <p:nvPr/>
        </p:nvGrpSpPr>
        <p:grpSpPr>
          <a:xfrm>
            <a:off x="722090" y="4696260"/>
            <a:ext cx="7698900" cy="195300"/>
            <a:chOff x="722090" y="4696260"/>
            <a:chExt cx="7698900" cy="195300"/>
          </a:xfrm>
        </p:grpSpPr>
        <p:sp>
          <p:nvSpPr>
            <p:cNvPr id="2370" name="Google Shape;2370;p51"/>
            <p:cNvSpPr/>
            <p:nvPr/>
          </p:nvSpPr>
          <p:spPr>
            <a:xfrm rot="-5400000">
              <a:off x="4473890" y="944460"/>
              <a:ext cx="195300" cy="76989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371" name="Google Shape;2371;p51"/>
            <p:cNvGrpSpPr/>
            <p:nvPr/>
          </p:nvGrpSpPr>
          <p:grpSpPr>
            <a:xfrm flipH="1">
              <a:off x="8020560" y="4822462"/>
              <a:ext cx="361490" cy="26300"/>
              <a:chOff x="6217388" y="4360343"/>
              <a:chExt cx="653689" cy="26318"/>
            </a:xfrm>
          </p:grpSpPr>
          <p:sp>
            <p:nvSpPr>
              <p:cNvPr id="2372" name="Google Shape;2372;p51"/>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73" name="Google Shape;2373;p51"/>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2374" name="Google Shape;2374;p51"/>
          <p:cNvSpPr txBox="1"/>
          <p:nvPr>
            <p:ph type="subTitle" idx="1"/>
          </p:nvPr>
        </p:nvSpPr>
        <p:spPr>
          <a:xfrm>
            <a:off x="3246121" y="2545375"/>
            <a:ext cx="4702200" cy="654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lang="en-US"/>
          </a:p>
        </p:txBody>
      </p:sp>
      <p:grpSp>
        <p:nvGrpSpPr>
          <p:cNvPr id="2375" name="Google Shape;2375;p51"/>
          <p:cNvGrpSpPr/>
          <p:nvPr/>
        </p:nvGrpSpPr>
        <p:grpSpPr>
          <a:xfrm rot="-5400000">
            <a:off x="5929985" y="4591138"/>
            <a:ext cx="195161" cy="405534"/>
            <a:chOff x="7244150" y="1699060"/>
            <a:chExt cx="512100" cy="886800"/>
          </a:xfrm>
        </p:grpSpPr>
        <p:grpSp>
          <p:nvGrpSpPr>
            <p:cNvPr id="2376" name="Google Shape;2376;p51"/>
            <p:cNvGrpSpPr/>
            <p:nvPr/>
          </p:nvGrpSpPr>
          <p:grpSpPr>
            <a:xfrm>
              <a:off x="7244150" y="1699060"/>
              <a:ext cx="512100" cy="886800"/>
              <a:chOff x="7244150" y="1699060"/>
              <a:chExt cx="512100" cy="886800"/>
            </a:xfrm>
          </p:grpSpPr>
          <p:sp>
            <p:nvSpPr>
              <p:cNvPr id="2377" name="Google Shape;2377;p51"/>
              <p:cNvSpPr/>
              <p:nvPr/>
            </p:nvSpPr>
            <p:spPr>
              <a:xfrm>
                <a:off x="7244150" y="1699060"/>
                <a:ext cx="512100" cy="886800"/>
              </a:xfrm>
              <a:prstGeom prst="rect">
                <a:avLst/>
              </a:prstGeom>
              <a:gradFill>
                <a:gsLst>
                  <a:gs pos="0">
                    <a:schemeClr val="l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378" name="Google Shape;2378;p51"/>
              <p:cNvGrpSpPr/>
              <p:nvPr/>
            </p:nvGrpSpPr>
            <p:grpSpPr>
              <a:xfrm>
                <a:off x="7372302" y="2041800"/>
                <a:ext cx="255783" cy="201322"/>
                <a:chOff x="8009065" y="2014587"/>
                <a:chExt cx="255783" cy="201322"/>
              </a:xfrm>
            </p:grpSpPr>
            <p:sp>
              <p:nvSpPr>
                <p:cNvPr id="2379" name="Google Shape;2379;p51"/>
                <p:cNvSpPr/>
                <p:nvPr/>
              </p:nvSpPr>
              <p:spPr>
                <a:xfrm>
                  <a:off x="8009065" y="2098900"/>
                  <a:ext cx="255783" cy="21853"/>
                </a:xfrm>
                <a:custGeom>
                  <a:avLst/>
                  <a:gdLst/>
                  <a:ahLst/>
                  <a:cxnLst/>
                  <a:rect l="l" t="t" r="r" b="b"/>
                  <a:pathLst>
                    <a:path w="3137" h="268" extrusionOk="0">
                      <a:moveTo>
                        <a:pt x="234" y="1"/>
                      </a:moveTo>
                      <a:cubicBezTo>
                        <a:pt x="167" y="1"/>
                        <a:pt x="67" y="101"/>
                        <a:pt x="1" y="134"/>
                      </a:cubicBezTo>
                      <a:cubicBezTo>
                        <a:pt x="67" y="167"/>
                        <a:pt x="167" y="267"/>
                        <a:pt x="234" y="267"/>
                      </a:cubicBezTo>
                      <a:lnTo>
                        <a:pt x="2869" y="267"/>
                      </a:lnTo>
                      <a:cubicBezTo>
                        <a:pt x="2969" y="267"/>
                        <a:pt x="3036" y="167"/>
                        <a:pt x="3136" y="134"/>
                      </a:cubicBezTo>
                      <a:cubicBezTo>
                        <a:pt x="3036" y="101"/>
                        <a:pt x="2969" y="1"/>
                        <a:pt x="286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0" name="Google Shape;2380;p51"/>
                <p:cNvSpPr/>
                <p:nvPr/>
              </p:nvSpPr>
              <p:spPr>
                <a:xfrm>
                  <a:off x="8009065" y="2014587"/>
                  <a:ext cx="250320" cy="21853"/>
                </a:xfrm>
                <a:custGeom>
                  <a:avLst/>
                  <a:gdLst/>
                  <a:ahLst/>
                  <a:cxnLst/>
                  <a:rect l="l" t="t" r="r" b="b"/>
                  <a:pathLst>
                    <a:path w="3070" h="268" extrusionOk="0">
                      <a:moveTo>
                        <a:pt x="234" y="1"/>
                      </a:moveTo>
                      <a:cubicBezTo>
                        <a:pt x="167" y="1"/>
                        <a:pt x="67" y="101"/>
                        <a:pt x="1" y="134"/>
                      </a:cubicBezTo>
                      <a:cubicBezTo>
                        <a:pt x="67" y="167"/>
                        <a:pt x="167" y="267"/>
                        <a:pt x="234" y="267"/>
                      </a:cubicBezTo>
                      <a:lnTo>
                        <a:pt x="2836" y="267"/>
                      </a:lnTo>
                      <a:cubicBezTo>
                        <a:pt x="2903" y="267"/>
                        <a:pt x="3003" y="167"/>
                        <a:pt x="3070" y="134"/>
                      </a:cubicBezTo>
                      <a:cubicBezTo>
                        <a:pt x="3003" y="101"/>
                        <a:pt x="2903" y="1"/>
                        <a:pt x="28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1" name="Google Shape;2381;p51"/>
                <p:cNvSpPr/>
                <p:nvPr/>
              </p:nvSpPr>
              <p:spPr>
                <a:xfrm>
                  <a:off x="8014528" y="2191366"/>
                  <a:ext cx="242166" cy="24544"/>
                </a:xfrm>
                <a:custGeom>
                  <a:avLst/>
                  <a:gdLst/>
                  <a:ahLst/>
                  <a:cxnLst/>
                  <a:rect l="l" t="t" r="r" b="b"/>
                  <a:pathLst>
                    <a:path w="2970" h="301" extrusionOk="0">
                      <a:moveTo>
                        <a:pt x="267" y="1"/>
                      </a:moveTo>
                      <a:cubicBezTo>
                        <a:pt x="167" y="1"/>
                        <a:pt x="100" y="101"/>
                        <a:pt x="0" y="134"/>
                      </a:cubicBezTo>
                      <a:cubicBezTo>
                        <a:pt x="100" y="168"/>
                        <a:pt x="167" y="268"/>
                        <a:pt x="267" y="268"/>
                      </a:cubicBezTo>
                      <a:lnTo>
                        <a:pt x="1501" y="268"/>
                      </a:lnTo>
                      <a:cubicBezTo>
                        <a:pt x="1935" y="268"/>
                        <a:pt x="2335" y="268"/>
                        <a:pt x="2736" y="301"/>
                      </a:cubicBezTo>
                      <a:cubicBezTo>
                        <a:pt x="2802" y="301"/>
                        <a:pt x="2902" y="168"/>
                        <a:pt x="2969" y="134"/>
                      </a:cubicBezTo>
                      <a:cubicBezTo>
                        <a:pt x="2902" y="101"/>
                        <a:pt x="2802" y="1"/>
                        <a:pt x="27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2382" name="Google Shape;2382;p51"/>
            <p:cNvGrpSpPr/>
            <p:nvPr/>
          </p:nvGrpSpPr>
          <p:grpSpPr>
            <a:xfrm>
              <a:off x="7399502" y="2510426"/>
              <a:ext cx="201398" cy="21282"/>
              <a:chOff x="8038989" y="2545576"/>
              <a:chExt cx="201398" cy="21282"/>
            </a:xfrm>
          </p:grpSpPr>
          <p:sp>
            <p:nvSpPr>
              <p:cNvPr id="2383" name="Google Shape;2383;p51"/>
              <p:cNvSpPr/>
              <p:nvPr/>
            </p:nvSpPr>
            <p:spPr>
              <a:xfrm>
                <a:off x="8147760" y="2545576"/>
                <a:ext cx="92627" cy="21282"/>
              </a:xfrm>
              <a:custGeom>
                <a:avLst/>
                <a:gdLst/>
                <a:ahLst/>
                <a:cxnLst/>
                <a:rect l="l" t="t" r="r" b="b"/>
                <a:pathLst>
                  <a:path w="1136" h="261" extrusionOk="0">
                    <a:moveTo>
                      <a:pt x="324" y="1"/>
                    </a:moveTo>
                    <a:cubicBezTo>
                      <a:pt x="225" y="1"/>
                      <a:pt x="144" y="9"/>
                      <a:pt x="101" y="27"/>
                    </a:cubicBezTo>
                    <a:cubicBezTo>
                      <a:pt x="34" y="27"/>
                      <a:pt x="1" y="127"/>
                      <a:pt x="1" y="127"/>
                    </a:cubicBezTo>
                    <a:cubicBezTo>
                      <a:pt x="34" y="160"/>
                      <a:pt x="134" y="260"/>
                      <a:pt x="168" y="260"/>
                    </a:cubicBezTo>
                    <a:lnTo>
                      <a:pt x="768" y="260"/>
                    </a:lnTo>
                    <a:cubicBezTo>
                      <a:pt x="868" y="260"/>
                      <a:pt x="1002" y="193"/>
                      <a:pt x="1135" y="193"/>
                    </a:cubicBezTo>
                    <a:cubicBezTo>
                      <a:pt x="1036" y="70"/>
                      <a:pt x="607" y="1"/>
                      <a:pt x="3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4" name="Google Shape;2384;p51"/>
              <p:cNvSpPr/>
              <p:nvPr/>
            </p:nvSpPr>
            <p:spPr>
              <a:xfrm>
                <a:off x="8038989" y="2552425"/>
                <a:ext cx="78928" cy="14433"/>
              </a:xfrm>
              <a:custGeom>
                <a:avLst/>
                <a:gdLst/>
                <a:ahLst/>
                <a:cxnLst/>
                <a:rect l="l" t="t" r="r" b="b"/>
                <a:pathLst>
                  <a:path w="968" h="177" extrusionOk="0">
                    <a:moveTo>
                      <a:pt x="484" y="1"/>
                    </a:moveTo>
                    <a:cubicBezTo>
                      <a:pt x="292" y="1"/>
                      <a:pt x="101" y="59"/>
                      <a:pt x="1" y="176"/>
                    </a:cubicBezTo>
                    <a:lnTo>
                      <a:pt x="968" y="176"/>
                    </a:lnTo>
                    <a:cubicBezTo>
                      <a:pt x="868" y="59"/>
                      <a:pt x="676" y="1"/>
                      <a:pt x="48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85" name="Google Shape;2385;p51"/>
            <p:cNvGrpSpPr/>
            <p:nvPr/>
          </p:nvGrpSpPr>
          <p:grpSpPr>
            <a:xfrm>
              <a:off x="7645940" y="1741187"/>
              <a:ext cx="68084" cy="282536"/>
              <a:chOff x="8324615" y="1845962"/>
              <a:chExt cx="68084" cy="282536"/>
            </a:xfrm>
          </p:grpSpPr>
          <p:sp>
            <p:nvSpPr>
              <p:cNvPr id="2386" name="Google Shape;2386;p51"/>
              <p:cNvSpPr/>
              <p:nvPr/>
            </p:nvSpPr>
            <p:spPr>
              <a:xfrm>
                <a:off x="8338150" y="1982624"/>
                <a:ext cx="54549" cy="67434"/>
              </a:xfrm>
              <a:custGeom>
                <a:avLst/>
                <a:gdLst/>
                <a:ahLst/>
                <a:cxnLst/>
                <a:rect l="l" t="t" r="r" b="b"/>
                <a:pathLst>
                  <a:path w="669" h="827" extrusionOk="0">
                    <a:moveTo>
                      <a:pt x="568" y="1"/>
                    </a:moveTo>
                    <a:cubicBezTo>
                      <a:pt x="543" y="1"/>
                      <a:pt x="518" y="9"/>
                      <a:pt x="501" y="26"/>
                    </a:cubicBezTo>
                    <a:cubicBezTo>
                      <a:pt x="334" y="226"/>
                      <a:pt x="168" y="393"/>
                      <a:pt x="1" y="593"/>
                    </a:cubicBezTo>
                    <a:cubicBezTo>
                      <a:pt x="1" y="659"/>
                      <a:pt x="34" y="726"/>
                      <a:pt x="34" y="826"/>
                    </a:cubicBezTo>
                    <a:lnTo>
                      <a:pt x="134" y="826"/>
                    </a:lnTo>
                    <a:cubicBezTo>
                      <a:pt x="301" y="593"/>
                      <a:pt x="501" y="359"/>
                      <a:pt x="668" y="159"/>
                    </a:cubicBezTo>
                    <a:cubicBezTo>
                      <a:pt x="668" y="92"/>
                      <a:pt x="668" y="26"/>
                      <a:pt x="635" y="26"/>
                    </a:cubicBezTo>
                    <a:cubicBezTo>
                      <a:pt x="618" y="9"/>
                      <a:pt x="593" y="1"/>
                      <a:pt x="56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7" name="Google Shape;2387;p51"/>
              <p:cNvSpPr/>
              <p:nvPr/>
            </p:nvSpPr>
            <p:spPr>
              <a:xfrm>
                <a:off x="8324615" y="1845962"/>
                <a:ext cx="65312" cy="62623"/>
              </a:xfrm>
              <a:custGeom>
                <a:avLst/>
                <a:gdLst/>
                <a:ahLst/>
                <a:cxnLst/>
                <a:rect l="l" t="t" r="r" b="b"/>
                <a:pathLst>
                  <a:path w="801" h="768" extrusionOk="0">
                    <a:moveTo>
                      <a:pt x="801" y="0"/>
                    </a:moveTo>
                    <a:cubicBezTo>
                      <a:pt x="667" y="34"/>
                      <a:pt x="100" y="534"/>
                      <a:pt x="33" y="601"/>
                    </a:cubicBezTo>
                    <a:cubicBezTo>
                      <a:pt x="0" y="668"/>
                      <a:pt x="0" y="701"/>
                      <a:pt x="33" y="734"/>
                    </a:cubicBezTo>
                    <a:cubicBezTo>
                      <a:pt x="100" y="768"/>
                      <a:pt x="134" y="768"/>
                      <a:pt x="167" y="768"/>
                    </a:cubicBezTo>
                    <a:cubicBezTo>
                      <a:pt x="334" y="734"/>
                      <a:pt x="767" y="201"/>
                      <a:pt x="8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8" name="Google Shape;2388;p51"/>
              <p:cNvSpPr/>
              <p:nvPr/>
            </p:nvSpPr>
            <p:spPr>
              <a:xfrm>
                <a:off x="8335459" y="2071747"/>
                <a:ext cx="51776" cy="56752"/>
              </a:xfrm>
              <a:custGeom>
                <a:avLst/>
                <a:gdLst/>
                <a:ahLst/>
                <a:cxnLst/>
                <a:rect l="l" t="t" r="r" b="b"/>
                <a:pathLst>
                  <a:path w="635" h="696" extrusionOk="0">
                    <a:moveTo>
                      <a:pt x="501" y="0"/>
                    </a:moveTo>
                    <a:lnTo>
                      <a:pt x="1" y="500"/>
                    </a:lnTo>
                    <a:cubicBezTo>
                      <a:pt x="1" y="500"/>
                      <a:pt x="1" y="567"/>
                      <a:pt x="34" y="634"/>
                    </a:cubicBezTo>
                    <a:cubicBezTo>
                      <a:pt x="57" y="657"/>
                      <a:pt x="112" y="696"/>
                      <a:pt x="154" y="696"/>
                    </a:cubicBezTo>
                    <a:cubicBezTo>
                      <a:pt x="174" y="696"/>
                      <a:pt x="190" y="688"/>
                      <a:pt x="201" y="667"/>
                    </a:cubicBezTo>
                    <a:cubicBezTo>
                      <a:pt x="367" y="500"/>
                      <a:pt x="501" y="334"/>
                      <a:pt x="634" y="167"/>
                    </a:cubicBezTo>
                    <a:cubicBezTo>
                      <a:pt x="634" y="133"/>
                      <a:pt x="534" y="67"/>
                      <a:pt x="5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9" name="Google Shape;2389;p51"/>
              <p:cNvSpPr/>
              <p:nvPr/>
            </p:nvSpPr>
            <p:spPr>
              <a:xfrm>
                <a:off x="8340922" y="1917392"/>
                <a:ext cx="51776" cy="51044"/>
              </a:xfrm>
              <a:custGeom>
                <a:avLst/>
                <a:gdLst/>
                <a:ahLst/>
                <a:cxnLst/>
                <a:rect l="l" t="t" r="r" b="b"/>
                <a:pathLst>
                  <a:path w="635" h="626" extrusionOk="0">
                    <a:moveTo>
                      <a:pt x="438" y="0"/>
                    </a:moveTo>
                    <a:cubicBezTo>
                      <a:pt x="417" y="0"/>
                      <a:pt x="401" y="8"/>
                      <a:pt x="401" y="25"/>
                    </a:cubicBezTo>
                    <a:cubicBezTo>
                      <a:pt x="267" y="158"/>
                      <a:pt x="134" y="325"/>
                      <a:pt x="0" y="492"/>
                    </a:cubicBezTo>
                    <a:cubicBezTo>
                      <a:pt x="0" y="492"/>
                      <a:pt x="0" y="559"/>
                      <a:pt x="67" y="625"/>
                    </a:cubicBezTo>
                    <a:lnTo>
                      <a:pt x="167" y="625"/>
                    </a:lnTo>
                    <a:cubicBezTo>
                      <a:pt x="334" y="459"/>
                      <a:pt x="501" y="225"/>
                      <a:pt x="634" y="58"/>
                    </a:cubicBezTo>
                    <a:cubicBezTo>
                      <a:pt x="610" y="35"/>
                      <a:pt x="604" y="11"/>
                      <a:pt x="566" y="11"/>
                    </a:cubicBezTo>
                    <a:cubicBezTo>
                      <a:pt x="551" y="11"/>
                      <a:pt x="530" y="15"/>
                      <a:pt x="501" y="25"/>
                    </a:cubicBezTo>
                    <a:cubicBezTo>
                      <a:pt x="484" y="8"/>
                      <a:pt x="459" y="0"/>
                      <a:pt x="43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2390" name="Google Shape;2390;p51"/>
          <p:cNvSpPr txBox="1"/>
          <p:nvPr>
            <p:ph type="title"/>
          </p:nvPr>
        </p:nvSpPr>
        <p:spPr>
          <a:xfrm>
            <a:off x="3246161" y="1357025"/>
            <a:ext cx="4702200" cy="1191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4000"/>
              <a:t>1. Tìm hiểu ngữ liệu</a:t>
            </a:r>
            <a:endParaRPr lang="en-US" sz="4000"/>
          </a:p>
        </p:txBody>
      </p:sp>
      <p:grpSp>
        <p:nvGrpSpPr>
          <p:cNvPr id="2391" name="Google Shape;2391;p51"/>
          <p:cNvGrpSpPr/>
          <p:nvPr/>
        </p:nvGrpSpPr>
        <p:grpSpPr>
          <a:xfrm>
            <a:off x="2153422" y="597405"/>
            <a:ext cx="308604" cy="304818"/>
            <a:chOff x="1665525" y="4051475"/>
            <a:chExt cx="618940" cy="611347"/>
          </a:xfrm>
        </p:grpSpPr>
        <p:sp>
          <p:nvSpPr>
            <p:cNvPr id="2392" name="Google Shape;2392;p51"/>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l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93" name="Google Shape;2393;p51"/>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94" name="Google Shape;2394;p51"/>
          <p:cNvGrpSpPr/>
          <p:nvPr/>
        </p:nvGrpSpPr>
        <p:grpSpPr>
          <a:xfrm>
            <a:off x="757400" y="1505749"/>
            <a:ext cx="308604" cy="304818"/>
            <a:chOff x="1665525" y="4051475"/>
            <a:chExt cx="618940" cy="611347"/>
          </a:xfrm>
        </p:grpSpPr>
        <p:sp>
          <p:nvSpPr>
            <p:cNvPr id="2395" name="Google Shape;2395;p51"/>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96" name="Google Shape;2396;p51"/>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97" name="Google Shape;2397;p51"/>
          <p:cNvGrpSpPr/>
          <p:nvPr/>
        </p:nvGrpSpPr>
        <p:grpSpPr>
          <a:xfrm>
            <a:off x="7165460" y="3845670"/>
            <a:ext cx="308604" cy="304818"/>
            <a:chOff x="1665525" y="4051475"/>
            <a:chExt cx="618940" cy="611347"/>
          </a:xfrm>
        </p:grpSpPr>
        <p:sp>
          <p:nvSpPr>
            <p:cNvPr id="2398" name="Google Shape;2398;p51"/>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99" name="Google Shape;2399;p51"/>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2343" name="Shape 2343"/>
        <p:cNvGrpSpPr/>
        <p:nvPr/>
      </p:nvGrpSpPr>
      <p:grpSpPr>
        <a:xfrm>
          <a:off x="0" y="0"/>
          <a:ext cx="0" cy="0"/>
          <a:chOff x="0" y="0"/>
          <a:chExt cx="0" cy="0"/>
        </a:xfrm>
      </p:grpSpPr>
      <p:grpSp>
        <p:nvGrpSpPr>
          <p:cNvPr id="2344" name="Google Shape;2344;p51"/>
          <p:cNvGrpSpPr/>
          <p:nvPr/>
        </p:nvGrpSpPr>
        <p:grpSpPr>
          <a:xfrm>
            <a:off x="719297" y="2106550"/>
            <a:ext cx="4229100" cy="408300"/>
            <a:chOff x="3496393" y="819000"/>
            <a:chExt cx="4229100" cy="408300"/>
          </a:xfrm>
        </p:grpSpPr>
        <p:sp>
          <p:nvSpPr>
            <p:cNvPr id="2345" name="Google Shape;2345;p51"/>
            <p:cNvSpPr/>
            <p:nvPr/>
          </p:nvSpPr>
          <p:spPr>
            <a:xfrm>
              <a:off x="3496393" y="819000"/>
              <a:ext cx="42291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46" name="Google Shape;2346;p51"/>
            <p:cNvSpPr/>
            <p:nvPr/>
          </p:nvSpPr>
          <p:spPr>
            <a:xfrm>
              <a:off x="69983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47" name="Google Shape;2347;p51"/>
            <p:cNvSpPr/>
            <p:nvPr/>
          </p:nvSpPr>
          <p:spPr>
            <a:xfrm>
              <a:off x="73374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48" name="Google Shape;2348;p51"/>
            <p:cNvSpPr/>
            <p:nvPr/>
          </p:nvSpPr>
          <p:spPr>
            <a:xfrm>
              <a:off x="66783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50" name="Google Shape;2350;p51"/>
          <p:cNvGrpSpPr/>
          <p:nvPr/>
        </p:nvGrpSpPr>
        <p:grpSpPr>
          <a:xfrm>
            <a:off x="2882621" y="576750"/>
            <a:ext cx="5542082" cy="2962800"/>
            <a:chOff x="2876550" y="576750"/>
            <a:chExt cx="5542082" cy="2962800"/>
          </a:xfrm>
        </p:grpSpPr>
        <p:sp>
          <p:nvSpPr>
            <p:cNvPr id="2351" name="Google Shape;2351;p51"/>
            <p:cNvSpPr/>
            <p:nvPr/>
          </p:nvSpPr>
          <p:spPr>
            <a:xfrm>
              <a:off x="2876550" y="576750"/>
              <a:ext cx="5541900" cy="2962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352" name="Google Shape;2352;p51"/>
            <p:cNvGrpSpPr/>
            <p:nvPr/>
          </p:nvGrpSpPr>
          <p:grpSpPr>
            <a:xfrm>
              <a:off x="2876732" y="576750"/>
              <a:ext cx="5541900" cy="408300"/>
              <a:chOff x="2182401" y="819000"/>
              <a:chExt cx="5541900" cy="408300"/>
            </a:xfrm>
          </p:grpSpPr>
          <p:sp>
            <p:nvSpPr>
              <p:cNvPr id="2353" name="Google Shape;2353;p51"/>
              <p:cNvSpPr/>
              <p:nvPr/>
            </p:nvSpPr>
            <p:spPr>
              <a:xfrm>
                <a:off x="2182401" y="819000"/>
                <a:ext cx="55419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54" name="Google Shape;2354;p51"/>
              <p:cNvSpPr/>
              <p:nvPr/>
            </p:nvSpPr>
            <p:spPr>
              <a:xfrm>
                <a:off x="70745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55" name="Google Shape;2355;p51"/>
              <p:cNvSpPr/>
              <p:nvPr/>
            </p:nvSpPr>
            <p:spPr>
              <a:xfrm>
                <a:off x="74136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56" name="Google Shape;2356;p51"/>
              <p:cNvSpPr/>
              <p:nvPr/>
            </p:nvSpPr>
            <p:spPr>
              <a:xfrm>
                <a:off x="67545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357" name="Google Shape;2357;p51"/>
              <p:cNvGrpSpPr/>
              <p:nvPr/>
            </p:nvGrpSpPr>
            <p:grpSpPr>
              <a:xfrm>
                <a:off x="2248574" y="1082437"/>
                <a:ext cx="426749" cy="68460"/>
                <a:chOff x="1864211" y="1042937"/>
                <a:chExt cx="426749" cy="68460"/>
              </a:xfrm>
            </p:grpSpPr>
            <p:sp>
              <p:nvSpPr>
                <p:cNvPr id="2358" name="Google Shape;2358;p51"/>
                <p:cNvSpPr/>
                <p:nvPr/>
              </p:nvSpPr>
              <p:spPr>
                <a:xfrm>
                  <a:off x="2041962" y="1045724"/>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59" name="Google Shape;2359;p51"/>
                <p:cNvSpPr/>
                <p:nvPr/>
              </p:nvSpPr>
              <p:spPr>
                <a:xfrm>
                  <a:off x="2137725" y="1053923"/>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0" name="Google Shape;2360;p51"/>
                <p:cNvSpPr/>
                <p:nvPr/>
              </p:nvSpPr>
              <p:spPr>
                <a:xfrm>
                  <a:off x="1957186" y="1042937"/>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1" name="Google Shape;2361;p51"/>
                <p:cNvSpPr/>
                <p:nvPr/>
              </p:nvSpPr>
              <p:spPr>
                <a:xfrm>
                  <a:off x="1864211" y="1056629"/>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2" name="Google Shape;2362;p51"/>
                <p:cNvSpPr/>
                <p:nvPr/>
              </p:nvSpPr>
              <p:spPr>
                <a:xfrm>
                  <a:off x="2233405" y="1053923"/>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2363" name="Google Shape;2363;p51"/>
            <p:cNvGrpSpPr/>
            <p:nvPr/>
          </p:nvGrpSpPr>
          <p:grpSpPr>
            <a:xfrm>
              <a:off x="3310501" y="3386068"/>
              <a:ext cx="653689" cy="26318"/>
              <a:chOff x="6217388" y="4360343"/>
              <a:chExt cx="653689" cy="26318"/>
            </a:xfrm>
          </p:grpSpPr>
          <p:sp>
            <p:nvSpPr>
              <p:cNvPr id="2364" name="Google Shape;2364;p51"/>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5" name="Google Shape;2365;p51"/>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66" name="Google Shape;2366;p51"/>
            <p:cNvGrpSpPr/>
            <p:nvPr/>
          </p:nvGrpSpPr>
          <p:grpSpPr>
            <a:xfrm>
              <a:off x="2987117" y="2790932"/>
              <a:ext cx="32877" cy="382965"/>
              <a:chOff x="788605" y="3698532"/>
              <a:chExt cx="32877" cy="382965"/>
            </a:xfrm>
          </p:grpSpPr>
          <p:sp>
            <p:nvSpPr>
              <p:cNvPr id="2367" name="Google Shape;2367;p51"/>
              <p:cNvSpPr/>
              <p:nvPr/>
            </p:nvSpPr>
            <p:spPr>
              <a:xfrm>
                <a:off x="788605" y="3851686"/>
                <a:ext cx="32877" cy="229811"/>
              </a:xfrm>
              <a:custGeom>
                <a:avLst/>
                <a:gdLst/>
                <a:ahLst/>
                <a:cxnLst/>
                <a:rect l="l" t="t" r="r" b="b"/>
                <a:pathLst>
                  <a:path w="401" h="2803" extrusionOk="0">
                    <a:moveTo>
                      <a:pt x="167" y="1"/>
                    </a:moveTo>
                    <a:cubicBezTo>
                      <a:pt x="0" y="501"/>
                      <a:pt x="0" y="2469"/>
                      <a:pt x="167" y="2803"/>
                    </a:cubicBezTo>
                    <a:lnTo>
                      <a:pt x="267" y="2803"/>
                    </a:lnTo>
                    <a:cubicBezTo>
                      <a:pt x="267" y="2536"/>
                      <a:pt x="301" y="2336"/>
                      <a:pt x="301" y="2102"/>
                    </a:cubicBezTo>
                    <a:lnTo>
                      <a:pt x="301" y="1368"/>
                    </a:lnTo>
                    <a:lnTo>
                      <a:pt x="301" y="668"/>
                    </a:lnTo>
                    <a:cubicBezTo>
                      <a:pt x="301" y="468"/>
                      <a:pt x="401" y="201"/>
                      <a:pt x="16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8" name="Google Shape;2368;p51"/>
              <p:cNvSpPr/>
              <p:nvPr/>
            </p:nvSpPr>
            <p:spPr>
              <a:xfrm>
                <a:off x="791310" y="3698532"/>
                <a:ext cx="30171" cy="82151"/>
              </a:xfrm>
              <a:custGeom>
                <a:avLst/>
                <a:gdLst/>
                <a:ahLst/>
                <a:cxnLst/>
                <a:rect l="l" t="t" r="r" b="b"/>
                <a:pathLst>
                  <a:path w="368" h="1002" extrusionOk="0">
                    <a:moveTo>
                      <a:pt x="201" y="1"/>
                    </a:moveTo>
                    <a:cubicBezTo>
                      <a:pt x="67" y="334"/>
                      <a:pt x="1" y="668"/>
                      <a:pt x="201" y="1001"/>
                    </a:cubicBezTo>
                    <a:cubicBezTo>
                      <a:pt x="368" y="668"/>
                      <a:pt x="301" y="334"/>
                      <a:pt x="20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2369" name="Google Shape;2369;p51"/>
          <p:cNvGrpSpPr/>
          <p:nvPr/>
        </p:nvGrpSpPr>
        <p:grpSpPr>
          <a:xfrm>
            <a:off x="722090" y="4696260"/>
            <a:ext cx="7698900" cy="195300"/>
            <a:chOff x="722090" y="4696260"/>
            <a:chExt cx="7698900" cy="195300"/>
          </a:xfrm>
        </p:grpSpPr>
        <p:sp>
          <p:nvSpPr>
            <p:cNvPr id="2370" name="Google Shape;2370;p51"/>
            <p:cNvSpPr/>
            <p:nvPr/>
          </p:nvSpPr>
          <p:spPr>
            <a:xfrm rot="-5400000">
              <a:off x="4473890" y="944460"/>
              <a:ext cx="195300" cy="76989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371" name="Google Shape;2371;p51"/>
            <p:cNvGrpSpPr/>
            <p:nvPr/>
          </p:nvGrpSpPr>
          <p:grpSpPr>
            <a:xfrm flipH="1">
              <a:off x="8020560" y="4822462"/>
              <a:ext cx="361490" cy="26300"/>
              <a:chOff x="6217388" y="4360343"/>
              <a:chExt cx="653689" cy="26318"/>
            </a:xfrm>
          </p:grpSpPr>
          <p:sp>
            <p:nvSpPr>
              <p:cNvPr id="2372" name="Google Shape;2372;p51"/>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73" name="Google Shape;2373;p51"/>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2374" name="Google Shape;2374;p51"/>
          <p:cNvSpPr txBox="1"/>
          <p:nvPr>
            <p:ph type="subTitle" idx="1"/>
          </p:nvPr>
        </p:nvSpPr>
        <p:spPr>
          <a:xfrm>
            <a:off x="3246121" y="2545375"/>
            <a:ext cx="4702200" cy="654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lang="en-US"/>
          </a:p>
        </p:txBody>
      </p:sp>
      <p:grpSp>
        <p:nvGrpSpPr>
          <p:cNvPr id="2375" name="Google Shape;2375;p51"/>
          <p:cNvGrpSpPr/>
          <p:nvPr/>
        </p:nvGrpSpPr>
        <p:grpSpPr>
          <a:xfrm rot="-5400000">
            <a:off x="5929985" y="4591138"/>
            <a:ext cx="195161" cy="405534"/>
            <a:chOff x="7244150" y="1699060"/>
            <a:chExt cx="512100" cy="886800"/>
          </a:xfrm>
        </p:grpSpPr>
        <p:grpSp>
          <p:nvGrpSpPr>
            <p:cNvPr id="2376" name="Google Shape;2376;p51"/>
            <p:cNvGrpSpPr/>
            <p:nvPr/>
          </p:nvGrpSpPr>
          <p:grpSpPr>
            <a:xfrm>
              <a:off x="7244150" y="1699060"/>
              <a:ext cx="512100" cy="886800"/>
              <a:chOff x="7244150" y="1699060"/>
              <a:chExt cx="512100" cy="886800"/>
            </a:xfrm>
          </p:grpSpPr>
          <p:sp>
            <p:nvSpPr>
              <p:cNvPr id="2377" name="Google Shape;2377;p51"/>
              <p:cNvSpPr/>
              <p:nvPr/>
            </p:nvSpPr>
            <p:spPr>
              <a:xfrm>
                <a:off x="7244150" y="1699060"/>
                <a:ext cx="512100" cy="886800"/>
              </a:xfrm>
              <a:prstGeom prst="rect">
                <a:avLst/>
              </a:prstGeom>
              <a:gradFill>
                <a:gsLst>
                  <a:gs pos="0">
                    <a:schemeClr val="l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378" name="Google Shape;2378;p51"/>
              <p:cNvGrpSpPr/>
              <p:nvPr/>
            </p:nvGrpSpPr>
            <p:grpSpPr>
              <a:xfrm>
                <a:off x="7372302" y="2041800"/>
                <a:ext cx="255783" cy="201322"/>
                <a:chOff x="8009065" y="2014587"/>
                <a:chExt cx="255783" cy="201322"/>
              </a:xfrm>
            </p:grpSpPr>
            <p:sp>
              <p:nvSpPr>
                <p:cNvPr id="2379" name="Google Shape;2379;p51"/>
                <p:cNvSpPr/>
                <p:nvPr/>
              </p:nvSpPr>
              <p:spPr>
                <a:xfrm>
                  <a:off x="8009065" y="2098900"/>
                  <a:ext cx="255783" cy="21853"/>
                </a:xfrm>
                <a:custGeom>
                  <a:avLst/>
                  <a:gdLst/>
                  <a:ahLst/>
                  <a:cxnLst/>
                  <a:rect l="l" t="t" r="r" b="b"/>
                  <a:pathLst>
                    <a:path w="3137" h="268" extrusionOk="0">
                      <a:moveTo>
                        <a:pt x="234" y="1"/>
                      </a:moveTo>
                      <a:cubicBezTo>
                        <a:pt x="167" y="1"/>
                        <a:pt x="67" y="101"/>
                        <a:pt x="1" y="134"/>
                      </a:cubicBezTo>
                      <a:cubicBezTo>
                        <a:pt x="67" y="167"/>
                        <a:pt x="167" y="267"/>
                        <a:pt x="234" y="267"/>
                      </a:cubicBezTo>
                      <a:lnTo>
                        <a:pt x="2869" y="267"/>
                      </a:lnTo>
                      <a:cubicBezTo>
                        <a:pt x="2969" y="267"/>
                        <a:pt x="3036" y="167"/>
                        <a:pt x="3136" y="134"/>
                      </a:cubicBezTo>
                      <a:cubicBezTo>
                        <a:pt x="3036" y="101"/>
                        <a:pt x="2969" y="1"/>
                        <a:pt x="286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0" name="Google Shape;2380;p51"/>
                <p:cNvSpPr/>
                <p:nvPr/>
              </p:nvSpPr>
              <p:spPr>
                <a:xfrm>
                  <a:off x="8009065" y="2014587"/>
                  <a:ext cx="250320" cy="21853"/>
                </a:xfrm>
                <a:custGeom>
                  <a:avLst/>
                  <a:gdLst/>
                  <a:ahLst/>
                  <a:cxnLst/>
                  <a:rect l="l" t="t" r="r" b="b"/>
                  <a:pathLst>
                    <a:path w="3070" h="268" extrusionOk="0">
                      <a:moveTo>
                        <a:pt x="234" y="1"/>
                      </a:moveTo>
                      <a:cubicBezTo>
                        <a:pt x="167" y="1"/>
                        <a:pt x="67" y="101"/>
                        <a:pt x="1" y="134"/>
                      </a:cubicBezTo>
                      <a:cubicBezTo>
                        <a:pt x="67" y="167"/>
                        <a:pt x="167" y="267"/>
                        <a:pt x="234" y="267"/>
                      </a:cubicBezTo>
                      <a:lnTo>
                        <a:pt x="2836" y="267"/>
                      </a:lnTo>
                      <a:cubicBezTo>
                        <a:pt x="2903" y="267"/>
                        <a:pt x="3003" y="167"/>
                        <a:pt x="3070" y="134"/>
                      </a:cubicBezTo>
                      <a:cubicBezTo>
                        <a:pt x="3003" y="101"/>
                        <a:pt x="2903" y="1"/>
                        <a:pt x="28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1" name="Google Shape;2381;p51"/>
                <p:cNvSpPr/>
                <p:nvPr/>
              </p:nvSpPr>
              <p:spPr>
                <a:xfrm>
                  <a:off x="8014528" y="2191366"/>
                  <a:ext cx="242166" cy="24544"/>
                </a:xfrm>
                <a:custGeom>
                  <a:avLst/>
                  <a:gdLst/>
                  <a:ahLst/>
                  <a:cxnLst/>
                  <a:rect l="l" t="t" r="r" b="b"/>
                  <a:pathLst>
                    <a:path w="2970" h="301" extrusionOk="0">
                      <a:moveTo>
                        <a:pt x="267" y="1"/>
                      </a:moveTo>
                      <a:cubicBezTo>
                        <a:pt x="167" y="1"/>
                        <a:pt x="100" y="101"/>
                        <a:pt x="0" y="134"/>
                      </a:cubicBezTo>
                      <a:cubicBezTo>
                        <a:pt x="100" y="168"/>
                        <a:pt x="167" y="268"/>
                        <a:pt x="267" y="268"/>
                      </a:cubicBezTo>
                      <a:lnTo>
                        <a:pt x="1501" y="268"/>
                      </a:lnTo>
                      <a:cubicBezTo>
                        <a:pt x="1935" y="268"/>
                        <a:pt x="2335" y="268"/>
                        <a:pt x="2736" y="301"/>
                      </a:cubicBezTo>
                      <a:cubicBezTo>
                        <a:pt x="2802" y="301"/>
                        <a:pt x="2902" y="168"/>
                        <a:pt x="2969" y="134"/>
                      </a:cubicBezTo>
                      <a:cubicBezTo>
                        <a:pt x="2902" y="101"/>
                        <a:pt x="2802" y="1"/>
                        <a:pt x="27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2382" name="Google Shape;2382;p51"/>
            <p:cNvGrpSpPr/>
            <p:nvPr/>
          </p:nvGrpSpPr>
          <p:grpSpPr>
            <a:xfrm>
              <a:off x="7399502" y="2510426"/>
              <a:ext cx="201398" cy="21282"/>
              <a:chOff x="8038989" y="2545576"/>
              <a:chExt cx="201398" cy="21282"/>
            </a:xfrm>
          </p:grpSpPr>
          <p:sp>
            <p:nvSpPr>
              <p:cNvPr id="2383" name="Google Shape;2383;p51"/>
              <p:cNvSpPr/>
              <p:nvPr/>
            </p:nvSpPr>
            <p:spPr>
              <a:xfrm>
                <a:off x="8147760" y="2545576"/>
                <a:ext cx="92627" cy="21282"/>
              </a:xfrm>
              <a:custGeom>
                <a:avLst/>
                <a:gdLst/>
                <a:ahLst/>
                <a:cxnLst/>
                <a:rect l="l" t="t" r="r" b="b"/>
                <a:pathLst>
                  <a:path w="1136" h="261" extrusionOk="0">
                    <a:moveTo>
                      <a:pt x="324" y="1"/>
                    </a:moveTo>
                    <a:cubicBezTo>
                      <a:pt x="225" y="1"/>
                      <a:pt x="144" y="9"/>
                      <a:pt x="101" y="27"/>
                    </a:cubicBezTo>
                    <a:cubicBezTo>
                      <a:pt x="34" y="27"/>
                      <a:pt x="1" y="127"/>
                      <a:pt x="1" y="127"/>
                    </a:cubicBezTo>
                    <a:cubicBezTo>
                      <a:pt x="34" y="160"/>
                      <a:pt x="134" y="260"/>
                      <a:pt x="168" y="260"/>
                    </a:cubicBezTo>
                    <a:lnTo>
                      <a:pt x="768" y="260"/>
                    </a:lnTo>
                    <a:cubicBezTo>
                      <a:pt x="868" y="260"/>
                      <a:pt x="1002" y="193"/>
                      <a:pt x="1135" y="193"/>
                    </a:cubicBezTo>
                    <a:cubicBezTo>
                      <a:pt x="1036" y="70"/>
                      <a:pt x="607" y="1"/>
                      <a:pt x="3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4" name="Google Shape;2384;p51"/>
              <p:cNvSpPr/>
              <p:nvPr/>
            </p:nvSpPr>
            <p:spPr>
              <a:xfrm>
                <a:off x="8038989" y="2552425"/>
                <a:ext cx="78928" cy="14433"/>
              </a:xfrm>
              <a:custGeom>
                <a:avLst/>
                <a:gdLst/>
                <a:ahLst/>
                <a:cxnLst/>
                <a:rect l="l" t="t" r="r" b="b"/>
                <a:pathLst>
                  <a:path w="968" h="177" extrusionOk="0">
                    <a:moveTo>
                      <a:pt x="484" y="1"/>
                    </a:moveTo>
                    <a:cubicBezTo>
                      <a:pt x="292" y="1"/>
                      <a:pt x="101" y="59"/>
                      <a:pt x="1" y="176"/>
                    </a:cubicBezTo>
                    <a:lnTo>
                      <a:pt x="968" y="176"/>
                    </a:lnTo>
                    <a:cubicBezTo>
                      <a:pt x="868" y="59"/>
                      <a:pt x="676" y="1"/>
                      <a:pt x="48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85" name="Google Shape;2385;p51"/>
            <p:cNvGrpSpPr/>
            <p:nvPr/>
          </p:nvGrpSpPr>
          <p:grpSpPr>
            <a:xfrm>
              <a:off x="7645940" y="1741187"/>
              <a:ext cx="68084" cy="282536"/>
              <a:chOff x="8324615" y="1845962"/>
              <a:chExt cx="68084" cy="282536"/>
            </a:xfrm>
          </p:grpSpPr>
          <p:sp>
            <p:nvSpPr>
              <p:cNvPr id="2386" name="Google Shape;2386;p51"/>
              <p:cNvSpPr/>
              <p:nvPr/>
            </p:nvSpPr>
            <p:spPr>
              <a:xfrm>
                <a:off x="8338150" y="1982624"/>
                <a:ext cx="54549" cy="67434"/>
              </a:xfrm>
              <a:custGeom>
                <a:avLst/>
                <a:gdLst/>
                <a:ahLst/>
                <a:cxnLst/>
                <a:rect l="l" t="t" r="r" b="b"/>
                <a:pathLst>
                  <a:path w="669" h="827" extrusionOk="0">
                    <a:moveTo>
                      <a:pt x="568" y="1"/>
                    </a:moveTo>
                    <a:cubicBezTo>
                      <a:pt x="543" y="1"/>
                      <a:pt x="518" y="9"/>
                      <a:pt x="501" y="26"/>
                    </a:cubicBezTo>
                    <a:cubicBezTo>
                      <a:pt x="334" y="226"/>
                      <a:pt x="168" y="393"/>
                      <a:pt x="1" y="593"/>
                    </a:cubicBezTo>
                    <a:cubicBezTo>
                      <a:pt x="1" y="659"/>
                      <a:pt x="34" y="726"/>
                      <a:pt x="34" y="826"/>
                    </a:cubicBezTo>
                    <a:lnTo>
                      <a:pt x="134" y="826"/>
                    </a:lnTo>
                    <a:cubicBezTo>
                      <a:pt x="301" y="593"/>
                      <a:pt x="501" y="359"/>
                      <a:pt x="668" y="159"/>
                    </a:cubicBezTo>
                    <a:cubicBezTo>
                      <a:pt x="668" y="92"/>
                      <a:pt x="668" y="26"/>
                      <a:pt x="635" y="26"/>
                    </a:cubicBezTo>
                    <a:cubicBezTo>
                      <a:pt x="618" y="9"/>
                      <a:pt x="593" y="1"/>
                      <a:pt x="56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7" name="Google Shape;2387;p51"/>
              <p:cNvSpPr/>
              <p:nvPr/>
            </p:nvSpPr>
            <p:spPr>
              <a:xfrm>
                <a:off x="8324615" y="1845962"/>
                <a:ext cx="65312" cy="62623"/>
              </a:xfrm>
              <a:custGeom>
                <a:avLst/>
                <a:gdLst/>
                <a:ahLst/>
                <a:cxnLst/>
                <a:rect l="l" t="t" r="r" b="b"/>
                <a:pathLst>
                  <a:path w="801" h="768" extrusionOk="0">
                    <a:moveTo>
                      <a:pt x="801" y="0"/>
                    </a:moveTo>
                    <a:cubicBezTo>
                      <a:pt x="667" y="34"/>
                      <a:pt x="100" y="534"/>
                      <a:pt x="33" y="601"/>
                    </a:cubicBezTo>
                    <a:cubicBezTo>
                      <a:pt x="0" y="668"/>
                      <a:pt x="0" y="701"/>
                      <a:pt x="33" y="734"/>
                    </a:cubicBezTo>
                    <a:cubicBezTo>
                      <a:pt x="100" y="768"/>
                      <a:pt x="134" y="768"/>
                      <a:pt x="167" y="768"/>
                    </a:cubicBezTo>
                    <a:cubicBezTo>
                      <a:pt x="334" y="734"/>
                      <a:pt x="767" y="201"/>
                      <a:pt x="8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8" name="Google Shape;2388;p51"/>
              <p:cNvSpPr/>
              <p:nvPr/>
            </p:nvSpPr>
            <p:spPr>
              <a:xfrm>
                <a:off x="8335459" y="2071747"/>
                <a:ext cx="51776" cy="56752"/>
              </a:xfrm>
              <a:custGeom>
                <a:avLst/>
                <a:gdLst/>
                <a:ahLst/>
                <a:cxnLst/>
                <a:rect l="l" t="t" r="r" b="b"/>
                <a:pathLst>
                  <a:path w="635" h="696" extrusionOk="0">
                    <a:moveTo>
                      <a:pt x="501" y="0"/>
                    </a:moveTo>
                    <a:lnTo>
                      <a:pt x="1" y="500"/>
                    </a:lnTo>
                    <a:cubicBezTo>
                      <a:pt x="1" y="500"/>
                      <a:pt x="1" y="567"/>
                      <a:pt x="34" y="634"/>
                    </a:cubicBezTo>
                    <a:cubicBezTo>
                      <a:pt x="57" y="657"/>
                      <a:pt x="112" y="696"/>
                      <a:pt x="154" y="696"/>
                    </a:cubicBezTo>
                    <a:cubicBezTo>
                      <a:pt x="174" y="696"/>
                      <a:pt x="190" y="688"/>
                      <a:pt x="201" y="667"/>
                    </a:cubicBezTo>
                    <a:cubicBezTo>
                      <a:pt x="367" y="500"/>
                      <a:pt x="501" y="334"/>
                      <a:pt x="634" y="167"/>
                    </a:cubicBezTo>
                    <a:cubicBezTo>
                      <a:pt x="634" y="133"/>
                      <a:pt x="534" y="67"/>
                      <a:pt x="5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9" name="Google Shape;2389;p51"/>
              <p:cNvSpPr/>
              <p:nvPr/>
            </p:nvSpPr>
            <p:spPr>
              <a:xfrm>
                <a:off x="8340922" y="1917392"/>
                <a:ext cx="51776" cy="51044"/>
              </a:xfrm>
              <a:custGeom>
                <a:avLst/>
                <a:gdLst/>
                <a:ahLst/>
                <a:cxnLst/>
                <a:rect l="l" t="t" r="r" b="b"/>
                <a:pathLst>
                  <a:path w="635" h="626" extrusionOk="0">
                    <a:moveTo>
                      <a:pt x="438" y="0"/>
                    </a:moveTo>
                    <a:cubicBezTo>
                      <a:pt x="417" y="0"/>
                      <a:pt x="401" y="8"/>
                      <a:pt x="401" y="25"/>
                    </a:cubicBezTo>
                    <a:cubicBezTo>
                      <a:pt x="267" y="158"/>
                      <a:pt x="134" y="325"/>
                      <a:pt x="0" y="492"/>
                    </a:cubicBezTo>
                    <a:cubicBezTo>
                      <a:pt x="0" y="492"/>
                      <a:pt x="0" y="559"/>
                      <a:pt x="67" y="625"/>
                    </a:cubicBezTo>
                    <a:lnTo>
                      <a:pt x="167" y="625"/>
                    </a:lnTo>
                    <a:cubicBezTo>
                      <a:pt x="334" y="459"/>
                      <a:pt x="501" y="225"/>
                      <a:pt x="634" y="58"/>
                    </a:cubicBezTo>
                    <a:cubicBezTo>
                      <a:pt x="610" y="35"/>
                      <a:pt x="604" y="11"/>
                      <a:pt x="566" y="11"/>
                    </a:cubicBezTo>
                    <a:cubicBezTo>
                      <a:pt x="551" y="11"/>
                      <a:pt x="530" y="15"/>
                      <a:pt x="501" y="25"/>
                    </a:cubicBezTo>
                    <a:cubicBezTo>
                      <a:pt x="484" y="8"/>
                      <a:pt x="459" y="0"/>
                      <a:pt x="43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2390" name="Google Shape;2390;p51"/>
          <p:cNvSpPr txBox="1"/>
          <p:nvPr>
            <p:ph type="title"/>
          </p:nvPr>
        </p:nvSpPr>
        <p:spPr>
          <a:xfrm>
            <a:off x="3246120" y="1356995"/>
            <a:ext cx="4702175" cy="165798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2000">
                <a:sym typeface="+mn-ea"/>
              </a:rPr>
              <a:t>Hoàn thành phiếu HT 1: Tìm hiểu ngữ liệu về phép liệt kê</a:t>
            </a:r>
            <a:r>
              <a:rPr lang="en-US" sz="4000">
                <a:sym typeface="+mn-ea"/>
              </a:rPr>
              <a:t> </a:t>
            </a:r>
            <a:br>
              <a:rPr lang="en-US" sz="4000">
                <a:sym typeface="+mn-ea"/>
              </a:rPr>
            </a:br>
            <a:endParaRPr lang="en-US" sz="4000"/>
          </a:p>
        </p:txBody>
      </p:sp>
      <p:grpSp>
        <p:nvGrpSpPr>
          <p:cNvPr id="2391" name="Google Shape;2391;p51"/>
          <p:cNvGrpSpPr/>
          <p:nvPr/>
        </p:nvGrpSpPr>
        <p:grpSpPr>
          <a:xfrm>
            <a:off x="2153422" y="597405"/>
            <a:ext cx="308604" cy="304818"/>
            <a:chOff x="1665525" y="4051475"/>
            <a:chExt cx="618940" cy="611347"/>
          </a:xfrm>
        </p:grpSpPr>
        <p:sp>
          <p:nvSpPr>
            <p:cNvPr id="2392" name="Google Shape;2392;p51"/>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l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93" name="Google Shape;2393;p51"/>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94" name="Google Shape;2394;p51"/>
          <p:cNvGrpSpPr/>
          <p:nvPr/>
        </p:nvGrpSpPr>
        <p:grpSpPr>
          <a:xfrm>
            <a:off x="757400" y="1505749"/>
            <a:ext cx="308604" cy="304818"/>
            <a:chOff x="1665525" y="4051475"/>
            <a:chExt cx="618940" cy="611347"/>
          </a:xfrm>
        </p:grpSpPr>
        <p:sp>
          <p:nvSpPr>
            <p:cNvPr id="2395" name="Google Shape;2395;p51"/>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96" name="Google Shape;2396;p51"/>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97" name="Google Shape;2397;p51"/>
          <p:cNvGrpSpPr/>
          <p:nvPr/>
        </p:nvGrpSpPr>
        <p:grpSpPr>
          <a:xfrm>
            <a:off x="7165460" y="3845670"/>
            <a:ext cx="308604" cy="304818"/>
            <a:chOff x="1665525" y="4051475"/>
            <a:chExt cx="618940" cy="611347"/>
          </a:xfrm>
        </p:grpSpPr>
        <p:sp>
          <p:nvSpPr>
            <p:cNvPr id="2398" name="Google Shape;2398;p51"/>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99" name="Google Shape;2399;p51"/>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a:xfrm>
            <a:off x="546100" y="1252855"/>
            <a:ext cx="7872095" cy="1410335"/>
          </a:xfrm>
        </p:spPr>
        <p:txBody>
          <a:bodyPr/>
          <a:p>
            <a:pPr marL="139700" indent="0">
              <a:buNone/>
            </a:pPr>
            <a:endParaRPr lang="en-US"/>
          </a:p>
        </p:txBody>
      </p:sp>
      <p:sp>
        <p:nvSpPr>
          <p:cNvPr id="3" name="Title 2"/>
          <p:cNvSpPr/>
          <p:nvPr>
            <p:ph type="title"/>
          </p:nvPr>
        </p:nvSpPr>
        <p:spPr/>
        <p:txBody>
          <a:bodyPr/>
          <a:p>
            <a:br>
              <a:rPr lang="en-US" sz="2000"/>
            </a:br>
            <a:endParaRPr lang="en-US" sz="2000"/>
          </a:p>
        </p:txBody>
      </p:sp>
      <p:graphicFrame>
        <p:nvGraphicFramePr>
          <p:cNvPr id="4" name="Table 3"/>
          <p:cNvGraphicFramePr/>
          <p:nvPr/>
        </p:nvGraphicFramePr>
        <p:xfrm>
          <a:off x="546100" y="664845"/>
          <a:ext cx="8197215" cy="3937635"/>
        </p:xfrm>
        <a:graphic>
          <a:graphicData uri="http://schemas.openxmlformats.org/drawingml/2006/table">
            <a:tbl>
              <a:tblPr firstRow="1" bandRow="1">
                <a:tableStyleId>{5940675A-B579-460E-94D1-54222C63F5DA}</a:tableStyleId>
              </a:tblPr>
              <a:tblGrid>
                <a:gridCol w="372110"/>
                <a:gridCol w="4330065"/>
                <a:gridCol w="676910"/>
                <a:gridCol w="960120"/>
                <a:gridCol w="608330"/>
                <a:gridCol w="1249680"/>
              </a:tblGrid>
              <a:tr h="1020445">
                <a:tc>
                  <a:txBody>
                    <a:bodyPr/>
                    <a:p>
                      <a:pPr marL="0" indent="0" algn="ctr">
                        <a:buNone/>
                      </a:pPr>
                      <a:r>
                        <a:rPr lang="en-US" sz="1100" b="1">
                          <a:latin typeface="Times New Roman" panose="02020603050405020304" charset="0"/>
                          <a:cs typeface="Times New Roman" panose="02020603050405020304" charset="0"/>
                        </a:rPr>
                        <a:t>STT</a:t>
                      </a:r>
                      <a:endParaRPr lang="en-US" sz="11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sz="1100" b="1">
                          <a:latin typeface="Times New Roman" panose="02020603050405020304" charset="0"/>
                          <a:cs typeface="Times New Roman" panose="02020603050405020304" charset="0"/>
                        </a:rPr>
                        <a:t>Ngữ liệu</a:t>
                      </a:r>
                      <a:endParaRPr lang="en-US" sz="11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sz="1100" b="1">
                          <a:latin typeface="Times New Roman" panose="02020603050405020304" charset="0"/>
                          <a:cs typeface="Times New Roman" panose="02020603050405020304" charset="0"/>
                        </a:rPr>
                        <a:t>T</a:t>
                      </a:r>
                      <a:r>
                        <a:rPr lang="en-US" sz="900" b="1">
                          <a:latin typeface="Times New Roman" panose="02020603050405020304" charset="0"/>
                          <a:cs typeface="Times New Roman" panose="02020603050405020304" charset="0"/>
                        </a:rPr>
                        <a:t>hống kê số lượng đối tượng trong phần in đậm</a:t>
                      </a:r>
                      <a:endParaRPr lang="en-US" sz="11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sz="1100" b="1">
                          <a:latin typeface="Times New Roman" panose="02020603050405020304" charset="0"/>
                          <a:cs typeface="Times New Roman" panose="02020603050405020304" charset="0"/>
                        </a:rPr>
                        <a:t>Dấu hiệu hình thức để đánh dấu phần in đậm</a:t>
                      </a:r>
                      <a:endParaRPr lang="en-US" sz="11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sz="1100" b="1">
                          <a:latin typeface="Times New Roman" panose="02020603050405020304" charset="0"/>
                          <a:cs typeface="Times New Roman" panose="02020603050405020304" charset="0"/>
                        </a:rPr>
                        <a:t>Vị trí phần in đậm trong câu</a:t>
                      </a:r>
                      <a:endParaRPr lang="en-US" sz="11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sz="1100" b="1">
                          <a:latin typeface="Times New Roman" panose="02020603050405020304" charset="0"/>
                          <a:cs typeface="Times New Roman" panose="02020603050405020304" charset="0"/>
                        </a:rPr>
                        <a:t>Mục đích phần in đậm</a:t>
                      </a:r>
                      <a:endParaRPr lang="en-US" sz="11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29055">
                <a:tc>
                  <a:txBody>
                    <a:bodyPr/>
                    <a:p>
                      <a:pPr marL="0" indent="0">
                        <a:buNone/>
                      </a:pPr>
                      <a:r>
                        <a:rPr lang="en-US" sz="1400">
                          <a:latin typeface="Times New Roman" panose="02020603050405020304" charset="0"/>
                          <a:cs typeface="Times New Roman" panose="02020603050405020304" charset="0"/>
                        </a:rPr>
                        <a:t>1</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Con vẫn đinh ninh ghi khắc công ơn sinh thành, dưỡng dục của </a:t>
                      </a:r>
                      <a:r>
                        <a:rPr lang="en-US" sz="1400" b="1">
                          <a:latin typeface="Times New Roman" panose="02020603050405020304" charset="0"/>
                          <a:cs typeface="Times New Roman" panose="02020603050405020304" charset="0"/>
                        </a:rPr>
                        <a:t>gia tộc, ông bà, cha mẹ, tổ tiên, </a:t>
                      </a:r>
                      <a:r>
                        <a:rPr lang="en-US" sz="1400">
                          <a:latin typeface="Times New Roman" panose="02020603050405020304" charset="0"/>
                          <a:cs typeface="Times New Roman" panose="02020603050405020304" charset="0"/>
                        </a:rPr>
                        <a:t>con như thấy từ trong tâm linh, huyết mạch sự sinh sôi, nẩy nở, phúc thọ an khang của cháu con đời đời nối tiếp trong cộng đồng dân tộc yêu thương.(Ma Văn Kháng, Mùa lá rụng trong vườn)</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4</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Dấu phảy</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Giữa câu</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Nêu rõ những người mà “con” khắc ghi công ơn sinh thành, dưỡng dục.-&gt; Cung cấp thông tin.</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23670">
                <a:tc>
                  <a:txBody>
                    <a:bodyPr/>
                    <a:p>
                      <a:pPr marL="0" indent="0">
                        <a:buNone/>
                      </a:pPr>
                      <a:r>
                        <a:rPr lang="en-US" sz="1400">
                          <a:latin typeface="Times New Roman" panose="02020603050405020304" charset="0"/>
                          <a:cs typeface="Times New Roman" panose="02020603050405020304" charset="0"/>
                        </a:rPr>
                        <a:t>2</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Mùa xuân của tôi - mùa xuân Bắc Việt, mùa xuân của Hà Nội - </a:t>
                      </a:r>
                      <a:r>
                        <a:rPr lang="en-US" sz="1400" b="1">
                          <a:latin typeface="Times New Roman" panose="02020603050405020304" charset="0"/>
                          <a:cs typeface="Times New Roman" panose="02020603050405020304" charset="0"/>
                        </a:rPr>
                        <a:t>là mùa xuân có mưa riêu riêu, gió lành lạnh, có tiếng nhạn kêu trong đêm xanh, có tiếng trồng chèo vọng lại từ những thôn xóm xa xa, có câu hát huê tình của cô gái đẹp như thơ mộng…</a:t>
                      </a:r>
                      <a:r>
                        <a:rPr lang="en-US" sz="1400">
                          <a:latin typeface="Times New Roman" panose="02020603050405020304" charset="0"/>
                          <a:cs typeface="Times New Roman" panose="02020603050405020304" charset="0"/>
                        </a:rPr>
                        <a:t>(Vũ Bằng, Tháng Giêng, mơ về trăng non rét ngọt)</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4</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Dấu gạch ngang, dấu phảy, dấu ba chấm</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Cuối câu</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Cụ thể hóa những đặc điểm của mùa xuân Hà Nội. -&gt; Cung cấp thông tin.</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908" name="Shape 908"/>
        <p:cNvGrpSpPr/>
        <p:nvPr/>
      </p:nvGrpSpPr>
      <p:grpSpPr>
        <a:xfrm>
          <a:off x="0" y="0"/>
          <a:ext cx="0" cy="0"/>
          <a:chOff x="0" y="0"/>
          <a:chExt cx="0" cy="0"/>
        </a:xfrm>
      </p:grpSpPr>
      <p:grpSp>
        <p:nvGrpSpPr>
          <p:cNvPr id="909" name="Google Shape;909;p32"/>
          <p:cNvGrpSpPr/>
          <p:nvPr/>
        </p:nvGrpSpPr>
        <p:grpSpPr>
          <a:xfrm>
            <a:off x="722090" y="4696260"/>
            <a:ext cx="7698900" cy="195300"/>
            <a:chOff x="722090" y="4696260"/>
            <a:chExt cx="7698900" cy="195300"/>
          </a:xfrm>
        </p:grpSpPr>
        <p:sp>
          <p:nvSpPr>
            <p:cNvPr id="910" name="Google Shape;910;p32"/>
            <p:cNvSpPr/>
            <p:nvPr/>
          </p:nvSpPr>
          <p:spPr>
            <a:xfrm rot="-5400000">
              <a:off x="4473890" y="944460"/>
              <a:ext cx="195300" cy="76989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911" name="Google Shape;911;p32"/>
            <p:cNvGrpSpPr/>
            <p:nvPr/>
          </p:nvGrpSpPr>
          <p:grpSpPr>
            <a:xfrm flipH="1">
              <a:off x="8020560" y="4822462"/>
              <a:ext cx="361490" cy="26300"/>
              <a:chOff x="6217388" y="4360343"/>
              <a:chExt cx="653689" cy="26318"/>
            </a:xfrm>
          </p:grpSpPr>
          <p:sp>
            <p:nvSpPr>
              <p:cNvPr id="912" name="Google Shape;912;p32"/>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13" name="Google Shape;913;p32"/>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914" name="Google Shape;914;p32"/>
          <p:cNvGrpSpPr/>
          <p:nvPr/>
        </p:nvGrpSpPr>
        <p:grpSpPr>
          <a:xfrm>
            <a:off x="1264320" y="1204508"/>
            <a:ext cx="6630600" cy="2962800"/>
            <a:chOff x="1790388" y="1447650"/>
            <a:chExt cx="6630600" cy="2962800"/>
          </a:xfrm>
        </p:grpSpPr>
        <p:sp>
          <p:nvSpPr>
            <p:cNvPr id="915" name="Google Shape;915;p32"/>
            <p:cNvSpPr/>
            <p:nvPr/>
          </p:nvSpPr>
          <p:spPr>
            <a:xfrm>
              <a:off x="1790388" y="1447650"/>
              <a:ext cx="6630600" cy="2962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916" name="Google Shape;916;p32"/>
            <p:cNvGrpSpPr/>
            <p:nvPr/>
          </p:nvGrpSpPr>
          <p:grpSpPr>
            <a:xfrm>
              <a:off x="2189151" y="4276018"/>
              <a:ext cx="653689" cy="26318"/>
              <a:chOff x="6217388" y="4360343"/>
              <a:chExt cx="653689" cy="26318"/>
            </a:xfrm>
          </p:grpSpPr>
          <p:sp>
            <p:nvSpPr>
              <p:cNvPr id="917" name="Google Shape;917;p32"/>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18" name="Google Shape;918;p32"/>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919" name="Google Shape;919;p32"/>
            <p:cNvGrpSpPr/>
            <p:nvPr/>
          </p:nvGrpSpPr>
          <p:grpSpPr>
            <a:xfrm>
              <a:off x="1865767" y="3680882"/>
              <a:ext cx="32877" cy="382965"/>
              <a:chOff x="788605" y="3698532"/>
              <a:chExt cx="32877" cy="382965"/>
            </a:xfrm>
          </p:grpSpPr>
          <p:sp>
            <p:nvSpPr>
              <p:cNvPr id="920" name="Google Shape;920;p32"/>
              <p:cNvSpPr/>
              <p:nvPr/>
            </p:nvSpPr>
            <p:spPr>
              <a:xfrm>
                <a:off x="788605" y="3851686"/>
                <a:ext cx="32877" cy="229811"/>
              </a:xfrm>
              <a:custGeom>
                <a:avLst/>
                <a:gdLst/>
                <a:ahLst/>
                <a:cxnLst/>
                <a:rect l="l" t="t" r="r" b="b"/>
                <a:pathLst>
                  <a:path w="401" h="2803" extrusionOk="0">
                    <a:moveTo>
                      <a:pt x="167" y="1"/>
                    </a:moveTo>
                    <a:cubicBezTo>
                      <a:pt x="0" y="501"/>
                      <a:pt x="0" y="2469"/>
                      <a:pt x="167" y="2803"/>
                    </a:cubicBezTo>
                    <a:lnTo>
                      <a:pt x="267" y="2803"/>
                    </a:lnTo>
                    <a:cubicBezTo>
                      <a:pt x="267" y="2536"/>
                      <a:pt x="301" y="2336"/>
                      <a:pt x="301" y="2102"/>
                    </a:cubicBezTo>
                    <a:lnTo>
                      <a:pt x="301" y="1368"/>
                    </a:lnTo>
                    <a:lnTo>
                      <a:pt x="301" y="668"/>
                    </a:lnTo>
                    <a:cubicBezTo>
                      <a:pt x="301" y="468"/>
                      <a:pt x="401" y="201"/>
                      <a:pt x="16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21" name="Google Shape;921;p32"/>
              <p:cNvSpPr/>
              <p:nvPr/>
            </p:nvSpPr>
            <p:spPr>
              <a:xfrm>
                <a:off x="791310" y="3698532"/>
                <a:ext cx="30171" cy="82151"/>
              </a:xfrm>
              <a:custGeom>
                <a:avLst/>
                <a:gdLst/>
                <a:ahLst/>
                <a:cxnLst/>
                <a:rect l="l" t="t" r="r" b="b"/>
                <a:pathLst>
                  <a:path w="368" h="1002" extrusionOk="0">
                    <a:moveTo>
                      <a:pt x="201" y="1"/>
                    </a:moveTo>
                    <a:cubicBezTo>
                      <a:pt x="67" y="334"/>
                      <a:pt x="1" y="668"/>
                      <a:pt x="201" y="1001"/>
                    </a:cubicBezTo>
                    <a:cubicBezTo>
                      <a:pt x="368" y="668"/>
                      <a:pt x="301" y="334"/>
                      <a:pt x="20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922" name="Google Shape;922;p32"/>
            <p:cNvGrpSpPr/>
            <p:nvPr/>
          </p:nvGrpSpPr>
          <p:grpSpPr>
            <a:xfrm>
              <a:off x="1790388" y="1447650"/>
              <a:ext cx="6626700" cy="408300"/>
              <a:chOff x="1097588" y="819000"/>
              <a:chExt cx="6626700" cy="408300"/>
            </a:xfrm>
          </p:grpSpPr>
          <p:sp>
            <p:nvSpPr>
              <p:cNvPr id="923" name="Google Shape;923;p32"/>
              <p:cNvSpPr/>
              <p:nvPr/>
            </p:nvSpPr>
            <p:spPr>
              <a:xfrm>
                <a:off x="1097588" y="819000"/>
                <a:ext cx="66267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24" name="Google Shape;924;p32"/>
              <p:cNvSpPr/>
              <p:nvPr/>
            </p:nvSpPr>
            <p:spPr>
              <a:xfrm>
                <a:off x="69983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25" name="Google Shape;925;p32"/>
              <p:cNvSpPr/>
              <p:nvPr/>
            </p:nvSpPr>
            <p:spPr>
              <a:xfrm>
                <a:off x="73374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26" name="Google Shape;926;p32"/>
              <p:cNvSpPr/>
              <p:nvPr/>
            </p:nvSpPr>
            <p:spPr>
              <a:xfrm>
                <a:off x="66783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927" name="Google Shape;927;p32"/>
              <p:cNvGrpSpPr/>
              <p:nvPr/>
            </p:nvGrpSpPr>
            <p:grpSpPr>
              <a:xfrm>
                <a:off x="1167474" y="1071762"/>
                <a:ext cx="426749" cy="68460"/>
                <a:chOff x="783111" y="1032262"/>
                <a:chExt cx="426749" cy="68460"/>
              </a:xfrm>
            </p:grpSpPr>
            <p:sp>
              <p:nvSpPr>
                <p:cNvPr id="928" name="Google Shape;928;p32"/>
                <p:cNvSpPr/>
                <p:nvPr/>
              </p:nvSpPr>
              <p:spPr>
                <a:xfrm>
                  <a:off x="96086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29" name="Google Shape;929;p32"/>
                <p:cNvSpPr/>
                <p:nvPr/>
              </p:nvSpPr>
              <p:spPr>
                <a:xfrm>
                  <a:off x="105662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30" name="Google Shape;930;p32"/>
                <p:cNvSpPr/>
                <p:nvPr/>
              </p:nvSpPr>
              <p:spPr>
                <a:xfrm>
                  <a:off x="87608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31" name="Google Shape;931;p32"/>
                <p:cNvSpPr/>
                <p:nvPr/>
              </p:nvSpPr>
              <p:spPr>
                <a:xfrm>
                  <a:off x="78311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32" name="Google Shape;932;p32"/>
                <p:cNvSpPr/>
                <p:nvPr/>
              </p:nvSpPr>
              <p:spPr>
                <a:xfrm>
                  <a:off x="115230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sp>
        <p:nvSpPr>
          <p:cNvPr id="946" name="Google Shape;946;p32"/>
          <p:cNvSpPr txBox="1"/>
          <p:nvPr>
            <p:ph type="title"/>
          </p:nvPr>
        </p:nvSpPr>
        <p:spPr>
          <a:xfrm>
            <a:off x="1987050" y="2259896"/>
            <a:ext cx="5169900" cy="99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800"/>
              <a:t>– Nhận biết và phân tích được đặc điểm và tác dụng của biện pháp tu từ chêm xen, liệt kê.</a:t>
            </a:r>
            <a:br>
              <a:rPr lang="en-US" sz="1800"/>
            </a:br>
            <a:r>
              <a:rPr lang="en-US" sz="1800"/>
              <a:t>– Vận dụng kiến thức về biện pháp tu từ chêm xen, liệt kê để đọc hiểu và viết văn bản.</a:t>
            </a:r>
            <a:endParaRPr lang="en-US" sz="1800"/>
          </a:p>
        </p:txBody>
      </p:sp>
      <p:grpSp>
        <p:nvGrpSpPr>
          <p:cNvPr id="948" name="Google Shape;948;p32"/>
          <p:cNvGrpSpPr/>
          <p:nvPr/>
        </p:nvGrpSpPr>
        <p:grpSpPr>
          <a:xfrm rot="-5400000">
            <a:off x="1548635" y="4591126"/>
            <a:ext cx="195161" cy="405534"/>
            <a:chOff x="7244150" y="1699060"/>
            <a:chExt cx="512100" cy="886800"/>
          </a:xfrm>
        </p:grpSpPr>
        <p:grpSp>
          <p:nvGrpSpPr>
            <p:cNvPr id="949" name="Google Shape;949;p32"/>
            <p:cNvGrpSpPr/>
            <p:nvPr/>
          </p:nvGrpSpPr>
          <p:grpSpPr>
            <a:xfrm>
              <a:off x="7244150" y="1699060"/>
              <a:ext cx="512100" cy="886800"/>
              <a:chOff x="7244150" y="1699060"/>
              <a:chExt cx="512100" cy="886800"/>
            </a:xfrm>
          </p:grpSpPr>
          <p:sp>
            <p:nvSpPr>
              <p:cNvPr id="950" name="Google Shape;950;p32"/>
              <p:cNvSpPr/>
              <p:nvPr/>
            </p:nvSpPr>
            <p:spPr>
              <a:xfrm>
                <a:off x="7244150" y="1699060"/>
                <a:ext cx="512100" cy="886800"/>
              </a:xfrm>
              <a:prstGeom prst="rect">
                <a:avLst/>
              </a:prstGeom>
              <a:gradFill>
                <a:gsLst>
                  <a:gs pos="0">
                    <a:schemeClr val="l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951" name="Google Shape;951;p32"/>
              <p:cNvGrpSpPr/>
              <p:nvPr/>
            </p:nvGrpSpPr>
            <p:grpSpPr>
              <a:xfrm>
                <a:off x="7372302" y="2041800"/>
                <a:ext cx="255783" cy="201322"/>
                <a:chOff x="8009065" y="2014587"/>
                <a:chExt cx="255783" cy="201322"/>
              </a:xfrm>
            </p:grpSpPr>
            <p:sp>
              <p:nvSpPr>
                <p:cNvPr id="952" name="Google Shape;952;p32"/>
                <p:cNvSpPr/>
                <p:nvPr/>
              </p:nvSpPr>
              <p:spPr>
                <a:xfrm>
                  <a:off x="8009065" y="2098900"/>
                  <a:ext cx="255783" cy="21853"/>
                </a:xfrm>
                <a:custGeom>
                  <a:avLst/>
                  <a:gdLst/>
                  <a:ahLst/>
                  <a:cxnLst/>
                  <a:rect l="l" t="t" r="r" b="b"/>
                  <a:pathLst>
                    <a:path w="3137" h="268" extrusionOk="0">
                      <a:moveTo>
                        <a:pt x="234" y="1"/>
                      </a:moveTo>
                      <a:cubicBezTo>
                        <a:pt x="167" y="1"/>
                        <a:pt x="67" y="101"/>
                        <a:pt x="1" y="134"/>
                      </a:cubicBezTo>
                      <a:cubicBezTo>
                        <a:pt x="67" y="167"/>
                        <a:pt x="167" y="267"/>
                        <a:pt x="234" y="267"/>
                      </a:cubicBezTo>
                      <a:lnTo>
                        <a:pt x="2869" y="267"/>
                      </a:lnTo>
                      <a:cubicBezTo>
                        <a:pt x="2969" y="267"/>
                        <a:pt x="3036" y="167"/>
                        <a:pt x="3136" y="134"/>
                      </a:cubicBezTo>
                      <a:cubicBezTo>
                        <a:pt x="3036" y="101"/>
                        <a:pt x="2969" y="1"/>
                        <a:pt x="286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53" name="Google Shape;953;p32"/>
                <p:cNvSpPr/>
                <p:nvPr/>
              </p:nvSpPr>
              <p:spPr>
                <a:xfrm>
                  <a:off x="8009065" y="2014587"/>
                  <a:ext cx="250320" cy="21853"/>
                </a:xfrm>
                <a:custGeom>
                  <a:avLst/>
                  <a:gdLst/>
                  <a:ahLst/>
                  <a:cxnLst/>
                  <a:rect l="l" t="t" r="r" b="b"/>
                  <a:pathLst>
                    <a:path w="3070" h="268" extrusionOk="0">
                      <a:moveTo>
                        <a:pt x="234" y="1"/>
                      </a:moveTo>
                      <a:cubicBezTo>
                        <a:pt x="167" y="1"/>
                        <a:pt x="67" y="101"/>
                        <a:pt x="1" y="134"/>
                      </a:cubicBezTo>
                      <a:cubicBezTo>
                        <a:pt x="67" y="167"/>
                        <a:pt x="167" y="267"/>
                        <a:pt x="234" y="267"/>
                      </a:cubicBezTo>
                      <a:lnTo>
                        <a:pt x="2836" y="267"/>
                      </a:lnTo>
                      <a:cubicBezTo>
                        <a:pt x="2903" y="267"/>
                        <a:pt x="3003" y="167"/>
                        <a:pt x="3070" y="134"/>
                      </a:cubicBezTo>
                      <a:cubicBezTo>
                        <a:pt x="3003" y="101"/>
                        <a:pt x="2903" y="1"/>
                        <a:pt x="28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54" name="Google Shape;954;p32"/>
                <p:cNvSpPr/>
                <p:nvPr/>
              </p:nvSpPr>
              <p:spPr>
                <a:xfrm>
                  <a:off x="8014528" y="2191366"/>
                  <a:ext cx="242166" cy="24544"/>
                </a:xfrm>
                <a:custGeom>
                  <a:avLst/>
                  <a:gdLst/>
                  <a:ahLst/>
                  <a:cxnLst/>
                  <a:rect l="l" t="t" r="r" b="b"/>
                  <a:pathLst>
                    <a:path w="2970" h="301" extrusionOk="0">
                      <a:moveTo>
                        <a:pt x="267" y="1"/>
                      </a:moveTo>
                      <a:cubicBezTo>
                        <a:pt x="167" y="1"/>
                        <a:pt x="100" y="101"/>
                        <a:pt x="0" y="134"/>
                      </a:cubicBezTo>
                      <a:cubicBezTo>
                        <a:pt x="100" y="168"/>
                        <a:pt x="167" y="268"/>
                        <a:pt x="267" y="268"/>
                      </a:cubicBezTo>
                      <a:lnTo>
                        <a:pt x="1501" y="268"/>
                      </a:lnTo>
                      <a:cubicBezTo>
                        <a:pt x="1935" y="268"/>
                        <a:pt x="2335" y="268"/>
                        <a:pt x="2736" y="301"/>
                      </a:cubicBezTo>
                      <a:cubicBezTo>
                        <a:pt x="2802" y="301"/>
                        <a:pt x="2902" y="168"/>
                        <a:pt x="2969" y="134"/>
                      </a:cubicBezTo>
                      <a:cubicBezTo>
                        <a:pt x="2902" y="101"/>
                        <a:pt x="2802" y="1"/>
                        <a:pt x="27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955" name="Google Shape;955;p32"/>
            <p:cNvGrpSpPr/>
            <p:nvPr/>
          </p:nvGrpSpPr>
          <p:grpSpPr>
            <a:xfrm>
              <a:off x="7399502" y="2510426"/>
              <a:ext cx="201398" cy="21282"/>
              <a:chOff x="8038989" y="2545576"/>
              <a:chExt cx="201398" cy="21282"/>
            </a:xfrm>
          </p:grpSpPr>
          <p:sp>
            <p:nvSpPr>
              <p:cNvPr id="956" name="Google Shape;956;p32"/>
              <p:cNvSpPr/>
              <p:nvPr/>
            </p:nvSpPr>
            <p:spPr>
              <a:xfrm>
                <a:off x="8147760" y="2545576"/>
                <a:ext cx="92627" cy="21282"/>
              </a:xfrm>
              <a:custGeom>
                <a:avLst/>
                <a:gdLst/>
                <a:ahLst/>
                <a:cxnLst/>
                <a:rect l="l" t="t" r="r" b="b"/>
                <a:pathLst>
                  <a:path w="1136" h="261" extrusionOk="0">
                    <a:moveTo>
                      <a:pt x="324" y="1"/>
                    </a:moveTo>
                    <a:cubicBezTo>
                      <a:pt x="225" y="1"/>
                      <a:pt x="144" y="9"/>
                      <a:pt x="101" y="27"/>
                    </a:cubicBezTo>
                    <a:cubicBezTo>
                      <a:pt x="34" y="27"/>
                      <a:pt x="1" y="127"/>
                      <a:pt x="1" y="127"/>
                    </a:cubicBezTo>
                    <a:cubicBezTo>
                      <a:pt x="34" y="160"/>
                      <a:pt x="134" y="260"/>
                      <a:pt x="168" y="260"/>
                    </a:cubicBezTo>
                    <a:lnTo>
                      <a:pt x="768" y="260"/>
                    </a:lnTo>
                    <a:cubicBezTo>
                      <a:pt x="868" y="260"/>
                      <a:pt x="1002" y="193"/>
                      <a:pt x="1135" y="193"/>
                    </a:cubicBezTo>
                    <a:cubicBezTo>
                      <a:pt x="1036" y="70"/>
                      <a:pt x="607" y="1"/>
                      <a:pt x="3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57" name="Google Shape;957;p32"/>
              <p:cNvSpPr/>
              <p:nvPr/>
            </p:nvSpPr>
            <p:spPr>
              <a:xfrm>
                <a:off x="8038989" y="2552425"/>
                <a:ext cx="78928" cy="14433"/>
              </a:xfrm>
              <a:custGeom>
                <a:avLst/>
                <a:gdLst/>
                <a:ahLst/>
                <a:cxnLst/>
                <a:rect l="l" t="t" r="r" b="b"/>
                <a:pathLst>
                  <a:path w="968" h="177" extrusionOk="0">
                    <a:moveTo>
                      <a:pt x="484" y="1"/>
                    </a:moveTo>
                    <a:cubicBezTo>
                      <a:pt x="292" y="1"/>
                      <a:pt x="101" y="59"/>
                      <a:pt x="1" y="176"/>
                    </a:cubicBezTo>
                    <a:lnTo>
                      <a:pt x="968" y="176"/>
                    </a:lnTo>
                    <a:cubicBezTo>
                      <a:pt x="868" y="59"/>
                      <a:pt x="676" y="1"/>
                      <a:pt x="48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958" name="Google Shape;958;p32"/>
            <p:cNvGrpSpPr/>
            <p:nvPr/>
          </p:nvGrpSpPr>
          <p:grpSpPr>
            <a:xfrm>
              <a:off x="7645940" y="1741187"/>
              <a:ext cx="68084" cy="282536"/>
              <a:chOff x="8324615" y="1845962"/>
              <a:chExt cx="68084" cy="282536"/>
            </a:xfrm>
          </p:grpSpPr>
          <p:sp>
            <p:nvSpPr>
              <p:cNvPr id="959" name="Google Shape;959;p32"/>
              <p:cNvSpPr/>
              <p:nvPr/>
            </p:nvSpPr>
            <p:spPr>
              <a:xfrm>
                <a:off x="8338150" y="1982624"/>
                <a:ext cx="54549" cy="67434"/>
              </a:xfrm>
              <a:custGeom>
                <a:avLst/>
                <a:gdLst/>
                <a:ahLst/>
                <a:cxnLst/>
                <a:rect l="l" t="t" r="r" b="b"/>
                <a:pathLst>
                  <a:path w="669" h="827" extrusionOk="0">
                    <a:moveTo>
                      <a:pt x="568" y="1"/>
                    </a:moveTo>
                    <a:cubicBezTo>
                      <a:pt x="543" y="1"/>
                      <a:pt x="518" y="9"/>
                      <a:pt x="501" y="26"/>
                    </a:cubicBezTo>
                    <a:cubicBezTo>
                      <a:pt x="334" y="226"/>
                      <a:pt x="168" y="393"/>
                      <a:pt x="1" y="593"/>
                    </a:cubicBezTo>
                    <a:cubicBezTo>
                      <a:pt x="1" y="659"/>
                      <a:pt x="34" y="726"/>
                      <a:pt x="34" y="826"/>
                    </a:cubicBezTo>
                    <a:lnTo>
                      <a:pt x="134" y="826"/>
                    </a:lnTo>
                    <a:cubicBezTo>
                      <a:pt x="301" y="593"/>
                      <a:pt x="501" y="359"/>
                      <a:pt x="668" y="159"/>
                    </a:cubicBezTo>
                    <a:cubicBezTo>
                      <a:pt x="668" y="92"/>
                      <a:pt x="668" y="26"/>
                      <a:pt x="635" y="26"/>
                    </a:cubicBezTo>
                    <a:cubicBezTo>
                      <a:pt x="618" y="9"/>
                      <a:pt x="593" y="1"/>
                      <a:pt x="56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60" name="Google Shape;960;p32"/>
              <p:cNvSpPr/>
              <p:nvPr/>
            </p:nvSpPr>
            <p:spPr>
              <a:xfrm>
                <a:off x="8324615" y="1845962"/>
                <a:ext cx="65312" cy="62623"/>
              </a:xfrm>
              <a:custGeom>
                <a:avLst/>
                <a:gdLst/>
                <a:ahLst/>
                <a:cxnLst/>
                <a:rect l="l" t="t" r="r" b="b"/>
                <a:pathLst>
                  <a:path w="801" h="768" extrusionOk="0">
                    <a:moveTo>
                      <a:pt x="801" y="0"/>
                    </a:moveTo>
                    <a:cubicBezTo>
                      <a:pt x="667" y="34"/>
                      <a:pt x="100" y="534"/>
                      <a:pt x="33" y="601"/>
                    </a:cubicBezTo>
                    <a:cubicBezTo>
                      <a:pt x="0" y="668"/>
                      <a:pt x="0" y="701"/>
                      <a:pt x="33" y="734"/>
                    </a:cubicBezTo>
                    <a:cubicBezTo>
                      <a:pt x="100" y="768"/>
                      <a:pt x="134" y="768"/>
                      <a:pt x="167" y="768"/>
                    </a:cubicBezTo>
                    <a:cubicBezTo>
                      <a:pt x="334" y="734"/>
                      <a:pt x="767" y="201"/>
                      <a:pt x="8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61" name="Google Shape;961;p32"/>
              <p:cNvSpPr/>
              <p:nvPr/>
            </p:nvSpPr>
            <p:spPr>
              <a:xfrm>
                <a:off x="8335459" y="2071747"/>
                <a:ext cx="51776" cy="56752"/>
              </a:xfrm>
              <a:custGeom>
                <a:avLst/>
                <a:gdLst/>
                <a:ahLst/>
                <a:cxnLst/>
                <a:rect l="l" t="t" r="r" b="b"/>
                <a:pathLst>
                  <a:path w="635" h="696" extrusionOk="0">
                    <a:moveTo>
                      <a:pt x="501" y="0"/>
                    </a:moveTo>
                    <a:lnTo>
                      <a:pt x="1" y="500"/>
                    </a:lnTo>
                    <a:cubicBezTo>
                      <a:pt x="1" y="500"/>
                      <a:pt x="1" y="567"/>
                      <a:pt x="34" y="634"/>
                    </a:cubicBezTo>
                    <a:cubicBezTo>
                      <a:pt x="57" y="657"/>
                      <a:pt x="112" y="696"/>
                      <a:pt x="154" y="696"/>
                    </a:cubicBezTo>
                    <a:cubicBezTo>
                      <a:pt x="174" y="696"/>
                      <a:pt x="190" y="688"/>
                      <a:pt x="201" y="667"/>
                    </a:cubicBezTo>
                    <a:cubicBezTo>
                      <a:pt x="367" y="500"/>
                      <a:pt x="501" y="334"/>
                      <a:pt x="634" y="167"/>
                    </a:cubicBezTo>
                    <a:cubicBezTo>
                      <a:pt x="634" y="133"/>
                      <a:pt x="534" y="67"/>
                      <a:pt x="5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62" name="Google Shape;962;p32"/>
              <p:cNvSpPr/>
              <p:nvPr/>
            </p:nvSpPr>
            <p:spPr>
              <a:xfrm>
                <a:off x="8340922" y="1917392"/>
                <a:ext cx="51776" cy="51044"/>
              </a:xfrm>
              <a:custGeom>
                <a:avLst/>
                <a:gdLst/>
                <a:ahLst/>
                <a:cxnLst/>
                <a:rect l="l" t="t" r="r" b="b"/>
                <a:pathLst>
                  <a:path w="635" h="626" extrusionOk="0">
                    <a:moveTo>
                      <a:pt x="438" y="0"/>
                    </a:moveTo>
                    <a:cubicBezTo>
                      <a:pt x="417" y="0"/>
                      <a:pt x="401" y="8"/>
                      <a:pt x="401" y="25"/>
                    </a:cubicBezTo>
                    <a:cubicBezTo>
                      <a:pt x="267" y="158"/>
                      <a:pt x="134" y="325"/>
                      <a:pt x="0" y="492"/>
                    </a:cubicBezTo>
                    <a:cubicBezTo>
                      <a:pt x="0" y="492"/>
                      <a:pt x="0" y="559"/>
                      <a:pt x="67" y="625"/>
                    </a:cubicBezTo>
                    <a:lnTo>
                      <a:pt x="167" y="625"/>
                    </a:lnTo>
                    <a:cubicBezTo>
                      <a:pt x="334" y="459"/>
                      <a:pt x="501" y="225"/>
                      <a:pt x="634" y="58"/>
                    </a:cubicBezTo>
                    <a:cubicBezTo>
                      <a:pt x="610" y="35"/>
                      <a:pt x="604" y="11"/>
                      <a:pt x="566" y="11"/>
                    </a:cubicBezTo>
                    <a:cubicBezTo>
                      <a:pt x="551" y="11"/>
                      <a:pt x="530" y="15"/>
                      <a:pt x="501" y="25"/>
                    </a:cubicBezTo>
                    <a:cubicBezTo>
                      <a:pt x="484" y="8"/>
                      <a:pt x="459" y="0"/>
                      <a:pt x="43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963" name="Google Shape;963;p32"/>
          <p:cNvGrpSpPr/>
          <p:nvPr/>
        </p:nvGrpSpPr>
        <p:grpSpPr>
          <a:xfrm>
            <a:off x="821690" y="728345"/>
            <a:ext cx="1297305" cy="1301750"/>
            <a:chOff x="3300998" y="761737"/>
            <a:chExt cx="1661161" cy="1656715"/>
          </a:xfrm>
        </p:grpSpPr>
        <p:grpSp>
          <p:nvGrpSpPr>
            <p:cNvPr id="964" name="Google Shape;964;p32"/>
            <p:cNvGrpSpPr/>
            <p:nvPr/>
          </p:nvGrpSpPr>
          <p:grpSpPr>
            <a:xfrm>
              <a:off x="3300998" y="761737"/>
              <a:ext cx="1661161" cy="1656715"/>
              <a:chOff x="3462750" y="784354"/>
              <a:chExt cx="598595" cy="596993"/>
            </a:xfrm>
          </p:grpSpPr>
          <p:sp>
            <p:nvSpPr>
              <p:cNvPr id="965" name="Google Shape;965;p32"/>
              <p:cNvSpPr/>
              <p:nvPr/>
            </p:nvSpPr>
            <p:spPr>
              <a:xfrm>
                <a:off x="3462750" y="784354"/>
                <a:ext cx="598595" cy="596993"/>
              </a:xfrm>
              <a:prstGeom prst="rect">
                <a:avLst/>
              </a:prstGeom>
              <a:gradFill>
                <a:gsLst>
                  <a:gs pos="0">
                    <a:schemeClr val="lt1"/>
                  </a:gs>
                  <a:gs pos="100000">
                    <a:schemeClr val="accent2"/>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966" name="Google Shape;966;p32"/>
              <p:cNvGrpSpPr/>
              <p:nvPr/>
            </p:nvGrpSpPr>
            <p:grpSpPr>
              <a:xfrm>
                <a:off x="3463041" y="784653"/>
                <a:ext cx="598226" cy="596472"/>
                <a:chOff x="3236250" y="4219659"/>
                <a:chExt cx="199276" cy="198692"/>
              </a:xfrm>
            </p:grpSpPr>
            <p:sp>
              <p:nvSpPr>
                <p:cNvPr id="967" name="Google Shape;967;p32"/>
                <p:cNvSpPr/>
                <p:nvPr/>
              </p:nvSpPr>
              <p:spPr>
                <a:xfrm>
                  <a:off x="3405475" y="4219659"/>
                  <a:ext cx="30050" cy="35875"/>
                </a:xfrm>
                <a:custGeom>
                  <a:avLst/>
                  <a:gdLst/>
                  <a:ahLst/>
                  <a:cxnLst/>
                  <a:rect l="l" t="t" r="r" b="b"/>
                  <a:pathLst>
                    <a:path w="1202" h="1435" extrusionOk="0">
                      <a:moveTo>
                        <a:pt x="1202" y="1"/>
                      </a:moveTo>
                      <a:cubicBezTo>
                        <a:pt x="801" y="67"/>
                        <a:pt x="468" y="67"/>
                        <a:pt x="1" y="101"/>
                      </a:cubicBezTo>
                      <a:cubicBezTo>
                        <a:pt x="434" y="568"/>
                        <a:pt x="801" y="968"/>
                        <a:pt x="1202" y="1435"/>
                      </a:cubicBezTo>
                      <a:lnTo>
                        <a:pt x="1202" y="1"/>
                      </a:lnTo>
                      <a:close/>
                    </a:path>
                  </a:pathLst>
                </a:custGeom>
                <a:gradFill>
                  <a:gsLst>
                    <a:gs pos="0">
                      <a:schemeClr val="accen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68" name="Google Shape;968;p32"/>
                <p:cNvSpPr/>
                <p:nvPr/>
              </p:nvSpPr>
              <p:spPr>
                <a:xfrm>
                  <a:off x="3408825" y="4387539"/>
                  <a:ext cx="26700" cy="30050"/>
                </a:xfrm>
                <a:custGeom>
                  <a:avLst/>
                  <a:gdLst/>
                  <a:ahLst/>
                  <a:cxnLst/>
                  <a:rect l="l" t="t" r="r" b="b"/>
                  <a:pathLst>
                    <a:path w="1068" h="1202" extrusionOk="0">
                      <a:moveTo>
                        <a:pt x="1068" y="1"/>
                      </a:moveTo>
                      <a:cubicBezTo>
                        <a:pt x="701" y="401"/>
                        <a:pt x="367" y="801"/>
                        <a:pt x="0" y="1202"/>
                      </a:cubicBezTo>
                      <a:lnTo>
                        <a:pt x="1068" y="1202"/>
                      </a:lnTo>
                      <a:lnTo>
                        <a:pt x="1068" y="1"/>
                      </a:lnTo>
                      <a:close/>
                    </a:path>
                  </a:pathLst>
                </a:custGeom>
                <a:gradFill>
                  <a:gsLst>
                    <a:gs pos="0">
                      <a:schemeClr val="accen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69" name="Google Shape;969;p32"/>
                <p:cNvSpPr/>
                <p:nvPr/>
              </p:nvSpPr>
              <p:spPr>
                <a:xfrm>
                  <a:off x="3236250" y="4219779"/>
                  <a:ext cx="25875" cy="26725"/>
                </a:xfrm>
                <a:custGeom>
                  <a:avLst/>
                  <a:gdLst/>
                  <a:ahLst/>
                  <a:cxnLst/>
                  <a:rect l="l" t="t" r="r" b="b"/>
                  <a:pathLst>
                    <a:path w="1035" h="1069" extrusionOk="0">
                      <a:moveTo>
                        <a:pt x="1035" y="1"/>
                      </a:moveTo>
                      <a:cubicBezTo>
                        <a:pt x="601" y="1"/>
                        <a:pt x="268" y="34"/>
                        <a:pt x="1" y="34"/>
                      </a:cubicBezTo>
                      <a:lnTo>
                        <a:pt x="1" y="1035"/>
                      </a:lnTo>
                      <a:cubicBezTo>
                        <a:pt x="34" y="1068"/>
                        <a:pt x="67" y="1068"/>
                        <a:pt x="67" y="1068"/>
                      </a:cubicBezTo>
                      <a:cubicBezTo>
                        <a:pt x="368" y="735"/>
                        <a:pt x="668" y="401"/>
                        <a:pt x="1035" y="1"/>
                      </a:cubicBezTo>
                      <a:close/>
                    </a:path>
                  </a:pathLst>
                </a:custGeom>
                <a:gradFill>
                  <a:gsLst>
                    <a:gs pos="0">
                      <a:schemeClr val="accen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70" name="Google Shape;970;p32"/>
                <p:cNvSpPr/>
                <p:nvPr/>
              </p:nvSpPr>
              <p:spPr>
                <a:xfrm>
                  <a:off x="3236250" y="4397475"/>
                  <a:ext cx="18375" cy="20875"/>
                </a:xfrm>
                <a:custGeom>
                  <a:avLst/>
                  <a:gdLst/>
                  <a:ahLst/>
                  <a:cxnLst/>
                  <a:rect l="l" t="t" r="r" b="b"/>
                  <a:pathLst>
                    <a:path w="735" h="835" extrusionOk="0">
                      <a:moveTo>
                        <a:pt x="1" y="0"/>
                      </a:moveTo>
                      <a:lnTo>
                        <a:pt x="1" y="834"/>
                      </a:lnTo>
                      <a:lnTo>
                        <a:pt x="735" y="834"/>
                      </a:lnTo>
                      <a:cubicBezTo>
                        <a:pt x="501" y="534"/>
                        <a:pt x="234" y="301"/>
                        <a:pt x="1" y="0"/>
                      </a:cubicBezTo>
                      <a:close/>
                    </a:path>
                  </a:pathLst>
                </a:custGeom>
                <a:gradFill>
                  <a:gsLst>
                    <a:gs pos="0">
                      <a:schemeClr val="accen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971" name="Google Shape;971;p32"/>
            <p:cNvGrpSpPr/>
            <p:nvPr/>
          </p:nvGrpSpPr>
          <p:grpSpPr>
            <a:xfrm>
              <a:off x="3587119" y="819171"/>
              <a:ext cx="197832" cy="40077"/>
              <a:chOff x="3293350" y="4229475"/>
              <a:chExt cx="65900" cy="13350"/>
            </a:xfrm>
          </p:grpSpPr>
          <p:sp>
            <p:nvSpPr>
              <p:cNvPr id="972" name="Google Shape;972;p32"/>
              <p:cNvSpPr/>
              <p:nvPr/>
            </p:nvSpPr>
            <p:spPr>
              <a:xfrm>
                <a:off x="3309200" y="4231125"/>
                <a:ext cx="15025" cy="11250"/>
              </a:xfrm>
              <a:custGeom>
                <a:avLst/>
                <a:gdLst/>
                <a:ahLst/>
                <a:cxnLst/>
                <a:rect l="l" t="t" r="r" b="b"/>
                <a:pathLst>
                  <a:path w="601" h="450" extrusionOk="0">
                    <a:moveTo>
                      <a:pt x="134" y="1"/>
                    </a:moveTo>
                    <a:cubicBezTo>
                      <a:pt x="100" y="34"/>
                      <a:pt x="34" y="34"/>
                      <a:pt x="0" y="101"/>
                    </a:cubicBezTo>
                    <a:cubicBezTo>
                      <a:pt x="85" y="299"/>
                      <a:pt x="218" y="449"/>
                      <a:pt x="461" y="449"/>
                    </a:cubicBezTo>
                    <a:cubicBezTo>
                      <a:pt x="504" y="449"/>
                      <a:pt x="550" y="445"/>
                      <a:pt x="601" y="434"/>
                    </a:cubicBezTo>
                    <a:cubicBezTo>
                      <a:pt x="467" y="301"/>
                      <a:pt x="300" y="134"/>
                      <a:pt x="13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73" name="Google Shape;973;p32"/>
              <p:cNvSpPr/>
              <p:nvPr/>
            </p:nvSpPr>
            <p:spPr>
              <a:xfrm>
                <a:off x="3329200" y="4230300"/>
                <a:ext cx="13375" cy="12525"/>
              </a:xfrm>
              <a:custGeom>
                <a:avLst/>
                <a:gdLst/>
                <a:ahLst/>
                <a:cxnLst/>
                <a:rect l="l" t="t" r="r" b="b"/>
                <a:pathLst>
                  <a:path w="535" h="501" extrusionOk="0">
                    <a:moveTo>
                      <a:pt x="68" y="0"/>
                    </a:moveTo>
                    <a:cubicBezTo>
                      <a:pt x="68" y="34"/>
                      <a:pt x="34" y="67"/>
                      <a:pt x="1" y="134"/>
                    </a:cubicBezTo>
                    <a:cubicBezTo>
                      <a:pt x="68" y="334"/>
                      <a:pt x="201" y="501"/>
                      <a:pt x="468" y="501"/>
                    </a:cubicBezTo>
                    <a:cubicBezTo>
                      <a:pt x="501" y="467"/>
                      <a:pt x="501" y="401"/>
                      <a:pt x="535" y="367"/>
                    </a:cubicBezTo>
                    <a:cubicBezTo>
                      <a:pt x="368" y="234"/>
                      <a:pt x="234" y="134"/>
                      <a:pt x="6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74" name="Google Shape;974;p32"/>
              <p:cNvSpPr/>
              <p:nvPr/>
            </p:nvSpPr>
            <p:spPr>
              <a:xfrm>
                <a:off x="3293350" y="4229475"/>
                <a:ext cx="12525" cy="13350"/>
              </a:xfrm>
              <a:custGeom>
                <a:avLst/>
                <a:gdLst/>
                <a:ahLst/>
                <a:cxnLst/>
                <a:rect l="l" t="t" r="r" b="b"/>
                <a:pathLst>
                  <a:path w="501" h="534" extrusionOk="0">
                    <a:moveTo>
                      <a:pt x="0" y="0"/>
                    </a:moveTo>
                    <a:lnTo>
                      <a:pt x="0" y="0"/>
                    </a:lnTo>
                    <a:cubicBezTo>
                      <a:pt x="101" y="534"/>
                      <a:pt x="134" y="534"/>
                      <a:pt x="501" y="534"/>
                    </a:cubicBezTo>
                    <a:cubicBezTo>
                      <a:pt x="334" y="334"/>
                      <a:pt x="234" y="20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75" name="Google Shape;975;p32"/>
              <p:cNvSpPr/>
              <p:nvPr/>
            </p:nvSpPr>
            <p:spPr>
              <a:xfrm>
                <a:off x="3349225" y="4230300"/>
                <a:ext cx="10025" cy="11700"/>
              </a:xfrm>
              <a:custGeom>
                <a:avLst/>
                <a:gdLst/>
                <a:ahLst/>
                <a:cxnLst/>
                <a:rect l="l" t="t" r="r" b="b"/>
                <a:pathLst>
                  <a:path w="401" h="468" extrusionOk="0">
                    <a:moveTo>
                      <a:pt x="0" y="0"/>
                    </a:moveTo>
                    <a:lnTo>
                      <a:pt x="0" y="0"/>
                    </a:lnTo>
                    <a:cubicBezTo>
                      <a:pt x="34" y="401"/>
                      <a:pt x="34" y="401"/>
                      <a:pt x="401" y="467"/>
                    </a:cubicBezTo>
                    <a:cubicBezTo>
                      <a:pt x="267" y="334"/>
                      <a:pt x="167" y="201"/>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976" name="Google Shape;976;p32"/>
          <p:cNvSpPr txBox="1"/>
          <p:nvPr>
            <p:ph type="title" idx="2"/>
          </p:nvPr>
        </p:nvSpPr>
        <p:spPr>
          <a:xfrm>
            <a:off x="296545" y="1086485"/>
            <a:ext cx="2186940" cy="94297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2400"/>
              <a:t>Yêu cầu </a:t>
            </a:r>
            <a:br>
              <a:rPr lang="en-US" sz="2400"/>
            </a:br>
            <a:r>
              <a:rPr lang="en-US" sz="2400"/>
              <a:t>cần đạt</a:t>
            </a:r>
            <a:endParaRPr lang="en-US" sz="2400"/>
          </a:p>
        </p:txBody>
      </p:sp>
      <p:grpSp>
        <p:nvGrpSpPr>
          <p:cNvPr id="977" name="Google Shape;977;p32"/>
          <p:cNvGrpSpPr/>
          <p:nvPr/>
        </p:nvGrpSpPr>
        <p:grpSpPr>
          <a:xfrm>
            <a:off x="756245" y="4255125"/>
            <a:ext cx="308604" cy="304818"/>
            <a:chOff x="1665525" y="4051475"/>
            <a:chExt cx="618940" cy="611347"/>
          </a:xfrm>
        </p:grpSpPr>
        <p:sp>
          <p:nvSpPr>
            <p:cNvPr id="978" name="Google Shape;978;p32"/>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l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79" name="Google Shape;979;p32"/>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980" name="Google Shape;980;p32"/>
          <p:cNvGrpSpPr/>
          <p:nvPr/>
        </p:nvGrpSpPr>
        <p:grpSpPr>
          <a:xfrm>
            <a:off x="6257528" y="595385"/>
            <a:ext cx="308604" cy="304818"/>
            <a:chOff x="1665525" y="4051475"/>
            <a:chExt cx="618940" cy="611347"/>
          </a:xfrm>
        </p:grpSpPr>
        <p:sp>
          <p:nvSpPr>
            <p:cNvPr id="981" name="Google Shape;981;p32"/>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82" name="Google Shape;982;p32"/>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983" name="Google Shape;983;p32"/>
          <p:cNvGrpSpPr/>
          <p:nvPr/>
        </p:nvGrpSpPr>
        <p:grpSpPr>
          <a:xfrm>
            <a:off x="8075639" y="1500870"/>
            <a:ext cx="308604" cy="304818"/>
            <a:chOff x="1665525" y="4051475"/>
            <a:chExt cx="618940" cy="611347"/>
          </a:xfrm>
        </p:grpSpPr>
        <p:sp>
          <p:nvSpPr>
            <p:cNvPr id="984" name="Google Shape;984;p32"/>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85" name="Google Shape;985;p32"/>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p:txBody>
          <a:bodyPr/>
          <a:p>
            <a:pPr marL="139700" indent="0">
              <a:buNone/>
            </a:pPr>
            <a:endParaRPr lang="en-US"/>
          </a:p>
        </p:txBody>
      </p:sp>
      <p:graphicFrame>
        <p:nvGraphicFramePr>
          <p:cNvPr id="4" name="Table 3"/>
          <p:cNvGraphicFramePr/>
          <p:nvPr/>
        </p:nvGraphicFramePr>
        <p:xfrm>
          <a:off x="438150" y="713105"/>
          <a:ext cx="8108950" cy="3807460"/>
        </p:xfrm>
        <a:graphic>
          <a:graphicData uri="http://schemas.openxmlformats.org/drawingml/2006/table">
            <a:tbl>
              <a:tblPr firstRow="1" bandRow="1">
                <a:tableStyleId>{5940675A-B579-460E-94D1-54222C63F5DA}</a:tableStyleId>
              </a:tblPr>
              <a:tblGrid>
                <a:gridCol w="593725"/>
                <a:gridCol w="4222115"/>
                <a:gridCol w="478155"/>
                <a:gridCol w="933450"/>
                <a:gridCol w="678815"/>
                <a:gridCol w="1202690"/>
              </a:tblGrid>
              <a:tr h="2030095">
                <a:tc>
                  <a:txBody>
                    <a:bodyPr/>
                    <a:p>
                      <a:pPr marL="0" indent="0">
                        <a:buNone/>
                      </a:pPr>
                      <a:r>
                        <a:rPr lang="en-US" sz="1300">
                          <a:latin typeface="Times New Roman" panose="02020603050405020304" charset="0"/>
                          <a:cs typeface="Times New Roman" panose="02020603050405020304" charset="0"/>
                        </a:rPr>
                        <a:t>3</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600">
                          <a:latin typeface="Times New Roman" panose="02020603050405020304" charset="0"/>
                          <a:cs typeface="Times New Roman" panose="02020603050405020304" charset="0"/>
                        </a:rPr>
                        <a:t>Người Huế có đủ cung bậc ngôn ngữ để diễn tả vị cay, bao gồm hết mọi giác quan, càng nói càng “sướng miệng”: </a:t>
                      </a:r>
                      <a:r>
                        <a:rPr lang="en-US" sz="1600" b="1">
                          <a:latin typeface="Times New Roman" panose="02020603050405020304" charset="0"/>
                          <a:cs typeface="Times New Roman" panose="02020603050405020304" charset="0"/>
                        </a:rPr>
                        <a:t>cay phỏng miệng, cay xé lưỡi, cay điếc mũi, cay chảy nước mắt, cay toát mồ hôi, cay điếc tai, cay điếc óc,…</a:t>
                      </a:r>
                      <a:r>
                        <a:rPr lang="en-US" sz="1600">
                          <a:latin typeface="Times New Roman" panose="02020603050405020304" charset="0"/>
                          <a:cs typeface="Times New Roman" panose="02020603050405020304" charset="0"/>
                        </a:rPr>
                        <a:t>(Hoàng Phủ Ngọc Tường, Chuyện cơm hến)</a:t>
                      </a: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7</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Dấu hai chấm, dấu phảy, dấu ba chấm</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Cuối câu</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Cụ thể hóa các từ để diễn tả vị cay của người Huế.-&gt; Cung cấp thông tin.</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77365">
                <a:tc>
                  <a:txBody>
                    <a:bodyPr/>
                    <a:p>
                      <a:pPr marL="0" indent="0">
                        <a:buNone/>
                      </a:pPr>
                      <a:r>
                        <a:rPr lang="en-US" sz="1300">
                          <a:latin typeface="Times New Roman" panose="02020603050405020304" charset="0"/>
                          <a:cs typeface="Times New Roman" panose="02020603050405020304" charset="0"/>
                        </a:rPr>
                        <a:t>4</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600">
                          <a:latin typeface="Times New Roman" panose="02020603050405020304" charset="0"/>
                          <a:cs typeface="Times New Roman" panose="02020603050405020304" charset="0"/>
                        </a:rPr>
                        <a:t>Một số cây cối và động vật có tính cách tượng trưng: </a:t>
                      </a:r>
                      <a:r>
                        <a:rPr lang="en-US" sz="1600" b="1">
                          <a:latin typeface="Times New Roman" panose="02020603050405020304" charset="0"/>
                          <a:cs typeface="Times New Roman" panose="02020603050405020304" charset="0"/>
                        </a:rPr>
                        <a:t>con hạc và con nai thể hiện tuổi thọ, cây tre là đạo đức, cây mận là sức mạnh tinh thần và thể chất, cây cúc thể hiện hạnh phúc,v.v.</a:t>
                      </a:r>
                      <a:r>
                        <a:rPr lang="en-US" sz="1600">
                          <a:latin typeface="Times New Roman" panose="02020603050405020304" charset="0"/>
                          <a:cs typeface="Times New Roman" panose="02020603050405020304" charset="0"/>
                        </a:rPr>
                        <a:t>(Nguyễn Văn Huyên, Văn minh Việt Nam)</a:t>
                      </a: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4</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Dấu hai chấm, dấu phảy, kí hiệu v.v.</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Cuối câu</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Cụ thể hóa cho ý: một số cây cối và động vật có tính cách tượng trưng.-&gt; Cung cấp thông tin.</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p:txBody>
          <a:bodyPr/>
          <a:p>
            <a:endParaRPr lang="en-US"/>
          </a:p>
        </p:txBody>
      </p:sp>
      <p:sp>
        <p:nvSpPr>
          <p:cNvPr id="3" name="Title 2"/>
          <p:cNvSpPr/>
          <p:nvPr>
            <p:ph type="title"/>
          </p:nvPr>
        </p:nvSpPr>
        <p:spPr/>
        <p:txBody>
          <a:bodyPr/>
          <a:p>
            <a:endParaRPr lang="en-US"/>
          </a:p>
        </p:txBody>
      </p:sp>
      <p:graphicFrame>
        <p:nvGraphicFramePr>
          <p:cNvPr id="5" name="Table 4"/>
          <p:cNvGraphicFramePr/>
          <p:nvPr/>
        </p:nvGraphicFramePr>
        <p:xfrm>
          <a:off x="292735" y="664845"/>
          <a:ext cx="8315960" cy="3879850"/>
        </p:xfrm>
        <a:graphic>
          <a:graphicData uri="http://schemas.openxmlformats.org/drawingml/2006/table">
            <a:tbl>
              <a:tblPr firstRow="1" bandRow="1">
                <a:tableStyleId>{5940675A-B579-460E-94D1-54222C63F5DA}</a:tableStyleId>
              </a:tblPr>
              <a:tblGrid>
                <a:gridCol w="609600"/>
                <a:gridCol w="4579620"/>
                <a:gridCol w="453390"/>
                <a:gridCol w="601345"/>
                <a:gridCol w="723265"/>
                <a:gridCol w="1348740"/>
              </a:tblGrid>
              <a:tr h="2155190">
                <a:tc>
                  <a:txBody>
                    <a:bodyPr/>
                    <a:p>
                      <a:pPr marL="0" indent="0">
                        <a:buNone/>
                      </a:pPr>
                      <a:r>
                        <a:rPr lang="en-US" sz="1300">
                          <a:latin typeface="Times New Roman" panose="02020603050405020304" charset="0"/>
                          <a:cs typeface="Times New Roman" panose="02020603050405020304" charset="0"/>
                        </a:rPr>
                        <a:t>5</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Nhưng một điều bố thấy: khi nghe đến chuyện tuổi thơ của bố thì Khánh </a:t>
                      </a:r>
                      <a:r>
                        <a:rPr lang="en-US" sz="1400" b="1">
                          <a:latin typeface="Times New Roman" panose="02020603050405020304" charset="0"/>
                          <a:cs typeface="Times New Roman" panose="02020603050405020304" charset="0"/>
                        </a:rPr>
                        <a:t>chớp chớp mắt, rồi mắt đỏ lên, đang nói nhiều, trở thành im lặng; đang nghịch ngợm rong chơi trở nên hiền hậu chuyên cần; bài tập nham nhở trở thành chỉn chu; đang ăn mặc lôi thôi, diêm dúa trở thành gọn gàng, giản dị…</a:t>
                      </a:r>
                      <a:r>
                        <a:rPr lang="en-US" sz="1400">
                          <a:latin typeface="Times New Roman" panose="02020603050405020304" charset="0"/>
                          <a:cs typeface="Times New Roman" panose="02020603050405020304" charset="0"/>
                        </a:rPr>
                        <a:t>(Duy Khán, Tuổi thơ im lặng). </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4</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Dấu chấm phẩy, dấu ba chấm</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Cuối câu</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Thể hiện cảm xúc, thái độ: bộc lộ những cảm xúc, sự thay đổi của nhân vật Khánh khi nghe đến chuyện tuổi thơ của bố.</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24660">
                <a:tc>
                  <a:txBody>
                    <a:bodyPr/>
                    <a:p>
                      <a:pPr marL="0" indent="0">
                        <a:buNone/>
                      </a:pPr>
                      <a:r>
                        <a:rPr lang="en-US" sz="1300">
                          <a:latin typeface="Times New Roman" panose="02020603050405020304" charset="0"/>
                          <a:cs typeface="Times New Roman" panose="02020603050405020304" charset="0"/>
                        </a:rPr>
                        <a:t>6</a:t>
                      </a:r>
                      <a:endParaRPr lang="en-US" sz="13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b="1">
                          <a:latin typeface="Times New Roman" panose="02020603050405020304" charset="0"/>
                          <a:cs typeface="Times New Roman" panose="02020603050405020304" charset="0"/>
                        </a:rPr>
                        <a:t>Gậy tre, chông tre chống lại sắt thép của quân thù. Tre xung phong vào xe tăng, đại bác. Tre giữ làng, giữ nước, giữ mái nhà tranh, giữ đồng lúa chín. Tre hi sinh để bảo vệ con người. Tre, anh hùng lao động ! Tre, anh hùng chiến đấu. </a:t>
                      </a:r>
                      <a:r>
                        <a:rPr lang="en-US" sz="1400">
                          <a:latin typeface="Times New Roman" panose="02020603050405020304" charset="0"/>
                          <a:cs typeface="Times New Roman" panose="02020603050405020304" charset="0"/>
                        </a:rPr>
                        <a:t>(Thép Mới, Cây tre Việt Nam)</a:t>
                      </a:r>
                      <a:endParaRPr lang="en-US" sz="14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6</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Dấu chấm</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Trong nhiều câu của đoạn văn</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400">
                          <a:latin typeface="Times New Roman" panose="02020603050405020304" charset="0"/>
                          <a:cs typeface="Times New Roman" panose="02020603050405020304" charset="0"/>
                        </a:rPr>
                        <a:t>Cung cấp thông tin về những ý nghĩa của tre. Bộc lộ cảm xúc tự hào về vai trò của cây tre Việt Nam.</a:t>
                      </a:r>
                      <a:endParaRPr lang="en-US" sz="1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p:txBody>
          <a:bodyPr/>
          <a:p>
            <a:pPr marL="139700" indent="0">
              <a:buNone/>
            </a:pPr>
            <a:endParaRPr lang="en-US"/>
          </a:p>
        </p:txBody>
      </p:sp>
      <p:sp>
        <p:nvSpPr>
          <p:cNvPr id="3" name="Title 2"/>
          <p:cNvSpPr/>
          <p:nvPr>
            <p:ph type="title"/>
          </p:nvPr>
        </p:nvSpPr>
        <p:spPr/>
        <p:txBody>
          <a:bodyPr/>
          <a:p>
            <a:r>
              <a:rPr lang="en-US"/>
              <a:t>2. Kết luận</a:t>
            </a:r>
            <a:endParaRPr lang="en-US"/>
          </a:p>
        </p:txBody>
      </p:sp>
      <p:graphicFrame>
        <p:nvGraphicFramePr>
          <p:cNvPr id="4" name="Table 3"/>
          <p:cNvGraphicFramePr/>
          <p:nvPr/>
        </p:nvGraphicFramePr>
        <p:xfrm>
          <a:off x="481965" y="1334135"/>
          <a:ext cx="7936230" cy="2957830"/>
        </p:xfrm>
        <a:graphic>
          <a:graphicData uri="http://schemas.openxmlformats.org/drawingml/2006/table">
            <a:tbl>
              <a:tblPr firstRow="1" bandRow="1">
                <a:tableStyleId>{5940675A-B579-460E-94D1-54222C63F5DA}</a:tableStyleId>
              </a:tblPr>
              <a:tblGrid>
                <a:gridCol w="2644775"/>
                <a:gridCol w="2644775"/>
                <a:gridCol w="2646680"/>
              </a:tblGrid>
              <a:tr h="489585">
                <a:tc gridSpan="3">
                  <a:txBody>
                    <a:bodyPr/>
                    <a:p>
                      <a:pPr marL="0" indent="0" algn="ctr">
                        <a:buNone/>
                      </a:pPr>
                      <a:r>
                        <a:rPr lang="en-US" sz="2400" b="1">
                          <a:latin typeface="Times New Roman" panose="02020603050405020304" charset="0"/>
                          <a:cs typeface="Times New Roman" panose="02020603050405020304" charset="0"/>
                        </a:rPr>
                        <a:t>Phép liệt kê</a:t>
                      </a:r>
                      <a:endParaRPr lang="en-US" sz="24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509905">
                <a:tc>
                  <a:txBody>
                    <a:bodyPr/>
                    <a:p>
                      <a:pPr marL="0" indent="0" algn="ctr">
                        <a:buNone/>
                      </a:pPr>
                      <a:r>
                        <a:rPr lang="en-US" sz="2400">
                          <a:latin typeface="Times New Roman" panose="02020603050405020304" charset="0"/>
                          <a:cs typeface="Times New Roman" panose="02020603050405020304" charset="0"/>
                        </a:rPr>
                        <a:t>Khái niệm</a:t>
                      </a:r>
                      <a:endParaRPr lang="en-US" sz="2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sz="2400">
                          <a:latin typeface="Times New Roman" panose="02020603050405020304" charset="0"/>
                          <a:cs typeface="Times New Roman" panose="02020603050405020304" charset="0"/>
                        </a:rPr>
                        <a:t>Dấu hiệu nhận diện</a:t>
                      </a:r>
                      <a:endParaRPr lang="en-US" sz="2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sz="2400">
                          <a:latin typeface="Times New Roman" panose="02020603050405020304" charset="0"/>
                          <a:cs typeface="Times New Roman" panose="02020603050405020304" charset="0"/>
                        </a:rPr>
                        <a:t>Mục đích (tác dụng)</a:t>
                      </a:r>
                      <a:endParaRPr lang="en-US" sz="2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58340">
                <a:tc>
                  <a:txBody>
                    <a:bodyPr/>
                    <a:p>
                      <a:pPr marL="0" indent="0">
                        <a:buNone/>
                      </a:pPr>
                      <a:r>
                        <a:rPr lang="en-US" sz="2400">
                          <a:latin typeface="Times New Roman" panose="02020603050405020304" charset="0"/>
                          <a:cs typeface="Times New Roman" panose="02020603050405020304" charset="0"/>
                        </a:rPr>
                        <a:t>Là nêu một chuỗi các thông tin cùng loại</a:t>
                      </a:r>
                      <a:endParaRPr lang="en-US" sz="2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2400">
                          <a:latin typeface="Times New Roman" panose="02020603050405020304" charset="0"/>
                          <a:cs typeface="Times New Roman" panose="02020603050405020304" charset="0"/>
                        </a:rPr>
                        <a:t>Những từ ngữ chỉ chuỗi đối tượng được liệt kê có thể đặt ở giữa hoặc cuối câu. </a:t>
                      </a:r>
                      <a:endParaRPr lang="en-US" sz="2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2400">
                          <a:latin typeface="Times New Roman" panose="02020603050405020304" charset="0"/>
                          <a:cs typeface="Times New Roman" panose="02020603050405020304" charset="0"/>
                        </a:rPr>
                        <a:t>- Cung cấp thông tin cụ thể hơn cho câu.</a:t>
                      </a:r>
                      <a:endParaRPr lang="en-US" sz="2400">
                        <a:latin typeface="Times New Roman" panose="02020603050405020304" charset="0"/>
                        <a:cs typeface="Times New Roman" panose="02020603050405020304" charset="0"/>
                      </a:endParaRPr>
                    </a:p>
                    <a:p>
                      <a:pPr marL="0" indent="0">
                        <a:buNone/>
                      </a:pPr>
                      <a:r>
                        <a:rPr lang="en-US" sz="2400">
                          <a:latin typeface="Times New Roman" panose="02020603050405020304" charset="0"/>
                          <a:cs typeface="Times New Roman" panose="02020603050405020304" charset="0"/>
                        </a:rPr>
                        <a:t>- Thể hiện cảm xúc, thái độ, cái nhìn của người viết.</a:t>
                      </a:r>
                      <a:endParaRPr lang="en-US" sz="24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a:xfrm>
            <a:off x="377825" y="1144270"/>
            <a:ext cx="8194675" cy="3137535"/>
          </a:xfrm>
        </p:spPr>
        <p:txBody>
          <a:bodyPr/>
          <a:p>
            <a:pPr marL="139700" indent="0">
              <a:buNone/>
            </a:pPr>
            <a:r>
              <a:rPr lang="en-US"/>
              <a:t>Bài 1 (trang 60, SGK Ngữ văn 10, tập 2)</a:t>
            </a:r>
            <a:endParaRPr lang="en-US"/>
          </a:p>
          <a:p>
            <a:pPr marL="139700" indent="0">
              <a:buNone/>
            </a:pPr>
            <a:r>
              <a:rPr lang="en-US"/>
              <a:t>a) Phép liệt kê: Liệt kê hàng loạt những việc làm xấu xa của tên tướng giặc: chiếm miếu đền, giả mạo họ tên, quen dùng chước dối lừa, thích làm trò thảm ngược, Thượng Đế bị bưng bít, hạ dân bị quấy rầy,…Tác dụng: Liệt kê kể ra hàng loạt các việc làm của tên tướng giặc nhằm mục đích nhấn mạnh những tội ác mà hắn đã gây ra.</a:t>
            </a:r>
            <a:endParaRPr lang="en-US"/>
          </a:p>
          <a:p>
            <a:pPr marL="139700" indent="0">
              <a:buNone/>
            </a:pPr>
            <a:endParaRPr lang="en-US"/>
          </a:p>
          <a:p>
            <a:pPr marL="139700" indent="0">
              <a:buNone/>
            </a:pPr>
            <a:r>
              <a:rPr lang="en-US"/>
              <a:t>b) Phép liệt kê: Liệt kê hàng loạt món ăn: gà luộc, giò, chả, nem, măng hầm chân giò, miến nấu lòng gà, súp lơ xào thịt bò; gà quay ướp húng lìu, vịt tần hạt sen, chả chìa, mọc, vây.</a:t>
            </a:r>
            <a:endParaRPr lang="en-US"/>
          </a:p>
          <a:p>
            <a:pPr marL="139700" indent="0">
              <a:buNone/>
            </a:pPr>
            <a:r>
              <a:rPr lang="en-US"/>
              <a:t>Tác dụng: Liệt kê hàng loạt các món ăn nhằm nhấn mạnh sự phong phú, đa dạng của nền ẩm thực nước nhà mỗi dịp tết đến.</a:t>
            </a:r>
            <a:endParaRPr lang="en-US"/>
          </a:p>
          <a:p>
            <a:pPr marL="139700" indent="0">
              <a:buNone/>
            </a:pPr>
            <a:endParaRPr lang="en-US"/>
          </a:p>
          <a:p>
            <a:pPr marL="139700" indent="0">
              <a:buNone/>
            </a:pPr>
            <a:r>
              <a:rPr lang="en-US"/>
              <a:t>c) Phép liệt kê: liệt kê ngày tháng cùng các trận đánh.</a:t>
            </a:r>
            <a:endParaRPr lang="en-US"/>
          </a:p>
          <a:p>
            <a:pPr marL="139700" indent="0">
              <a:buNone/>
            </a:pPr>
            <a:r>
              <a:rPr lang="en-US"/>
              <a:t>Tác dụng: Việc liệt kê hàng loạt ngày tháng cùng các trận đánh tương ứng nhằm nhấn mạnh thời gian và sự việc diễn ra, thể hiện niềm tự hào về những chiến công của quân và dân ta.</a:t>
            </a:r>
            <a:endParaRPr lang="en-US"/>
          </a:p>
        </p:txBody>
      </p:sp>
      <p:sp>
        <p:nvSpPr>
          <p:cNvPr id="3" name="Title 2"/>
          <p:cNvSpPr/>
          <p:nvPr>
            <p:ph type="title"/>
          </p:nvPr>
        </p:nvSpPr>
        <p:spPr>
          <a:xfrm>
            <a:off x="714375" y="664845"/>
            <a:ext cx="7703820" cy="479425"/>
          </a:xfrm>
        </p:spPr>
        <p:txBody>
          <a:bodyPr/>
          <a:p>
            <a:r>
              <a:rPr lang="en-US"/>
              <a:t>3. Luyện tập</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a:xfrm>
            <a:off x="514985" y="667385"/>
            <a:ext cx="8051165" cy="3729990"/>
          </a:xfrm>
        </p:spPr>
        <p:txBody>
          <a:bodyPr/>
          <a:p>
            <a:pPr marL="139700" indent="0">
              <a:buNone/>
            </a:pPr>
            <a:r>
              <a:rPr lang="en-US" sz="1800"/>
              <a:t>Bài 2 (trang 61, SGK Ngữ văn 10, tập 2)</a:t>
            </a:r>
            <a:endParaRPr lang="en-US" sz="1800"/>
          </a:p>
          <a:p>
            <a:endParaRPr lang="en-US" sz="1800"/>
          </a:p>
          <a:p>
            <a:pPr marL="139700" indent="0">
              <a:buNone/>
            </a:pPr>
            <a:r>
              <a:rPr lang="en-US" sz="1800"/>
              <a:t>- Đọc Bình Ngô đại cáo của Nguyễn Trãi, ta càng thêm tự hào vì những chiến công hiển hách của nghĩa quân Lam Sơn qua các trận đánh: </a:t>
            </a:r>
            <a:r>
              <a:rPr lang="en-US" sz="1800" b="1" i="1"/>
              <a:t>trận Chi Lăng, trận Mã An, trận Tây Kinh, Đông Đô, Tốt Động…</a:t>
            </a:r>
            <a:endParaRPr lang="en-US" sz="1800" b="1" i="1"/>
          </a:p>
          <a:p>
            <a:pPr marL="139700" indent="0">
              <a:buNone/>
            </a:pPr>
            <a:endParaRPr lang="en-US" sz="1800"/>
          </a:p>
          <a:p>
            <a:pPr marL="139700" indent="0">
              <a:buNone/>
            </a:pPr>
            <a:r>
              <a:rPr lang="en-US" sz="1800"/>
              <a:t>- Trong Bảo kính cảnh giới, Nguyễn Trãi đã đem đến cho độc giả một cái nhìn mới về mùa hè, không còn là nắng gặt, phượng hồng, mà là </a:t>
            </a:r>
            <a:r>
              <a:rPr lang="en-US" sz="1800" b="1" i="1"/>
              <a:t>hòe lục, thạch lựu hiên, hồng liên trì,…</a:t>
            </a:r>
            <a:endParaRPr lang="en-US" sz="1800" b="1" i="1"/>
          </a:p>
          <a:p>
            <a:pPr marL="139700" indent="0">
              <a:buNone/>
            </a:pPr>
            <a:endParaRPr lang="en-US" sz="1800"/>
          </a:p>
          <a:p>
            <a:pPr marL="139700" indent="0">
              <a:buNone/>
            </a:pPr>
            <a:r>
              <a:rPr lang="en-US" sz="1800"/>
              <a:t>- Tác phẩm Dưới bóng hoàng lan đã đem đến cho người đọc một khung cảnh yên bình qua vùng thiên nhiên vùng quê với </a:t>
            </a:r>
            <a:r>
              <a:rPr lang="en-US" sz="1800" i="1"/>
              <a:t>c</a:t>
            </a:r>
            <a:r>
              <a:rPr lang="en-US" sz="1800" b="1" i="1"/>
              <a:t>on đường gạch rêu phủ, bức hoa tường thấp yên tĩnh, giàn thiên lí hoa thơm, cùng cây hoàng lan bóng tỏa.</a:t>
            </a:r>
            <a:endParaRPr lang="en-US" sz="1800" b="1" i="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p:txBody>
          <a:bodyPr/>
          <a:p>
            <a:pPr marL="139700" indent="0">
              <a:buNone/>
            </a:pPr>
            <a:endParaRPr lang="en-US"/>
          </a:p>
        </p:txBody>
      </p:sp>
      <p:sp>
        <p:nvSpPr>
          <p:cNvPr id="3" name="Title 2"/>
          <p:cNvSpPr/>
          <p:nvPr>
            <p:ph type="title"/>
          </p:nvPr>
        </p:nvSpPr>
        <p:spPr/>
        <p:txBody>
          <a:bodyPr/>
          <a:p>
            <a:r>
              <a:rPr lang="en-US" sz="2000"/>
              <a:t>Bảng kiểm 2: Đánh giá sản phẩm viết câu có sử dụng biện pháp liệt kê</a:t>
            </a:r>
            <a:endParaRPr lang="en-US" sz="2000"/>
          </a:p>
        </p:txBody>
      </p:sp>
      <p:graphicFrame>
        <p:nvGraphicFramePr>
          <p:cNvPr id="4" name="Table 3"/>
          <p:cNvGraphicFramePr/>
          <p:nvPr/>
        </p:nvGraphicFramePr>
        <p:xfrm>
          <a:off x="720090" y="1977390"/>
          <a:ext cx="7595870" cy="2450465"/>
        </p:xfrm>
        <a:graphic>
          <a:graphicData uri="http://schemas.openxmlformats.org/drawingml/2006/table">
            <a:tbl>
              <a:tblPr firstRow="1" bandRow="1">
                <a:tableStyleId>{5940675A-B579-460E-94D1-54222C63F5DA}</a:tableStyleId>
              </a:tblPr>
              <a:tblGrid>
                <a:gridCol w="612140"/>
                <a:gridCol w="5166995"/>
                <a:gridCol w="923290"/>
                <a:gridCol w="893445"/>
              </a:tblGrid>
              <a:tr h="408940">
                <a:tc>
                  <a:txBody>
                    <a:bodyPr/>
                    <a:p>
                      <a:pPr marL="0" indent="0" algn="ctr">
                        <a:buNone/>
                      </a:pPr>
                      <a:r>
                        <a:rPr lang="en-US" sz="1300" b="1">
                          <a:latin typeface="Times New Roman" panose="02020603050405020304" charset="0"/>
                          <a:cs typeface="Times New Roman" panose="02020603050405020304" charset="0"/>
                        </a:rPr>
                        <a:t>STT</a:t>
                      </a:r>
                      <a:endParaRPr lang="en-US" sz="13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sz="1300" b="1">
                          <a:latin typeface="Times New Roman" panose="02020603050405020304" charset="0"/>
                          <a:cs typeface="Times New Roman" panose="02020603050405020304" charset="0"/>
                        </a:rPr>
                        <a:t> Tiêu chí</a:t>
                      </a:r>
                      <a:endParaRPr lang="en-US" sz="13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sz="1300" b="1">
                          <a:latin typeface="Times New Roman" panose="02020603050405020304" charset="0"/>
                          <a:cs typeface="Times New Roman" panose="02020603050405020304" charset="0"/>
                        </a:rPr>
                        <a:t>Có</a:t>
                      </a:r>
                      <a:endParaRPr lang="en-US" sz="13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sz="1300" b="1">
                          <a:latin typeface="Times New Roman" panose="02020603050405020304" charset="0"/>
                          <a:cs typeface="Times New Roman" panose="02020603050405020304" charset="0"/>
                        </a:rPr>
                        <a:t>Không</a:t>
                      </a:r>
                      <a:endParaRPr lang="en-US" sz="13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16610">
                <a:tc>
                  <a:txBody>
                    <a:bodyPr/>
                    <a:p>
                      <a:pPr marL="0" indent="0" algn="ctr">
                        <a:buNone/>
                      </a:pPr>
                      <a:r>
                        <a:rPr lang="en-US" sz="1600">
                          <a:latin typeface="Times New Roman" panose="02020603050405020304" charset="0"/>
                          <a:cs typeface="Times New Roman" panose="02020603050405020304" charset="0"/>
                        </a:rPr>
                        <a:t>1</a:t>
                      </a: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600">
                          <a:latin typeface="Times New Roman" panose="02020603050405020304" charset="0"/>
                          <a:cs typeface="Times New Roman" panose="02020603050405020304" charset="0"/>
                        </a:rPr>
                        <a:t>Sử dụng biện pháp liệt kê một cách hợp lí (có bổ sung thông tin, giải thích, nêu tình cảm, thái độ,…)</a:t>
                      </a: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600">
                          <a:latin typeface="Times New Roman" panose="02020603050405020304" charset="0"/>
                          <a:cs typeface="Times New Roman" panose="02020603050405020304" charset="0"/>
                        </a:rPr>
                        <a:t> </a:t>
                      </a: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600">
                          <a:latin typeface="Times New Roman" panose="02020603050405020304" charset="0"/>
                          <a:cs typeface="Times New Roman" panose="02020603050405020304" charset="0"/>
                        </a:rPr>
                        <a:t> </a:t>
                      </a: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8305">
                <a:tc>
                  <a:txBody>
                    <a:bodyPr/>
                    <a:p>
                      <a:pPr marL="0" indent="0" algn="ctr">
                        <a:buNone/>
                      </a:pPr>
                      <a:r>
                        <a:rPr lang="en-US" sz="1600">
                          <a:latin typeface="Times New Roman" panose="02020603050405020304" charset="0"/>
                          <a:cs typeface="Times New Roman" panose="02020603050405020304" charset="0"/>
                        </a:rPr>
                        <a:t>2</a:t>
                      </a: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600">
                          <a:latin typeface="Times New Roman" panose="02020603050405020304" charset="0"/>
                          <a:cs typeface="Times New Roman" panose="02020603050405020304" charset="0"/>
                        </a:rPr>
                        <a:t>Câu đảm bảo về ngữ pháp.</a:t>
                      </a: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600">
                          <a:latin typeface="Times New Roman" panose="02020603050405020304" charset="0"/>
                          <a:cs typeface="Times New Roman" panose="02020603050405020304" charset="0"/>
                        </a:rPr>
                        <a:t> </a:t>
                      </a: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600">
                          <a:latin typeface="Times New Roman" panose="02020603050405020304" charset="0"/>
                          <a:cs typeface="Times New Roman" panose="02020603050405020304" charset="0"/>
                        </a:rPr>
                        <a:t> </a:t>
                      </a: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16610">
                <a:tc>
                  <a:txBody>
                    <a:bodyPr/>
                    <a:p>
                      <a:pPr marL="0" indent="0" algn="ctr">
                        <a:buNone/>
                      </a:pPr>
                      <a:r>
                        <a:rPr lang="en-US" sz="1600">
                          <a:latin typeface="Times New Roman" panose="02020603050405020304" charset="0"/>
                          <a:cs typeface="Times New Roman" panose="02020603050405020304" charset="0"/>
                        </a:rPr>
                        <a:t>3</a:t>
                      </a: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600">
                          <a:latin typeface="Times New Roman" panose="02020603050405020304" charset="0"/>
                          <a:cs typeface="Times New Roman" panose="02020603050405020304" charset="0"/>
                        </a:rPr>
                        <a:t>Nội dung đề cập đến vấn đề liên quan đến ba văn bản đã đọc trong bài. </a:t>
                      </a: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r>
                        <a:rPr lang="en-US" sz="1600">
                          <a:latin typeface="Times New Roman" panose="02020603050405020304" charset="0"/>
                          <a:cs typeface="Times New Roman" panose="02020603050405020304" charset="0"/>
                        </a:rPr>
                        <a:t> </a:t>
                      </a: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buNone/>
                      </a:pPr>
                      <a:endParaRPr lang="en-US" sz="160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989" name="Shape 989"/>
        <p:cNvGrpSpPr/>
        <p:nvPr/>
      </p:nvGrpSpPr>
      <p:grpSpPr>
        <a:xfrm>
          <a:off x="0" y="0"/>
          <a:ext cx="0" cy="0"/>
          <a:chOff x="0" y="0"/>
          <a:chExt cx="0" cy="0"/>
        </a:xfrm>
      </p:grpSpPr>
      <p:grpSp>
        <p:nvGrpSpPr>
          <p:cNvPr id="990" name="Google Shape;990;p33"/>
          <p:cNvGrpSpPr/>
          <p:nvPr/>
        </p:nvGrpSpPr>
        <p:grpSpPr>
          <a:xfrm>
            <a:off x="722090" y="4696260"/>
            <a:ext cx="7698900" cy="195300"/>
            <a:chOff x="722090" y="4696260"/>
            <a:chExt cx="7698900" cy="195300"/>
          </a:xfrm>
        </p:grpSpPr>
        <p:sp>
          <p:nvSpPr>
            <p:cNvPr id="991" name="Google Shape;991;p33"/>
            <p:cNvSpPr/>
            <p:nvPr/>
          </p:nvSpPr>
          <p:spPr>
            <a:xfrm rot="-5400000">
              <a:off x="4473890" y="944460"/>
              <a:ext cx="195300" cy="76989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992" name="Google Shape;992;p33"/>
            <p:cNvGrpSpPr/>
            <p:nvPr/>
          </p:nvGrpSpPr>
          <p:grpSpPr>
            <a:xfrm flipH="1">
              <a:off x="8020560" y="4822462"/>
              <a:ext cx="361490" cy="26300"/>
              <a:chOff x="6217388" y="4360343"/>
              <a:chExt cx="653689" cy="26318"/>
            </a:xfrm>
          </p:grpSpPr>
          <p:sp>
            <p:nvSpPr>
              <p:cNvPr id="993" name="Google Shape;993;p33"/>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94" name="Google Shape;994;p33"/>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995" name="Google Shape;995;p33"/>
          <p:cNvGrpSpPr/>
          <p:nvPr/>
        </p:nvGrpSpPr>
        <p:grpSpPr>
          <a:xfrm rot="-5400000">
            <a:off x="1792043" y="4591126"/>
            <a:ext cx="195161" cy="405534"/>
            <a:chOff x="7244150" y="1699060"/>
            <a:chExt cx="512100" cy="886800"/>
          </a:xfrm>
        </p:grpSpPr>
        <p:grpSp>
          <p:nvGrpSpPr>
            <p:cNvPr id="996" name="Google Shape;996;p33"/>
            <p:cNvGrpSpPr/>
            <p:nvPr/>
          </p:nvGrpSpPr>
          <p:grpSpPr>
            <a:xfrm>
              <a:off x="7244150" y="1699060"/>
              <a:ext cx="512100" cy="886800"/>
              <a:chOff x="7244150" y="1699060"/>
              <a:chExt cx="512100" cy="886800"/>
            </a:xfrm>
          </p:grpSpPr>
          <p:sp>
            <p:nvSpPr>
              <p:cNvPr id="997" name="Google Shape;997;p33"/>
              <p:cNvSpPr/>
              <p:nvPr/>
            </p:nvSpPr>
            <p:spPr>
              <a:xfrm>
                <a:off x="7244150" y="1699060"/>
                <a:ext cx="512100" cy="886800"/>
              </a:xfrm>
              <a:prstGeom prst="rect">
                <a:avLst/>
              </a:prstGeom>
              <a:gradFill>
                <a:gsLst>
                  <a:gs pos="0">
                    <a:schemeClr val="l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998" name="Google Shape;998;p33"/>
              <p:cNvGrpSpPr/>
              <p:nvPr/>
            </p:nvGrpSpPr>
            <p:grpSpPr>
              <a:xfrm>
                <a:off x="7372302" y="2041800"/>
                <a:ext cx="255783" cy="201322"/>
                <a:chOff x="8009065" y="2014587"/>
                <a:chExt cx="255783" cy="201322"/>
              </a:xfrm>
            </p:grpSpPr>
            <p:sp>
              <p:nvSpPr>
                <p:cNvPr id="999" name="Google Shape;999;p33"/>
                <p:cNvSpPr/>
                <p:nvPr/>
              </p:nvSpPr>
              <p:spPr>
                <a:xfrm>
                  <a:off x="8009065" y="2098900"/>
                  <a:ext cx="255783" cy="21853"/>
                </a:xfrm>
                <a:custGeom>
                  <a:avLst/>
                  <a:gdLst/>
                  <a:ahLst/>
                  <a:cxnLst/>
                  <a:rect l="l" t="t" r="r" b="b"/>
                  <a:pathLst>
                    <a:path w="3137" h="268" extrusionOk="0">
                      <a:moveTo>
                        <a:pt x="234" y="1"/>
                      </a:moveTo>
                      <a:cubicBezTo>
                        <a:pt x="167" y="1"/>
                        <a:pt x="67" y="101"/>
                        <a:pt x="1" y="134"/>
                      </a:cubicBezTo>
                      <a:cubicBezTo>
                        <a:pt x="67" y="167"/>
                        <a:pt x="167" y="267"/>
                        <a:pt x="234" y="267"/>
                      </a:cubicBezTo>
                      <a:lnTo>
                        <a:pt x="2869" y="267"/>
                      </a:lnTo>
                      <a:cubicBezTo>
                        <a:pt x="2969" y="267"/>
                        <a:pt x="3036" y="167"/>
                        <a:pt x="3136" y="134"/>
                      </a:cubicBezTo>
                      <a:cubicBezTo>
                        <a:pt x="3036" y="101"/>
                        <a:pt x="2969" y="1"/>
                        <a:pt x="286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0" name="Google Shape;1000;p33"/>
                <p:cNvSpPr/>
                <p:nvPr/>
              </p:nvSpPr>
              <p:spPr>
                <a:xfrm>
                  <a:off x="8009065" y="2014587"/>
                  <a:ext cx="250320" cy="21853"/>
                </a:xfrm>
                <a:custGeom>
                  <a:avLst/>
                  <a:gdLst/>
                  <a:ahLst/>
                  <a:cxnLst/>
                  <a:rect l="l" t="t" r="r" b="b"/>
                  <a:pathLst>
                    <a:path w="3070" h="268" extrusionOk="0">
                      <a:moveTo>
                        <a:pt x="234" y="1"/>
                      </a:moveTo>
                      <a:cubicBezTo>
                        <a:pt x="167" y="1"/>
                        <a:pt x="67" y="101"/>
                        <a:pt x="1" y="134"/>
                      </a:cubicBezTo>
                      <a:cubicBezTo>
                        <a:pt x="67" y="167"/>
                        <a:pt x="167" y="267"/>
                        <a:pt x="234" y="267"/>
                      </a:cubicBezTo>
                      <a:lnTo>
                        <a:pt x="2836" y="267"/>
                      </a:lnTo>
                      <a:cubicBezTo>
                        <a:pt x="2903" y="267"/>
                        <a:pt x="3003" y="167"/>
                        <a:pt x="3070" y="134"/>
                      </a:cubicBezTo>
                      <a:cubicBezTo>
                        <a:pt x="3003" y="101"/>
                        <a:pt x="2903" y="1"/>
                        <a:pt x="28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1" name="Google Shape;1001;p33"/>
                <p:cNvSpPr/>
                <p:nvPr/>
              </p:nvSpPr>
              <p:spPr>
                <a:xfrm>
                  <a:off x="8014528" y="2191366"/>
                  <a:ext cx="242166" cy="24544"/>
                </a:xfrm>
                <a:custGeom>
                  <a:avLst/>
                  <a:gdLst/>
                  <a:ahLst/>
                  <a:cxnLst/>
                  <a:rect l="l" t="t" r="r" b="b"/>
                  <a:pathLst>
                    <a:path w="2970" h="301" extrusionOk="0">
                      <a:moveTo>
                        <a:pt x="267" y="1"/>
                      </a:moveTo>
                      <a:cubicBezTo>
                        <a:pt x="167" y="1"/>
                        <a:pt x="100" y="101"/>
                        <a:pt x="0" y="134"/>
                      </a:cubicBezTo>
                      <a:cubicBezTo>
                        <a:pt x="100" y="168"/>
                        <a:pt x="167" y="268"/>
                        <a:pt x="267" y="268"/>
                      </a:cubicBezTo>
                      <a:lnTo>
                        <a:pt x="1501" y="268"/>
                      </a:lnTo>
                      <a:cubicBezTo>
                        <a:pt x="1935" y="268"/>
                        <a:pt x="2335" y="268"/>
                        <a:pt x="2736" y="301"/>
                      </a:cubicBezTo>
                      <a:cubicBezTo>
                        <a:pt x="2802" y="301"/>
                        <a:pt x="2902" y="168"/>
                        <a:pt x="2969" y="134"/>
                      </a:cubicBezTo>
                      <a:cubicBezTo>
                        <a:pt x="2902" y="101"/>
                        <a:pt x="2802" y="1"/>
                        <a:pt x="27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002" name="Google Shape;1002;p33"/>
            <p:cNvGrpSpPr/>
            <p:nvPr/>
          </p:nvGrpSpPr>
          <p:grpSpPr>
            <a:xfrm>
              <a:off x="7399502" y="2510426"/>
              <a:ext cx="201398" cy="21282"/>
              <a:chOff x="8038989" y="2545576"/>
              <a:chExt cx="201398" cy="21282"/>
            </a:xfrm>
          </p:grpSpPr>
          <p:sp>
            <p:nvSpPr>
              <p:cNvPr id="1003" name="Google Shape;1003;p33"/>
              <p:cNvSpPr/>
              <p:nvPr/>
            </p:nvSpPr>
            <p:spPr>
              <a:xfrm>
                <a:off x="8147760" y="2545576"/>
                <a:ext cx="92627" cy="21282"/>
              </a:xfrm>
              <a:custGeom>
                <a:avLst/>
                <a:gdLst/>
                <a:ahLst/>
                <a:cxnLst/>
                <a:rect l="l" t="t" r="r" b="b"/>
                <a:pathLst>
                  <a:path w="1136" h="261" extrusionOk="0">
                    <a:moveTo>
                      <a:pt x="324" y="1"/>
                    </a:moveTo>
                    <a:cubicBezTo>
                      <a:pt x="225" y="1"/>
                      <a:pt x="144" y="9"/>
                      <a:pt x="101" y="27"/>
                    </a:cubicBezTo>
                    <a:cubicBezTo>
                      <a:pt x="34" y="27"/>
                      <a:pt x="1" y="127"/>
                      <a:pt x="1" y="127"/>
                    </a:cubicBezTo>
                    <a:cubicBezTo>
                      <a:pt x="34" y="160"/>
                      <a:pt x="134" y="260"/>
                      <a:pt x="168" y="260"/>
                    </a:cubicBezTo>
                    <a:lnTo>
                      <a:pt x="768" y="260"/>
                    </a:lnTo>
                    <a:cubicBezTo>
                      <a:pt x="868" y="260"/>
                      <a:pt x="1002" y="193"/>
                      <a:pt x="1135" y="193"/>
                    </a:cubicBezTo>
                    <a:cubicBezTo>
                      <a:pt x="1036" y="70"/>
                      <a:pt x="607" y="1"/>
                      <a:pt x="3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4" name="Google Shape;1004;p33"/>
              <p:cNvSpPr/>
              <p:nvPr/>
            </p:nvSpPr>
            <p:spPr>
              <a:xfrm>
                <a:off x="8038989" y="2552425"/>
                <a:ext cx="78928" cy="14433"/>
              </a:xfrm>
              <a:custGeom>
                <a:avLst/>
                <a:gdLst/>
                <a:ahLst/>
                <a:cxnLst/>
                <a:rect l="l" t="t" r="r" b="b"/>
                <a:pathLst>
                  <a:path w="968" h="177" extrusionOk="0">
                    <a:moveTo>
                      <a:pt x="484" y="1"/>
                    </a:moveTo>
                    <a:cubicBezTo>
                      <a:pt x="292" y="1"/>
                      <a:pt x="101" y="59"/>
                      <a:pt x="1" y="176"/>
                    </a:cubicBezTo>
                    <a:lnTo>
                      <a:pt x="968" y="176"/>
                    </a:lnTo>
                    <a:cubicBezTo>
                      <a:pt x="868" y="59"/>
                      <a:pt x="676" y="1"/>
                      <a:pt x="48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05" name="Google Shape;1005;p33"/>
            <p:cNvGrpSpPr/>
            <p:nvPr/>
          </p:nvGrpSpPr>
          <p:grpSpPr>
            <a:xfrm>
              <a:off x="7645940" y="1741187"/>
              <a:ext cx="68084" cy="282536"/>
              <a:chOff x="8324615" y="1845962"/>
              <a:chExt cx="68084" cy="282536"/>
            </a:xfrm>
          </p:grpSpPr>
          <p:sp>
            <p:nvSpPr>
              <p:cNvPr id="1006" name="Google Shape;1006;p33"/>
              <p:cNvSpPr/>
              <p:nvPr/>
            </p:nvSpPr>
            <p:spPr>
              <a:xfrm>
                <a:off x="8338150" y="1982624"/>
                <a:ext cx="54549" cy="67434"/>
              </a:xfrm>
              <a:custGeom>
                <a:avLst/>
                <a:gdLst/>
                <a:ahLst/>
                <a:cxnLst/>
                <a:rect l="l" t="t" r="r" b="b"/>
                <a:pathLst>
                  <a:path w="669" h="827" extrusionOk="0">
                    <a:moveTo>
                      <a:pt x="568" y="1"/>
                    </a:moveTo>
                    <a:cubicBezTo>
                      <a:pt x="543" y="1"/>
                      <a:pt x="518" y="9"/>
                      <a:pt x="501" y="26"/>
                    </a:cubicBezTo>
                    <a:cubicBezTo>
                      <a:pt x="334" y="226"/>
                      <a:pt x="168" y="393"/>
                      <a:pt x="1" y="593"/>
                    </a:cubicBezTo>
                    <a:cubicBezTo>
                      <a:pt x="1" y="659"/>
                      <a:pt x="34" y="726"/>
                      <a:pt x="34" y="826"/>
                    </a:cubicBezTo>
                    <a:lnTo>
                      <a:pt x="134" y="826"/>
                    </a:lnTo>
                    <a:cubicBezTo>
                      <a:pt x="301" y="593"/>
                      <a:pt x="501" y="359"/>
                      <a:pt x="668" y="159"/>
                    </a:cubicBezTo>
                    <a:cubicBezTo>
                      <a:pt x="668" y="92"/>
                      <a:pt x="668" y="26"/>
                      <a:pt x="635" y="26"/>
                    </a:cubicBezTo>
                    <a:cubicBezTo>
                      <a:pt x="618" y="9"/>
                      <a:pt x="593" y="1"/>
                      <a:pt x="56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7" name="Google Shape;1007;p33"/>
              <p:cNvSpPr/>
              <p:nvPr/>
            </p:nvSpPr>
            <p:spPr>
              <a:xfrm>
                <a:off x="8324615" y="1845962"/>
                <a:ext cx="65312" cy="62623"/>
              </a:xfrm>
              <a:custGeom>
                <a:avLst/>
                <a:gdLst/>
                <a:ahLst/>
                <a:cxnLst/>
                <a:rect l="l" t="t" r="r" b="b"/>
                <a:pathLst>
                  <a:path w="801" h="768" extrusionOk="0">
                    <a:moveTo>
                      <a:pt x="801" y="0"/>
                    </a:moveTo>
                    <a:cubicBezTo>
                      <a:pt x="667" y="34"/>
                      <a:pt x="100" y="534"/>
                      <a:pt x="33" y="601"/>
                    </a:cubicBezTo>
                    <a:cubicBezTo>
                      <a:pt x="0" y="668"/>
                      <a:pt x="0" y="701"/>
                      <a:pt x="33" y="734"/>
                    </a:cubicBezTo>
                    <a:cubicBezTo>
                      <a:pt x="100" y="768"/>
                      <a:pt x="134" y="768"/>
                      <a:pt x="167" y="768"/>
                    </a:cubicBezTo>
                    <a:cubicBezTo>
                      <a:pt x="334" y="734"/>
                      <a:pt x="767" y="201"/>
                      <a:pt x="8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8" name="Google Shape;1008;p33"/>
              <p:cNvSpPr/>
              <p:nvPr/>
            </p:nvSpPr>
            <p:spPr>
              <a:xfrm>
                <a:off x="8335459" y="2071747"/>
                <a:ext cx="51776" cy="56752"/>
              </a:xfrm>
              <a:custGeom>
                <a:avLst/>
                <a:gdLst/>
                <a:ahLst/>
                <a:cxnLst/>
                <a:rect l="l" t="t" r="r" b="b"/>
                <a:pathLst>
                  <a:path w="635" h="696" extrusionOk="0">
                    <a:moveTo>
                      <a:pt x="501" y="0"/>
                    </a:moveTo>
                    <a:lnTo>
                      <a:pt x="1" y="500"/>
                    </a:lnTo>
                    <a:cubicBezTo>
                      <a:pt x="1" y="500"/>
                      <a:pt x="1" y="567"/>
                      <a:pt x="34" y="634"/>
                    </a:cubicBezTo>
                    <a:cubicBezTo>
                      <a:pt x="57" y="657"/>
                      <a:pt x="112" y="696"/>
                      <a:pt x="154" y="696"/>
                    </a:cubicBezTo>
                    <a:cubicBezTo>
                      <a:pt x="174" y="696"/>
                      <a:pt x="190" y="688"/>
                      <a:pt x="201" y="667"/>
                    </a:cubicBezTo>
                    <a:cubicBezTo>
                      <a:pt x="367" y="500"/>
                      <a:pt x="501" y="334"/>
                      <a:pt x="634" y="167"/>
                    </a:cubicBezTo>
                    <a:cubicBezTo>
                      <a:pt x="634" y="133"/>
                      <a:pt x="534" y="67"/>
                      <a:pt x="5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9" name="Google Shape;1009;p33"/>
              <p:cNvSpPr/>
              <p:nvPr/>
            </p:nvSpPr>
            <p:spPr>
              <a:xfrm>
                <a:off x="8340922" y="1917392"/>
                <a:ext cx="51776" cy="51044"/>
              </a:xfrm>
              <a:custGeom>
                <a:avLst/>
                <a:gdLst/>
                <a:ahLst/>
                <a:cxnLst/>
                <a:rect l="l" t="t" r="r" b="b"/>
                <a:pathLst>
                  <a:path w="635" h="626" extrusionOk="0">
                    <a:moveTo>
                      <a:pt x="438" y="0"/>
                    </a:moveTo>
                    <a:cubicBezTo>
                      <a:pt x="417" y="0"/>
                      <a:pt x="401" y="8"/>
                      <a:pt x="401" y="25"/>
                    </a:cubicBezTo>
                    <a:cubicBezTo>
                      <a:pt x="267" y="158"/>
                      <a:pt x="134" y="325"/>
                      <a:pt x="0" y="492"/>
                    </a:cubicBezTo>
                    <a:cubicBezTo>
                      <a:pt x="0" y="492"/>
                      <a:pt x="0" y="559"/>
                      <a:pt x="67" y="625"/>
                    </a:cubicBezTo>
                    <a:lnTo>
                      <a:pt x="167" y="625"/>
                    </a:lnTo>
                    <a:cubicBezTo>
                      <a:pt x="334" y="459"/>
                      <a:pt x="501" y="225"/>
                      <a:pt x="634" y="58"/>
                    </a:cubicBezTo>
                    <a:cubicBezTo>
                      <a:pt x="610" y="35"/>
                      <a:pt x="604" y="11"/>
                      <a:pt x="566" y="11"/>
                    </a:cubicBezTo>
                    <a:cubicBezTo>
                      <a:pt x="551" y="11"/>
                      <a:pt x="530" y="15"/>
                      <a:pt x="501" y="25"/>
                    </a:cubicBezTo>
                    <a:cubicBezTo>
                      <a:pt x="484" y="8"/>
                      <a:pt x="459" y="0"/>
                      <a:pt x="43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pic>
        <p:nvPicPr>
          <p:cNvPr id="1010" name="Google Shape;1010;p33"/>
          <p:cNvPicPr preferRelativeResize="0"/>
          <p:nvPr/>
        </p:nvPicPr>
        <p:blipFill rotWithShape="1">
          <a:blip r:embed="rId1"/>
          <a:srcRect l="17246" t="7455" r="5065" b="35152"/>
          <a:stretch>
            <a:fillRect/>
          </a:stretch>
        </p:blipFill>
        <p:spPr>
          <a:xfrm>
            <a:off x="4015936" y="2441488"/>
            <a:ext cx="4212475" cy="2084573"/>
          </a:xfrm>
          <a:prstGeom prst="rect">
            <a:avLst/>
          </a:prstGeom>
          <a:noFill/>
          <a:ln w="19050" cap="flat" cmpd="sng">
            <a:solidFill>
              <a:schemeClr val="dk1"/>
            </a:solidFill>
            <a:prstDash val="solid"/>
            <a:round/>
            <a:headEnd type="none" w="sm" len="sm"/>
            <a:tailEnd type="none" w="sm" len="sm"/>
          </a:ln>
        </p:spPr>
      </p:pic>
      <p:grpSp>
        <p:nvGrpSpPr>
          <p:cNvPr id="1011" name="Google Shape;1011;p33"/>
          <p:cNvGrpSpPr/>
          <p:nvPr/>
        </p:nvGrpSpPr>
        <p:grpSpPr>
          <a:xfrm>
            <a:off x="4012275" y="2033188"/>
            <a:ext cx="4229100" cy="408300"/>
            <a:chOff x="3496393" y="819000"/>
            <a:chExt cx="4229100" cy="408300"/>
          </a:xfrm>
        </p:grpSpPr>
        <p:sp>
          <p:nvSpPr>
            <p:cNvPr id="1012" name="Google Shape;1012;p33"/>
            <p:cNvSpPr/>
            <p:nvPr/>
          </p:nvSpPr>
          <p:spPr>
            <a:xfrm>
              <a:off x="3496393" y="819000"/>
              <a:ext cx="42291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13" name="Google Shape;1013;p33"/>
            <p:cNvSpPr/>
            <p:nvPr/>
          </p:nvSpPr>
          <p:spPr>
            <a:xfrm>
              <a:off x="69983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14" name="Google Shape;1014;p33"/>
            <p:cNvSpPr/>
            <p:nvPr/>
          </p:nvSpPr>
          <p:spPr>
            <a:xfrm>
              <a:off x="73374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15" name="Google Shape;1015;p33"/>
            <p:cNvSpPr/>
            <p:nvPr/>
          </p:nvSpPr>
          <p:spPr>
            <a:xfrm>
              <a:off x="66783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16" name="Google Shape;1016;p33"/>
          <p:cNvGrpSpPr/>
          <p:nvPr/>
        </p:nvGrpSpPr>
        <p:grpSpPr>
          <a:xfrm>
            <a:off x="2586399" y="3804335"/>
            <a:ext cx="308604" cy="304818"/>
            <a:chOff x="1665525" y="4051475"/>
            <a:chExt cx="618940" cy="611347"/>
          </a:xfrm>
        </p:grpSpPr>
        <p:sp>
          <p:nvSpPr>
            <p:cNvPr id="1017" name="Google Shape;1017;p33"/>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l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18" name="Google Shape;1018;p33"/>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19" name="Google Shape;1019;p33"/>
          <p:cNvGrpSpPr/>
          <p:nvPr/>
        </p:nvGrpSpPr>
        <p:grpSpPr>
          <a:xfrm>
            <a:off x="1672894" y="3331367"/>
            <a:ext cx="308604" cy="304818"/>
            <a:chOff x="1665525" y="4051475"/>
            <a:chExt cx="618940" cy="611347"/>
          </a:xfrm>
        </p:grpSpPr>
        <p:sp>
          <p:nvSpPr>
            <p:cNvPr id="1020" name="Google Shape;1020;p33"/>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21" name="Google Shape;1021;p33"/>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22" name="Google Shape;1022;p33"/>
          <p:cNvGrpSpPr/>
          <p:nvPr/>
        </p:nvGrpSpPr>
        <p:grpSpPr>
          <a:xfrm>
            <a:off x="7158909" y="946195"/>
            <a:ext cx="308604" cy="304818"/>
            <a:chOff x="1665525" y="4051475"/>
            <a:chExt cx="618940" cy="611347"/>
          </a:xfrm>
        </p:grpSpPr>
        <p:sp>
          <p:nvSpPr>
            <p:cNvPr id="1023" name="Google Shape;1023;p33"/>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24" name="Google Shape;1024;p33"/>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25" name="Google Shape;1025;p33"/>
          <p:cNvGrpSpPr/>
          <p:nvPr/>
        </p:nvGrpSpPr>
        <p:grpSpPr>
          <a:xfrm>
            <a:off x="735275" y="617450"/>
            <a:ext cx="5146200" cy="2599800"/>
            <a:chOff x="814802" y="539512"/>
            <a:chExt cx="5146200" cy="2599800"/>
          </a:xfrm>
        </p:grpSpPr>
        <p:sp>
          <p:nvSpPr>
            <p:cNvPr id="1026" name="Google Shape;1026;p33"/>
            <p:cNvSpPr/>
            <p:nvPr/>
          </p:nvSpPr>
          <p:spPr>
            <a:xfrm>
              <a:off x="814802" y="539512"/>
              <a:ext cx="5146200" cy="2599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027" name="Google Shape;1027;p33"/>
            <p:cNvGrpSpPr/>
            <p:nvPr/>
          </p:nvGrpSpPr>
          <p:grpSpPr>
            <a:xfrm>
              <a:off x="814802" y="539512"/>
              <a:ext cx="5146200" cy="408300"/>
              <a:chOff x="2692668" y="819012"/>
              <a:chExt cx="5146200" cy="408300"/>
            </a:xfrm>
          </p:grpSpPr>
          <p:sp>
            <p:nvSpPr>
              <p:cNvPr id="1028" name="Google Shape;1028;p33"/>
              <p:cNvSpPr/>
              <p:nvPr/>
            </p:nvSpPr>
            <p:spPr>
              <a:xfrm>
                <a:off x="2692668" y="819012"/>
                <a:ext cx="51462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29" name="Google Shape;1029;p33"/>
              <p:cNvSpPr/>
              <p:nvPr/>
            </p:nvSpPr>
            <p:spPr>
              <a:xfrm>
                <a:off x="7165754" y="936956"/>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0" name="Google Shape;1030;p33"/>
              <p:cNvSpPr/>
              <p:nvPr/>
            </p:nvSpPr>
            <p:spPr>
              <a:xfrm>
                <a:off x="7504858" y="939744"/>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1" name="Google Shape;1031;p33"/>
              <p:cNvSpPr/>
              <p:nvPr/>
            </p:nvSpPr>
            <p:spPr>
              <a:xfrm>
                <a:off x="6845753" y="1081912"/>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032" name="Google Shape;1032;p33"/>
              <p:cNvGrpSpPr/>
              <p:nvPr/>
            </p:nvGrpSpPr>
            <p:grpSpPr>
              <a:xfrm>
                <a:off x="2772436" y="1071762"/>
                <a:ext cx="426749" cy="68460"/>
                <a:chOff x="2388074" y="1032262"/>
                <a:chExt cx="426749" cy="68460"/>
              </a:xfrm>
            </p:grpSpPr>
            <p:sp>
              <p:nvSpPr>
                <p:cNvPr id="1033" name="Google Shape;1033;p33"/>
                <p:cNvSpPr/>
                <p:nvPr/>
              </p:nvSpPr>
              <p:spPr>
                <a:xfrm>
                  <a:off x="2565825"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4" name="Google Shape;1034;p33"/>
                <p:cNvSpPr/>
                <p:nvPr/>
              </p:nvSpPr>
              <p:spPr>
                <a:xfrm>
                  <a:off x="2661587"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5" name="Google Shape;1035;p33"/>
                <p:cNvSpPr/>
                <p:nvPr/>
              </p:nvSpPr>
              <p:spPr>
                <a:xfrm>
                  <a:off x="2481049"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6" name="Google Shape;1036;p33"/>
                <p:cNvSpPr/>
                <p:nvPr/>
              </p:nvSpPr>
              <p:spPr>
                <a:xfrm>
                  <a:off x="2388074"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7" name="Google Shape;1037;p33"/>
                <p:cNvSpPr/>
                <p:nvPr/>
              </p:nvSpPr>
              <p:spPr>
                <a:xfrm>
                  <a:off x="2757268"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sp>
        <p:nvSpPr>
          <p:cNvPr id="1038" name="Google Shape;1038;p33"/>
          <p:cNvSpPr txBox="1"/>
          <p:nvPr>
            <p:ph type="subTitle" idx="1"/>
          </p:nvPr>
        </p:nvSpPr>
        <p:spPr>
          <a:xfrm>
            <a:off x="880623" y="1869267"/>
            <a:ext cx="4855500" cy="1176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lang="en-US"/>
          </a:p>
        </p:txBody>
      </p:sp>
      <p:sp>
        <p:nvSpPr>
          <p:cNvPr id="1039" name="Google Shape;1039;p33"/>
          <p:cNvSpPr txBox="1"/>
          <p:nvPr>
            <p:ph type="title"/>
          </p:nvPr>
        </p:nvSpPr>
        <p:spPr>
          <a:xfrm>
            <a:off x="880745" y="1200150"/>
            <a:ext cx="4855210" cy="1241425"/>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a:t>VẬN DỤNG</a:t>
            </a:r>
            <a:endParaRPr lang="en-US" sz="2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itle 2"/>
          <p:cNvSpPr/>
          <p:nvPr>
            <p:ph type="title"/>
          </p:nvPr>
        </p:nvSpPr>
        <p:spPr/>
        <p:txBody>
          <a:bodyPr/>
          <a:p>
            <a:r>
              <a:rPr lang="en-US"/>
              <a:t> Em đã rút ra được những lưu ý gì khi sử dụng hiểu biết về biện pháp tu từ chêm xen, liệt kê trong khi đọc và viết văn bản?</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a:xfrm>
            <a:off x="1518830" y="1564513"/>
            <a:ext cx="4780200" cy="1380000"/>
          </a:xfrm>
        </p:spPr>
        <p:txBody>
          <a:bodyPr/>
          <a:p>
            <a:pPr marL="139700" indent="0">
              <a:buNone/>
            </a:pPr>
            <a:endParaRPr lang="en-US"/>
          </a:p>
        </p:txBody>
      </p:sp>
      <p:sp>
        <p:nvSpPr>
          <p:cNvPr id="3" name="Title 2"/>
          <p:cNvSpPr/>
          <p:nvPr>
            <p:ph type="title"/>
          </p:nvPr>
        </p:nvSpPr>
        <p:spPr>
          <a:xfrm>
            <a:off x="372745" y="634365"/>
            <a:ext cx="7946390" cy="669290"/>
          </a:xfrm>
        </p:spPr>
        <p:txBody>
          <a:bodyPr/>
          <a:p>
            <a:r>
              <a:rPr lang="en-US" sz="2000"/>
              <a:t>Khi đọc, chú ý dấu hiệu nhận biết của biện pháp tu từ chêm xen, liệt kê</a:t>
            </a:r>
            <a:br>
              <a:rPr lang="en-US" sz="2000"/>
            </a:br>
            <a:br>
              <a:rPr lang="en-US" sz="2000"/>
            </a:br>
            <a:endParaRPr lang="en-US" sz="2000"/>
          </a:p>
        </p:txBody>
      </p:sp>
      <p:graphicFrame>
        <p:nvGraphicFramePr>
          <p:cNvPr id="8" name="Table 7"/>
          <p:cNvGraphicFramePr/>
          <p:nvPr/>
        </p:nvGraphicFramePr>
        <p:xfrm>
          <a:off x="461645" y="1404620"/>
          <a:ext cx="8088630" cy="1936115"/>
        </p:xfrm>
        <a:graphic>
          <a:graphicData uri="http://schemas.openxmlformats.org/drawingml/2006/table">
            <a:tbl>
              <a:tblPr firstRow="1" bandRow="1">
                <a:tableStyleId>{5940675A-B579-460E-94D1-54222C63F5DA}</a:tableStyleId>
              </a:tblPr>
              <a:tblGrid>
                <a:gridCol w="1771015"/>
                <a:gridCol w="6317615"/>
              </a:tblGrid>
              <a:tr h="620395">
                <a:tc>
                  <a:txBody>
                    <a:bodyPr/>
                    <a:p>
                      <a:pPr marL="0" indent="0" algn="ctr">
                        <a:buNone/>
                      </a:pPr>
                      <a:r>
                        <a:rPr lang="en-US" sz="1800" b="1">
                          <a:solidFill>
                            <a:srgbClr val="000000"/>
                          </a:solidFill>
                          <a:latin typeface="Times New Roman" panose="02020603050405020304" charset="0"/>
                          <a:cs typeface="Times New Roman" panose="02020603050405020304" charset="0"/>
                        </a:rPr>
                        <a:t>Biện pháp tu từ</a:t>
                      </a:r>
                      <a:endParaRPr lang="en-US" sz="18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sz="1800" b="1">
                          <a:solidFill>
                            <a:srgbClr val="000000"/>
                          </a:solidFill>
                          <a:latin typeface="Times New Roman" panose="02020603050405020304" charset="0"/>
                          <a:cs typeface="Times New Roman" panose="02020603050405020304" charset="0"/>
                        </a:rPr>
                        <a:t>Dấu hiệu nhận biết</a:t>
                      </a:r>
                      <a:endParaRPr lang="en-US" sz="18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95325">
                <a:tc>
                  <a:txBody>
                    <a:bodyPr/>
                    <a:p>
                      <a:pPr marL="0" indent="0">
                        <a:buNone/>
                      </a:pPr>
                      <a:r>
                        <a:rPr lang="en-US" sz="1800">
                          <a:solidFill>
                            <a:srgbClr val="000000"/>
                          </a:solidFill>
                          <a:latin typeface="Times New Roman" panose="02020603050405020304" charset="0"/>
                          <a:cs typeface="Times New Roman" panose="02020603050405020304" charset="0"/>
                        </a:rPr>
                        <a:t>Chêm xen</a:t>
                      </a:r>
                      <a:endParaRPr lang="en-US" sz="180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marL="0" indent="0">
                        <a:buNone/>
                      </a:pPr>
                      <a:r>
                        <a:rPr lang="en-US" sz="1800">
                          <a:solidFill>
                            <a:srgbClr val="000000"/>
                          </a:solidFill>
                          <a:latin typeface="Times New Roman" panose="02020603050405020304" charset="0"/>
                          <a:cs typeface="Times New Roman" panose="02020603050405020304" charset="0"/>
                        </a:rPr>
                        <a:t>Đặt giữa câu, có khi được đặt cuối câu, được đánh dấu bằng dấu gạch ngang, dấu ngoặc đơn hoặc dấu phẩy.</a:t>
                      </a:r>
                      <a:endParaRPr lang="en-US" sz="180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20395">
                <a:tc>
                  <a:txBody>
                    <a:bodyPr/>
                    <a:p>
                      <a:pPr marL="0" indent="0">
                        <a:buNone/>
                      </a:pPr>
                      <a:r>
                        <a:rPr lang="en-US" sz="1800">
                          <a:solidFill>
                            <a:srgbClr val="000000"/>
                          </a:solidFill>
                          <a:latin typeface="Times New Roman" panose="02020603050405020304" charset="0"/>
                          <a:cs typeface="Times New Roman" panose="02020603050405020304" charset="0"/>
                        </a:rPr>
                        <a:t>Liệt kê</a:t>
                      </a:r>
                      <a:endParaRPr lang="en-US" sz="180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marL="0" indent="0">
                        <a:buNone/>
                      </a:pPr>
                      <a:r>
                        <a:rPr lang="en-US" sz="1800">
                          <a:solidFill>
                            <a:srgbClr val="000000"/>
                          </a:solidFill>
                          <a:latin typeface="Times New Roman" panose="02020603050405020304" charset="0"/>
                          <a:cs typeface="Times New Roman" panose="02020603050405020304" charset="0"/>
                        </a:rPr>
                        <a:t>Những từ ngữ chỉ chuỗi đối tượng được liệt kê có thể đặt ở giữa hoặc cuối câu.</a:t>
                      </a:r>
                      <a:endParaRPr lang="en-US" sz="180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11" name="Text Box 10"/>
          <p:cNvSpPr txBox="1"/>
          <p:nvPr/>
        </p:nvSpPr>
        <p:spPr>
          <a:xfrm>
            <a:off x="714375" y="3514090"/>
            <a:ext cx="7691120" cy="521970"/>
          </a:xfrm>
          <a:prstGeom prst="rect">
            <a:avLst/>
          </a:prstGeom>
          <a:noFill/>
        </p:spPr>
        <p:txBody>
          <a:bodyPr wrap="square" rtlCol="0">
            <a:spAutoFit/>
          </a:bodyPr>
          <a:p>
            <a:r>
              <a:rPr lang="en-US"/>
              <a:t>Biện pháp tu từ chêm xen, liệt kê hỗ trợ tốt cho quá trình đọc suy luận, nắm bắt được thông tin một cách chính xác, hiểu được cảm xúc được thể hiện trong văn bản</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a:xfrm>
            <a:off x="720090" y="1252855"/>
            <a:ext cx="7776845" cy="1972945"/>
          </a:xfrm>
        </p:spPr>
        <p:txBody>
          <a:bodyPr/>
          <a:p>
            <a:pPr marL="139700" indent="0">
              <a:buNone/>
            </a:pPr>
            <a:r>
              <a:rPr lang="en-US" sz="2400"/>
              <a:t>+ Muốn bổ sung thông tin cần thiết hoặc bộc lộ cảm xúc của cá nhân =&gt; d</a:t>
            </a:r>
            <a:r>
              <a:rPr lang="en-US" sz="2400" b="1"/>
              <a:t>ùng biện pháp tu từ chêm xen.</a:t>
            </a:r>
            <a:endParaRPr lang="en-US" sz="2400" b="1"/>
          </a:p>
          <a:p>
            <a:pPr marL="139700" indent="0">
              <a:buNone/>
            </a:pPr>
            <a:r>
              <a:rPr lang="en-US" sz="2400"/>
              <a:t>+ Muốn diễn tả những khía cạnh khác nhau của thực tế, tư tưởng, tình cảm; tạo ấn tượng mạnh về hình ảnh và cảm xúc cho người đọc =&gt; </a:t>
            </a:r>
            <a:r>
              <a:rPr lang="en-US" sz="2400" b="1"/>
              <a:t>dùng biện pháp tu từ liệt kê.</a:t>
            </a:r>
            <a:endParaRPr lang="en-US" sz="2400" b="1"/>
          </a:p>
        </p:txBody>
      </p:sp>
      <p:sp>
        <p:nvSpPr>
          <p:cNvPr id="3" name="Title 2"/>
          <p:cNvSpPr/>
          <p:nvPr>
            <p:ph type="title"/>
          </p:nvPr>
        </p:nvSpPr>
        <p:spPr/>
        <p:txBody>
          <a:bodyPr/>
          <a:p>
            <a:r>
              <a:rPr lang="en-US"/>
              <a:t>Khi viết: </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989" name="Shape 989"/>
        <p:cNvGrpSpPr/>
        <p:nvPr/>
      </p:nvGrpSpPr>
      <p:grpSpPr>
        <a:xfrm>
          <a:off x="0" y="0"/>
          <a:ext cx="0" cy="0"/>
          <a:chOff x="0" y="0"/>
          <a:chExt cx="0" cy="0"/>
        </a:xfrm>
      </p:grpSpPr>
      <p:grpSp>
        <p:nvGrpSpPr>
          <p:cNvPr id="990" name="Google Shape;990;p33"/>
          <p:cNvGrpSpPr/>
          <p:nvPr/>
        </p:nvGrpSpPr>
        <p:grpSpPr>
          <a:xfrm>
            <a:off x="722090" y="4696260"/>
            <a:ext cx="7698900" cy="195300"/>
            <a:chOff x="722090" y="4696260"/>
            <a:chExt cx="7698900" cy="195300"/>
          </a:xfrm>
        </p:grpSpPr>
        <p:sp>
          <p:nvSpPr>
            <p:cNvPr id="991" name="Google Shape;991;p33"/>
            <p:cNvSpPr/>
            <p:nvPr/>
          </p:nvSpPr>
          <p:spPr>
            <a:xfrm rot="-5400000">
              <a:off x="4473890" y="944460"/>
              <a:ext cx="195300" cy="76989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992" name="Google Shape;992;p33"/>
            <p:cNvGrpSpPr/>
            <p:nvPr/>
          </p:nvGrpSpPr>
          <p:grpSpPr>
            <a:xfrm flipH="1">
              <a:off x="8020560" y="4822462"/>
              <a:ext cx="361490" cy="26300"/>
              <a:chOff x="6217388" y="4360343"/>
              <a:chExt cx="653689" cy="26318"/>
            </a:xfrm>
          </p:grpSpPr>
          <p:sp>
            <p:nvSpPr>
              <p:cNvPr id="993" name="Google Shape;993;p33"/>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94" name="Google Shape;994;p33"/>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995" name="Google Shape;995;p33"/>
          <p:cNvGrpSpPr/>
          <p:nvPr/>
        </p:nvGrpSpPr>
        <p:grpSpPr>
          <a:xfrm rot="-5400000">
            <a:off x="1792043" y="4591126"/>
            <a:ext cx="195161" cy="405534"/>
            <a:chOff x="7244150" y="1699060"/>
            <a:chExt cx="512100" cy="886800"/>
          </a:xfrm>
        </p:grpSpPr>
        <p:grpSp>
          <p:nvGrpSpPr>
            <p:cNvPr id="996" name="Google Shape;996;p33"/>
            <p:cNvGrpSpPr/>
            <p:nvPr/>
          </p:nvGrpSpPr>
          <p:grpSpPr>
            <a:xfrm>
              <a:off x="7244150" y="1699060"/>
              <a:ext cx="512100" cy="886800"/>
              <a:chOff x="7244150" y="1699060"/>
              <a:chExt cx="512100" cy="886800"/>
            </a:xfrm>
          </p:grpSpPr>
          <p:sp>
            <p:nvSpPr>
              <p:cNvPr id="997" name="Google Shape;997;p33"/>
              <p:cNvSpPr/>
              <p:nvPr/>
            </p:nvSpPr>
            <p:spPr>
              <a:xfrm>
                <a:off x="7244150" y="1699060"/>
                <a:ext cx="512100" cy="886800"/>
              </a:xfrm>
              <a:prstGeom prst="rect">
                <a:avLst/>
              </a:prstGeom>
              <a:gradFill>
                <a:gsLst>
                  <a:gs pos="0">
                    <a:schemeClr val="l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998" name="Google Shape;998;p33"/>
              <p:cNvGrpSpPr/>
              <p:nvPr/>
            </p:nvGrpSpPr>
            <p:grpSpPr>
              <a:xfrm>
                <a:off x="7372302" y="2041800"/>
                <a:ext cx="255783" cy="201322"/>
                <a:chOff x="8009065" y="2014587"/>
                <a:chExt cx="255783" cy="201322"/>
              </a:xfrm>
            </p:grpSpPr>
            <p:sp>
              <p:nvSpPr>
                <p:cNvPr id="999" name="Google Shape;999;p33"/>
                <p:cNvSpPr/>
                <p:nvPr/>
              </p:nvSpPr>
              <p:spPr>
                <a:xfrm>
                  <a:off x="8009065" y="2098900"/>
                  <a:ext cx="255783" cy="21853"/>
                </a:xfrm>
                <a:custGeom>
                  <a:avLst/>
                  <a:gdLst/>
                  <a:ahLst/>
                  <a:cxnLst/>
                  <a:rect l="l" t="t" r="r" b="b"/>
                  <a:pathLst>
                    <a:path w="3137" h="268" extrusionOk="0">
                      <a:moveTo>
                        <a:pt x="234" y="1"/>
                      </a:moveTo>
                      <a:cubicBezTo>
                        <a:pt x="167" y="1"/>
                        <a:pt x="67" y="101"/>
                        <a:pt x="1" y="134"/>
                      </a:cubicBezTo>
                      <a:cubicBezTo>
                        <a:pt x="67" y="167"/>
                        <a:pt x="167" y="267"/>
                        <a:pt x="234" y="267"/>
                      </a:cubicBezTo>
                      <a:lnTo>
                        <a:pt x="2869" y="267"/>
                      </a:lnTo>
                      <a:cubicBezTo>
                        <a:pt x="2969" y="267"/>
                        <a:pt x="3036" y="167"/>
                        <a:pt x="3136" y="134"/>
                      </a:cubicBezTo>
                      <a:cubicBezTo>
                        <a:pt x="3036" y="101"/>
                        <a:pt x="2969" y="1"/>
                        <a:pt x="286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0" name="Google Shape;1000;p33"/>
                <p:cNvSpPr/>
                <p:nvPr/>
              </p:nvSpPr>
              <p:spPr>
                <a:xfrm>
                  <a:off x="8009065" y="2014587"/>
                  <a:ext cx="250320" cy="21853"/>
                </a:xfrm>
                <a:custGeom>
                  <a:avLst/>
                  <a:gdLst/>
                  <a:ahLst/>
                  <a:cxnLst/>
                  <a:rect l="l" t="t" r="r" b="b"/>
                  <a:pathLst>
                    <a:path w="3070" h="268" extrusionOk="0">
                      <a:moveTo>
                        <a:pt x="234" y="1"/>
                      </a:moveTo>
                      <a:cubicBezTo>
                        <a:pt x="167" y="1"/>
                        <a:pt x="67" y="101"/>
                        <a:pt x="1" y="134"/>
                      </a:cubicBezTo>
                      <a:cubicBezTo>
                        <a:pt x="67" y="167"/>
                        <a:pt x="167" y="267"/>
                        <a:pt x="234" y="267"/>
                      </a:cubicBezTo>
                      <a:lnTo>
                        <a:pt x="2836" y="267"/>
                      </a:lnTo>
                      <a:cubicBezTo>
                        <a:pt x="2903" y="267"/>
                        <a:pt x="3003" y="167"/>
                        <a:pt x="3070" y="134"/>
                      </a:cubicBezTo>
                      <a:cubicBezTo>
                        <a:pt x="3003" y="101"/>
                        <a:pt x="2903" y="1"/>
                        <a:pt x="28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1" name="Google Shape;1001;p33"/>
                <p:cNvSpPr/>
                <p:nvPr/>
              </p:nvSpPr>
              <p:spPr>
                <a:xfrm>
                  <a:off x="8014528" y="2191366"/>
                  <a:ext cx="242166" cy="24544"/>
                </a:xfrm>
                <a:custGeom>
                  <a:avLst/>
                  <a:gdLst/>
                  <a:ahLst/>
                  <a:cxnLst/>
                  <a:rect l="l" t="t" r="r" b="b"/>
                  <a:pathLst>
                    <a:path w="2970" h="301" extrusionOk="0">
                      <a:moveTo>
                        <a:pt x="267" y="1"/>
                      </a:moveTo>
                      <a:cubicBezTo>
                        <a:pt x="167" y="1"/>
                        <a:pt x="100" y="101"/>
                        <a:pt x="0" y="134"/>
                      </a:cubicBezTo>
                      <a:cubicBezTo>
                        <a:pt x="100" y="168"/>
                        <a:pt x="167" y="268"/>
                        <a:pt x="267" y="268"/>
                      </a:cubicBezTo>
                      <a:lnTo>
                        <a:pt x="1501" y="268"/>
                      </a:lnTo>
                      <a:cubicBezTo>
                        <a:pt x="1935" y="268"/>
                        <a:pt x="2335" y="268"/>
                        <a:pt x="2736" y="301"/>
                      </a:cubicBezTo>
                      <a:cubicBezTo>
                        <a:pt x="2802" y="301"/>
                        <a:pt x="2902" y="168"/>
                        <a:pt x="2969" y="134"/>
                      </a:cubicBezTo>
                      <a:cubicBezTo>
                        <a:pt x="2902" y="101"/>
                        <a:pt x="2802" y="1"/>
                        <a:pt x="27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002" name="Google Shape;1002;p33"/>
            <p:cNvGrpSpPr/>
            <p:nvPr/>
          </p:nvGrpSpPr>
          <p:grpSpPr>
            <a:xfrm>
              <a:off x="7399502" y="2510426"/>
              <a:ext cx="201398" cy="21282"/>
              <a:chOff x="8038989" y="2545576"/>
              <a:chExt cx="201398" cy="21282"/>
            </a:xfrm>
          </p:grpSpPr>
          <p:sp>
            <p:nvSpPr>
              <p:cNvPr id="1003" name="Google Shape;1003;p33"/>
              <p:cNvSpPr/>
              <p:nvPr/>
            </p:nvSpPr>
            <p:spPr>
              <a:xfrm>
                <a:off x="8147760" y="2545576"/>
                <a:ext cx="92627" cy="21282"/>
              </a:xfrm>
              <a:custGeom>
                <a:avLst/>
                <a:gdLst/>
                <a:ahLst/>
                <a:cxnLst/>
                <a:rect l="l" t="t" r="r" b="b"/>
                <a:pathLst>
                  <a:path w="1136" h="261" extrusionOk="0">
                    <a:moveTo>
                      <a:pt x="324" y="1"/>
                    </a:moveTo>
                    <a:cubicBezTo>
                      <a:pt x="225" y="1"/>
                      <a:pt x="144" y="9"/>
                      <a:pt x="101" y="27"/>
                    </a:cubicBezTo>
                    <a:cubicBezTo>
                      <a:pt x="34" y="27"/>
                      <a:pt x="1" y="127"/>
                      <a:pt x="1" y="127"/>
                    </a:cubicBezTo>
                    <a:cubicBezTo>
                      <a:pt x="34" y="160"/>
                      <a:pt x="134" y="260"/>
                      <a:pt x="168" y="260"/>
                    </a:cubicBezTo>
                    <a:lnTo>
                      <a:pt x="768" y="260"/>
                    </a:lnTo>
                    <a:cubicBezTo>
                      <a:pt x="868" y="260"/>
                      <a:pt x="1002" y="193"/>
                      <a:pt x="1135" y="193"/>
                    </a:cubicBezTo>
                    <a:cubicBezTo>
                      <a:pt x="1036" y="70"/>
                      <a:pt x="607" y="1"/>
                      <a:pt x="3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4" name="Google Shape;1004;p33"/>
              <p:cNvSpPr/>
              <p:nvPr/>
            </p:nvSpPr>
            <p:spPr>
              <a:xfrm>
                <a:off x="8038989" y="2552425"/>
                <a:ext cx="78928" cy="14433"/>
              </a:xfrm>
              <a:custGeom>
                <a:avLst/>
                <a:gdLst/>
                <a:ahLst/>
                <a:cxnLst/>
                <a:rect l="l" t="t" r="r" b="b"/>
                <a:pathLst>
                  <a:path w="968" h="177" extrusionOk="0">
                    <a:moveTo>
                      <a:pt x="484" y="1"/>
                    </a:moveTo>
                    <a:cubicBezTo>
                      <a:pt x="292" y="1"/>
                      <a:pt x="101" y="59"/>
                      <a:pt x="1" y="176"/>
                    </a:cubicBezTo>
                    <a:lnTo>
                      <a:pt x="968" y="176"/>
                    </a:lnTo>
                    <a:cubicBezTo>
                      <a:pt x="868" y="59"/>
                      <a:pt x="676" y="1"/>
                      <a:pt x="48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05" name="Google Shape;1005;p33"/>
            <p:cNvGrpSpPr/>
            <p:nvPr/>
          </p:nvGrpSpPr>
          <p:grpSpPr>
            <a:xfrm>
              <a:off x="7645940" y="1741187"/>
              <a:ext cx="68084" cy="282536"/>
              <a:chOff x="8324615" y="1845962"/>
              <a:chExt cx="68084" cy="282536"/>
            </a:xfrm>
          </p:grpSpPr>
          <p:sp>
            <p:nvSpPr>
              <p:cNvPr id="1006" name="Google Shape;1006;p33"/>
              <p:cNvSpPr/>
              <p:nvPr/>
            </p:nvSpPr>
            <p:spPr>
              <a:xfrm>
                <a:off x="8338150" y="1982624"/>
                <a:ext cx="54549" cy="67434"/>
              </a:xfrm>
              <a:custGeom>
                <a:avLst/>
                <a:gdLst/>
                <a:ahLst/>
                <a:cxnLst/>
                <a:rect l="l" t="t" r="r" b="b"/>
                <a:pathLst>
                  <a:path w="669" h="827" extrusionOk="0">
                    <a:moveTo>
                      <a:pt x="568" y="1"/>
                    </a:moveTo>
                    <a:cubicBezTo>
                      <a:pt x="543" y="1"/>
                      <a:pt x="518" y="9"/>
                      <a:pt x="501" y="26"/>
                    </a:cubicBezTo>
                    <a:cubicBezTo>
                      <a:pt x="334" y="226"/>
                      <a:pt x="168" y="393"/>
                      <a:pt x="1" y="593"/>
                    </a:cubicBezTo>
                    <a:cubicBezTo>
                      <a:pt x="1" y="659"/>
                      <a:pt x="34" y="726"/>
                      <a:pt x="34" y="826"/>
                    </a:cubicBezTo>
                    <a:lnTo>
                      <a:pt x="134" y="826"/>
                    </a:lnTo>
                    <a:cubicBezTo>
                      <a:pt x="301" y="593"/>
                      <a:pt x="501" y="359"/>
                      <a:pt x="668" y="159"/>
                    </a:cubicBezTo>
                    <a:cubicBezTo>
                      <a:pt x="668" y="92"/>
                      <a:pt x="668" y="26"/>
                      <a:pt x="635" y="26"/>
                    </a:cubicBezTo>
                    <a:cubicBezTo>
                      <a:pt x="618" y="9"/>
                      <a:pt x="593" y="1"/>
                      <a:pt x="56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7" name="Google Shape;1007;p33"/>
              <p:cNvSpPr/>
              <p:nvPr/>
            </p:nvSpPr>
            <p:spPr>
              <a:xfrm>
                <a:off x="8324615" y="1845962"/>
                <a:ext cx="65312" cy="62623"/>
              </a:xfrm>
              <a:custGeom>
                <a:avLst/>
                <a:gdLst/>
                <a:ahLst/>
                <a:cxnLst/>
                <a:rect l="l" t="t" r="r" b="b"/>
                <a:pathLst>
                  <a:path w="801" h="768" extrusionOk="0">
                    <a:moveTo>
                      <a:pt x="801" y="0"/>
                    </a:moveTo>
                    <a:cubicBezTo>
                      <a:pt x="667" y="34"/>
                      <a:pt x="100" y="534"/>
                      <a:pt x="33" y="601"/>
                    </a:cubicBezTo>
                    <a:cubicBezTo>
                      <a:pt x="0" y="668"/>
                      <a:pt x="0" y="701"/>
                      <a:pt x="33" y="734"/>
                    </a:cubicBezTo>
                    <a:cubicBezTo>
                      <a:pt x="100" y="768"/>
                      <a:pt x="134" y="768"/>
                      <a:pt x="167" y="768"/>
                    </a:cubicBezTo>
                    <a:cubicBezTo>
                      <a:pt x="334" y="734"/>
                      <a:pt x="767" y="201"/>
                      <a:pt x="8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8" name="Google Shape;1008;p33"/>
              <p:cNvSpPr/>
              <p:nvPr/>
            </p:nvSpPr>
            <p:spPr>
              <a:xfrm>
                <a:off x="8335459" y="2071747"/>
                <a:ext cx="51776" cy="56752"/>
              </a:xfrm>
              <a:custGeom>
                <a:avLst/>
                <a:gdLst/>
                <a:ahLst/>
                <a:cxnLst/>
                <a:rect l="l" t="t" r="r" b="b"/>
                <a:pathLst>
                  <a:path w="635" h="696" extrusionOk="0">
                    <a:moveTo>
                      <a:pt x="501" y="0"/>
                    </a:moveTo>
                    <a:lnTo>
                      <a:pt x="1" y="500"/>
                    </a:lnTo>
                    <a:cubicBezTo>
                      <a:pt x="1" y="500"/>
                      <a:pt x="1" y="567"/>
                      <a:pt x="34" y="634"/>
                    </a:cubicBezTo>
                    <a:cubicBezTo>
                      <a:pt x="57" y="657"/>
                      <a:pt x="112" y="696"/>
                      <a:pt x="154" y="696"/>
                    </a:cubicBezTo>
                    <a:cubicBezTo>
                      <a:pt x="174" y="696"/>
                      <a:pt x="190" y="688"/>
                      <a:pt x="201" y="667"/>
                    </a:cubicBezTo>
                    <a:cubicBezTo>
                      <a:pt x="367" y="500"/>
                      <a:pt x="501" y="334"/>
                      <a:pt x="634" y="167"/>
                    </a:cubicBezTo>
                    <a:cubicBezTo>
                      <a:pt x="634" y="133"/>
                      <a:pt x="534" y="67"/>
                      <a:pt x="5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9" name="Google Shape;1009;p33"/>
              <p:cNvSpPr/>
              <p:nvPr/>
            </p:nvSpPr>
            <p:spPr>
              <a:xfrm>
                <a:off x="8340922" y="1917392"/>
                <a:ext cx="51776" cy="51044"/>
              </a:xfrm>
              <a:custGeom>
                <a:avLst/>
                <a:gdLst/>
                <a:ahLst/>
                <a:cxnLst/>
                <a:rect l="l" t="t" r="r" b="b"/>
                <a:pathLst>
                  <a:path w="635" h="626" extrusionOk="0">
                    <a:moveTo>
                      <a:pt x="438" y="0"/>
                    </a:moveTo>
                    <a:cubicBezTo>
                      <a:pt x="417" y="0"/>
                      <a:pt x="401" y="8"/>
                      <a:pt x="401" y="25"/>
                    </a:cubicBezTo>
                    <a:cubicBezTo>
                      <a:pt x="267" y="158"/>
                      <a:pt x="134" y="325"/>
                      <a:pt x="0" y="492"/>
                    </a:cubicBezTo>
                    <a:cubicBezTo>
                      <a:pt x="0" y="492"/>
                      <a:pt x="0" y="559"/>
                      <a:pt x="67" y="625"/>
                    </a:cubicBezTo>
                    <a:lnTo>
                      <a:pt x="167" y="625"/>
                    </a:lnTo>
                    <a:cubicBezTo>
                      <a:pt x="334" y="459"/>
                      <a:pt x="501" y="225"/>
                      <a:pt x="634" y="58"/>
                    </a:cubicBezTo>
                    <a:cubicBezTo>
                      <a:pt x="610" y="35"/>
                      <a:pt x="604" y="11"/>
                      <a:pt x="566" y="11"/>
                    </a:cubicBezTo>
                    <a:cubicBezTo>
                      <a:pt x="551" y="11"/>
                      <a:pt x="530" y="15"/>
                      <a:pt x="501" y="25"/>
                    </a:cubicBezTo>
                    <a:cubicBezTo>
                      <a:pt x="484" y="8"/>
                      <a:pt x="459" y="0"/>
                      <a:pt x="43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pic>
        <p:nvPicPr>
          <p:cNvPr id="1010" name="Google Shape;1010;p33"/>
          <p:cNvPicPr preferRelativeResize="0"/>
          <p:nvPr/>
        </p:nvPicPr>
        <p:blipFill rotWithShape="1">
          <a:blip r:embed="rId1"/>
          <a:srcRect l="17246" t="7455" r="5065" b="35152"/>
          <a:stretch>
            <a:fillRect/>
          </a:stretch>
        </p:blipFill>
        <p:spPr>
          <a:xfrm>
            <a:off x="4015936" y="2441488"/>
            <a:ext cx="4212475" cy="2084573"/>
          </a:xfrm>
          <a:prstGeom prst="rect">
            <a:avLst/>
          </a:prstGeom>
          <a:noFill/>
          <a:ln w="19050" cap="flat" cmpd="sng">
            <a:solidFill>
              <a:schemeClr val="dk1"/>
            </a:solidFill>
            <a:prstDash val="solid"/>
            <a:round/>
            <a:headEnd type="none" w="sm" len="sm"/>
            <a:tailEnd type="none" w="sm" len="sm"/>
          </a:ln>
        </p:spPr>
      </p:pic>
      <p:grpSp>
        <p:nvGrpSpPr>
          <p:cNvPr id="1011" name="Google Shape;1011;p33"/>
          <p:cNvGrpSpPr/>
          <p:nvPr/>
        </p:nvGrpSpPr>
        <p:grpSpPr>
          <a:xfrm>
            <a:off x="4012275" y="2033188"/>
            <a:ext cx="4229100" cy="408300"/>
            <a:chOff x="3496393" y="819000"/>
            <a:chExt cx="4229100" cy="408300"/>
          </a:xfrm>
        </p:grpSpPr>
        <p:sp>
          <p:nvSpPr>
            <p:cNvPr id="1012" name="Google Shape;1012;p33"/>
            <p:cNvSpPr/>
            <p:nvPr/>
          </p:nvSpPr>
          <p:spPr>
            <a:xfrm>
              <a:off x="3496393" y="819000"/>
              <a:ext cx="42291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13" name="Google Shape;1013;p33"/>
            <p:cNvSpPr/>
            <p:nvPr/>
          </p:nvSpPr>
          <p:spPr>
            <a:xfrm>
              <a:off x="69983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14" name="Google Shape;1014;p33"/>
            <p:cNvSpPr/>
            <p:nvPr/>
          </p:nvSpPr>
          <p:spPr>
            <a:xfrm>
              <a:off x="73374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15" name="Google Shape;1015;p33"/>
            <p:cNvSpPr/>
            <p:nvPr/>
          </p:nvSpPr>
          <p:spPr>
            <a:xfrm>
              <a:off x="66783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16" name="Google Shape;1016;p33"/>
          <p:cNvGrpSpPr/>
          <p:nvPr/>
        </p:nvGrpSpPr>
        <p:grpSpPr>
          <a:xfrm>
            <a:off x="2586399" y="3804335"/>
            <a:ext cx="308604" cy="304818"/>
            <a:chOff x="1665525" y="4051475"/>
            <a:chExt cx="618940" cy="611347"/>
          </a:xfrm>
        </p:grpSpPr>
        <p:sp>
          <p:nvSpPr>
            <p:cNvPr id="1017" name="Google Shape;1017;p33"/>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l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18" name="Google Shape;1018;p33"/>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19" name="Google Shape;1019;p33"/>
          <p:cNvGrpSpPr/>
          <p:nvPr/>
        </p:nvGrpSpPr>
        <p:grpSpPr>
          <a:xfrm>
            <a:off x="1672894" y="3331367"/>
            <a:ext cx="308604" cy="304818"/>
            <a:chOff x="1665525" y="4051475"/>
            <a:chExt cx="618940" cy="611347"/>
          </a:xfrm>
        </p:grpSpPr>
        <p:sp>
          <p:nvSpPr>
            <p:cNvPr id="1020" name="Google Shape;1020;p33"/>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21" name="Google Shape;1021;p33"/>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22" name="Google Shape;1022;p33"/>
          <p:cNvGrpSpPr/>
          <p:nvPr/>
        </p:nvGrpSpPr>
        <p:grpSpPr>
          <a:xfrm>
            <a:off x="7158909" y="946195"/>
            <a:ext cx="308604" cy="304818"/>
            <a:chOff x="1665525" y="4051475"/>
            <a:chExt cx="618940" cy="611347"/>
          </a:xfrm>
        </p:grpSpPr>
        <p:sp>
          <p:nvSpPr>
            <p:cNvPr id="1023" name="Google Shape;1023;p33"/>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24" name="Google Shape;1024;p33"/>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25" name="Google Shape;1025;p33"/>
          <p:cNvGrpSpPr/>
          <p:nvPr/>
        </p:nvGrpSpPr>
        <p:grpSpPr>
          <a:xfrm>
            <a:off x="735275" y="617450"/>
            <a:ext cx="5146200" cy="2599800"/>
            <a:chOff x="814802" y="539512"/>
            <a:chExt cx="5146200" cy="2599800"/>
          </a:xfrm>
        </p:grpSpPr>
        <p:sp>
          <p:nvSpPr>
            <p:cNvPr id="1026" name="Google Shape;1026;p33"/>
            <p:cNvSpPr/>
            <p:nvPr/>
          </p:nvSpPr>
          <p:spPr>
            <a:xfrm>
              <a:off x="814802" y="539512"/>
              <a:ext cx="5146200" cy="2599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027" name="Google Shape;1027;p33"/>
            <p:cNvGrpSpPr/>
            <p:nvPr/>
          </p:nvGrpSpPr>
          <p:grpSpPr>
            <a:xfrm>
              <a:off x="814802" y="539512"/>
              <a:ext cx="5146200" cy="408300"/>
              <a:chOff x="2692668" y="819012"/>
              <a:chExt cx="5146200" cy="408300"/>
            </a:xfrm>
          </p:grpSpPr>
          <p:sp>
            <p:nvSpPr>
              <p:cNvPr id="1028" name="Google Shape;1028;p33"/>
              <p:cNvSpPr/>
              <p:nvPr/>
            </p:nvSpPr>
            <p:spPr>
              <a:xfrm>
                <a:off x="2692668" y="819012"/>
                <a:ext cx="51462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29" name="Google Shape;1029;p33"/>
              <p:cNvSpPr/>
              <p:nvPr/>
            </p:nvSpPr>
            <p:spPr>
              <a:xfrm>
                <a:off x="7165754" y="936956"/>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0" name="Google Shape;1030;p33"/>
              <p:cNvSpPr/>
              <p:nvPr/>
            </p:nvSpPr>
            <p:spPr>
              <a:xfrm>
                <a:off x="7504858" y="939744"/>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1" name="Google Shape;1031;p33"/>
              <p:cNvSpPr/>
              <p:nvPr/>
            </p:nvSpPr>
            <p:spPr>
              <a:xfrm>
                <a:off x="6845753" y="1081912"/>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032" name="Google Shape;1032;p33"/>
              <p:cNvGrpSpPr/>
              <p:nvPr/>
            </p:nvGrpSpPr>
            <p:grpSpPr>
              <a:xfrm>
                <a:off x="2772436" y="1071762"/>
                <a:ext cx="426749" cy="68460"/>
                <a:chOff x="2388074" y="1032262"/>
                <a:chExt cx="426749" cy="68460"/>
              </a:xfrm>
            </p:grpSpPr>
            <p:sp>
              <p:nvSpPr>
                <p:cNvPr id="1033" name="Google Shape;1033;p33"/>
                <p:cNvSpPr/>
                <p:nvPr/>
              </p:nvSpPr>
              <p:spPr>
                <a:xfrm>
                  <a:off x="2565825"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4" name="Google Shape;1034;p33"/>
                <p:cNvSpPr/>
                <p:nvPr/>
              </p:nvSpPr>
              <p:spPr>
                <a:xfrm>
                  <a:off x="2661587"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5" name="Google Shape;1035;p33"/>
                <p:cNvSpPr/>
                <p:nvPr/>
              </p:nvSpPr>
              <p:spPr>
                <a:xfrm>
                  <a:off x="2481049"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6" name="Google Shape;1036;p33"/>
                <p:cNvSpPr/>
                <p:nvPr/>
              </p:nvSpPr>
              <p:spPr>
                <a:xfrm>
                  <a:off x="2388074"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7" name="Google Shape;1037;p33"/>
                <p:cNvSpPr/>
                <p:nvPr/>
              </p:nvSpPr>
              <p:spPr>
                <a:xfrm>
                  <a:off x="2757268"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sp>
        <p:nvSpPr>
          <p:cNvPr id="1038" name="Google Shape;1038;p33"/>
          <p:cNvSpPr txBox="1"/>
          <p:nvPr>
            <p:ph type="subTitle" idx="1"/>
          </p:nvPr>
        </p:nvSpPr>
        <p:spPr>
          <a:xfrm>
            <a:off x="880623" y="1826722"/>
            <a:ext cx="4855500" cy="1176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a:t>Kể tên các biện pháp tu từ em đã từng học? </a:t>
            </a:r>
            <a:endParaRPr lang="en-US"/>
          </a:p>
        </p:txBody>
      </p:sp>
      <p:sp>
        <p:nvSpPr>
          <p:cNvPr id="1039" name="Google Shape;1039;p33"/>
          <p:cNvSpPr txBox="1"/>
          <p:nvPr>
            <p:ph type="title"/>
          </p:nvPr>
        </p:nvSpPr>
        <p:spPr>
          <a:xfrm>
            <a:off x="880625" y="1200267"/>
            <a:ext cx="4855500" cy="669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a:t>Mở đầu</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989" name="Shape 989"/>
        <p:cNvGrpSpPr/>
        <p:nvPr/>
      </p:nvGrpSpPr>
      <p:grpSpPr>
        <a:xfrm>
          <a:off x="0" y="0"/>
          <a:ext cx="0" cy="0"/>
          <a:chOff x="0" y="0"/>
          <a:chExt cx="0" cy="0"/>
        </a:xfrm>
      </p:grpSpPr>
      <p:grpSp>
        <p:nvGrpSpPr>
          <p:cNvPr id="990" name="Google Shape;990;p33"/>
          <p:cNvGrpSpPr/>
          <p:nvPr/>
        </p:nvGrpSpPr>
        <p:grpSpPr>
          <a:xfrm>
            <a:off x="722090" y="4696260"/>
            <a:ext cx="7698900" cy="195300"/>
            <a:chOff x="722090" y="4696260"/>
            <a:chExt cx="7698900" cy="195300"/>
          </a:xfrm>
        </p:grpSpPr>
        <p:sp>
          <p:nvSpPr>
            <p:cNvPr id="991" name="Google Shape;991;p33"/>
            <p:cNvSpPr/>
            <p:nvPr/>
          </p:nvSpPr>
          <p:spPr>
            <a:xfrm rot="-5400000">
              <a:off x="4473890" y="944460"/>
              <a:ext cx="195300" cy="76989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992" name="Google Shape;992;p33"/>
            <p:cNvGrpSpPr/>
            <p:nvPr/>
          </p:nvGrpSpPr>
          <p:grpSpPr>
            <a:xfrm flipH="1">
              <a:off x="8020560" y="4822462"/>
              <a:ext cx="361490" cy="26300"/>
              <a:chOff x="6217388" y="4360343"/>
              <a:chExt cx="653689" cy="26318"/>
            </a:xfrm>
          </p:grpSpPr>
          <p:sp>
            <p:nvSpPr>
              <p:cNvPr id="993" name="Google Shape;993;p33"/>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94" name="Google Shape;994;p33"/>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995" name="Google Shape;995;p33"/>
          <p:cNvGrpSpPr/>
          <p:nvPr/>
        </p:nvGrpSpPr>
        <p:grpSpPr>
          <a:xfrm rot="-5400000">
            <a:off x="1792043" y="4591126"/>
            <a:ext cx="195161" cy="405534"/>
            <a:chOff x="7244150" y="1699060"/>
            <a:chExt cx="512100" cy="886800"/>
          </a:xfrm>
        </p:grpSpPr>
        <p:grpSp>
          <p:nvGrpSpPr>
            <p:cNvPr id="996" name="Google Shape;996;p33"/>
            <p:cNvGrpSpPr/>
            <p:nvPr/>
          </p:nvGrpSpPr>
          <p:grpSpPr>
            <a:xfrm>
              <a:off x="7244150" y="1699060"/>
              <a:ext cx="512100" cy="886800"/>
              <a:chOff x="7244150" y="1699060"/>
              <a:chExt cx="512100" cy="886800"/>
            </a:xfrm>
          </p:grpSpPr>
          <p:sp>
            <p:nvSpPr>
              <p:cNvPr id="997" name="Google Shape;997;p33"/>
              <p:cNvSpPr/>
              <p:nvPr/>
            </p:nvSpPr>
            <p:spPr>
              <a:xfrm>
                <a:off x="7244150" y="1699060"/>
                <a:ext cx="512100" cy="886800"/>
              </a:xfrm>
              <a:prstGeom prst="rect">
                <a:avLst/>
              </a:prstGeom>
              <a:gradFill>
                <a:gsLst>
                  <a:gs pos="0">
                    <a:schemeClr val="l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998" name="Google Shape;998;p33"/>
              <p:cNvGrpSpPr/>
              <p:nvPr/>
            </p:nvGrpSpPr>
            <p:grpSpPr>
              <a:xfrm>
                <a:off x="7372302" y="2041800"/>
                <a:ext cx="255783" cy="201322"/>
                <a:chOff x="8009065" y="2014587"/>
                <a:chExt cx="255783" cy="201322"/>
              </a:xfrm>
            </p:grpSpPr>
            <p:sp>
              <p:nvSpPr>
                <p:cNvPr id="999" name="Google Shape;999;p33"/>
                <p:cNvSpPr/>
                <p:nvPr/>
              </p:nvSpPr>
              <p:spPr>
                <a:xfrm>
                  <a:off x="8009065" y="2098900"/>
                  <a:ext cx="255783" cy="21853"/>
                </a:xfrm>
                <a:custGeom>
                  <a:avLst/>
                  <a:gdLst/>
                  <a:ahLst/>
                  <a:cxnLst/>
                  <a:rect l="l" t="t" r="r" b="b"/>
                  <a:pathLst>
                    <a:path w="3137" h="268" extrusionOk="0">
                      <a:moveTo>
                        <a:pt x="234" y="1"/>
                      </a:moveTo>
                      <a:cubicBezTo>
                        <a:pt x="167" y="1"/>
                        <a:pt x="67" y="101"/>
                        <a:pt x="1" y="134"/>
                      </a:cubicBezTo>
                      <a:cubicBezTo>
                        <a:pt x="67" y="167"/>
                        <a:pt x="167" y="267"/>
                        <a:pt x="234" y="267"/>
                      </a:cubicBezTo>
                      <a:lnTo>
                        <a:pt x="2869" y="267"/>
                      </a:lnTo>
                      <a:cubicBezTo>
                        <a:pt x="2969" y="267"/>
                        <a:pt x="3036" y="167"/>
                        <a:pt x="3136" y="134"/>
                      </a:cubicBezTo>
                      <a:cubicBezTo>
                        <a:pt x="3036" y="101"/>
                        <a:pt x="2969" y="1"/>
                        <a:pt x="286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0" name="Google Shape;1000;p33"/>
                <p:cNvSpPr/>
                <p:nvPr/>
              </p:nvSpPr>
              <p:spPr>
                <a:xfrm>
                  <a:off x="8009065" y="2014587"/>
                  <a:ext cx="250320" cy="21853"/>
                </a:xfrm>
                <a:custGeom>
                  <a:avLst/>
                  <a:gdLst/>
                  <a:ahLst/>
                  <a:cxnLst/>
                  <a:rect l="l" t="t" r="r" b="b"/>
                  <a:pathLst>
                    <a:path w="3070" h="268" extrusionOk="0">
                      <a:moveTo>
                        <a:pt x="234" y="1"/>
                      </a:moveTo>
                      <a:cubicBezTo>
                        <a:pt x="167" y="1"/>
                        <a:pt x="67" y="101"/>
                        <a:pt x="1" y="134"/>
                      </a:cubicBezTo>
                      <a:cubicBezTo>
                        <a:pt x="67" y="167"/>
                        <a:pt x="167" y="267"/>
                        <a:pt x="234" y="267"/>
                      </a:cubicBezTo>
                      <a:lnTo>
                        <a:pt x="2836" y="267"/>
                      </a:lnTo>
                      <a:cubicBezTo>
                        <a:pt x="2903" y="267"/>
                        <a:pt x="3003" y="167"/>
                        <a:pt x="3070" y="134"/>
                      </a:cubicBezTo>
                      <a:cubicBezTo>
                        <a:pt x="3003" y="101"/>
                        <a:pt x="2903" y="1"/>
                        <a:pt x="28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1" name="Google Shape;1001;p33"/>
                <p:cNvSpPr/>
                <p:nvPr/>
              </p:nvSpPr>
              <p:spPr>
                <a:xfrm>
                  <a:off x="8014528" y="2191366"/>
                  <a:ext cx="242166" cy="24544"/>
                </a:xfrm>
                <a:custGeom>
                  <a:avLst/>
                  <a:gdLst/>
                  <a:ahLst/>
                  <a:cxnLst/>
                  <a:rect l="l" t="t" r="r" b="b"/>
                  <a:pathLst>
                    <a:path w="2970" h="301" extrusionOk="0">
                      <a:moveTo>
                        <a:pt x="267" y="1"/>
                      </a:moveTo>
                      <a:cubicBezTo>
                        <a:pt x="167" y="1"/>
                        <a:pt x="100" y="101"/>
                        <a:pt x="0" y="134"/>
                      </a:cubicBezTo>
                      <a:cubicBezTo>
                        <a:pt x="100" y="168"/>
                        <a:pt x="167" y="268"/>
                        <a:pt x="267" y="268"/>
                      </a:cubicBezTo>
                      <a:lnTo>
                        <a:pt x="1501" y="268"/>
                      </a:lnTo>
                      <a:cubicBezTo>
                        <a:pt x="1935" y="268"/>
                        <a:pt x="2335" y="268"/>
                        <a:pt x="2736" y="301"/>
                      </a:cubicBezTo>
                      <a:cubicBezTo>
                        <a:pt x="2802" y="301"/>
                        <a:pt x="2902" y="168"/>
                        <a:pt x="2969" y="134"/>
                      </a:cubicBezTo>
                      <a:cubicBezTo>
                        <a:pt x="2902" y="101"/>
                        <a:pt x="2802" y="1"/>
                        <a:pt x="27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002" name="Google Shape;1002;p33"/>
            <p:cNvGrpSpPr/>
            <p:nvPr/>
          </p:nvGrpSpPr>
          <p:grpSpPr>
            <a:xfrm>
              <a:off x="7399502" y="2510426"/>
              <a:ext cx="201398" cy="21282"/>
              <a:chOff x="8038989" y="2545576"/>
              <a:chExt cx="201398" cy="21282"/>
            </a:xfrm>
          </p:grpSpPr>
          <p:sp>
            <p:nvSpPr>
              <p:cNvPr id="1003" name="Google Shape;1003;p33"/>
              <p:cNvSpPr/>
              <p:nvPr/>
            </p:nvSpPr>
            <p:spPr>
              <a:xfrm>
                <a:off x="8147760" y="2545576"/>
                <a:ext cx="92627" cy="21282"/>
              </a:xfrm>
              <a:custGeom>
                <a:avLst/>
                <a:gdLst/>
                <a:ahLst/>
                <a:cxnLst/>
                <a:rect l="l" t="t" r="r" b="b"/>
                <a:pathLst>
                  <a:path w="1136" h="261" extrusionOk="0">
                    <a:moveTo>
                      <a:pt x="324" y="1"/>
                    </a:moveTo>
                    <a:cubicBezTo>
                      <a:pt x="225" y="1"/>
                      <a:pt x="144" y="9"/>
                      <a:pt x="101" y="27"/>
                    </a:cubicBezTo>
                    <a:cubicBezTo>
                      <a:pt x="34" y="27"/>
                      <a:pt x="1" y="127"/>
                      <a:pt x="1" y="127"/>
                    </a:cubicBezTo>
                    <a:cubicBezTo>
                      <a:pt x="34" y="160"/>
                      <a:pt x="134" y="260"/>
                      <a:pt x="168" y="260"/>
                    </a:cubicBezTo>
                    <a:lnTo>
                      <a:pt x="768" y="260"/>
                    </a:lnTo>
                    <a:cubicBezTo>
                      <a:pt x="868" y="260"/>
                      <a:pt x="1002" y="193"/>
                      <a:pt x="1135" y="193"/>
                    </a:cubicBezTo>
                    <a:cubicBezTo>
                      <a:pt x="1036" y="70"/>
                      <a:pt x="607" y="1"/>
                      <a:pt x="3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4" name="Google Shape;1004;p33"/>
              <p:cNvSpPr/>
              <p:nvPr/>
            </p:nvSpPr>
            <p:spPr>
              <a:xfrm>
                <a:off x="8038989" y="2552425"/>
                <a:ext cx="78928" cy="14433"/>
              </a:xfrm>
              <a:custGeom>
                <a:avLst/>
                <a:gdLst/>
                <a:ahLst/>
                <a:cxnLst/>
                <a:rect l="l" t="t" r="r" b="b"/>
                <a:pathLst>
                  <a:path w="968" h="177" extrusionOk="0">
                    <a:moveTo>
                      <a:pt x="484" y="1"/>
                    </a:moveTo>
                    <a:cubicBezTo>
                      <a:pt x="292" y="1"/>
                      <a:pt x="101" y="59"/>
                      <a:pt x="1" y="176"/>
                    </a:cubicBezTo>
                    <a:lnTo>
                      <a:pt x="968" y="176"/>
                    </a:lnTo>
                    <a:cubicBezTo>
                      <a:pt x="868" y="59"/>
                      <a:pt x="676" y="1"/>
                      <a:pt x="48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05" name="Google Shape;1005;p33"/>
            <p:cNvGrpSpPr/>
            <p:nvPr/>
          </p:nvGrpSpPr>
          <p:grpSpPr>
            <a:xfrm>
              <a:off x="7645940" y="1741187"/>
              <a:ext cx="68084" cy="282536"/>
              <a:chOff x="8324615" y="1845962"/>
              <a:chExt cx="68084" cy="282536"/>
            </a:xfrm>
          </p:grpSpPr>
          <p:sp>
            <p:nvSpPr>
              <p:cNvPr id="1006" name="Google Shape;1006;p33"/>
              <p:cNvSpPr/>
              <p:nvPr/>
            </p:nvSpPr>
            <p:spPr>
              <a:xfrm>
                <a:off x="8338150" y="1982624"/>
                <a:ext cx="54549" cy="67434"/>
              </a:xfrm>
              <a:custGeom>
                <a:avLst/>
                <a:gdLst/>
                <a:ahLst/>
                <a:cxnLst/>
                <a:rect l="l" t="t" r="r" b="b"/>
                <a:pathLst>
                  <a:path w="669" h="827" extrusionOk="0">
                    <a:moveTo>
                      <a:pt x="568" y="1"/>
                    </a:moveTo>
                    <a:cubicBezTo>
                      <a:pt x="543" y="1"/>
                      <a:pt x="518" y="9"/>
                      <a:pt x="501" y="26"/>
                    </a:cubicBezTo>
                    <a:cubicBezTo>
                      <a:pt x="334" y="226"/>
                      <a:pt x="168" y="393"/>
                      <a:pt x="1" y="593"/>
                    </a:cubicBezTo>
                    <a:cubicBezTo>
                      <a:pt x="1" y="659"/>
                      <a:pt x="34" y="726"/>
                      <a:pt x="34" y="826"/>
                    </a:cubicBezTo>
                    <a:lnTo>
                      <a:pt x="134" y="826"/>
                    </a:lnTo>
                    <a:cubicBezTo>
                      <a:pt x="301" y="593"/>
                      <a:pt x="501" y="359"/>
                      <a:pt x="668" y="159"/>
                    </a:cubicBezTo>
                    <a:cubicBezTo>
                      <a:pt x="668" y="92"/>
                      <a:pt x="668" y="26"/>
                      <a:pt x="635" y="26"/>
                    </a:cubicBezTo>
                    <a:cubicBezTo>
                      <a:pt x="618" y="9"/>
                      <a:pt x="593" y="1"/>
                      <a:pt x="56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7" name="Google Shape;1007;p33"/>
              <p:cNvSpPr/>
              <p:nvPr/>
            </p:nvSpPr>
            <p:spPr>
              <a:xfrm>
                <a:off x="8324615" y="1845962"/>
                <a:ext cx="65312" cy="62623"/>
              </a:xfrm>
              <a:custGeom>
                <a:avLst/>
                <a:gdLst/>
                <a:ahLst/>
                <a:cxnLst/>
                <a:rect l="l" t="t" r="r" b="b"/>
                <a:pathLst>
                  <a:path w="801" h="768" extrusionOk="0">
                    <a:moveTo>
                      <a:pt x="801" y="0"/>
                    </a:moveTo>
                    <a:cubicBezTo>
                      <a:pt x="667" y="34"/>
                      <a:pt x="100" y="534"/>
                      <a:pt x="33" y="601"/>
                    </a:cubicBezTo>
                    <a:cubicBezTo>
                      <a:pt x="0" y="668"/>
                      <a:pt x="0" y="701"/>
                      <a:pt x="33" y="734"/>
                    </a:cubicBezTo>
                    <a:cubicBezTo>
                      <a:pt x="100" y="768"/>
                      <a:pt x="134" y="768"/>
                      <a:pt x="167" y="768"/>
                    </a:cubicBezTo>
                    <a:cubicBezTo>
                      <a:pt x="334" y="734"/>
                      <a:pt x="767" y="201"/>
                      <a:pt x="8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8" name="Google Shape;1008;p33"/>
              <p:cNvSpPr/>
              <p:nvPr/>
            </p:nvSpPr>
            <p:spPr>
              <a:xfrm>
                <a:off x="8335459" y="2071747"/>
                <a:ext cx="51776" cy="56752"/>
              </a:xfrm>
              <a:custGeom>
                <a:avLst/>
                <a:gdLst/>
                <a:ahLst/>
                <a:cxnLst/>
                <a:rect l="l" t="t" r="r" b="b"/>
                <a:pathLst>
                  <a:path w="635" h="696" extrusionOk="0">
                    <a:moveTo>
                      <a:pt x="501" y="0"/>
                    </a:moveTo>
                    <a:lnTo>
                      <a:pt x="1" y="500"/>
                    </a:lnTo>
                    <a:cubicBezTo>
                      <a:pt x="1" y="500"/>
                      <a:pt x="1" y="567"/>
                      <a:pt x="34" y="634"/>
                    </a:cubicBezTo>
                    <a:cubicBezTo>
                      <a:pt x="57" y="657"/>
                      <a:pt x="112" y="696"/>
                      <a:pt x="154" y="696"/>
                    </a:cubicBezTo>
                    <a:cubicBezTo>
                      <a:pt x="174" y="696"/>
                      <a:pt x="190" y="688"/>
                      <a:pt x="201" y="667"/>
                    </a:cubicBezTo>
                    <a:cubicBezTo>
                      <a:pt x="367" y="500"/>
                      <a:pt x="501" y="334"/>
                      <a:pt x="634" y="167"/>
                    </a:cubicBezTo>
                    <a:cubicBezTo>
                      <a:pt x="634" y="133"/>
                      <a:pt x="534" y="67"/>
                      <a:pt x="5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9" name="Google Shape;1009;p33"/>
              <p:cNvSpPr/>
              <p:nvPr/>
            </p:nvSpPr>
            <p:spPr>
              <a:xfrm>
                <a:off x="8340922" y="1917392"/>
                <a:ext cx="51776" cy="51044"/>
              </a:xfrm>
              <a:custGeom>
                <a:avLst/>
                <a:gdLst/>
                <a:ahLst/>
                <a:cxnLst/>
                <a:rect l="l" t="t" r="r" b="b"/>
                <a:pathLst>
                  <a:path w="635" h="626" extrusionOk="0">
                    <a:moveTo>
                      <a:pt x="438" y="0"/>
                    </a:moveTo>
                    <a:cubicBezTo>
                      <a:pt x="417" y="0"/>
                      <a:pt x="401" y="8"/>
                      <a:pt x="401" y="25"/>
                    </a:cubicBezTo>
                    <a:cubicBezTo>
                      <a:pt x="267" y="158"/>
                      <a:pt x="134" y="325"/>
                      <a:pt x="0" y="492"/>
                    </a:cubicBezTo>
                    <a:cubicBezTo>
                      <a:pt x="0" y="492"/>
                      <a:pt x="0" y="559"/>
                      <a:pt x="67" y="625"/>
                    </a:cubicBezTo>
                    <a:lnTo>
                      <a:pt x="167" y="625"/>
                    </a:lnTo>
                    <a:cubicBezTo>
                      <a:pt x="334" y="459"/>
                      <a:pt x="501" y="225"/>
                      <a:pt x="634" y="58"/>
                    </a:cubicBezTo>
                    <a:cubicBezTo>
                      <a:pt x="610" y="35"/>
                      <a:pt x="604" y="11"/>
                      <a:pt x="566" y="11"/>
                    </a:cubicBezTo>
                    <a:cubicBezTo>
                      <a:pt x="551" y="11"/>
                      <a:pt x="530" y="15"/>
                      <a:pt x="501" y="25"/>
                    </a:cubicBezTo>
                    <a:cubicBezTo>
                      <a:pt x="484" y="8"/>
                      <a:pt x="459" y="0"/>
                      <a:pt x="43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pic>
        <p:nvPicPr>
          <p:cNvPr id="1010" name="Google Shape;1010;p33"/>
          <p:cNvPicPr preferRelativeResize="0"/>
          <p:nvPr/>
        </p:nvPicPr>
        <p:blipFill rotWithShape="1">
          <a:blip r:embed="rId1"/>
          <a:srcRect l="17246" t="7455" r="5065" b="35152"/>
          <a:stretch>
            <a:fillRect/>
          </a:stretch>
        </p:blipFill>
        <p:spPr>
          <a:xfrm>
            <a:off x="4015936" y="2441488"/>
            <a:ext cx="4212475" cy="2084573"/>
          </a:xfrm>
          <a:prstGeom prst="rect">
            <a:avLst/>
          </a:prstGeom>
          <a:noFill/>
          <a:ln w="19050" cap="flat" cmpd="sng">
            <a:solidFill>
              <a:schemeClr val="dk1"/>
            </a:solidFill>
            <a:prstDash val="solid"/>
            <a:round/>
            <a:headEnd type="none" w="sm" len="sm"/>
            <a:tailEnd type="none" w="sm" len="sm"/>
          </a:ln>
        </p:spPr>
      </p:pic>
      <p:grpSp>
        <p:nvGrpSpPr>
          <p:cNvPr id="1011" name="Google Shape;1011;p33"/>
          <p:cNvGrpSpPr/>
          <p:nvPr/>
        </p:nvGrpSpPr>
        <p:grpSpPr>
          <a:xfrm>
            <a:off x="4012275" y="2033188"/>
            <a:ext cx="4229100" cy="408300"/>
            <a:chOff x="3496393" y="819000"/>
            <a:chExt cx="4229100" cy="408300"/>
          </a:xfrm>
        </p:grpSpPr>
        <p:sp>
          <p:nvSpPr>
            <p:cNvPr id="1012" name="Google Shape;1012;p33"/>
            <p:cNvSpPr/>
            <p:nvPr/>
          </p:nvSpPr>
          <p:spPr>
            <a:xfrm>
              <a:off x="3496393" y="819000"/>
              <a:ext cx="42291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13" name="Google Shape;1013;p33"/>
            <p:cNvSpPr/>
            <p:nvPr/>
          </p:nvSpPr>
          <p:spPr>
            <a:xfrm>
              <a:off x="69983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14" name="Google Shape;1014;p33"/>
            <p:cNvSpPr/>
            <p:nvPr/>
          </p:nvSpPr>
          <p:spPr>
            <a:xfrm>
              <a:off x="73374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15" name="Google Shape;1015;p33"/>
            <p:cNvSpPr/>
            <p:nvPr/>
          </p:nvSpPr>
          <p:spPr>
            <a:xfrm>
              <a:off x="66783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16" name="Google Shape;1016;p33"/>
          <p:cNvGrpSpPr/>
          <p:nvPr/>
        </p:nvGrpSpPr>
        <p:grpSpPr>
          <a:xfrm>
            <a:off x="2586399" y="3804335"/>
            <a:ext cx="308604" cy="304818"/>
            <a:chOff x="1665525" y="4051475"/>
            <a:chExt cx="618940" cy="611347"/>
          </a:xfrm>
        </p:grpSpPr>
        <p:sp>
          <p:nvSpPr>
            <p:cNvPr id="1017" name="Google Shape;1017;p33"/>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l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18" name="Google Shape;1018;p33"/>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19" name="Google Shape;1019;p33"/>
          <p:cNvGrpSpPr/>
          <p:nvPr/>
        </p:nvGrpSpPr>
        <p:grpSpPr>
          <a:xfrm>
            <a:off x="1672894" y="3331367"/>
            <a:ext cx="308604" cy="304818"/>
            <a:chOff x="1665525" y="4051475"/>
            <a:chExt cx="618940" cy="611347"/>
          </a:xfrm>
        </p:grpSpPr>
        <p:sp>
          <p:nvSpPr>
            <p:cNvPr id="1020" name="Google Shape;1020;p33"/>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21" name="Google Shape;1021;p33"/>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22" name="Google Shape;1022;p33"/>
          <p:cNvGrpSpPr/>
          <p:nvPr/>
        </p:nvGrpSpPr>
        <p:grpSpPr>
          <a:xfrm>
            <a:off x="7158909" y="946195"/>
            <a:ext cx="308604" cy="304818"/>
            <a:chOff x="1665525" y="4051475"/>
            <a:chExt cx="618940" cy="611347"/>
          </a:xfrm>
        </p:grpSpPr>
        <p:sp>
          <p:nvSpPr>
            <p:cNvPr id="1023" name="Google Shape;1023;p33"/>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24" name="Google Shape;1024;p33"/>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25" name="Google Shape;1025;p33"/>
          <p:cNvGrpSpPr/>
          <p:nvPr/>
        </p:nvGrpSpPr>
        <p:grpSpPr>
          <a:xfrm>
            <a:off x="735275" y="617450"/>
            <a:ext cx="5146200" cy="2599800"/>
            <a:chOff x="814802" y="539512"/>
            <a:chExt cx="5146200" cy="2599800"/>
          </a:xfrm>
        </p:grpSpPr>
        <p:sp>
          <p:nvSpPr>
            <p:cNvPr id="1026" name="Google Shape;1026;p33"/>
            <p:cNvSpPr/>
            <p:nvPr/>
          </p:nvSpPr>
          <p:spPr>
            <a:xfrm>
              <a:off x="814802" y="539512"/>
              <a:ext cx="5146200" cy="2599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027" name="Google Shape;1027;p33"/>
            <p:cNvGrpSpPr/>
            <p:nvPr/>
          </p:nvGrpSpPr>
          <p:grpSpPr>
            <a:xfrm>
              <a:off x="814802" y="539512"/>
              <a:ext cx="5146200" cy="408300"/>
              <a:chOff x="2692668" y="819012"/>
              <a:chExt cx="5146200" cy="408300"/>
            </a:xfrm>
          </p:grpSpPr>
          <p:sp>
            <p:nvSpPr>
              <p:cNvPr id="1028" name="Google Shape;1028;p33"/>
              <p:cNvSpPr/>
              <p:nvPr/>
            </p:nvSpPr>
            <p:spPr>
              <a:xfrm>
                <a:off x="2692668" y="819012"/>
                <a:ext cx="51462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29" name="Google Shape;1029;p33"/>
              <p:cNvSpPr/>
              <p:nvPr/>
            </p:nvSpPr>
            <p:spPr>
              <a:xfrm>
                <a:off x="7165754" y="936956"/>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0" name="Google Shape;1030;p33"/>
              <p:cNvSpPr/>
              <p:nvPr/>
            </p:nvSpPr>
            <p:spPr>
              <a:xfrm>
                <a:off x="7504858" y="939744"/>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1" name="Google Shape;1031;p33"/>
              <p:cNvSpPr/>
              <p:nvPr/>
            </p:nvSpPr>
            <p:spPr>
              <a:xfrm>
                <a:off x="6845753" y="1081912"/>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032" name="Google Shape;1032;p33"/>
              <p:cNvGrpSpPr/>
              <p:nvPr/>
            </p:nvGrpSpPr>
            <p:grpSpPr>
              <a:xfrm>
                <a:off x="2772436" y="1071762"/>
                <a:ext cx="426749" cy="68460"/>
                <a:chOff x="2388074" y="1032262"/>
                <a:chExt cx="426749" cy="68460"/>
              </a:xfrm>
            </p:grpSpPr>
            <p:sp>
              <p:nvSpPr>
                <p:cNvPr id="1033" name="Google Shape;1033;p33"/>
                <p:cNvSpPr/>
                <p:nvPr/>
              </p:nvSpPr>
              <p:spPr>
                <a:xfrm>
                  <a:off x="2565825"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4" name="Google Shape;1034;p33"/>
                <p:cNvSpPr/>
                <p:nvPr/>
              </p:nvSpPr>
              <p:spPr>
                <a:xfrm>
                  <a:off x="2661587"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5" name="Google Shape;1035;p33"/>
                <p:cNvSpPr/>
                <p:nvPr/>
              </p:nvSpPr>
              <p:spPr>
                <a:xfrm>
                  <a:off x="2481049"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6" name="Google Shape;1036;p33"/>
                <p:cNvSpPr/>
                <p:nvPr/>
              </p:nvSpPr>
              <p:spPr>
                <a:xfrm>
                  <a:off x="2388074"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7" name="Google Shape;1037;p33"/>
                <p:cNvSpPr/>
                <p:nvPr/>
              </p:nvSpPr>
              <p:spPr>
                <a:xfrm>
                  <a:off x="2757268"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sp>
        <p:nvSpPr>
          <p:cNvPr id="1038" name="Google Shape;1038;p33"/>
          <p:cNvSpPr txBox="1"/>
          <p:nvPr>
            <p:ph type="subTitle" idx="1"/>
          </p:nvPr>
        </p:nvSpPr>
        <p:spPr>
          <a:xfrm>
            <a:off x="880623" y="1869267"/>
            <a:ext cx="4855500" cy="1176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lang="en-US"/>
          </a:p>
        </p:txBody>
      </p:sp>
      <p:sp>
        <p:nvSpPr>
          <p:cNvPr id="1039" name="Google Shape;1039;p33"/>
          <p:cNvSpPr txBox="1"/>
          <p:nvPr>
            <p:ph type="title"/>
          </p:nvPr>
        </p:nvSpPr>
        <p:spPr>
          <a:xfrm>
            <a:off x="880745" y="1200150"/>
            <a:ext cx="4855210" cy="1241425"/>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a:t>HÌNH THÀNH KIẾN THỨC VÀ LUYỆN TẬP</a:t>
            </a:r>
            <a:endParaRPr lang="en-U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792" name="Shape 1792"/>
        <p:cNvGrpSpPr/>
        <p:nvPr/>
      </p:nvGrpSpPr>
      <p:grpSpPr>
        <a:xfrm>
          <a:off x="0" y="0"/>
          <a:ext cx="0" cy="0"/>
          <a:chOff x="0" y="0"/>
          <a:chExt cx="0" cy="0"/>
        </a:xfrm>
      </p:grpSpPr>
      <p:grpSp>
        <p:nvGrpSpPr>
          <p:cNvPr id="1793" name="Google Shape;1793;p44"/>
          <p:cNvGrpSpPr/>
          <p:nvPr/>
        </p:nvGrpSpPr>
        <p:grpSpPr>
          <a:xfrm>
            <a:off x="722090" y="4696260"/>
            <a:ext cx="7698900" cy="195300"/>
            <a:chOff x="722090" y="4696260"/>
            <a:chExt cx="7698900" cy="195300"/>
          </a:xfrm>
        </p:grpSpPr>
        <p:sp>
          <p:nvSpPr>
            <p:cNvPr id="1794" name="Google Shape;1794;p44"/>
            <p:cNvSpPr/>
            <p:nvPr/>
          </p:nvSpPr>
          <p:spPr>
            <a:xfrm rot="-5400000">
              <a:off x="4473890" y="944460"/>
              <a:ext cx="195300" cy="76989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795" name="Google Shape;1795;p44"/>
            <p:cNvGrpSpPr/>
            <p:nvPr/>
          </p:nvGrpSpPr>
          <p:grpSpPr>
            <a:xfrm flipH="1">
              <a:off x="8020560" y="4822462"/>
              <a:ext cx="361490" cy="26300"/>
              <a:chOff x="6217388" y="4360343"/>
              <a:chExt cx="653689" cy="26318"/>
            </a:xfrm>
          </p:grpSpPr>
          <p:sp>
            <p:nvSpPr>
              <p:cNvPr id="1796" name="Google Shape;1796;p44"/>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97" name="Google Shape;1797;p44"/>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798" name="Google Shape;1798;p44"/>
          <p:cNvGrpSpPr/>
          <p:nvPr/>
        </p:nvGrpSpPr>
        <p:grpSpPr>
          <a:xfrm>
            <a:off x="718113" y="541800"/>
            <a:ext cx="4592100" cy="4059900"/>
            <a:chOff x="3828766" y="1447650"/>
            <a:chExt cx="4592100" cy="4059900"/>
          </a:xfrm>
        </p:grpSpPr>
        <p:sp>
          <p:nvSpPr>
            <p:cNvPr id="1799" name="Google Shape;1799;p44"/>
            <p:cNvSpPr/>
            <p:nvPr/>
          </p:nvSpPr>
          <p:spPr>
            <a:xfrm>
              <a:off x="3828766" y="1447650"/>
              <a:ext cx="4592100" cy="40599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800" name="Google Shape;1800;p44"/>
            <p:cNvGrpSpPr/>
            <p:nvPr/>
          </p:nvGrpSpPr>
          <p:grpSpPr>
            <a:xfrm>
              <a:off x="4241051" y="5408943"/>
              <a:ext cx="653689" cy="26318"/>
              <a:chOff x="8269288" y="5493268"/>
              <a:chExt cx="653689" cy="26318"/>
            </a:xfrm>
          </p:grpSpPr>
          <p:sp>
            <p:nvSpPr>
              <p:cNvPr id="1801" name="Google Shape;1801;p44"/>
              <p:cNvSpPr/>
              <p:nvPr/>
            </p:nvSpPr>
            <p:spPr>
              <a:xfrm>
                <a:off x="8455238" y="5493268"/>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02" name="Google Shape;1802;p44"/>
              <p:cNvSpPr/>
              <p:nvPr/>
            </p:nvSpPr>
            <p:spPr>
              <a:xfrm>
                <a:off x="8269288" y="5497613"/>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803" name="Google Shape;1803;p44"/>
            <p:cNvGrpSpPr/>
            <p:nvPr/>
          </p:nvGrpSpPr>
          <p:grpSpPr>
            <a:xfrm>
              <a:off x="3917667" y="4813807"/>
              <a:ext cx="32877" cy="382965"/>
              <a:chOff x="2840505" y="4831457"/>
              <a:chExt cx="32877" cy="382965"/>
            </a:xfrm>
          </p:grpSpPr>
          <p:sp>
            <p:nvSpPr>
              <p:cNvPr id="1804" name="Google Shape;1804;p44"/>
              <p:cNvSpPr/>
              <p:nvPr/>
            </p:nvSpPr>
            <p:spPr>
              <a:xfrm>
                <a:off x="2840505" y="4984611"/>
                <a:ext cx="32877" cy="229811"/>
              </a:xfrm>
              <a:custGeom>
                <a:avLst/>
                <a:gdLst/>
                <a:ahLst/>
                <a:cxnLst/>
                <a:rect l="l" t="t" r="r" b="b"/>
                <a:pathLst>
                  <a:path w="401" h="2803" extrusionOk="0">
                    <a:moveTo>
                      <a:pt x="167" y="1"/>
                    </a:moveTo>
                    <a:cubicBezTo>
                      <a:pt x="0" y="501"/>
                      <a:pt x="0" y="2469"/>
                      <a:pt x="167" y="2803"/>
                    </a:cubicBezTo>
                    <a:lnTo>
                      <a:pt x="267" y="2803"/>
                    </a:lnTo>
                    <a:cubicBezTo>
                      <a:pt x="267" y="2536"/>
                      <a:pt x="301" y="2336"/>
                      <a:pt x="301" y="2102"/>
                    </a:cubicBezTo>
                    <a:lnTo>
                      <a:pt x="301" y="1368"/>
                    </a:lnTo>
                    <a:lnTo>
                      <a:pt x="301" y="668"/>
                    </a:lnTo>
                    <a:cubicBezTo>
                      <a:pt x="301" y="468"/>
                      <a:pt x="401" y="201"/>
                      <a:pt x="16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05" name="Google Shape;1805;p44"/>
              <p:cNvSpPr/>
              <p:nvPr/>
            </p:nvSpPr>
            <p:spPr>
              <a:xfrm>
                <a:off x="2843210" y="4831457"/>
                <a:ext cx="30171" cy="82151"/>
              </a:xfrm>
              <a:custGeom>
                <a:avLst/>
                <a:gdLst/>
                <a:ahLst/>
                <a:cxnLst/>
                <a:rect l="l" t="t" r="r" b="b"/>
                <a:pathLst>
                  <a:path w="368" h="1002" extrusionOk="0">
                    <a:moveTo>
                      <a:pt x="201" y="1"/>
                    </a:moveTo>
                    <a:cubicBezTo>
                      <a:pt x="67" y="334"/>
                      <a:pt x="1" y="668"/>
                      <a:pt x="201" y="1001"/>
                    </a:cubicBezTo>
                    <a:cubicBezTo>
                      <a:pt x="368" y="668"/>
                      <a:pt x="301" y="334"/>
                      <a:pt x="20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806" name="Google Shape;1806;p44"/>
            <p:cNvGrpSpPr/>
            <p:nvPr/>
          </p:nvGrpSpPr>
          <p:grpSpPr>
            <a:xfrm>
              <a:off x="3828766" y="1447650"/>
              <a:ext cx="4589100" cy="408300"/>
              <a:chOff x="3135966" y="819000"/>
              <a:chExt cx="4589100" cy="408300"/>
            </a:xfrm>
          </p:grpSpPr>
          <p:sp>
            <p:nvSpPr>
              <p:cNvPr id="1807" name="Google Shape;1807;p44"/>
              <p:cNvSpPr/>
              <p:nvPr/>
            </p:nvSpPr>
            <p:spPr>
              <a:xfrm>
                <a:off x="3135966" y="819000"/>
                <a:ext cx="45891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08" name="Google Shape;1808;p44"/>
              <p:cNvSpPr/>
              <p:nvPr/>
            </p:nvSpPr>
            <p:spPr>
              <a:xfrm>
                <a:off x="69983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09" name="Google Shape;1809;p44"/>
              <p:cNvSpPr/>
              <p:nvPr/>
            </p:nvSpPr>
            <p:spPr>
              <a:xfrm>
                <a:off x="73374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10" name="Google Shape;1810;p44"/>
              <p:cNvSpPr/>
              <p:nvPr/>
            </p:nvSpPr>
            <p:spPr>
              <a:xfrm>
                <a:off x="66783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811" name="Google Shape;1811;p44"/>
              <p:cNvGrpSpPr/>
              <p:nvPr/>
            </p:nvGrpSpPr>
            <p:grpSpPr>
              <a:xfrm>
                <a:off x="3224874" y="1071762"/>
                <a:ext cx="426749" cy="68460"/>
                <a:chOff x="2840511" y="1032262"/>
                <a:chExt cx="426749" cy="68460"/>
              </a:xfrm>
            </p:grpSpPr>
            <p:sp>
              <p:nvSpPr>
                <p:cNvPr id="1812" name="Google Shape;1812;p44"/>
                <p:cNvSpPr/>
                <p:nvPr/>
              </p:nvSpPr>
              <p:spPr>
                <a:xfrm>
                  <a:off x="301826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13" name="Google Shape;1813;p44"/>
                <p:cNvSpPr/>
                <p:nvPr/>
              </p:nvSpPr>
              <p:spPr>
                <a:xfrm>
                  <a:off x="311402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14" name="Google Shape;1814;p44"/>
                <p:cNvSpPr/>
                <p:nvPr/>
              </p:nvSpPr>
              <p:spPr>
                <a:xfrm>
                  <a:off x="293348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15" name="Google Shape;1815;p44"/>
                <p:cNvSpPr/>
                <p:nvPr/>
              </p:nvSpPr>
              <p:spPr>
                <a:xfrm>
                  <a:off x="284051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16" name="Google Shape;1816;p44"/>
                <p:cNvSpPr/>
                <p:nvPr/>
              </p:nvSpPr>
              <p:spPr>
                <a:xfrm>
                  <a:off x="320970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sp>
        <p:nvSpPr>
          <p:cNvPr id="1817" name="Google Shape;1817;p44"/>
          <p:cNvSpPr txBox="1"/>
          <p:nvPr>
            <p:ph type="title"/>
          </p:nvPr>
        </p:nvSpPr>
        <p:spPr>
          <a:xfrm>
            <a:off x="1084599" y="1314450"/>
            <a:ext cx="3294300" cy="2016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a:t>I. BIỆN PHÁP CHÊM XEN</a:t>
            </a:r>
            <a:endParaRPr lang="en-US"/>
          </a:p>
        </p:txBody>
      </p:sp>
      <p:sp>
        <p:nvSpPr>
          <p:cNvPr id="1818" name="Google Shape;1818;p44"/>
          <p:cNvSpPr txBox="1"/>
          <p:nvPr>
            <p:ph type="subTitle" idx="1"/>
          </p:nvPr>
        </p:nvSpPr>
        <p:spPr>
          <a:xfrm>
            <a:off x="1084599" y="3331350"/>
            <a:ext cx="3294300" cy="81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a:p>
        </p:txBody>
      </p:sp>
      <p:grpSp>
        <p:nvGrpSpPr>
          <p:cNvPr id="1819" name="Google Shape;1819;p44"/>
          <p:cNvGrpSpPr/>
          <p:nvPr/>
        </p:nvGrpSpPr>
        <p:grpSpPr>
          <a:xfrm rot="-5400000">
            <a:off x="4226127" y="4591138"/>
            <a:ext cx="195161" cy="405534"/>
            <a:chOff x="7244150" y="1699060"/>
            <a:chExt cx="512100" cy="886800"/>
          </a:xfrm>
        </p:grpSpPr>
        <p:grpSp>
          <p:nvGrpSpPr>
            <p:cNvPr id="1820" name="Google Shape;1820;p44"/>
            <p:cNvGrpSpPr/>
            <p:nvPr/>
          </p:nvGrpSpPr>
          <p:grpSpPr>
            <a:xfrm>
              <a:off x="7244150" y="1699060"/>
              <a:ext cx="512100" cy="886800"/>
              <a:chOff x="7244150" y="1699060"/>
              <a:chExt cx="512100" cy="886800"/>
            </a:xfrm>
          </p:grpSpPr>
          <p:sp>
            <p:nvSpPr>
              <p:cNvPr id="1821" name="Google Shape;1821;p44"/>
              <p:cNvSpPr/>
              <p:nvPr/>
            </p:nvSpPr>
            <p:spPr>
              <a:xfrm>
                <a:off x="7244150" y="1699060"/>
                <a:ext cx="512100" cy="886800"/>
              </a:xfrm>
              <a:prstGeom prst="rect">
                <a:avLst/>
              </a:prstGeom>
              <a:gradFill>
                <a:gsLst>
                  <a:gs pos="0">
                    <a:schemeClr val="l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822" name="Google Shape;1822;p44"/>
              <p:cNvGrpSpPr/>
              <p:nvPr/>
            </p:nvGrpSpPr>
            <p:grpSpPr>
              <a:xfrm>
                <a:off x="7372302" y="2041800"/>
                <a:ext cx="255783" cy="201322"/>
                <a:chOff x="8009065" y="2014587"/>
                <a:chExt cx="255783" cy="201322"/>
              </a:xfrm>
            </p:grpSpPr>
            <p:sp>
              <p:nvSpPr>
                <p:cNvPr id="1823" name="Google Shape;1823;p44"/>
                <p:cNvSpPr/>
                <p:nvPr/>
              </p:nvSpPr>
              <p:spPr>
                <a:xfrm>
                  <a:off x="8009065" y="2098900"/>
                  <a:ext cx="255783" cy="21853"/>
                </a:xfrm>
                <a:custGeom>
                  <a:avLst/>
                  <a:gdLst/>
                  <a:ahLst/>
                  <a:cxnLst/>
                  <a:rect l="l" t="t" r="r" b="b"/>
                  <a:pathLst>
                    <a:path w="3137" h="268" extrusionOk="0">
                      <a:moveTo>
                        <a:pt x="234" y="1"/>
                      </a:moveTo>
                      <a:cubicBezTo>
                        <a:pt x="167" y="1"/>
                        <a:pt x="67" y="101"/>
                        <a:pt x="1" y="134"/>
                      </a:cubicBezTo>
                      <a:cubicBezTo>
                        <a:pt x="67" y="167"/>
                        <a:pt x="167" y="267"/>
                        <a:pt x="234" y="267"/>
                      </a:cubicBezTo>
                      <a:lnTo>
                        <a:pt x="2869" y="267"/>
                      </a:lnTo>
                      <a:cubicBezTo>
                        <a:pt x="2969" y="267"/>
                        <a:pt x="3036" y="167"/>
                        <a:pt x="3136" y="134"/>
                      </a:cubicBezTo>
                      <a:cubicBezTo>
                        <a:pt x="3036" y="101"/>
                        <a:pt x="2969" y="1"/>
                        <a:pt x="286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24" name="Google Shape;1824;p44"/>
                <p:cNvSpPr/>
                <p:nvPr/>
              </p:nvSpPr>
              <p:spPr>
                <a:xfrm>
                  <a:off x="8009065" y="2014587"/>
                  <a:ext cx="250320" cy="21853"/>
                </a:xfrm>
                <a:custGeom>
                  <a:avLst/>
                  <a:gdLst/>
                  <a:ahLst/>
                  <a:cxnLst/>
                  <a:rect l="l" t="t" r="r" b="b"/>
                  <a:pathLst>
                    <a:path w="3070" h="268" extrusionOk="0">
                      <a:moveTo>
                        <a:pt x="234" y="1"/>
                      </a:moveTo>
                      <a:cubicBezTo>
                        <a:pt x="167" y="1"/>
                        <a:pt x="67" y="101"/>
                        <a:pt x="1" y="134"/>
                      </a:cubicBezTo>
                      <a:cubicBezTo>
                        <a:pt x="67" y="167"/>
                        <a:pt x="167" y="267"/>
                        <a:pt x="234" y="267"/>
                      </a:cubicBezTo>
                      <a:lnTo>
                        <a:pt x="2836" y="267"/>
                      </a:lnTo>
                      <a:cubicBezTo>
                        <a:pt x="2903" y="267"/>
                        <a:pt x="3003" y="167"/>
                        <a:pt x="3070" y="134"/>
                      </a:cubicBezTo>
                      <a:cubicBezTo>
                        <a:pt x="3003" y="101"/>
                        <a:pt x="2903" y="1"/>
                        <a:pt x="28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25" name="Google Shape;1825;p44"/>
                <p:cNvSpPr/>
                <p:nvPr/>
              </p:nvSpPr>
              <p:spPr>
                <a:xfrm>
                  <a:off x="8014528" y="2191366"/>
                  <a:ext cx="242166" cy="24544"/>
                </a:xfrm>
                <a:custGeom>
                  <a:avLst/>
                  <a:gdLst/>
                  <a:ahLst/>
                  <a:cxnLst/>
                  <a:rect l="l" t="t" r="r" b="b"/>
                  <a:pathLst>
                    <a:path w="2970" h="301" extrusionOk="0">
                      <a:moveTo>
                        <a:pt x="267" y="1"/>
                      </a:moveTo>
                      <a:cubicBezTo>
                        <a:pt x="167" y="1"/>
                        <a:pt x="100" y="101"/>
                        <a:pt x="0" y="134"/>
                      </a:cubicBezTo>
                      <a:cubicBezTo>
                        <a:pt x="100" y="168"/>
                        <a:pt x="167" y="268"/>
                        <a:pt x="267" y="268"/>
                      </a:cubicBezTo>
                      <a:lnTo>
                        <a:pt x="1501" y="268"/>
                      </a:lnTo>
                      <a:cubicBezTo>
                        <a:pt x="1935" y="268"/>
                        <a:pt x="2335" y="268"/>
                        <a:pt x="2736" y="301"/>
                      </a:cubicBezTo>
                      <a:cubicBezTo>
                        <a:pt x="2802" y="301"/>
                        <a:pt x="2902" y="168"/>
                        <a:pt x="2969" y="134"/>
                      </a:cubicBezTo>
                      <a:cubicBezTo>
                        <a:pt x="2902" y="101"/>
                        <a:pt x="2802" y="1"/>
                        <a:pt x="27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826" name="Google Shape;1826;p44"/>
            <p:cNvGrpSpPr/>
            <p:nvPr/>
          </p:nvGrpSpPr>
          <p:grpSpPr>
            <a:xfrm>
              <a:off x="7399502" y="2510426"/>
              <a:ext cx="201398" cy="21282"/>
              <a:chOff x="8038989" y="2545576"/>
              <a:chExt cx="201398" cy="21282"/>
            </a:xfrm>
          </p:grpSpPr>
          <p:sp>
            <p:nvSpPr>
              <p:cNvPr id="1827" name="Google Shape;1827;p44"/>
              <p:cNvSpPr/>
              <p:nvPr/>
            </p:nvSpPr>
            <p:spPr>
              <a:xfrm>
                <a:off x="8147760" y="2545576"/>
                <a:ext cx="92627" cy="21282"/>
              </a:xfrm>
              <a:custGeom>
                <a:avLst/>
                <a:gdLst/>
                <a:ahLst/>
                <a:cxnLst/>
                <a:rect l="l" t="t" r="r" b="b"/>
                <a:pathLst>
                  <a:path w="1136" h="261" extrusionOk="0">
                    <a:moveTo>
                      <a:pt x="324" y="1"/>
                    </a:moveTo>
                    <a:cubicBezTo>
                      <a:pt x="225" y="1"/>
                      <a:pt x="144" y="9"/>
                      <a:pt x="101" y="27"/>
                    </a:cubicBezTo>
                    <a:cubicBezTo>
                      <a:pt x="34" y="27"/>
                      <a:pt x="1" y="127"/>
                      <a:pt x="1" y="127"/>
                    </a:cubicBezTo>
                    <a:cubicBezTo>
                      <a:pt x="34" y="160"/>
                      <a:pt x="134" y="260"/>
                      <a:pt x="168" y="260"/>
                    </a:cubicBezTo>
                    <a:lnTo>
                      <a:pt x="768" y="260"/>
                    </a:lnTo>
                    <a:cubicBezTo>
                      <a:pt x="868" y="260"/>
                      <a:pt x="1002" y="193"/>
                      <a:pt x="1135" y="193"/>
                    </a:cubicBezTo>
                    <a:cubicBezTo>
                      <a:pt x="1036" y="70"/>
                      <a:pt x="607" y="1"/>
                      <a:pt x="3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28" name="Google Shape;1828;p44"/>
              <p:cNvSpPr/>
              <p:nvPr/>
            </p:nvSpPr>
            <p:spPr>
              <a:xfrm>
                <a:off x="8038989" y="2552425"/>
                <a:ext cx="78928" cy="14433"/>
              </a:xfrm>
              <a:custGeom>
                <a:avLst/>
                <a:gdLst/>
                <a:ahLst/>
                <a:cxnLst/>
                <a:rect l="l" t="t" r="r" b="b"/>
                <a:pathLst>
                  <a:path w="968" h="177" extrusionOk="0">
                    <a:moveTo>
                      <a:pt x="484" y="1"/>
                    </a:moveTo>
                    <a:cubicBezTo>
                      <a:pt x="292" y="1"/>
                      <a:pt x="101" y="59"/>
                      <a:pt x="1" y="176"/>
                    </a:cubicBezTo>
                    <a:lnTo>
                      <a:pt x="968" y="176"/>
                    </a:lnTo>
                    <a:cubicBezTo>
                      <a:pt x="868" y="59"/>
                      <a:pt x="676" y="1"/>
                      <a:pt x="48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829" name="Google Shape;1829;p44"/>
            <p:cNvGrpSpPr/>
            <p:nvPr/>
          </p:nvGrpSpPr>
          <p:grpSpPr>
            <a:xfrm>
              <a:off x="7645940" y="1741187"/>
              <a:ext cx="68084" cy="282536"/>
              <a:chOff x="8324615" y="1845962"/>
              <a:chExt cx="68084" cy="282536"/>
            </a:xfrm>
          </p:grpSpPr>
          <p:sp>
            <p:nvSpPr>
              <p:cNvPr id="1830" name="Google Shape;1830;p44"/>
              <p:cNvSpPr/>
              <p:nvPr/>
            </p:nvSpPr>
            <p:spPr>
              <a:xfrm>
                <a:off x="8338150" y="1982624"/>
                <a:ext cx="54549" cy="67434"/>
              </a:xfrm>
              <a:custGeom>
                <a:avLst/>
                <a:gdLst/>
                <a:ahLst/>
                <a:cxnLst/>
                <a:rect l="l" t="t" r="r" b="b"/>
                <a:pathLst>
                  <a:path w="669" h="827" extrusionOk="0">
                    <a:moveTo>
                      <a:pt x="568" y="1"/>
                    </a:moveTo>
                    <a:cubicBezTo>
                      <a:pt x="543" y="1"/>
                      <a:pt x="518" y="9"/>
                      <a:pt x="501" y="26"/>
                    </a:cubicBezTo>
                    <a:cubicBezTo>
                      <a:pt x="334" y="226"/>
                      <a:pt x="168" y="393"/>
                      <a:pt x="1" y="593"/>
                    </a:cubicBezTo>
                    <a:cubicBezTo>
                      <a:pt x="1" y="659"/>
                      <a:pt x="34" y="726"/>
                      <a:pt x="34" y="826"/>
                    </a:cubicBezTo>
                    <a:lnTo>
                      <a:pt x="134" y="826"/>
                    </a:lnTo>
                    <a:cubicBezTo>
                      <a:pt x="301" y="593"/>
                      <a:pt x="501" y="359"/>
                      <a:pt x="668" y="159"/>
                    </a:cubicBezTo>
                    <a:cubicBezTo>
                      <a:pt x="668" y="92"/>
                      <a:pt x="668" y="26"/>
                      <a:pt x="635" y="26"/>
                    </a:cubicBezTo>
                    <a:cubicBezTo>
                      <a:pt x="618" y="9"/>
                      <a:pt x="593" y="1"/>
                      <a:pt x="56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1" name="Google Shape;1831;p44"/>
              <p:cNvSpPr/>
              <p:nvPr/>
            </p:nvSpPr>
            <p:spPr>
              <a:xfrm>
                <a:off x="8324615" y="1845962"/>
                <a:ext cx="65312" cy="62623"/>
              </a:xfrm>
              <a:custGeom>
                <a:avLst/>
                <a:gdLst/>
                <a:ahLst/>
                <a:cxnLst/>
                <a:rect l="l" t="t" r="r" b="b"/>
                <a:pathLst>
                  <a:path w="801" h="768" extrusionOk="0">
                    <a:moveTo>
                      <a:pt x="801" y="0"/>
                    </a:moveTo>
                    <a:cubicBezTo>
                      <a:pt x="667" y="34"/>
                      <a:pt x="100" y="534"/>
                      <a:pt x="33" y="601"/>
                    </a:cubicBezTo>
                    <a:cubicBezTo>
                      <a:pt x="0" y="668"/>
                      <a:pt x="0" y="701"/>
                      <a:pt x="33" y="734"/>
                    </a:cubicBezTo>
                    <a:cubicBezTo>
                      <a:pt x="100" y="768"/>
                      <a:pt x="134" y="768"/>
                      <a:pt x="167" y="768"/>
                    </a:cubicBezTo>
                    <a:cubicBezTo>
                      <a:pt x="334" y="734"/>
                      <a:pt x="767" y="201"/>
                      <a:pt x="8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2" name="Google Shape;1832;p44"/>
              <p:cNvSpPr/>
              <p:nvPr/>
            </p:nvSpPr>
            <p:spPr>
              <a:xfrm>
                <a:off x="8335459" y="2071747"/>
                <a:ext cx="51776" cy="56752"/>
              </a:xfrm>
              <a:custGeom>
                <a:avLst/>
                <a:gdLst/>
                <a:ahLst/>
                <a:cxnLst/>
                <a:rect l="l" t="t" r="r" b="b"/>
                <a:pathLst>
                  <a:path w="635" h="696" extrusionOk="0">
                    <a:moveTo>
                      <a:pt x="501" y="0"/>
                    </a:moveTo>
                    <a:lnTo>
                      <a:pt x="1" y="500"/>
                    </a:lnTo>
                    <a:cubicBezTo>
                      <a:pt x="1" y="500"/>
                      <a:pt x="1" y="567"/>
                      <a:pt x="34" y="634"/>
                    </a:cubicBezTo>
                    <a:cubicBezTo>
                      <a:pt x="57" y="657"/>
                      <a:pt x="112" y="696"/>
                      <a:pt x="154" y="696"/>
                    </a:cubicBezTo>
                    <a:cubicBezTo>
                      <a:pt x="174" y="696"/>
                      <a:pt x="190" y="688"/>
                      <a:pt x="201" y="667"/>
                    </a:cubicBezTo>
                    <a:cubicBezTo>
                      <a:pt x="367" y="500"/>
                      <a:pt x="501" y="334"/>
                      <a:pt x="634" y="167"/>
                    </a:cubicBezTo>
                    <a:cubicBezTo>
                      <a:pt x="634" y="133"/>
                      <a:pt x="534" y="67"/>
                      <a:pt x="5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3" name="Google Shape;1833;p44"/>
              <p:cNvSpPr/>
              <p:nvPr/>
            </p:nvSpPr>
            <p:spPr>
              <a:xfrm>
                <a:off x="8340922" y="1917392"/>
                <a:ext cx="51776" cy="51044"/>
              </a:xfrm>
              <a:custGeom>
                <a:avLst/>
                <a:gdLst/>
                <a:ahLst/>
                <a:cxnLst/>
                <a:rect l="l" t="t" r="r" b="b"/>
                <a:pathLst>
                  <a:path w="635" h="626" extrusionOk="0">
                    <a:moveTo>
                      <a:pt x="438" y="0"/>
                    </a:moveTo>
                    <a:cubicBezTo>
                      <a:pt x="417" y="0"/>
                      <a:pt x="401" y="8"/>
                      <a:pt x="401" y="25"/>
                    </a:cubicBezTo>
                    <a:cubicBezTo>
                      <a:pt x="267" y="158"/>
                      <a:pt x="134" y="325"/>
                      <a:pt x="0" y="492"/>
                    </a:cubicBezTo>
                    <a:cubicBezTo>
                      <a:pt x="0" y="492"/>
                      <a:pt x="0" y="559"/>
                      <a:pt x="67" y="625"/>
                    </a:cubicBezTo>
                    <a:lnTo>
                      <a:pt x="167" y="625"/>
                    </a:lnTo>
                    <a:cubicBezTo>
                      <a:pt x="334" y="459"/>
                      <a:pt x="501" y="225"/>
                      <a:pt x="634" y="58"/>
                    </a:cubicBezTo>
                    <a:cubicBezTo>
                      <a:pt x="610" y="35"/>
                      <a:pt x="604" y="11"/>
                      <a:pt x="566" y="11"/>
                    </a:cubicBezTo>
                    <a:cubicBezTo>
                      <a:pt x="551" y="11"/>
                      <a:pt x="530" y="15"/>
                      <a:pt x="501" y="25"/>
                    </a:cubicBezTo>
                    <a:cubicBezTo>
                      <a:pt x="484" y="8"/>
                      <a:pt x="459" y="0"/>
                      <a:pt x="43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835" name="Google Shape;1835;p44"/>
          <p:cNvGrpSpPr/>
          <p:nvPr/>
        </p:nvGrpSpPr>
        <p:grpSpPr>
          <a:xfrm>
            <a:off x="5020287" y="1095525"/>
            <a:ext cx="3405600" cy="408300"/>
            <a:chOff x="4320465" y="819000"/>
            <a:chExt cx="3405600" cy="408300"/>
          </a:xfrm>
        </p:grpSpPr>
        <p:sp>
          <p:nvSpPr>
            <p:cNvPr id="1836" name="Google Shape;1836;p44"/>
            <p:cNvSpPr/>
            <p:nvPr/>
          </p:nvSpPr>
          <p:spPr>
            <a:xfrm>
              <a:off x="4320465" y="819000"/>
              <a:ext cx="34056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7" name="Google Shape;1837;p44"/>
            <p:cNvSpPr/>
            <p:nvPr/>
          </p:nvSpPr>
          <p:spPr>
            <a:xfrm>
              <a:off x="69983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8" name="Google Shape;1838;p44"/>
            <p:cNvSpPr/>
            <p:nvPr/>
          </p:nvSpPr>
          <p:spPr>
            <a:xfrm>
              <a:off x="73374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9" name="Google Shape;1839;p44"/>
            <p:cNvSpPr/>
            <p:nvPr/>
          </p:nvSpPr>
          <p:spPr>
            <a:xfrm>
              <a:off x="66783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840" name="Google Shape;1840;p44"/>
            <p:cNvGrpSpPr/>
            <p:nvPr/>
          </p:nvGrpSpPr>
          <p:grpSpPr>
            <a:xfrm>
              <a:off x="4444074" y="1071762"/>
              <a:ext cx="426749" cy="68460"/>
              <a:chOff x="4059711" y="1032262"/>
              <a:chExt cx="426749" cy="68460"/>
            </a:xfrm>
          </p:grpSpPr>
          <p:sp>
            <p:nvSpPr>
              <p:cNvPr id="1841" name="Google Shape;1841;p44"/>
              <p:cNvSpPr/>
              <p:nvPr/>
            </p:nvSpPr>
            <p:spPr>
              <a:xfrm>
                <a:off x="4237462" y="1035049"/>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42" name="Google Shape;1842;p44"/>
              <p:cNvSpPr/>
              <p:nvPr/>
            </p:nvSpPr>
            <p:spPr>
              <a:xfrm>
                <a:off x="4333225" y="1043248"/>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43" name="Google Shape;1843;p44"/>
              <p:cNvSpPr/>
              <p:nvPr/>
            </p:nvSpPr>
            <p:spPr>
              <a:xfrm>
                <a:off x="4152686" y="1032262"/>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44" name="Google Shape;1844;p44"/>
              <p:cNvSpPr/>
              <p:nvPr/>
            </p:nvSpPr>
            <p:spPr>
              <a:xfrm>
                <a:off x="4059711" y="1045954"/>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45" name="Google Shape;1845;p44"/>
              <p:cNvSpPr/>
              <p:nvPr/>
            </p:nvSpPr>
            <p:spPr>
              <a:xfrm>
                <a:off x="4428905" y="1043248"/>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1846" name="Google Shape;1846;p44"/>
          <p:cNvGrpSpPr/>
          <p:nvPr/>
        </p:nvGrpSpPr>
        <p:grpSpPr>
          <a:xfrm>
            <a:off x="4378960" y="1400323"/>
            <a:ext cx="308604" cy="304818"/>
            <a:chOff x="1665525" y="4051475"/>
            <a:chExt cx="618940" cy="611347"/>
          </a:xfrm>
        </p:grpSpPr>
        <p:sp>
          <p:nvSpPr>
            <p:cNvPr id="1847" name="Google Shape;1847;p44"/>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l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48" name="Google Shape;1848;p44"/>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849" name="Google Shape;1849;p44"/>
          <p:cNvGrpSpPr/>
          <p:nvPr/>
        </p:nvGrpSpPr>
        <p:grpSpPr>
          <a:xfrm>
            <a:off x="3942388" y="1705149"/>
            <a:ext cx="308604" cy="304818"/>
            <a:chOff x="1665525" y="4051475"/>
            <a:chExt cx="618940" cy="611347"/>
          </a:xfrm>
        </p:grpSpPr>
        <p:sp>
          <p:nvSpPr>
            <p:cNvPr id="1850" name="Google Shape;1850;p44"/>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51" name="Google Shape;1851;p44"/>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2343" name="Shape 2343"/>
        <p:cNvGrpSpPr/>
        <p:nvPr/>
      </p:nvGrpSpPr>
      <p:grpSpPr>
        <a:xfrm>
          <a:off x="0" y="0"/>
          <a:ext cx="0" cy="0"/>
          <a:chOff x="0" y="0"/>
          <a:chExt cx="0" cy="0"/>
        </a:xfrm>
      </p:grpSpPr>
      <p:grpSp>
        <p:nvGrpSpPr>
          <p:cNvPr id="2344" name="Google Shape;2344;p51"/>
          <p:cNvGrpSpPr/>
          <p:nvPr/>
        </p:nvGrpSpPr>
        <p:grpSpPr>
          <a:xfrm>
            <a:off x="719297" y="2106550"/>
            <a:ext cx="4229100" cy="408300"/>
            <a:chOff x="3496393" y="819000"/>
            <a:chExt cx="4229100" cy="408300"/>
          </a:xfrm>
        </p:grpSpPr>
        <p:sp>
          <p:nvSpPr>
            <p:cNvPr id="2345" name="Google Shape;2345;p51"/>
            <p:cNvSpPr/>
            <p:nvPr/>
          </p:nvSpPr>
          <p:spPr>
            <a:xfrm>
              <a:off x="3496393" y="819000"/>
              <a:ext cx="42291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46" name="Google Shape;2346;p51"/>
            <p:cNvSpPr/>
            <p:nvPr/>
          </p:nvSpPr>
          <p:spPr>
            <a:xfrm>
              <a:off x="69983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47" name="Google Shape;2347;p51"/>
            <p:cNvSpPr/>
            <p:nvPr/>
          </p:nvSpPr>
          <p:spPr>
            <a:xfrm>
              <a:off x="73374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48" name="Google Shape;2348;p51"/>
            <p:cNvSpPr/>
            <p:nvPr/>
          </p:nvSpPr>
          <p:spPr>
            <a:xfrm>
              <a:off x="66783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50" name="Google Shape;2350;p51"/>
          <p:cNvGrpSpPr/>
          <p:nvPr/>
        </p:nvGrpSpPr>
        <p:grpSpPr>
          <a:xfrm>
            <a:off x="2882621" y="576750"/>
            <a:ext cx="5542082" cy="2962800"/>
            <a:chOff x="2876550" y="576750"/>
            <a:chExt cx="5542082" cy="2962800"/>
          </a:xfrm>
        </p:grpSpPr>
        <p:sp>
          <p:nvSpPr>
            <p:cNvPr id="2351" name="Google Shape;2351;p51"/>
            <p:cNvSpPr/>
            <p:nvPr/>
          </p:nvSpPr>
          <p:spPr>
            <a:xfrm>
              <a:off x="2876550" y="576750"/>
              <a:ext cx="5541900" cy="29628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352" name="Google Shape;2352;p51"/>
            <p:cNvGrpSpPr/>
            <p:nvPr/>
          </p:nvGrpSpPr>
          <p:grpSpPr>
            <a:xfrm>
              <a:off x="2876732" y="576750"/>
              <a:ext cx="5541900" cy="408300"/>
              <a:chOff x="2182401" y="819000"/>
              <a:chExt cx="5541900" cy="408300"/>
            </a:xfrm>
          </p:grpSpPr>
          <p:sp>
            <p:nvSpPr>
              <p:cNvPr id="2353" name="Google Shape;2353;p51"/>
              <p:cNvSpPr/>
              <p:nvPr/>
            </p:nvSpPr>
            <p:spPr>
              <a:xfrm>
                <a:off x="2182401" y="819000"/>
                <a:ext cx="5541900" cy="408300"/>
              </a:xfrm>
              <a:prstGeom prst="rect">
                <a:avLst/>
              </a:prstGeom>
              <a:gradFill>
                <a:gsLst>
                  <a:gs pos="0">
                    <a:schemeClr val="dk2"/>
                  </a:gs>
                  <a:gs pos="100000">
                    <a:schemeClr val="lt1"/>
                  </a:gs>
                </a:gsLst>
                <a:lin ang="5400700"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54" name="Google Shape;2354;p51"/>
              <p:cNvSpPr/>
              <p:nvPr/>
            </p:nvSpPr>
            <p:spPr>
              <a:xfrm>
                <a:off x="7074529" y="937469"/>
                <a:ext cx="191523" cy="172420"/>
              </a:xfrm>
              <a:custGeom>
                <a:avLst/>
                <a:gdLst/>
                <a:ahLst/>
                <a:cxnLst/>
                <a:rect l="l" t="t" r="r" b="b"/>
                <a:pathLst>
                  <a:path w="2336" h="2103" extrusionOk="0">
                    <a:moveTo>
                      <a:pt x="2002" y="301"/>
                    </a:moveTo>
                    <a:cubicBezTo>
                      <a:pt x="2002" y="801"/>
                      <a:pt x="2002" y="1302"/>
                      <a:pt x="2068" y="1802"/>
                    </a:cubicBezTo>
                    <a:lnTo>
                      <a:pt x="400" y="1802"/>
                    </a:lnTo>
                    <a:cubicBezTo>
                      <a:pt x="300" y="1302"/>
                      <a:pt x="334" y="801"/>
                      <a:pt x="334" y="301"/>
                    </a:cubicBezTo>
                    <a:close/>
                    <a:moveTo>
                      <a:pt x="167" y="1"/>
                    </a:moveTo>
                    <a:cubicBezTo>
                      <a:pt x="100" y="1"/>
                      <a:pt x="67" y="34"/>
                      <a:pt x="0" y="34"/>
                    </a:cubicBezTo>
                    <a:cubicBezTo>
                      <a:pt x="0" y="601"/>
                      <a:pt x="0" y="1102"/>
                      <a:pt x="67" y="1535"/>
                    </a:cubicBezTo>
                    <a:cubicBezTo>
                      <a:pt x="67" y="1969"/>
                      <a:pt x="134" y="2102"/>
                      <a:pt x="567" y="2102"/>
                    </a:cubicBezTo>
                    <a:lnTo>
                      <a:pt x="1901" y="2102"/>
                    </a:lnTo>
                    <a:cubicBezTo>
                      <a:pt x="2235" y="2102"/>
                      <a:pt x="2335" y="2002"/>
                      <a:pt x="2335" y="1635"/>
                    </a:cubicBezTo>
                    <a:lnTo>
                      <a:pt x="2335" y="534"/>
                    </a:lnTo>
                    <a:cubicBezTo>
                      <a:pt x="2335" y="368"/>
                      <a:pt x="2302" y="201"/>
                      <a:pt x="230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55" name="Google Shape;2355;p51"/>
              <p:cNvSpPr/>
              <p:nvPr/>
            </p:nvSpPr>
            <p:spPr>
              <a:xfrm>
                <a:off x="7413633" y="940256"/>
                <a:ext cx="153235" cy="152005"/>
              </a:xfrm>
              <a:custGeom>
                <a:avLst/>
                <a:gdLst/>
                <a:ahLst/>
                <a:cxnLst/>
                <a:rect l="l" t="t" r="r" b="b"/>
                <a:pathLst>
                  <a:path w="1869" h="1854" extrusionOk="0">
                    <a:moveTo>
                      <a:pt x="1635" y="0"/>
                    </a:moveTo>
                    <a:lnTo>
                      <a:pt x="1635" y="0"/>
                    </a:lnTo>
                    <a:cubicBezTo>
                      <a:pt x="1201" y="67"/>
                      <a:pt x="1135" y="467"/>
                      <a:pt x="834" y="567"/>
                    </a:cubicBezTo>
                    <a:cubicBezTo>
                      <a:pt x="567" y="478"/>
                      <a:pt x="485" y="151"/>
                      <a:pt x="140" y="151"/>
                    </a:cubicBezTo>
                    <a:cubicBezTo>
                      <a:pt x="98" y="151"/>
                      <a:pt x="52" y="156"/>
                      <a:pt x="0" y="167"/>
                    </a:cubicBezTo>
                    <a:cubicBezTo>
                      <a:pt x="267" y="434"/>
                      <a:pt x="434" y="667"/>
                      <a:pt x="601" y="901"/>
                    </a:cubicBezTo>
                    <a:cubicBezTo>
                      <a:pt x="467" y="1168"/>
                      <a:pt x="100" y="1401"/>
                      <a:pt x="100" y="1768"/>
                    </a:cubicBezTo>
                    <a:cubicBezTo>
                      <a:pt x="334" y="1735"/>
                      <a:pt x="334" y="1735"/>
                      <a:pt x="834" y="1234"/>
                    </a:cubicBezTo>
                    <a:cubicBezTo>
                      <a:pt x="1167" y="1325"/>
                      <a:pt x="1253" y="1853"/>
                      <a:pt x="1712" y="1853"/>
                    </a:cubicBezTo>
                    <a:cubicBezTo>
                      <a:pt x="1760" y="1853"/>
                      <a:pt x="1812" y="1847"/>
                      <a:pt x="1868" y="1835"/>
                    </a:cubicBezTo>
                    <a:cubicBezTo>
                      <a:pt x="1602" y="1468"/>
                      <a:pt x="1335" y="1168"/>
                      <a:pt x="1135" y="901"/>
                    </a:cubicBezTo>
                    <a:cubicBezTo>
                      <a:pt x="1201" y="567"/>
                      <a:pt x="1602" y="367"/>
                      <a:pt x="163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56" name="Google Shape;2356;p51"/>
              <p:cNvSpPr/>
              <p:nvPr/>
            </p:nvSpPr>
            <p:spPr>
              <a:xfrm>
                <a:off x="6754528" y="1082424"/>
                <a:ext cx="235304" cy="22219"/>
              </a:xfrm>
              <a:custGeom>
                <a:avLst/>
                <a:gdLst/>
                <a:ahLst/>
                <a:cxnLst/>
                <a:rect l="l" t="t" r="r" b="b"/>
                <a:pathLst>
                  <a:path w="2870" h="271" extrusionOk="0">
                    <a:moveTo>
                      <a:pt x="167" y="1"/>
                    </a:moveTo>
                    <a:cubicBezTo>
                      <a:pt x="134" y="1"/>
                      <a:pt x="67" y="34"/>
                      <a:pt x="0" y="67"/>
                    </a:cubicBezTo>
                    <a:cubicBezTo>
                      <a:pt x="134" y="167"/>
                      <a:pt x="200" y="234"/>
                      <a:pt x="301" y="234"/>
                    </a:cubicBezTo>
                    <a:cubicBezTo>
                      <a:pt x="821" y="234"/>
                      <a:pt x="1329" y="270"/>
                      <a:pt x="1840" y="270"/>
                    </a:cubicBezTo>
                    <a:cubicBezTo>
                      <a:pt x="2181" y="270"/>
                      <a:pt x="2522" y="254"/>
                      <a:pt x="2869" y="201"/>
                    </a:cubicBezTo>
                    <a:cubicBezTo>
                      <a:pt x="2869" y="167"/>
                      <a:pt x="2869" y="101"/>
                      <a:pt x="2836" y="67"/>
                    </a:cubicBezTo>
                    <a:cubicBezTo>
                      <a:pt x="2769" y="34"/>
                      <a:pt x="2702" y="1"/>
                      <a:pt x="26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357" name="Google Shape;2357;p51"/>
              <p:cNvGrpSpPr/>
              <p:nvPr/>
            </p:nvGrpSpPr>
            <p:grpSpPr>
              <a:xfrm>
                <a:off x="2248574" y="1082437"/>
                <a:ext cx="426749" cy="68460"/>
                <a:chOff x="1864211" y="1042937"/>
                <a:chExt cx="426749" cy="68460"/>
              </a:xfrm>
            </p:grpSpPr>
            <p:sp>
              <p:nvSpPr>
                <p:cNvPr id="2358" name="Google Shape;2358;p51"/>
                <p:cNvSpPr/>
                <p:nvPr/>
              </p:nvSpPr>
              <p:spPr>
                <a:xfrm>
                  <a:off x="2041962" y="1045724"/>
                  <a:ext cx="65754" cy="46569"/>
                </a:xfrm>
                <a:custGeom>
                  <a:avLst/>
                  <a:gdLst/>
                  <a:ahLst/>
                  <a:cxnLst/>
                  <a:rect l="l" t="t" r="r" b="b"/>
                  <a:pathLst>
                    <a:path w="802" h="568" extrusionOk="0">
                      <a:moveTo>
                        <a:pt x="1" y="0"/>
                      </a:moveTo>
                      <a:lnTo>
                        <a:pt x="1" y="0"/>
                      </a:lnTo>
                      <a:cubicBezTo>
                        <a:pt x="168" y="300"/>
                        <a:pt x="368" y="567"/>
                        <a:pt x="801" y="567"/>
                      </a:cubicBezTo>
                      <a:cubicBezTo>
                        <a:pt x="635" y="267"/>
                        <a:pt x="368" y="67"/>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59" name="Google Shape;2359;p51"/>
                <p:cNvSpPr/>
                <p:nvPr/>
              </p:nvSpPr>
              <p:spPr>
                <a:xfrm>
                  <a:off x="2137725" y="1053923"/>
                  <a:ext cx="65672" cy="41076"/>
                </a:xfrm>
                <a:custGeom>
                  <a:avLst/>
                  <a:gdLst/>
                  <a:ahLst/>
                  <a:cxnLst/>
                  <a:rect l="l" t="t" r="r" b="b"/>
                  <a:pathLst>
                    <a:path w="801" h="501" extrusionOk="0">
                      <a:moveTo>
                        <a:pt x="0" y="0"/>
                      </a:moveTo>
                      <a:cubicBezTo>
                        <a:pt x="167" y="300"/>
                        <a:pt x="401" y="501"/>
                        <a:pt x="801" y="501"/>
                      </a:cubicBezTo>
                      <a:cubicBezTo>
                        <a:pt x="567" y="200"/>
                        <a:pt x="367" y="0"/>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0" name="Google Shape;2360;p51"/>
                <p:cNvSpPr/>
                <p:nvPr/>
              </p:nvSpPr>
              <p:spPr>
                <a:xfrm>
                  <a:off x="1957186" y="1042937"/>
                  <a:ext cx="68460" cy="49356"/>
                </a:xfrm>
                <a:custGeom>
                  <a:avLst/>
                  <a:gdLst/>
                  <a:ahLst/>
                  <a:cxnLst/>
                  <a:rect l="l" t="t" r="r" b="b"/>
                  <a:pathLst>
                    <a:path w="835" h="602" extrusionOk="0">
                      <a:moveTo>
                        <a:pt x="1" y="1"/>
                      </a:moveTo>
                      <a:lnTo>
                        <a:pt x="1" y="1"/>
                      </a:lnTo>
                      <a:cubicBezTo>
                        <a:pt x="168" y="368"/>
                        <a:pt x="268" y="468"/>
                        <a:pt x="835" y="601"/>
                      </a:cubicBezTo>
                      <a:cubicBezTo>
                        <a:pt x="535" y="268"/>
                        <a:pt x="334" y="101"/>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1" name="Google Shape;2361;p51"/>
                <p:cNvSpPr/>
                <p:nvPr/>
              </p:nvSpPr>
              <p:spPr>
                <a:xfrm>
                  <a:off x="1864211" y="1056629"/>
                  <a:ext cx="68460" cy="38698"/>
                </a:xfrm>
                <a:custGeom>
                  <a:avLst/>
                  <a:gdLst/>
                  <a:ahLst/>
                  <a:cxnLst/>
                  <a:rect l="l" t="t" r="r" b="b"/>
                  <a:pathLst>
                    <a:path w="835" h="472" extrusionOk="0">
                      <a:moveTo>
                        <a:pt x="1" y="1"/>
                      </a:moveTo>
                      <a:cubicBezTo>
                        <a:pt x="155" y="279"/>
                        <a:pt x="367" y="471"/>
                        <a:pt x="743" y="471"/>
                      </a:cubicBezTo>
                      <a:cubicBezTo>
                        <a:pt x="772" y="471"/>
                        <a:pt x="803" y="470"/>
                        <a:pt x="835" y="468"/>
                      </a:cubicBezTo>
                      <a:cubicBezTo>
                        <a:pt x="568" y="167"/>
                        <a:pt x="334" y="34"/>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2" name="Google Shape;2362;p51"/>
                <p:cNvSpPr/>
                <p:nvPr/>
              </p:nvSpPr>
              <p:spPr>
                <a:xfrm>
                  <a:off x="2233405" y="1053923"/>
                  <a:ext cx="57555" cy="57473"/>
                </a:xfrm>
                <a:custGeom>
                  <a:avLst/>
                  <a:gdLst/>
                  <a:ahLst/>
                  <a:cxnLst/>
                  <a:rect l="l" t="t" r="r" b="b"/>
                  <a:pathLst>
                    <a:path w="702" h="701" extrusionOk="0">
                      <a:moveTo>
                        <a:pt x="1" y="0"/>
                      </a:moveTo>
                      <a:cubicBezTo>
                        <a:pt x="34" y="467"/>
                        <a:pt x="234" y="634"/>
                        <a:pt x="701" y="701"/>
                      </a:cubicBezTo>
                      <a:cubicBezTo>
                        <a:pt x="468" y="400"/>
                        <a:pt x="201" y="200"/>
                        <a:pt x="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2363" name="Google Shape;2363;p51"/>
            <p:cNvGrpSpPr/>
            <p:nvPr/>
          </p:nvGrpSpPr>
          <p:grpSpPr>
            <a:xfrm>
              <a:off x="3310501" y="3386068"/>
              <a:ext cx="653689" cy="26318"/>
              <a:chOff x="6217388" y="4360343"/>
              <a:chExt cx="653689" cy="26318"/>
            </a:xfrm>
          </p:grpSpPr>
          <p:sp>
            <p:nvSpPr>
              <p:cNvPr id="2364" name="Google Shape;2364;p51"/>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5" name="Google Shape;2365;p51"/>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66" name="Google Shape;2366;p51"/>
            <p:cNvGrpSpPr/>
            <p:nvPr/>
          </p:nvGrpSpPr>
          <p:grpSpPr>
            <a:xfrm>
              <a:off x="2987117" y="2790932"/>
              <a:ext cx="32877" cy="382965"/>
              <a:chOff x="788605" y="3698532"/>
              <a:chExt cx="32877" cy="382965"/>
            </a:xfrm>
          </p:grpSpPr>
          <p:sp>
            <p:nvSpPr>
              <p:cNvPr id="2367" name="Google Shape;2367;p51"/>
              <p:cNvSpPr/>
              <p:nvPr/>
            </p:nvSpPr>
            <p:spPr>
              <a:xfrm>
                <a:off x="788605" y="3851686"/>
                <a:ext cx="32877" cy="229811"/>
              </a:xfrm>
              <a:custGeom>
                <a:avLst/>
                <a:gdLst/>
                <a:ahLst/>
                <a:cxnLst/>
                <a:rect l="l" t="t" r="r" b="b"/>
                <a:pathLst>
                  <a:path w="401" h="2803" extrusionOk="0">
                    <a:moveTo>
                      <a:pt x="167" y="1"/>
                    </a:moveTo>
                    <a:cubicBezTo>
                      <a:pt x="0" y="501"/>
                      <a:pt x="0" y="2469"/>
                      <a:pt x="167" y="2803"/>
                    </a:cubicBezTo>
                    <a:lnTo>
                      <a:pt x="267" y="2803"/>
                    </a:lnTo>
                    <a:cubicBezTo>
                      <a:pt x="267" y="2536"/>
                      <a:pt x="301" y="2336"/>
                      <a:pt x="301" y="2102"/>
                    </a:cubicBezTo>
                    <a:lnTo>
                      <a:pt x="301" y="1368"/>
                    </a:lnTo>
                    <a:lnTo>
                      <a:pt x="301" y="668"/>
                    </a:lnTo>
                    <a:cubicBezTo>
                      <a:pt x="301" y="468"/>
                      <a:pt x="401" y="201"/>
                      <a:pt x="16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68" name="Google Shape;2368;p51"/>
              <p:cNvSpPr/>
              <p:nvPr/>
            </p:nvSpPr>
            <p:spPr>
              <a:xfrm>
                <a:off x="791310" y="3698532"/>
                <a:ext cx="30171" cy="82151"/>
              </a:xfrm>
              <a:custGeom>
                <a:avLst/>
                <a:gdLst/>
                <a:ahLst/>
                <a:cxnLst/>
                <a:rect l="l" t="t" r="r" b="b"/>
                <a:pathLst>
                  <a:path w="368" h="1002" extrusionOk="0">
                    <a:moveTo>
                      <a:pt x="201" y="1"/>
                    </a:moveTo>
                    <a:cubicBezTo>
                      <a:pt x="67" y="334"/>
                      <a:pt x="1" y="668"/>
                      <a:pt x="201" y="1001"/>
                    </a:cubicBezTo>
                    <a:cubicBezTo>
                      <a:pt x="368" y="668"/>
                      <a:pt x="301" y="334"/>
                      <a:pt x="20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2369" name="Google Shape;2369;p51"/>
          <p:cNvGrpSpPr/>
          <p:nvPr/>
        </p:nvGrpSpPr>
        <p:grpSpPr>
          <a:xfrm>
            <a:off x="722090" y="4696260"/>
            <a:ext cx="7698900" cy="195300"/>
            <a:chOff x="722090" y="4696260"/>
            <a:chExt cx="7698900" cy="195300"/>
          </a:xfrm>
        </p:grpSpPr>
        <p:sp>
          <p:nvSpPr>
            <p:cNvPr id="2370" name="Google Shape;2370;p51"/>
            <p:cNvSpPr/>
            <p:nvPr/>
          </p:nvSpPr>
          <p:spPr>
            <a:xfrm rot="-5400000">
              <a:off x="4473890" y="944460"/>
              <a:ext cx="195300" cy="76989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371" name="Google Shape;2371;p51"/>
            <p:cNvGrpSpPr/>
            <p:nvPr/>
          </p:nvGrpSpPr>
          <p:grpSpPr>
            <a:xfrm flipH="1">
              <a:off x="8020560" y="4822462"/>
              <a:ext cx="361490" cy="26300"/>
              <a:chOff x="6217388" y="4360343"/>
              <a:chExt cx="653689" cy="26318"/>
            </a:xfrm>
          </p:grpSpPr>
          <p:sp>
            <p:nvSpPr>
              <p:cNvPr id="2372" name="Google Shape;2372;p51"/>
              <p:cNvSpPr/>
              <p:nvPr/>
            </p:nvSpPr>
            <p:spPr>
              <a:xfrm>
                <a:off x="6403338" y="4360343"/>
                <a:ext cx="467739" cy="22711"/>
              </a:xfrm>
              <a:custGeom>
                <a:avLst/>
                <a:gdLst/>
                <a:ahLst/>
                <a:cxnLst/>
                <a:rect l="l" t="t" r="r" b="b"/>
                <a:pathLst>
                  <a:path w="5705" h="277" extrusionOk="0">
                    <a:moveTo>
                      <a:pt x="201" y="1"/>
                    </a:moveTo>
                    <a:cubicBezTo>
                      <a:pt x="167" y="1"/>
                      <a:pt x="134" y="101"/>
                      <a:pt x="1" y="168"/>
                    </a:cubicBezTo>
                    <a:cubicBezTo>
                      <a:pt x="164" y="222"/>
                      <a:pt x="261" y="277"/>
                      <a:pt x="382" y="277"/>
                    </a:cubicBezTo>
                    <a:cubicBezTo>
                      <a:pt x="409" y="277"/>
                      <a:pt x="437" y="274"/>
                      <a:pt x="468" y="268"/>
                    </a:cubicBezTo>
                    <a:lnTo>
                      <a:pt x="5371" y="268"/>
                    </a:lnTo>
                    <a:cubicBezTo>
                      <a:pt x="5505" y="268"/>
                      <a:pt x="5571" y="234"/>
                      <a:pt x="5705" y="168"/>
                    </a:cubicBezTo>
                    <a:cubicBezTo>
                      <a:pt x="5638" y="68"/>
                      <a:pt x="5538" y="1"/>
                      <a:pt x="55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73" name="Google Shape;2373;p51"/>
              <p:cNvSpPr/>
              <p:nvPr/>
            </p:nvSpPr>
            <p:spPr>
              <a:xfrm>
                <a:off x="6217388" y="4364688"/>
                <a:ext cx="120440" cy="21973"/>
              </a:xfrm>
              <a:custGeom>
                <a:avLst/>
                <a:gdLst/>
                <a:ahLst/>
                <a:cxnLst/>
                <a:rect l="l" t="t" r="r" b="b"/>
                <a:pathLst>
                  <a:path w="1469" h="268" extrusionOk="0">
                    <a:moveTo>
                      <a:pt x="705" y="1"/>
                    </a:moveTo>
                    <a:cubicBezTo>
                      <a:pt x="409" y="1"/>
                      <a:pt x="146" y="85"/>
                      <a:pt x="0" y="248"/>
                    </a:cubicBezTo>
                    <a:cubicBezTo>
                      <a:pt x="61" y="244"/>
                      <a:pt x="120" y="243"/>
                      <a:pt x="178" y="243"/>
                    </a:cubicBezTo>
                    <a:cubicBezTo>
                      <a:pt x="409" y="243"/>
                      <a:pt x="629" y="267"/>
                      <a:pt x="856" y="267"/>
                    </a:cubicBezTo>
                    <a:cubicBezTo>
                      <a:pt x="1051" y="267"/>
                      <a:pt x="1251" y="249"/>
                      <a:pt x="1468" y="181"/>
                    </a:cubicBezTo>
                    <a:cubicBezTo>
                      <a:pt x="1225" y="60"/>
                      <a:pt x="954" y="1"/>
                      <a:pt x="7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2374" name="Google Shape;2374;p51"/>
          <p:cNvSpPr txBox="1"/>
          <p:nvPr>
            <p:ph type="subTitle" idx="1"/>
          </p:nvPr>
        </p:nvSpPr>
        <p:spPr>
          <a:xfrm>
            <a:off x="3246121" y="2545375"/>
            <a:ext cx="4702200" cy="654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lang="en-US"/>
          </a:p>
        </p:txBody>
      </p:sp>
      <p:grpSp>
        <p:nvGrpSpPr>
          <p:cNvPr id="2375" name="Google Shape;2375;p51"/>
          <p:cNvGrpSpPr/>
          <p:nvPr/>
        </p:nvGrpSpPr>
        <p:grpSpPr>
          <a:xfrm rot="-5400000">
            <a:off x="5929985" y="4591138"/>
            <a:ext cx="195161" cy="405534"/>
            <a:chOff x="7244150" y="1699060"/>
            <a:chExt cx="512100" cy="886800"/>
          </a:xfrm>
        </p:grpSpPr>
        <p:grpSp>
          <p:nvGrpSpPr>
            <p:cNvPr id="2376" name="Google Shape;2376;p51"/>
            <p:cNvGrpSpPr/>
            <p:nvPr/>
          </p:nvGrpSpPr>
          <p:grpSpPr>
            <a:xfrm>
              <a:off x="7244150" y="1699060"/>
              <a:ext cx="512100" cy="886800"/>
              <a:chOff x="7244150" y="1699060"/>
              <a:chExt cx="512100" cy="886800"/>
            </a:xfrm>
          </p:grpSpPr>
          <p:sp>
            <p:nvSpPr>
              <p:cNvPr id="2377" name="Google Shape;2377;p51"/>
              <p:cNvSpPr/>
              <p:nvPr/>
            </p:nvSpPr>
            <p:spPr>
              <a:xfrm>
                <a:off x="7244150" y="1699060"/>
                <a:ext cx="512100" cy="886800"/>
              </a:xfrm>
              <a:prstGeom prst="rect">
                <a:avLst/>
              </a:prstGeom>
              <a:gradFill>
                <a:gsLst>
                  <a:gs pos="0">
                    <a:schemeClr val="lt1"/>
                  </a:gs>
                  <a:gs pos="100000">
                    <a:schemeClr val="accent2"/>
                  </a:gs>
                </a:gsLst>
                <a:lin ang="5400012" scaled="0"/>
              </a:gra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378" name="Google Shape;2378;p51"/>
              <p:cNvGrpSpPr/>
              <p:nvPr/>
            </p:nvGrpSpPr>
            <p:grpSpPr>
              <a:xfrm>
                <a:off x="7372302" y="2041800"/>
                <a:ext cx="255783" cy="201322"/>
                <a:chOff x="8009065" y="2014587"/>
                <a:chExt cx="255783" cy="201322"/>
              </a:xfrm>
            </p:grpSpPr>
            <p:sp>
              <p:nvSpPr>
                <p:cNvPr id="2379" name="Google Shape;2379;p51"/>
                <p:cNvSpPr/>
                <p:nvPr/>
              </p:nvSpPr>
              <p:spPr>
                <a:xfrm>
                  <a:off x="8009065" y="2098900"/>
                  <a:ext cx="255783" cy="21853"/>
                </a:xfrm>
                <a:custGeom>
                  <a:avLst/>
                  <a:gdLst/>
                  <a:ahLst/>
                  <a:cxnLst/>
                  <a:rect l="l" t="t" r="r" b="b"/>
                  <a:pathLst>
                    <a:path w="3137" h="268" extrusionOk="0">
                      <a:moveTo>
                        <a:pt x="234" y="1"/>
                      </a:moveTo>
                      <a:cubicBezTo>
                        <a:pt x="167" y="1"/>
                        <a:pt x="67" y="101"/>
                        <a:pt x="1" y="134"/>
                      </a:cubicBezTo>
                      <a:cubicBezTo>
                        <a:pt x="67" y="167"/>
                        <a:pt x="167" y="267"/>
                        <a:pt x="234" y="267"/>
                      </a:cubicBezTo>
                      <a:lnTo>
                        <a:pt x="2869" y="267"/>
                      </a:lnTo>
                      <a:cubicBezTo>
                        <a:pt x="2969" y="267"/>
                        <a:pt x="3036" y="167"/>
                        <a:pt x="3136" y="134"/>
                      </a:cubicBezTo>
                      <a:cubicBezTo>
                        <a:pt x="3036" y="101"/>
                        <a:pt x="2969" y="1"/>
                        <a:pt x="286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0" name="Google Shape;2380;p51"/>
                <p:cNvSpPr/>
                <p:nvPr/>
              </p:nvSpPr>
              <p:spPr>
                <a:xfrm>
                  <a:off x="8009065" y="2014587"/>
                  <a:ext cx="250320" cy="21853"/>
                </a:xfrm>
                <a:custGeom>
                  <a:avLst/>
                  <a:gdLst/>
                  <a:ahLst/>
                  <a:cxnLst/>
                  <a:rect l="l" t="t" r="r" b="b"/>
                  <a:pathLst>
                    <a:path w="3070" h="268" extrusionOk="0">
                      <a:moveTo>
                        <a:pt x="234" y="1"/>
                      </a:moveTo>
                      <a:cubicBezTo>
                        <a:pt x="167" y="1"/>
                        <a:pt x="67" y="101"/>
                        <a:pt x="1" y="134"/>
                      </a:cubicBezTo>
                      <a:cubicBezTo>
                        <a:pt x="67" y="167"/>
                        <a:pt x="167" y="267"/>
                        <a:pt x="234" y="267"/>
                      </a:cubicBezTo>
                      <a:lnTo>
                        <a:pt x="2836" y="267"/>
                      </a:lnTo>
                      <a:cubicBezTo>
                        <a:pt x="2903" y="267"/>
                        <a:pt x="3003" y="167"/>
                        <a:pt x="3070" y="134"/>
                      </a:cubicBezTo>
                      <a:cubicBezTo>
                        <a:pt x="3003" y="101"/>
                        <a:pt x="2903" y="1"/>
                        <a:pt x="28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1" name="Google Shape;2381;p51"/>
                <p:cNvSpPr/>
                <p:nvPr/>
              </p:nvSpPr>
              <p:spPr>
                <a:xfrm>
                  <a:off x="8014528" y="2191366"/>
                  <a:ext cx="242166" cy="24544"/>
                </a:xfrm>
                <a:custGeom>
                  <a:avLst/>
                  <a:gdLst/>
                  <a:ahLst/>
                  <a:cxnLst/>
                  <a:rect l="l" t="t" r="r" b="b"/>
                  <a:pathLst>
                    <a:path w="2970" h="301" extrusionOk="0">
                      <a:moveTo>
                        <a:pt x="267" y="1"/>
                      </a:moveTo>
                      <a:cubicBezTo>
                        <a:pt x="167" y="1"/>
                        <a:pt x="100" y="101"/>
                        <a:pt x="0" y="134"/>
                      </a:cubicBezTo>
                      <a:cubicBezTo>
                        <a:pt x="100" y="168"/>
                        <a:pt x="167" y="268"/>
                        <a:pt x="267" y="268"/>
                      </a:cubicBezTo>
                      <a:lnTo>
                        <a:pt x="1501" y="268"/>
                      </a:lnTo>
                      <a:cubicBezTo>
                        <a:pt x="1935" y="268"/>
                        <a:pt x="2335" y="268"/>
                        <a:pt x="2736" y="301"/>
                      </a:cubicBezTo>
                      <a:cubicBezTo>
                        <a:pt x="2802" y="301"/>
                        <a:pt x="2902" y="168"/>
                        <a:pt x="2969" y="134"/>
                      </a:cubicBezTo>
                      <a:cubicBezTo>
                        <a:pt x="2902" y="101"/>
                        <a:pt x="2802" y="1"/>
                        <a:pt x="273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2382" name="Google Shape;2382;p51"/>
            <p:cNvGrpSpPr/>
            <p:nvPr/>
          </p:nvGrpSpPr>
          <p:grpSpPr>
            <a:xfrm>
              <a:off x="7399502" y="2510426"/>
              <a:ext cx="201398" cy="21282"/>
              <a:chOff x="8038989" y="2545576"/>
              <a:chExt cx="201398" cy="21282"/>
            </a:xfrm>
          </p:grpSpPr>
          <p:sp>
            <p:nvSpPr>
              <p:cNvPr id="2383" name="Google Shape;2383;p51"/>
              <p:cNvSpPr/>
              <p:nvPr/>
            </p:nvSpPr>
            <p:spPr>
              <a:xfrm>
                <a:off x="8147760" y="2545576"/>
                <a:ext cx="92627" cy="21282"/>
              </a:xfrm>
              <a:custGeom>
                <a:avLst/>
                <a:gdLst/>
                <a:ahLst/>
                <a:cxnLst/>
                <a:rect l="l" t="t" r="r" b="b"/>
                <a:pathLst>
                  <a:path w="1136" h="261" extrusionOk="0">
                    <a:moveTo>
                      <a:pt x="324" y="1"/>
                    </a:moveTo>
                    <a:cubicBezTo>
                      <a:pt x="225" y="1"/>
                      <a:pt x="144" y="9"/>
                      <a:pt x="101" y="27"/>
                    </a:cubicBezTo>
                    <a:cubicBezTo>
                      <a:pt x="34" y="27"/>
                      <a:pt x="1" y="127"/>
                      <a:pt x="1" y="127"/>
                    </a:cubicBezTo>
                    <a:cubicBezTo>
                      <a:pt x="34" y="160"/>
                      <a:pt x="134" y="260"/>
                      <a:pt x="168" y="260"/>
                    </a:cubicBezTo>
                    <a:lnTo>
                      <a:pt x="768" y="260"/>
                    </a:lnTo>
                    <a:cubicBezTo>
                      <a:pt x="868" y="260"/>
                      <a:pt x="1002" y="193"/>
                      <a:pt x="1135" y="193"/>
                    </a:cubicBezTo>
                    <a:cubicBezTo>
                      <a:pt x="1036" y="70"/>
                      <a:pt x="607" y="1"/>
                      <a:pt x="3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4" name="Google Shape;2384;p51"/>
              <p:cNvSpPr/>
              <p:nvPr/>
            </p:nvSpPr>
            <p:spPr>
              <a:xfrm>
                <a:off x="8038989" y="2552425"/>
                <a:ext cx="78928" cy="14433"/>
              </a:xfrm>
              <a:custGeom>
                <a:avLst/>
                <a:gdLst/>
                <a:ahLst/>
                <a:cxnLst/>
                <a:rect l="l" t="t" r="r" b="b"/>
                <a:pathLst>
                  <a:path w="968" h="177" extrusionOk="0">
                    <a:moveTo>
                      <a:pt x="484" y="1"/>
                    </a:moveTo>
                    <a:cubicBezTo>
                      <a:pt x="292" y="1"/>
                      <a:pt x="101" y="59"/>
                      <a:pt x="1" y="176"/>
                    </a:cubicBezTo>
                    <a:lnTo>
                      <a:pt x="968" y="176"/>
                    </a:lnTo>
                    <a:cubicBezTo>
                      <a:pt x="868" y="59"/>
                      <a:pt x="676" y="1"/>
                      <a:pt x="48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85" name="Google Shape;2385;p51"/>
            <p:cNvGrpSpPr/>
            <p:nvPr/>
          </p:nvGrpSpPr>
          <p:grpSpPr>
            <a:xfrm>
              <a:off x="7645940" y="1741187"/>
              <a:ext cx="68084" cy="282536"/>
              <a:chOff x="8324615" y="1845962"/>
              <a:chExt cx="68084" cy="282536"/>
            </a:xfrm>
          </p:grpSpPr>
          <p:sp>
            <p:nvSpPr>
              <p:cNvPr id="2386" name="Google Shape;2386;p51"/>
              <p:cNvSpPr/>
              <p:nvPr/>
            </p:nvSpPr>
            <p:spPr>
              <a:xfrm>
                <a:off x="8338150" y="1982624"/>
                <a:ext cx="54549" cy="67434"/>
              </a:xfrm>
              <a:custGeom>
                <a:avLst/>
                <a:gdLst/>
                <a:ahLst/>
                <a:cxnLst/>
                <a:rect l="l" t="t" r="r" b="b"/>
                <a:pathLst>
                  <a:path w="669" h="827" extrusionOk="0">
                    <a:moveTo>
                      <a:pt x="568" y="1"/>
                    </a:moveTo>
                    <a:cubicBezTo>
                      <a:pt x="543" y="1"/>
                      <a:pt x="518" y="9"/>
                      <a:pt x="501" y="26"/>
                    </a:cubicBezTo>
                    <a:cubicBezTo>
                      <a:pt x="334" y="226"/>
                      <a:pt x="168" y="393"/>
                      <a:pt x="1" y="593"/>
                    </a:cubicBezTo>
                    <a:cubicBezTo>
                      <a:pt x="1" y="659"/>
                      <a:pt x="34" y="726"/>
                      <a:pt x="34" y="826"/>
                    </a:cubicBezTo>
                    <a:lnTo>
                      <a:pt x="134" y="826"/>
                    </a:lnTo>
                    <a:cubicBezTo>
                      <a:pt x="301" y="593"/>
                      <a:pt x="501" y="359"/>
                      <a:pt x="668" y="159"/>
                    </a:cubicBezTo>
                    <a:cubicBezTo>
                      <a:pt x="668" y="92"/>
                      <a:pt x="668" y="26"/>
                      <a:pt x="635" y="26"/>
                    </a:cubicBezTo>
                    <a:cubicBezTo>
                      <a:pt x="618" y="9"/>
                      <a:pt x="593" y="1"/>
                      <a:pt x="56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7" name="Google Shape;2387;p51"/>
              <p:cNvSpPr/>
              <p:nvPr/>
            </p:nvSpPr>
            <p:spPr>
              <a:xfrm>
                <a:off x="8324615" y="1845962"/>
                <a:ext cx="65312" cy="62623"/>
              </a:xfrm>
              <a:custGeom>
                <a:avLst/>
                <a:gdLst/>
                <a:ahLst/>
                <a:cxnLst/>
                <a:rect l="l" t="t" r="r" b="b"/>
                <a:pathLst>
                  <a:path w="801" h="768" extrusionOk="0">
                    <a:moveTo>
                      <a:pt x="801" y="0"/>
                    </a:moveTo>
                    <a:cubicBezTo>
                      <a:pt x="667" y="34"/>
                      <a:pt x="100" y="534"/>
                      <a:pt x="33" y="601"/>
                    </a:cubicBezTo>
                    <a:cubicBezTo>
                      <a:pt x="0" y="668"/>
                      <a:pt x="0" y="701"/>
                      <a:pt x="33" y="734"/>
                    </a:cubicBezTo>
                    <a:cubicBezTo>
                      <a:pt x="100" y="768"/>
                      <a:pt x="134" y="768"/>
                      <a:pt x="167" y="768"/>
                    </a:cubicBezTo>
                    <a:cubicBezTo>
                      <a:pt x="334" y="734"/>
                      <a:pt x="767" y="201"/>
                      <a:pt x="8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8" name="Google Shape;2388;p51"/>
              <p:cNvSpPr/>
              <p:nvPr/>
            </p:nvSpPr>
            <p:spPr>
              <a:xfrm>
                <a:off x="8335459" y="2071747"/>
                <a:ext cx="51776" cy="56752"/>
              </a:xfrm>
              <a:custGeom>
                <a:avLst/>
                <a:gdLst/>
                <a:ahLst/>
                <a:cxnLst/>
                <a:rect l="l" t="t" r="r" b="b"/>
                <a:pathLst>
                  <a:path w="635" h="696" extrusionOk="0">
                    <a:moveTo>
                      <a:pt x="501" y="0"/>
                    </a:moveTo>
                    <a:lnTo>
                      <a:pt x="1" y="500"/>
                    </a:lnTo>
                    <a:cubicBezTo>
                      <a:pt x="1" y="500"/>
                      <a:pt x="1" y="567"/>
                      <a:pt x="34" y="634"/>
                    </a:cubicBezTo>
                    <a:cubicBezTo>
                      <a:pt x="57" y="657"/>
                      <a:pt x="112" y="696"/>
                      <a:pt x="154" y="696"/>
                    </a:cubicBezTo>
                    <a:cubicBezTo>
                      <a:pt x="174" y="696"/>
                      <a:pt x="190" y="688"/>
                      <a:pt x="201" y="667"/>
                    </a:cubicBezTo>
                    <a:cubicBezTo>
                      <a:pt x="367" y="500"/>
                      <a:pt x="501" y="334"/>
                      <a:pt x="634" y="167"/>
                    </a:cubicBezTo>
                    <a:cubicBezTo>
                      <a:pt x="634" y="133"/>
                      <a:pt x="534" y="67"/>
                      <a:pt x="5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89" name="Google Shape;2389;p51"/>
              <p:cNvSpPr/>
              <p:nvPr/>
            </p:nvSpPr>
            <p:spPr>
              <a:xfrm>
                <a:off x="8340922" y="1917392"/>
                <a:ext cx="51776" cy="51044"/>
              </a:xfrm>
              <a:custGeom>
                <a:avLst/>
                <a:gdLst/>
                <a:ahLst/>
                <a:cxnLst/>
                <a:rect l="l" t="t" r="r" b="b"/>
                <a:pathLst>
                  <a:path w="635" h="626" extrusionOk="0">
                    <a:moveTo>
                      <a:pt x="438" y="0"/>
                    </a:moveTo>
                    <a:cubicBezTo>
                      <a:pt x="417" y="0"/>
                      <a:pt x="401" y="8"/>
                      <a:pt x="401" y="25"/>
                    </a:cubicBezTo>
                    <a:cubicBezTo>
                      <a:pt x="267" y="158"/>
                      <a:pt x="134" y="325"/>
                      <a:pt x="0" y="492"/>
                    </a:cubicBezTo>
                    <a:cubicBezTo>
                      <a:pt x="0" y="492"/>
                      <a:pt x="0" y="559"/>
                      <a:pt x="67" y="625"/>
                    </a:cubicBezTo>
                    <a:lnTo>
                      <a:pt x="167" y="625"/>
                    </a:lnTo>
                    <a:cubicBezTo>
                      <a:pt x="334" y="459"/>
                      <a:pt x="501" y="225"/>
                      <a:pt x="634" y="58"/>
                    </a:cubicBezTo>
                    <a:cubicBezTo>
                      <a:pt x="610" y="35"/>
                      <a:pt x="604" y="11"/>
                      <a:pt x="566" y="11"/>
                    </a:cubicBezTo>
                    <a:cubicBezTo>
                      <a:pt x="551" y="11"/>
                      <a:pt x="530" y="15"/>
                      <a:pt x="501" y="25"/>
                    </a:cubicBezTo>
                    <a:cubicBezTo>
                      <a:pt x="484" y="8"/>
                      <a:pt x="459" y="0"/>
                      <a:pt x="43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2390" name="Google Shape;2390;p51"/>
          <p:cNvSpPr txBox="1"/>
          <p:nvPr>
            <p:ph type="title"/>
          </p:nvPr>
        </p:nvSpPr>
        <p:spPr>
          <a:xfrm>
            <a:off x="3110230" y="1356995"/>
            <a:ext cx="5314315" cy="119126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4400"/>
              <a:t>1. Tìm hiểu ngữ liệu</a:t>
            </a:r>
            <a:endParaRPr lang="en-US" sz="4400"/>
          </a:p>
        </p:txBody>
      </p:sp>
      <p:grpSp>
        <p:nvGrpSpPr>
          <p:cNvPr id="2391" name="Google Shape;2391;p51"/>
          <p:cNvGrpSpPr/>
          <p:nvPr/>
        </p:nvGrpSpPr>
        <p:grpSpPr>
          <a:xfrm>
            <a:off x="2153422" y="597405"/>
            <a:ext cx="308604" cy="304818"/>
            <a:chOff x="1665525" y="4051475"/>
            <a:chExt cx="618940" cy="611347"/>
          </a:xfrm>
        </p:grpSpPr>
        <p:sp>
          <p:nvSpPr>
            <p:cNvPr id="2392" name="Google Shape;2392;p51"/>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l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93" name="Google Shape;2393;p51"/>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94" name="Google Shape;2394;p51"/>
          <p:cNvGrpSpPr/>
          <p:nvPr/>
        </p:nvGrpSpPr>
        <p:grpSpPr>
          <a:xfrm>
            <a:off x="757400" y="1505749"/>
            <a:ext cx="308604" cy="304818"/>
            <a:chOff x="1665525" y="4051475"/>
            <a:chExt cx="618940" cy="611347"/>
          </a:xfrm>
        </p:grpSpPr>
        <p:sp>
          <p:nvSpPr>
            <p:cNvPr id="2395" name="Google Shape;2395;p51"/>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dk2"/>
                </a:gs>
                <a:gs pos="100000">
                  <a:schemeClr val="lt1"/>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96" name="Google Shape;2396;p51"/>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2397" name="Google Shape;2397;p51"/>
          <p:cNvGrpSpPr/>
          <p:nvPr/>
        </p:nvGrpSpPr>
        <p:grpSpPr>
          <a:xfrm>
            <a:off x="7165460" y="3845670"/>
            <a:ext cx="308604" cy="304818"/>
            <a:chOff x="1665525" y="4051475"/>
            <a:chExt cx="618940" cy="611347"/>
          </a:xfrm>
        </p:grpSpPr>
        <p:sp>
          <p:nvSpPr>
            <p:cNvPr id="2398" name="Google Shape;2398;p51"/>
            <p:cNvSpPr/>
            <p:nvPr/>
          </p:nvSpPr>
          <p:spPr>
            <a:xfrm>
              <a:off x="1702080" y="4114175"/>
              <a:ext cx="527512" cy="506612"/>
            </a:xfrm>
            <a:custGeom>
              <a:avLst/>
              <a:gdLst/>
              <a:ahLst/>
              <a:cxnLst/>
              <a:rect l="l" t="t" r="r" b="b"/>
              <a:pathLst>
                <a:path w="6739" h="6472" extrusionOk="0">
                  <a:moveTo>
                    <a:pt x="3370" y="0"/>
                  </a:moveTo>
                  <a:cubicBezTo>
                    <a:pt x="3003" y="701"/>
                    <a:pt x="2669" y="1468"/>
                    <a:pt x="2369" y="2068"/>
                  </a:cubicBezTo>
                  <a:cubicBezTo>
                    <a:pt x="1502" y="2235"/>
                    <a:pt x="734" y="2402"/>
                    <a:pt x="1" y="2569"/>
                  </a:cubicBezTo>
                  <a:cubicBezTo>
                    <a:pt x="568" y="3236"/>
                    <a:pt x="1335" y="3369"/>
                    <a:pt x="2069" y="3536"/>
                  </a:cubicBezTo>
                  <a:cubicBezTo>
                    <a:pt x="2135" y="4003"/>
                    <a:pt x="2069" y="4470"/>
                    <a:pt x="2035" y="4904"/>
                  </a:cubicBezTo>
                  <a:cubicBezTo>
                    <a:pt x="2002" y="5404"/>
                    <a:pt x="1969" y="5971"/>
                    <a:pt x="2035" y="6472"/>
                  </a:cubicBezTo>
                  <a:cubicBezTo>
                    <a:pt x="2536" y="5704"/>
                    <a:pt x="2836" y="4904"/>
                    <a:pt x="3470" y="4203"/>
                  </a:cubicBezTo>
                  <a:cubicBezTo>
                    <a:pt x="3670" y="4637"/>
                    <a:pt x="3837" y="4971"/>
                    <a:pt x="4037" y="5304"/>
                  </a:cubicBezTo>
                  <a:cubicBezTo>
                    <a:pt x="4204" y="5638"/>
                    <a:pt x="4404" y="5971"/>
                    <a:pt x="4637" y="6338"/>
                  </a:cubicBezTo>
                  <a:lnTo>
                    <a:pt x="4637" y="3803"/>
                  </a:lnTo>
                  <a:cubicBezTo>
                    <a:pt x="4637" y="3503"/>
                    <a:pt x="4737" y="3336"/>
                    <a:pt x="5004" y="3203"/>
                  </a:cubicBezTo>
                  <a:cubicBezTo>
                    <a:pt x="5404" y="3036"/>
                    <a:pt x="5871" y="2836"/>
                    <a:pt x="6305" y="2669"/>
                  </a:cubicBezTo>
                  <a:cubicBezTo>
                    <a:pt x="6472" y="2569"/>
                    <a:pt x="6572" y="2535"/>
                    <a:pt x="6739" y="2469"/>
                  </a:cubicBezTo>
                  <a:cubicBezTo>
                    <a:pt x="6305" y="2335"/>
                    <a:pt x="5871" y="2202"/>
                    <a:pt x="5471" y="2202"/>
                  </a:cubicBezTo>
                  <a:lnTo>
                    <a:pt x="4571" y="2068"/>
                  </a:lnTo>
                  <a:cubicBezTo>
                    <a:pt x="4170" y="2035"/>
                    <a:pt x="4003" y="1868"/>
                    <a:pt x="3903" y="1468"/>
                  </a:cubicBezTo>
                  <a:cubicBezTo>
                    <a:pt x="3803" y="968"/>
                    <a:pt x="3637" y="501"/>
                    <a:pt x="3470" y="0"/>
                  </a:cubicBezTo>
                  <a:close/>
                </a:path>
              </a:pathLst>
            </a:cu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99" name="Google Shape;2399;p51"/>
            <p:cNvSpPr/>
            <p:nvPr/>
          </p:nvSpPr>
          <p:spPr>
            <a:xfrm>
              <a:off x="1665525" y="4051475"/>
              <a:ext cx="618940" cy="611347"/>
            </a:xfrm>
            <a:custGeom>
              <a:avLst/>
              <a:gdLst/>
              <a:ahLst/>
              <a:cxnLst/>
              <a:rect l="l" t="t" r="r" b="b"/>
              <a:pathLst>
                <a:path w="7907" h="7810" extrusionOk="0">
                  <a:moveTo>
                    <a:pt x="3870" y="668"/>
                  </a:moveTo>
                  <a:cubicBezTo>
                    <a:pt x="4037" y="1168"/>
                    <a:pt x="4204" y="1635"/>
                    <a:pt x="4337" y="2136"/>
                  </a:cubicBezTo>
                  <a:cubicBezTo>
                    <a:pt x="4437" y="2536"/>
                    <a:pt x="4604" y="2703"/>
                    <a:pt x="5004" y="2769"/>
                  </a:cubicBezTo>
                  <a:cubicBezTo>
                    <a:pt x="5771" y="2836"/>
                    <a:pt x="6472" y="3003"/>
                    <a:pt x="7206" y="3203"/>
                  </a:cubicBezTo>
                  <a:cubicBezTo>
                    <a:pt x="7039" y="3303"/>
                    <a:pt x="6939" y="3336"/>
                    <a:pt x="6772" y="3437"/>
                  </a:cubicBezTo>
                  <a:cubicBezTo>
                    <a:pt x="6338" y="3603"/>
                    <a:pt x="5871" y="3803"/>
                    <a:pt x="5471" y="3970"/>
                  </a:cubicBezTo>
                  <a:cubicBezTo>
                    <a:pt x="5204" y="4104"/>
                    <a:pt x="5104" y="4270"/>
                    <a:pt x="5104" y="4537"/>
                  </a:cubicBezTo>
                  <a:lnTo>
                    <a:pt x="5104" y="7106"/>
                  </a:lnTo>
                  <a:cubicBezTo>
                    <a:pt x="4871" y="6706"/>
                    <a:pt x="4671" y="6372"/>
                    <a:pt x="4504" y="6038"/>
                  </a:cubicBezTo>
                  <a:cubicBezTo>
                    <a:pt x="4304" y="5671"/>
                    <a:pt x="4104" y="5338"/>
                    <a:pt x="3870" y="4971"/>
                  </a:cubicBezTo>
                  <a:cubicBezTo>
                    <a:pt x="3270" y="5671"/>
                    <a:pt x="2969" y="6505"/>
                    <a:pt x="2469" y="7206"/>
                  </a:cubicBezTo>
                  <a:cubicBezTo>
                    <a:pt x="2336" y="6272"/>
                    <a:pt x="2636" y="5305"/>
                    <a:pt x="2536" y="4304"/>
                  </a:cubicBezTo>
                  <a:cubicBezTo>
                    <a:pt x="1802" y="4137"/>
                    <a:pt x="1035" y="4004"/>
                    <a:pt x="468" y="3336"/>
                  </a:cubicBezTo>
                  <a:cubicBezTo>
                    <a:pt x="1201" y="3170"/>
                    <a:pt x="1969" y="3003"/>
                    <a:pt x="2769" y="2769"/>
                  </a:cubicBezTo>
                  <a:cubicBezTo>
                    <a:pt x="3103" y="2136"/>
                    <a:pt x="3436" y="1368"/>
                    <a:pt x="3770" y="668"/>
                  </a:cubicBezTo>
                  <a:close/>
                  <a:moveTo>
                    <a:pt x="3937" y="1"/>
                  </a:moveTo>
                  <a:cubicBezTo>
                    <a:pt x="3837" y="168"/>
                    <a:pt x="3803" y="201"/>
                    <a:pt x="3837" y="234"/>
                  </a:cubicBezTo>
                  <a:cubicBezTo>
                    <a:pt x="3503" y="901"/>
                    <a:pt x="3170" y="1569"/>
                    <a:pt x="2869" y="2236"/>
                  </a:cubicBezTo>
                  <a:cubicBezTo>
                    <a:pt x="2769" y="2503"/>
                    <a:pt x="2636" y="2636"/>
                    <a:pt x="2336" y="2669"/>
                  </a:cubicBezTo>
                  <a:cubicBezTo>
                    <a:pt x="1702" y="2736"/>
                    <a:pt x="1035" y="2903"/>
                    <a:pt x="434" y="3070"/>
                  </a:cubicBezTo>
                  <a:cubicBezTo>
                    <a:pt x="34" y="3170"/>
                    <a:pt x="1" y="3403"/>
                    <a:pt x="301" y="3637"/>
                  </a:cubicBezTo>
                  <a:cubicBezTo>
                    <a:pt x="634" y="3870"/>
                    <a:pt x="1035" y="4070"/>
                    <a:pt x="1435" y="4237"/>
                  </a:cubicBezTo>
                  <a:cubicBezTo>
                    <a:pt x="1702" y="4371"/>
                    <a:pt x="2035" y="4404"/>
                    <a:pt x="2369" y="4504"/>
                  </a:cubicBezTo>
                  <a:cubicBezTo>
                    <a:pt x="2369" y="4804"/>
                    <a:pt x="2336" y="5038"/>
                    <a:pt x="2336" y="5305"/>
                  </a:cubicBezTo>
                  <a:cubicBezTo>
                    <a:pt x="2302" y="5905"/>
                    <a:pt x="2269" y="6572"/>
                    <a:pt x="2202" y="7239"/>
                  </a:cubicBezTo>
                  <a:cubicBezTo>
                    <a:pt x="2202" y="7406"/>
                    <a:pt x="2336" y="7539"/>
                    <a:pt x="2369" y="7706"/>
                  </a:cubicBezTo>
                  <a:cubicBezTo>
                    <a:pt x="2502" y="7640"/>
                    <a:pt x="2669" y="7539"/>
                    <a:pt x="2769" y="7406"/>
                  </a:cubicBezTo>
                  <a:cubicBezTo>
                    <a:pt x="2969" y="7072"/>
                    <a:pt x="3136" y="6739"/>
                    <a:pt x="3336" y="6405"/>
                  </a:cubicBezTo>
                  <a:cubicBezTo>
                    <a:pt x="3503" y="6138"/>
                    <a:pt x="3703" y="5838"/>
                    <a:pt x="3937" y="5471"/>
                  </a:cubicBezTo>
                  <a:cubicBezTo>
                    <a:pt x="4003" y="5638"/>
                    <a:pt x="4104" y="5705"/>
                    <a:pt x="4137" y="5805"/>
                  </a:cubicBezTo>
                  <a:cubicBezTo>
                    <a:pt x="4437" y="6372"/>
                    <a:pt x="4704" y="6906"/>
                    <a:pt x="5004" y="7473"/>
                  </a:cubicBezTo>
                  <a:cubicBezTo>
                    <a:pt x="5097" y="7627"/>
                    <a:pt x="5104" y="7810"/>
                    <a:pt x="5369" y="7810"/>
                  </a:cubicBezTo>
                  <a:cubicBezTo>
                    <a:pt x="5390" y="7810"/>
                    <a:pt x="5413" y="7809"/>
                    <a:pt x="5438" y="7806"/>
                  </a:cubicBezTo>
                  <a:cubicBezTo>
                    <a:pt x="5505" y="7539"/>
                    <a:pt x="5505" y="7239"/>
                    <a:pt x="5505" y="6972"/>
                  </a:cubicBezTo>
                  <a:cubicBezTo>
                    <a:pt x="5471" y="6205"/>
                    <a:pt x="5471" y="5471"/>
                    <a:pt x="5438" y="4704"/>
                  </a:cubicBezTo>
                  <a:cubicBezTo>
                    <a:pt x="5438" y="4471"/>
                    <a:pt x="5505" y="4304"/>
                    <a:pt x="5771" y="4204"/>
                  </a:cubicBezTo>
                  <a:cubicBezTo>
                    <a:pt x="6272" y="4037"/>
                    <a:pt x="6772" y="3837"/>
                    <a:pt x="7272" y="3637"/>
                  </a:cubicBezTo>
                  <a:cubicBezTo>
                    <a:pt x="7473" y="3603"/>
                    <a:pt x="7639" y="3503"/>
                    <a:pt x="7806" y="3437"/>
                  </a:cubicBezTo>
                  <a:cubicBezTo>
                    <a:pt x="7840" y="3370"/>
                    <a:pt x="7906" y="3236"/>
                    <a:pt x="7906" y="3170"/>
                  </a:cubicBezTo>
                  <a:cubicBezTo>
                    <a:pt x="7906" y="3136"/>
                    <a:pt x="7806" y="3036"/>
                    <a:pt x="7706" y="3003"/>
                  </a:cubicBezTo>
                  <a:cubicBezTo>
                    <a:pt x="7606" y="2970"/>
                    <a:pt x="7473" y="2936"/>
                    <a:pt x="7339" y="2936"/>
                  </a:cubicBezTo>
                  <a:cubicBezTo>
                    <a:pt x="6639" y="2803"/>
                    <a:pt x="5871" y="2669"/>
                    <a:pt x="5171" y="2603"/>
                  </a:cubicBezTo>
                  <a:cubicBezTo>
                    <a:pt x="4837" y="2536"/>
                    <a:pt x="4704" y="2436"/>
                    <a:pt x="4637" y="2102"/>
                  </a:cubicBezTo>
                  <a:cubicBezTo>
                    <a:pt x="4537" y="1669"/>
                    <a:pt x="4370" y="1268"/>
                    <a:pt x="4270" y="868"/>
                  </a:cubicBezTo>
                  <a:cubicBezTo>
                    <a:pt x="4170" y="635"/>
                    <a:pt x="4037" y="368"/>
                    <a:pt x="39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p:txBody>
          <a:bodyPr/>
          <a:p>
            <a:endParaRPr lang="en-US"/>
          </a:p>
        </p:txBody>
      </p:sp>
      <p:sp>
        <p:nvSpPr>
          <p:cNvPr id="3" name="Title 2"/>
          <p:cNvSpPr/>
          <p:nvPr>
            <p:ph type="title"/>
          </p:nvPr>
        </p:nvSpPr>
        <p:spPr/>
        <p:txBody>
          <a:bodyPr/>
          <a:p>
            <a:r>
              <a:rPr lang="en-US"/>
              <a:t>? Xác định vị trí và vai trò ngữ pháp của các cụm in đậm trong các ngữ liệu sau.</a:t>
            </a:r>
            <a:br>
              <a:rPr lang="en-US"/>
            </a:br>
            <a:r>
              <a:rPr lang="en-US"/>
              <a:t>? Tìm dấu câu tách biệt bộ phận đó.</a:t>
            </a:r>
            <a:br>
              <a:rPr lang="en-US"/>
            </a:br>
            <a:r>
              <a:rPr lang="en-US"/>
              <a:t>? Nêu tác dụng của bộ phận đó đối với việc bổ sung thông tin, biểu thị tình cảm, cảm xúc.</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a:xfrm>
            <a:off x="720090" y="1252855"/>
            <a:ext cx="7697470" cy="3182620"/>
          </a:xfrm>
        </p:spPr>
        <p:txBody>
          <a:bodyPr/>
          <a:p>
            <a:pPr marL="139700" indent="0">
              <a:buNone/>
            </a:pPr>
            <a:r>
              <a:rPr lang="en-US" sz="1800"/>
              <a:t>1. Sáng nay, thằng lớn của tôi - </a:t>
            </a:r>
            <a:r>
              <a:rPr lang="en-US" sz="1800" b="1"/>
              <a:t>mười lăm tuổ</a:t>
            </a:r>
            <a:r>
              <a:rPr lang="en-US" sz="1800"/>
              <a:t>i, lúc cho nó ăn đã sơ ý mở hết cửa, thế là nó vù đi.</a:t>
            </a:r>
            <a:endParaRPr lang="en-US" sz="1800"/>
          </a:p>
          <a:p>
            <a:pPr marL="139700" indent="0">
              <a:buNone/>
            </a:pPr>
            <a:r>
              <a:rPr lang="en-US" sz="1800"/>
              <a:t>			(Nguyễn Quang Sáng, Con khướu sổ lồng).</a:t>
            </a:r>
            <a:endParaRPr lang="en-US" sz="1800"/>
          </a:p>
          <a:p>
            <a:pPr marL="139700" indent="0">
              <a:buNone/>
            </a:pPr>
            <a:r>
              <a:rPr lang="en-US" sz="1800"/>
              <a:t>2. Bởi vì…bởi vì…</a:t>
            </a:r>
            <a:r>
              <a:rPr lang="en-US" sz="1800" b="1"/>
              <a:t>(San cúi mặt và bỏ tiếng Nam dùng tiếng Pháp),</a:t>
            </a:r>
            <a:r>
              <a:rPr lang="en-US" sz="1800"/>
              <a:t> người ta lừa dối anh.</a:t>
            </a:r>
            <a:endParaRPr lang="en-US" sz="1800"/>
          </a:p>
          <a:p>
            <a:pPr marL="139700" indent="0">
              <a:buNone/>
            </a:pPr>
            <a:r>
              <a:rPr lang="en-US" sz="1800"/>
              <a:t>					(Nam Cao, Sống mòn).</a:t>
            </a:r>
            <a:endParaRPr lang="en-US" sz="1800"/>
          </a:p>
          <a:p>
            <a:pPr marL="139700" indent="0">
              <a:buNone/>
            </a:pPr>
            <a:r>
              <a:rPr lang="en-US" sz="1800"/>
              <a:t>3. Thanh định rõ nhìn: con mèo của bà chàng, </a:t>
            </a:r>
            <a:r>
              <a:rPr lang="en-US" sz="1800" b="1"/>
              <a:t>con mèo già vẫn chơi đùa với chàng ngày trước.</a:t>
            </a:r>
            <a:endParaRPr lang="en-US" sz="1800" b="1"/>
          </a:p>
          <a:p>
            <a:pPr marL="139700" indent="0">
              <a:buNone/>
            </a:pPr>
            <a:r>
              <a:rPr lang="en-US" sz="1800"/>
              <a:t>				(Thạch Lam, Dưới bóng hoàng lan)</a:t>
            </a:r>
            <a:endParaRPr lang="en-US" sz="1800"/>
          </a:p>
        </p:txBody>
      </p:sp>
      <p:sp>
        <p:nvSpPr>
          <p:cNvPr id="3" name="Title 2"/>
          <p:cNvSpPr/>
          <p:nvPr>
            <p:ph type="title"/>
          </p:nvPr>
        </p:nvSpPr>
        <p:spPr/>
        <p:txBody>
          <a:bodyPr/>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Placeholder 1"/>
          <p:cNvSpPr/>
          <p:nvPr>
            <p:ph type="body" idx="1"/>
          </p:nvPr>
        </p:nvSpPr>
        <p:spPr>
          <a:xfrm>
            <a:off x="720090" y="1252855"/>
            <a:ext cx="7697470" cy="3182620"/>
          </a:xfrm>
        </p:spPr>
        <p:txBody>
          <a:bodyPr/>
          <a:p>
            <a:pPr marL="139700" indent="0">
              <a:buNone/>
            </a:pPr>
            <a:r>
              <a:rPr lang="en-US" sz="1800"/>
              <a:t>4. Cô bé nhà bên </a:t>
            </a:r>
            <a:r>
              <a:rPr lang="en-US" sz="1800" b="1"/>
              <a:t>(có ai ngờ)</a:t>
            </a:r>
            <a:endParaRPr lang="en-US" sz="1800"/>
          </a:p>
          <a:p>
            <a:pPr marL="139700" indent="0">
              <a:buNone/>
            </a:pPr>
            <a:r>
              <a:rPr lang="en-US" sz="1800"/>
              <a:t>Cũng vào du kích </a:t>
            </a:r>
            <a:endParaRPr lang="en-US" sz="1800"/>
          </a:p>
          <a:p>
            <a:pPr marL="139700" indent="0">
              <a:buNone/>
            </a:pPr>
            <a:r>
              <a:rPr lang="en-US" sz="1800"/>
              <a:t>Hôm gặp tôi vẫn cười khúc khích</a:t>
            </a:r>
            <a:endParaRPr lang="en-US" sz="1800"/>
          </a:p>
          <a:p>
            <a:pPr marL="139700" indent="0">
              <a:buNone/>
            </a:pPr>
            <a:r>
              <a:rPr lang="en-US" sz="1800"/>
              <a:t>Mắt đen tròn </a:t>
            </a:r>
            <a:r>
              <a:rPr lang="en-US" sz="1800" b="1"/>
              <a:t>(thương thương quá đi thôi)</a:t>
            </a:r>
            <a:endParaRPr lang="en-US" sz="1800" b="1"/>
          </a:p>
          <a:p>
            <a:pPr marL="139700" indent="0">
              <a:buNone/>
            </a:pPr>
            <a:r>
              <a:rPr lang="en-US" sz="1800"/>
              <a:t>				(Giang Nam, Quê hương)</a:t>
            </a:r>
            <a:endParaRPr lang="en-US" sz="1800"/>
          </a:p>
          <a:p>
            <a:pPr marL="139700" indent="0">
              <a:buNone/>
            </a:pPr>
            <a:r>
              <a:rPr lang="en-US" sz="1800"/>
              <a:t>5.Đã nhìn thấy cây đàn ấy thì phải đánh </a:t>
            </a:r>
            <a:r>
              <a:rPr lang="en-US" sz="1800" b="1"/>
              <a:t>- đánh cái cuộc đời mình vào đấy</a:t>
            </a:r>
            <a:r>
              <a:rPr lang="en-US" sz="1800"/>
              <a:t>- để rồi xem nó ra được thành tiếng gì.</a:t>
            </a:r>
            <a:endParaRPr lang="en-US" sz="1800"/>
          </a:p>
          <a:p>
            <a:pPr marL="139700" indent="0">
              <a:buNone/>
            </a:pPr>
            <a:r>
              <a:rPr lang="en-US" sz="1800"/>
              <a:t>			(Nguyễn Tuân, Chùa Đàn).</a:t>
            </a:r>
            <a:endParaRPr lang="en-US" sz="1800"/>
          </a:p>
        </p:txBody>
      </p:sp>
      <p:sp>
        <p:nvSpPr>
          <p:cNvPr id="3" name="Title 2"/>
          <p:cNvSpPr/>
          <p:nvPr>
            <p:ph type="title"/>
          </p:nvPr>
        </p:nvSpPr>
        <p:spPr/>
        <p:txBody>
          <a:bodyPr/>
          <a:p>
            <a:endParaRPr lang="en-US"/>
          </a:p>
        </p:txBody>
      </p:sp>
    </p:spTree>
  </p:cSld>
  <p:clrMapOvr>
    <a:masterClrMapping/>
  </p:clrMapOvr>
</p:sld>
</file>

<file path=ppt/theme/theme1.xml><?xml version="1.0" encoding="utf-8"?>
<a:theme xmlns:a="http://schemas.openxmlformats.org/drawingml/2006/main" name="Kawaii Interface with Gradient &amp; Grids Marketing Plan by Slidesgo">
  <a:themeElements>
    <a:clrScheme name="Simple Light">
      <a:dk1>
        <a:srgbClr val="000000"/>
      </a:dk1>
      <a:lt1>
        <a:srgbClr val="00CFBA"/>
      </a:lt1>
      <a:dk2>
        <a:srgbClr val="9DFFF5"/>
      </a:dk2>
      <a:lt2>
        <a:srgbClr val="FFFFFF"/>
      </a:lt2>
      <a:accent1>
        <a:srgbClr val="D9B8FF"/>
      </a:accent1>
      <a:accent2>
        <a:srgbClr val="AD8DDB"/>
      </a:accent2>
      <a:accent3>
        <a:srgbClr val="E7D3FF"/>
      </a:accent3>
      <a:accent4>
        <a:srgbClr val="FFFFFF"/>
      </a:accent4>
      <a:accent5>
        <a:srgbClr val="FFFFFF"/>
      </a:accent5>
      <a:accent6>
        <a:srgbClr val="FFFFFF"/>
      </a:accent6>
      <a:hlink>
        <a:srgbClr val="1D1D1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9509</Words>
  <Application>WPS Presentation</Application>
  <PresentationFormat/>
  <Paragraphs>289</Paragraphs>
  <Slides>29</Slides>
  <Notes>0</Notes>
  <HiddenSlides>0</HiddenSlides>
  <MMClips>0</MMClips>
  <ScaleCrop>false</ScaleCrop>
  <HeadingPairs>
    <vt:vector size="6" baseType="variant">
      <vt:variant>
        <vt:lpstr>已用的字体</vt:lpstr>
      </vt:variant>
      <vt:variant>
        <vt:i4>24</vt:i4>
      </vt:variant>
      <vt:variant>
        <vt:lpstr>主题</vt:lpstr>
      </vt:variant>
      <vt:variant>
        <vt:i4>1</vt:i4>
      </vt:variant>
      <vt:variant>
        <vt:lpstr>幻灯片标题</vt:lpstr>
      </vt:variant>
      <vt:variant>
        <vt:i4>29</vt:i4>
      </vt:variant>
    </vt:vector>
  </HeadingPairs>
  <TitlesOfParts>
    <vt:vector size="54" baseType="lpstr">
      <vt:lpstr>Arial</vt:lpstr>
      <vt:lpstr>SimSun</vt:lpstr>
      <vt:lpstr>Wingdings</vt:lpstr>
      <vt:lpstr>Arial</vt:lpstr>
      <vt:lpstr>Balsamiq Sans</vt:lpstr>
      <vt:lpstr>Tenor Sans</vt:lpstr>
      <vt:lpstr>Wide Latin</vt:lpstr>
      <vt:lpstr>Lato</vt:lpstr>
      <vt:lpstr>Poppins</vt:lpstr>
      <vt:lpstr>Segoe Print</vt:lpstr>
      <vt:lpstr>Anaheim</vt:lpstr>
      <vt:lpstr>Montserrat</vt:lpstr>
      <vt:lpstr>Open Sans</vt:lpstr>
      <vt:lpstr>Numans</vt:lpstr>
      <vt:lpstr>Jomhuria</vt:lpstr>
      <vt:lpstr>Proxima Nova</vt:lpstr>
      <vt:lpstr>Microsoft YaHei</vt:lpstr>
      <vt:lpstr>Arial Unicode MS</vt:lpstr>
      <vt:lpstr>Merriweather</vt:lpstr>
      <vt:lpstr>Calibri</vt:lpstr>
      <vt:lpstr>Amatic SC</vt:lpstr>
      <vt:lpstr>Roboto Medium</vt:lpstr>
      <vt:lpstr>Times New Roman</vt:lpstr>
      <vt:lpstr>Arial Rounded MT Bold</vt:lpstr>
      <vt:lpstr>Kawaii Interface with Gradient &amp; Grids Marketing Plan by Slidesgo</vt:lpstr>
      <vt:lpstr>CON DEGRADADO Y CUADRÍCULAS </vt:lpstr>
      <vt:lpstr>01</vt:lpstr>
      <vt:lpstr>NUESTRA COMPAÑÍA</vt:lpstr>
      <vt:lpstr>NUESTRA COMPAÑÍA</vt:lpstr>
      <vt:lpstr>UNA IMAGEN SIEMPRE REFUERZA EL CONCEPTO</vt:lpstr>
      <vt:lpstr>150 000</vt:lpstr>
      <vt:lpstr>PowerPoint 演示文稿</vt:lpstr>
      <vt:lpstr>PowerPoint 演示文稿</vt:lpstr>
      <vt:lpstr>PowerPoint 演示文稿</vt:lpstr>
      <vt:lpstr>PowerPoint 演示文稿</vt:lpstr>
      <vt:lpstr>PowerPoint 演示文稿</vt:lpstr>
      <vt:lpstr>NUESTRA EVOLUCIÓN</vt:lpstr>
      <vt:lpstr>PowerPoint 演示文稿</vt:lpstr>
      <vt:lpstr>PowerPoint 演示文稿</vt:lpstr>
      <vt:lpstr>PowerPoint 演示文稿</vt:lpstr>
      <vt:lpstr>I. BIỆN PHÁP CHÊM XEN</vt:lpstr>
      <vt:lpstr>1. Tìm hiểu ngữ liệu</vt:lpstr>
      <vt:lpstr>1. Tìm hiểu ngữ liệu</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HÌNH THÀNH KIẾN THỨC VÀ LUYỆN TẬP</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INTERFAZ KAWAIICON DEGRADADO Y CUADRÍCULAS </dc:title>
  <dc:creator/>
  <cp:lastModifiedBy>Trần Thu Hương THPT Chuyê</cp:lastModifiedBy>
  <cp:revision>9</cp:revision>
  <dcterms:created xsi:type="dcterms:W3CDTF">2022-08-04T01:59:00Z</dcterms:created>
  <dcterms:modified xsi:type="dcterms:W3CDTF">2022-08-04T03:21:09Z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B2778A77F13C4E188B4D15158676A83B</vt:lpwstr>
  </property>
  <property fmtid="{D5CDD505-2E9C-101B-9397-08002B2CF9AE}" pid="3" name="KSOProductBuildVer">
    <vt:lpwstr>1033-11.2.0.11191</vt:lpwstr>
  </property>
</Properties>
</file>