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832" r:id="rId2"/>
    <p:sldId id="833" r:id="rId3"/>
    <p:sldId id="268" r:id="rId4"/>
    <p:sldId id="269" r:id="rId5"/>
    <p:sldId id="836" r:id="rId6"/>
    <p:sldId id="837" r:id="rId7"/>
    <p:sldId id="838" r:id="rId8"/>
    <p:sldId id="10097" r:id="rId9"/>
    <p:sldId id="10096" r:id="rId10"/>
    <p:sldId id="839" r:id="rId11"/>
    <p:sldId id="777" r:id="rId12"/>
    <p:sldId id="778" r:id="rId13"/>
    <p:sldId id="834" r:id="rId14"/>
    <p:sldId id="780" r:id="rId15"/>
    <p:sldId id="781" r:id="rId16"/>
    <p:sldId id="277" r:id="rId17"/>
    <p:sldId id="835" r:id="rId18"/>
    <p:sldId id="279" r:id="rId19"/>
    <p:sldId id="10057" r:id="rId20"/>
    <p:sldId id="10075" r:id="rId21"/>
    <p:sldId id="10076" r:id="rId22"/>
    <p:sldId id="10065" r:id="rId23"/>
    <p:sldId id="10079" r:id="rId24"/>
    <p:sldId id="10078" r:id="rId25"/>
    <p:sldId id="660" r:id="rId26"/>
    <p:sldId id="809" r:id="rId27"/>
    <p:sldId id="816" r:id="rId28"/>
    <p:sldId id="671" r:id="rId29"/>
    <p:sldId id="813" r:id="rId30"/>
    <p:sldId id="811" r:id="rId31"/>
    <p:sldId id="810" r:id="rId32"/>
    <p:sldId id="10081" r:id="rId33"/>
    <p:sldId id="711" r:id="rId34"/>
    <p:sldId id="828" r:id="rId35"/>
    <p:sldId id="815" r:id="rId36"/>
    <p:sldId id="10082" r:id="rId37"/>
    <p:sldId id="299" r:id="rId38"/>
    <p:sldId id="771" r:id="rId39"/>
    <p:sldId id="740" r:id="rId40"/>
    <p:sldId id="760" r:id="rId41"/>
    <p:sldId id="10083" r:id="rId42"/>
    <p:sldId id="10084" r:id="rId43"/>
    <p:sldId id="10086" r:id="rId44"/>
    <p:sldId id="10092" r:id="rId45"/>
    <p:sldId id="10087" r:id="rId46"/>
    <p:sldId id="10088" r:id="rId47"/>
    <p:sldId id="10093" r:id="rId48"/>
    <p:sldId id="10091" r:id="rId49"/>
    <p:sldId id="10077" r:id="rId50"/>
    <p:sldId id="826" r:id="rId51"/>
    <p:sldId id="10094" r:id="rId52"/>
    <p:sldId id="824" r:id="rId53"/>
  </p:sldIdLst>
  <p:sldSz cx="24387175" cy="13716000"/>
  <p:notesSz cx="7010400" cy="9296400"/>
  <p:defaultTextStyle>
    <a:defPPr>
      <a:defRPr lang="en-US"/>
    </a:defPPr>
    <a:lvl1pPr marL="0" algn="l" defTabSz="217678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390" algn="l" defTabSz="217678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415" algn="l" defTabSz="217678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805" algn="l" defTabSz="217678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830" algn="l" defTabSz="217678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220" algn="l" defTabSz="217678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610" algn="l" defTabSz="217678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635" algn="l" defTabSz="217678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025" algn="l" defTabSz="217678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512">
          <p15:clr>
            <a:srgbClr val="A4A3A4"/>
          </p15:clr>
        </p15:guide>
        <p15:guide id="2" pos="7633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ần Văn Cường" initials="TVC" lastIdx="1" clrIdx="0">
    <p:extLst>
      <p:ext uri="{19B8F6BF-5375-455C-9EA6-DF929625EA0E}">
        <p15:presenceInfo xmlns="" xmlns:p15="http://schemas.microsoft.com/office/powerpoint/2012/main" userId="Trần Văn Cườ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3533"/>
    <a:srgbClr val="6C0E0E"/>
    <a:srgbClr val="0000CC"/>
    <a:srgbClr val="FFFF00"/>
    <a:srgbClr val="D7AF1B"/>
    <a:srgbClr val="0D0D0D"/>
    <a:srgbClr val="250E0D"/>
    <a:srgbClr val="861024"/>
    <a:srgbClr val="CDC25B"/>
    <a:srgbClr val="FDFF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9" autoAdjust="0"/>
    <p:restoredTop sz="94434" autoAdjust="0"/>
  </p:normalViewPr>
  <p:slideViewPr>
    <p:cSldViewPr>
      <p:cViewPr varScale="1">
        <p:scale>
          <a:sx n="36" d="100"/>
          <a:sy n="36" d="100"/>
        </p:scale>
        <p:origin x="-532" y="-88"/>
      </p:cViewPr>
      <p:guideLst>
        <p:guide orient="horz" pos="4512"/>
        <p:guide pos="763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832" y="-90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E46A884-97D7-436F-898C-5097283908A6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3A2451A-527C-4443-B32D-1C9B8D84B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877D0DA-3412-4369-A630-8EBA302CD1E9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3F2D422-0331-4A9A-9AC6-1209F231D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1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0858C-38A1-4133-A3F1-2EBD5AEF025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39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929E6-DC25-4898-A4EF-52F3CED60BD9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929E6-DC25-4898-A4EF-52F3CED60BD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520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929E6-DC25-4898-A4EF-52F3CED60BD9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D422-0331-4A9A-9AC6-1209F231DEA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D422-0331-4A9A-9AC6-1209F231DEA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D422-0331-4A9A-9AC6-1209F231DEA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632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D422-0331-4A9A-9AC6-1209F231DEA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704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0858C-38A1-4133-A3F1-2EBD5AEF025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687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0858C-38A1-4133-A3F1-2EBD5AEF0258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D422-0331-4A9A-9AC6-1209F231DEA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14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0858C-38A1-4133-A3F1-2EBD5AEF02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1613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D422-0331-4A9A-9AC6-1209F231DEA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5018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0858C-38A1-4133-A3F1-2EBD5AEF025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5638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D422-0331-4A9A-9AC6-1209F231DEA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529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929E6-DC25-4898-A4EF-52F3CED60BD9}" type="slidenum">
              <a:rPr lang="zh-CN" altLang="en-US" smtClean="0"/>
              <a:t>43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D422-0331-4A9A-9AC6-1209F231DEA2}" type="slidenum">
              <a:rPr lang="en-US" smtClean="0"/>
              <a:t>44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506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929E6-DC25-4898-A4EF-52F3CED60BD9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69495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929E6-DC25-4898-A4EF-52F3CED60BD9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61332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D422-0331-4A9A-9AC6-1209F231DEA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4754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929E6-DC25-4898-A4EF-52F3CED60BD9}" type="slidenum">
              <a:rPr lang="zh-CN" altLang="en-US" smtClean="0"/>
              <a:t>48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929E6-DC25-4898-A4EF-52F3CED60BD9}" type="slidenum">
              <a:rPr lang="zh-CN" altLang="en-US" smtClean="0"/>
              <a:t>49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0858C-38A1-4133-A3F1-2EBD5AEF025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32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929E6-DC25-4898-A4EF-52F3CED60BD9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986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1485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7401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174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929E6-DC25-4898-A4EF-52F3CED60BD9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954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24387175" cy="1371600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4" tIns="91422" rIns="182844" bIns="91422" rtlCol="0" anchor="ctr"/>
          <a:lstStyle/>
          <a:p>
            <a:pPr algn="ctr" defTabSz="1828396" latinLnBrk="1"/>
            <a:endParaRPr lang="ko-KR" altLang="en-US" sz="8600">
              <a:solidFill>
                <a:srgbClr val="FFFFF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29309"/>
            <a:ext cx="24387175" cy="1536170"/>
          </a:xfrm>
          <a:prstGeom prst="rect">
            <a:avLst/>
          </a:prstGeom>
        </p:spPr>
        <p:txBody>
          <a:bodyPr lIns="91422" tIns="45711" rIns="91422" bIns="45711" anchor="ctr"/>
          <a:lstStyle>
            <a:lvl1pPr marL="0" indent="0" algn="ctr">
              <a:buNone/>
              <a:defRPr sz="72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865479"/>
            <a:ext cx="24387175" cy="768086"/>
          </a:xfrm>
          <a:prstGeom prst="rect">
            <a:avLst/>
          </a:prstGeom>
        </p:spPr>
        <p:txBody>
          <a:bodyPr lIns="91422" tIns="45711" rIns="91422" bIns="45711" anchor="ctr"/>
          <a:lstStyle>
            <a:lvl1pPr marL="0" indent="0" algn="ctr">
              <a:buNone/>
              <a:defRPr sz="2800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673983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7FE5A9CD-1CA5-4BB6-ABF6-C3DB2F9C09D1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E9E3A461-C528-4C33-83FA-271D1850C3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1219359" y="584200"/>
            <a:ext cx="21948458" cy="2768600"/>
          </a:xfrm>
          <a:prstGeom prst="rect">
            <a:avLst/>
          </a:prstGeom>
        </p:spPr>
        <p:txBody>
          <a:bodyPr lIns="217728" tIns="108864" rIns="217728" bIns="108864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1219359" y="3810000"/>
            <a:ext cx="21948458" cy="8229600"/>
          </a:xfrm>
          <a:prstGeom prst="rect">
            <a:avLst/>
          </a:prstGeom>
        </p:spPr>
        <p:txBody>
          <a:bodyPr lIns="217728" tIns="108864" rIns="217728" bIns="108864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19359" y="12490450"/>
            <a:ext cx="5690341" cy="95250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8332285" y="12490450"/>
            <a:ext cx="7722605" cy="95250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7477475" y="12490450"/>
            <a:ext cx="5690341" cy="95250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pPr>
              <a:defRPr/>
            </a:pPr>
            <a:fld id="{E979D15E-7C97-46BA-A533-0FCFA23F605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9359" y="12490450"/>
            <a:ext cx="5690341" cy="95250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32285" y="12490450"/>
            <a:ext cx="7722605" cy="95250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477475" y="12490450"/>
            <a:ext cx="5690341" cy="95250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fld id="{A890BEB3-7ECE-4454-BD48-73539E4ED80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7FE5A9CD-1CA5-4BB6-ABF6-C3DB2F9C09D1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E9E3A461-C528-4C33-83FA-271D1850C3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397" y="2244725"/>
            <a:ext cx="18290381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397" y="7204075"/>
            <a:ext cx="18290381" cy="3311525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11" indent="0" algn="ctr">
              <a:buNone/>
              <a:defRPr sz="4000"/>
            </a:lvl2pPr>
            <a:lvl3pPr marL="1828823" indent="0" algn="ctr">
              <a:buNone/>
              <a:defRPr sz="3600"/>
            </a:lvl3pPr>
            <a:lvl4pPr marL="2743234" indent="0" algn="ctr">
              <a:buNone/>
              <a:defRPr sz="3200"/>
            </a:lvl4pPr>
            <a:lvl5pPr marL="3657646" indent="0" algn="ctr">
              <a:buNone/>
              <a:defRPr sz="3200"/>
            </a:lvl5pPr>
            <a:lvl6pPr marL="4572057" indent="0" algn="ctr">
              <a:buNone/>
              <a:defRPr sz="3200"/>
            </a:lvl6pPr>
            <a:lvl7pPr marL="5486469" indent="0" algn="ctr">
              <a:buNone/>
              <a:defRPr sz="3200"/>
            </a:lvl7pPr>
            <a:lvl8pPr marL="6400880" indent="0" algn="ctr">
              <a:buNone/>
              <a:defRPr sz="3200"/>
            </a:lvl8pPr>
            <a:lvl9pPr marL="7315291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23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828823">
                <a:defRPr/>
              </a:pPr>
              <a:t>13/01/2023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23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23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828823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778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2438717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7822975" y="457200"/>
            <a:ext cx="1115241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700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NGƯỜI LÁI ĐÒ SÔNG ĐÀ </a:t>
            </a:r>
            <a:endParaRPr lang="en-US" sz="700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3623489" y="457200"/>
            <a:ext cx="2016899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800"/>
              </a:spcBef>
            </a:pPr>
            <a:r>
              <a:rPr lang="en-US" sz="3000" b="1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VĂN HỌC</a:t>
            </a:r>
          </a:p>
          <a:p>
            <a:pPr algn="ctr">
              <a:spcBef>
                <a:spcPts val="800"/>
              </a:spcBef>
            </a:pPr>
            <a:r>
              <a:rPr lang="en-US" sz="3000" b="1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VIỆT NAM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249487" y="334890"/>
            <a:ext cx="939680" cy="6017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320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2239068" y="795040"/>
            <a:ext cx="960519" cy="8393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12</a:t>
            </a:r>
            <a:endParaRPr lang="en-US" sz="4800"/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6" y="-32725"/>
            <a:ext cx="24348951" cy="143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2123248" y="143138"/>
            <a:ext cx="939680" cy="6017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320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2058987" y="614534"/>
            <a:ext cx="9605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10</a:t>
            </a:r>
            <a:endParaRPr lang="en-US" sz="4800"/>
          </a:p>
        </p:txBody>
      </p:sp>
      <p:sp>
        <p:nvSpPr>
          <p:cNvPr id="14" name="Rectangle 13"/>
          <p:cNvSpPr/>
          <p:nvPr userDrawn="1"/>
        </p:nvSpPr>
        <p:spPr>
          <a:xfrm>
            <a:off x="3278187" y="218182"/>
            <a:ext cx="2209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Văn</a:t>
            </a:r>
            <a:r>
              <a:rPr lang="en-US" sz="320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học</a:t>
            </a:r>
          </a:p>
          <a:p>
            <a:pPr algn="ctr"/>
            <a:r>
              <a:rPr lang="en-US" sz="320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Việt Nam</a:t>
            </a:r>
            <a:endParaRPr lang="en-US" sz="320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5524623" y="174197"/>
            <a:ext cx="117852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200" err="1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Phần</a:t>
            </a:r>
            <a:endParaRPr lang="en-US" sz="320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  <a:p>
            <a:pPr algn="ctr">
              <a:lnSpc>
                <a:spcPts val="4500"/>
              </a:lnSpc>
            </a:pPr>
            <a:r>
              <a:rPr lang="en-US" sz="440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1/2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8149536" y="235752"/>
            <a:ext cx="93618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ĐẠI CÁO BÌNH NGÔ </a:t>
            </a:r>
            <a:endParaRPr lang="en-US" sz="720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0" r:id="rId11"/>
  </p:sldLayoutIdLst>
  <p:txStyles>
    <p:titleStyle>
      <a:lvl1pPr algn="ctr" defTabSz="2176780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610" indent="-816610" algn="l" defTabSz="2176780" rtl="0" eaLnBrk="1" latinLnBrk="0" hangingPunct="1">
        <a:spcBef>
          <a:spcPct val="20000"/>
        </a:spcBef>
        <a:buFont typeface="Arial" panose="020B0604020202020204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9110" indent="-680085" algn="l" defTabSz="2176780" rtl="0" eaLnBrk="1" latinLnBrk="0" hangingPunct="1">
        <a:spcBef>
          <a:spcPct val="20000"/>
        </a:spcBef>
        <a:buFont typeface="Arial" panose="020B0604020202020204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1610" indent="-544195" algn="l" defTabSz="2176780" rtl="0" eaLnBrk="1" latinLnBrk="0" hangingPunct="1">
        <a:spcBef>
          <a:spcPct val="20000"/>
        </a:spcBef>
        <a:buFont typeface="Arial" panose="020B0604020202020204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10000" indent="-544195" algn="l" defTabSz="2176780" rtl="0" eaLnBrk="1" latinLnBrk="0" hangingPunct="1">
        <a:spcBef>
          <a:spcPct val="20000"/>
        </a:spcBef>
        <a:buFont typeface="Arial" panose="020B0604020202020204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9025" indent="-544195" algn="l" defTabSz="2176780" rtl="0" eaLnBrk="1" latinLnBrk="0" hangingPunct="1">
        <a:spcBef>
          <a:spcPct val="20000"/>
        </a:spcBef>
        <a:buFont typeface="Arial" panose="020B0604020202020204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7415" indent="-544195" algn="l" defTabSz="217678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440" indent="-544195" algn="l" defTabSz="217678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830" indent="-544195" algn="l" defTabSz="217678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220" indent="-544195" algn="l" defTabSz="217678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767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390" algn="l" defTabSz="21767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415" algn="l" defTabSz="21767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805" algn="l" defTabSz="21767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830" algn="l" defTabSz="21767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220" algn="l" defTabSz="21767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610" algn="l" defTabSz="21767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635" algn="l" defTabSz="21767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025" algn="l" defTabSz="21767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11.gif"/><Relationship Id="rId3" Type="http://schemas.openxmlformats.org/officeDocument/2006/relationships/slideLayout" Target="../slideLayouts/slideLayout3.xml"/><Relationship Id="rId7" Type="http://schemas.openxmlformats.org/officeDocument/2006/relationships/slide" Target="slide13.xml"/><Relationship Id="rId12" Type="http://schemas.openxmlformats.org/officeDocument/2006/relationships/slide" Target="slide18.xml"/><Relationship Id="rId2" Type="http://schemas.openxmlformats.org/officeDocument/2006/relationships/audio" Target="../media/media1.wav"/><Relationship Id="rId16" Type="http://schemas.openxmlformats.org/officeDocument/2006/relationships/image" Target="../media/image14.png"/><Relationship Id="rId1" Type="http://schemas.microsoft.com/office/2007/relationships/media" Target="../media/media1.wav"/><Relationship Id="rId6" Type="http://schemas.openxmlformats.org/officeDocument/2006/relationships/slide" Target="slide12.xml"/><Relationship Id="rId11" Type="http://schemas.openxmlformats.org/officeDocument/2006/relationships/slide" Target="slide17.xml"/><Relationship Id="rId5" Type="http://schemas.openxmlformats.org/officeDocument/2006/relationships/image" Target="../media/image10.png"/><Relationship Id="rId15" Type="http://schemas.openxmlformats.org/officeDocument/2006/relationships/image" Target="../media/image13.gif"/><Relationship Id="rId10" Type="http://schemas.openxmlformats.org/officeDocument/2006/relationships/slide" Target="slide16.xml"/><Relationship Id="rId4" Type="http://schemas.openxmlformats.org/officeDocument/2006/relationships/notesSlide" Target="../notesSlides/notesSlide5.xml"/><Relationship Id="rId9" Type="http://schemas.openxmlformats.org/officeDocument/2006/relationships/slide" Target="slide15.xml"/><Relationship Id="rId1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slide" Target="slide11.xml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1.xml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slide" Target="slide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slide" Target="slide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slide" Target="slide11.xml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notesSlide" Target="../notesSlides/notesSlide9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svg"/><Relationship Id="rId5" Type="http://schemas.openxmlformats.org/officeDocument/2006/relationships/image" Target="../media/image39.png"/><Relationship Id="rId4" Type="http://schemas.openxmlformats.org/officeDocument/2006/relationships/image" Target="../media/image24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gaCoS6MDHg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svg"/><Relationship Id="rId5" Type="http://schemas.openxmlformats.org/officeDocument/2006/relationships/image" Target="../media/image47.png"/><Relationship Id="rId4" Type="http://schemas.openxmlformats.org/officeDocument/2006/relationships/image" Target="../media/image49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3038" r="756" b="1119"/>
          <a:stretch>
            <a:fillRect/>
          </a:stretch>
        </p:blipFill>
        <p:spPr>
          <a:xfrm>
            <a:off x="14713867" y="2852827"/>
            <a:ext cx="9673308" cy="1045872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830239" y="841475"/>
            <a:ext cx="23316676" cy="1633633"/>
            <a:chOff x="899179" y="2084578"/>
            <a:chExt cx="23148166" cy="1411315"/>
          </a:xfrm>
        </p:grpSpPr>
        <p:sp>
          <p:nvSpPr>
            <p:cNvPr id="23" name="Rounded Rectangle 22"/>
            <p:cNvSpPr/>
            <p:nvPr/>
          </p:nvSpPr>
          <p:spPr>
            <a:xfrm>
              <a:off x="899179" y="2084578"/>
              <a:ext cx="3963982" cy="1411315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02042" y="2165144"/>
              <a:ext cx="2958254" cy="1143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BÀI 6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2351" y="2292136"/>
              <a:ext cx="18794994" cy="87744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lvl="0"/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NGUYỄN TRÃI – “DÀNH CÒN ĐỂ TRỢ DÂN NÀY”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2315365-E902-4593-BDCC-CF4A104D0A3D}"/>
              </a:ext>
            </a:extLst>
          </p:cNvPr>
          <p:cNvSpPr/>
          <p:nvPr/>
        </p:nvSpPr>
        <p:spPr>
          <a:xfrm>
            <a:off x="816323" y="2852827"/>
            <a:ext cx="13609512" cy="4624587"/>
          </a:xfrm>
          <a:prstGeom prst="rect">
            <a:avLst/>
          </a:prstGeom>
          <a:noFill/>
          <a:ln w="66675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UVN Banh Mi" pitchFamily="2" charset="0"/>
                <a:cs typeface="Times New Roman" panose="02020603050405020304" pitchFamily="18" charset="0"/>
              </a:rPr>
              <a:t>Văn</a:t>
            </a:r>
            <a:r>
              <a:rPr lang="en-US" sz="960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UVN Banh Mi" pitchFamily="2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UVN Banh Mi" pitchFamily="2" charset="0"/>
                <a:cs typeface="Times New Roman" panose="02020603050405020304" pitchFamily="18" charset="0"/>
              </a:rPr>
              <a:t>bản</a:t>
            </a:r>
            <a:r>
              <a:rPr lang="en-US" sz="960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UVN Banh Mi" pitchFamily="2" charset="0"/>
                <a:cs typeface="Times New Roman" panose="02020603050405020304" pitchFamily="18" charset="0"/>
              </a:rPr>
              <a:t> 1</a:t>
            </a:r>
          </a:p>
          <a:p>
            <a:pPr algn="ctr"/>
            <a:r>
              <a:rPr lang="en-US" sz="8000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UVN Banh Mi" pitchFamily="2" charset="0"/>
                <a:cs typeface="Times New Roman" panose="02020603050405020304" pitchFamily="18" charset="0"/>
              </a:rPr>
              <a:t>Tác</a:t>
            </a:r>
            <a:r>
              <a:rPr lang="en-US" sz="800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UVN Banh Mi" pitchFamily="2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UVN Banh Mi" pitchFamily="2" charset="0"/>
                <a:cs typeface="Times New Roman" panose="02020603050405020304" pitchFamily="18" charset="0"/>
              </a:rPr>
              <a:t>gia</a:t>
            </a:r>
            <a:r>
              <a:rPr lang="en-US" sz="800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UVN Banh Mi" pitchFamily="2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UVN Banh Mi" pitchFamily="2" charset="0"/>
                <a:cs typeface="Times New Roman" panose="02020603050405020304" pitchFamily="18" charset="0"/>
              </a:rPr>
              <a:t>Nguyễn</a:t>
            </a:r>
            <a:r>
              <a:rPr lang="en-US" sz="800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UVN Banh Mi" pitchFamily="2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UVN Banh Mi" pitchFamily="2" charset="0"/>
                <a:cs typeface="Times New Roman" panose="02020603050405020304" pitchFamily="18" charset="0"/>
              </a:rPr>
              <a:t>Trãi</a:t>
            </a:r>
            <a:endParaRPr lang="en-US" sz="8000" dirty="0">
              <a:ln w="0"/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  <a:reflection blurRad="6350" stA="55000" endA="300" endPos="45500" dir="5400000" sy="-100000" algn="bl" rotWithShape="0"/>
              </a:effectLst>
              <a:latin typeface="UVN Banh Mi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4938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1C1E2E59-4DF4-4EF8-AB54-D1B994714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0699" y="3113584"/>
            <a:ext cx="18218024" cy="9051926"/>
          </a:xfrm>
        </p:spPr>
        <p:txBody>
          <a:bodyPr/>
          <a:lstStyle/>
          <a:p>
            <a:pPr marL="0" indent="0">
              <a:buNone/>
            </a:pPr>
            <a:r>
              <a:rPr lang="en-US" sz="9600" b="1" dirty="0"/>
              <a:t>I. TÌM HIỂU TRI THỨC NGỮ VĂN</a:t>
            </a:r>
          </a:p>
          <a:p>
            <a:pPr marL="0" indent="0">
              <a:buNone/>
            </a:pP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69417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11653555" y="1497938"/>
            <a:ext cx="10084251" cy="10073709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95997"/>
              <a:ext cx="2025648" cy="6232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828823">
                <a:defRPr/>
              </a:pPr>
              <a:r>
                <a:rPr lang="en-GB" sz="6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</a:t>
              </a:r>
              <a:endParaRPr lang="vi-VN" sz="6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211584"/>
              <a:ext cx="2025648" cy="6232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828823">
                <a:defRPr/>
              </a:pPr>
              <a:r>
                <a:rPr lang="en-GB" sz="6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7</a:t>
              </a:r>
              <a:endParaRPr lang="vi-VN" sz="6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93071"/>
              <a:ext cx="2025648" cy="6232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828823">
                <a:defRPr/>
              </a:pPr>
              <a:r>
                <a:rPr lang="en-GB" sz="6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7</a:t>
              </a:r>
              <a:endParaRPr lang="vi-VN" sz="6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216188"/>
              <a:ext cx="2025648" cy="6232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828823">
                <a:defRPr/>
              </a:pPr>
              <a:r>
                <a:rPr lang="en-GB" sz="6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10</a:t>
              </a:r>
              <a:endParaRPr lang="vi-VN" sz="6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51376"/>
              <a:ext cx="2025648" cy="6232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828823">
                <a:defRPr/>
              </a:pPr>
              <a:r>
                <a:rPr lang="en-GB" sz="6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10</a:t>
              </a:r>
              <a:endParaRPr lang="vi-VN" sz="6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519707"/>
              <a:ext cx="2025648" cy="6232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828823">
                <a:defRPr/>
              </a:pPr>
              <a:r>
                <a:rPr lang="en-GB" sz="6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9</a:t>
              </a:r>
              <a:endParaRPr lang="vi-VN" sz="6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11800"/>
              <a:ext cx="2025648" cy="6232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828823">
                <a:defRPr/>
              </a:pPr>
              <a:r>
                <a:rPr lang="en-GB" sz="6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</a:t>
              </a:r>
              <a:endParaRPr lang="vi-VN" sz="6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82886"/>
              <a:ext cx="2025648" cy="6232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828823">
                <a:defRPr/>
              </a:pPr>
              <a:r>
                <a:rPr lang="en-GB" sz="6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9</a:t>
              </a:r>
              <a:endParaRPr lang="vi-VN" sz="6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21682663" y="4661295"/>
            <a:ext cx="1211432" cy="26401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19440395" y="11550507"/>
            <a:ext cx="3499227" cy="2045333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r>
              <a:rPr lang="en-GB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QUAY</a:t>
            </a:r>
            <a:endParaRPr lang="vi-VN" sz="4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1717198" y="4373952"/>
            <a:ext cx="2675376" cy="267537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23">
              <a:defRPr/>
            </a:pPr>
            <a:r>
              <a:rPr lang="en-GB" sz="8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</a:t>
            </a:r>
            <a:endParaRPr lang="vi-VN" sz="88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4713032" y="4373952"/>
            <a:ext cx="2675376" cy="267537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23">
              <a:defRPr/>
            </a:pPr>
            <a:r>
              <a:rPr lang="en-GB" sz="8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</a:t>
            </a:r>
            <a:endParaRPr lang="vi-VN" sz="88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7708864" y="4373952"/>
            <a:ext cx="2675376" cy="267537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23">
              <a:defRPr/>
            </a:pPr>
            <a:r>
              <a:rPr lang="en-GB" sz="8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</a:t>
            </a:r>
            <a:endParaRPr lang="vi-VN" sz="88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1718712" y="7466099"/>
            <a:ext cx="2675376" cy="267537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23">
              <a:defRPr/>
            </a:pPr>
            <a:r>
              <a:rPr lang="en-GB" sz="8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4</a:t>
            </a:r>
            <a:endParaRPr lang="vi-VN" sz="88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4714547" y="7466099"/>
            <a:ext cx="2675376" cy="267537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23">
              <a:defRPr/>
            </a:pPr>
            <a:r>
              <a:rPr lang="en-GB" sz="8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5</a:t>
            </a:r>
            <a:endParaRPr lang="vi-VN" sz="88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7710379" y="7466099"/>
            <a:ext cx="2675376" cy="267537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23">
              <a:defRPr/>
            </a:pPr>
            <a:r>
              <a:rPr lang="en-GB" sz="8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6</a:t>
            </a:r>
            <a:endParaRPr lang="vi-VN" sz="88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8" name="Rounded Rectangle 37">
            <a:hlinkClick r:id="rId12" action="ppaction://hlinksldjump"/>
          </p:cNvPr>
          <p:cNvSpPr/>
          <p:nvPr/>
        </p:nvSpPr>
        <p:spPr>
          <a:xfrm>
            <a:off x="4713032" y="10575336"/>
            <a:ext cx="2675376" cy="267537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23">
              <a:defRPr/>
            </a:pPr>
            <a:r>
              <a:rPr lang="en-GB" sz="8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7</a:t>
            </a:r>
            <a:endParaRPr lang="vi-VN" sz="88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12053" y="190221"/>
            <a:ext cx="10232609" cy="3877985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</a:bodyPr>
          <a:lstStyle/>
          <a:p>
            <a:pPr algn="ctr" defTabSz="1828823">
              <a:defRPr/>
            </a:pPr>
            <a:r>
              <a:rPr lang="en-US" sz="12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VÒNG QUAY </a:t>
            </a:r>
          </a:p>
          <a:p>
            <a:pPr algn="ctr" defTabSz="1828823">
              <a:defRPr/>
            </a:pPr>
            <a:r>
              <a:rPr lang="en-US" sz="12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VĂN HỌC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202" y="1691063"/>
            <a:ext cx="990600" cy="87630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066" y="2414946"/>
            <a:ext cx="990600" cy="87630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890" y="1360556"/>
            <a:ext cx="990600" cy="8763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5555" y="61301"/>
            <a:ext cx="3614507" cy="27917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3975" y="5335608"/>
            <a:ext cx="2708429" cy="231012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9429891" y="-1387467"/>
            <a:ext cx="1219200" cy="1219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21682663" y="4661295"/>
            <a:ext cx="1211432" cy="26401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21682663" y="4661295"/>
            <a:ext cx="1211432" cy="26401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21682663" y="4661295"/>
            <a:ext cx="1211432" cy="26401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21682663" y="4661295"/>
            <a:ext cx="1211432" cy="26401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21682663" y="4661295"/>
            <a:ext cx="1211432" cy="26401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21682663" y="4661295"/>
            <a:ext cx="1211432" cy="26401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21682663" y="4661295"/>
            <a:ext cx="1211432" cy="26401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21682663" y="4661295"/>
            <a:ext cx="1211432" cy="26401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21682663" y="4661295"/>
            <a:ext cx="1211432" cy="26401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21682663" y="4661295"/>
            <a:ext cx="1211432" cy="26401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21682663" y="4661295"/>
            <a:ext cx="1211432" cy="26401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21682663" y="4661295"/>
            <a:ext cx="1211432" cy="26401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21682663" y="4661295"/>
            <a:ext cx="1211432" cy="26401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21682663" y="4661295"/>
            <a:ext cx="1211432" cy="26401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21682663" y="4661295"/>
            <a:ext cx="1211432" cy="26401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21682663" y="4661295"/>
            <a:ext cx="1211432" cy="26401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21682663" y="4661295"/>
            <a:ext cx="1211432" cy="26401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21682663" y="4661295"/>
            <a:ext cx="1211432" cy="26401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21682663" y="4661295"/>
            <a:ext cx="1211432" cy="26401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21682663" y="4661295"/>
            <a:ext cx="1211432" cy="2640141"/>
          </a:xfrm>
          <a:prstGeom prst="triangl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22704831" y="5172899"/>
            <a:ext cx="1567544" cy="156754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9534" y="11464496"/>
            <a:ext cx="2498821" cy="213134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030910" y="11550507"/>
            <a:ext cx="3263067" cy="20453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r>
              <a:rPr lang="en-US" sz="7467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STOP</a:t>
            </a:r>
          </a:p>
        </p:txBody>
      </p:sp>
    </p:spTree>
    <p:extLst>
      <p:ext uri="{BB962C8B-B14F-4D97-AF65-F5344CB8AC3E}">
        <p14:creationId xmlns:p14="http://schemas.microsoft.com/office/powerpoint/2010/main" val="114330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2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914" y="7538263"/>
            <a:ext cx="2173000" cy="23658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5463" y="9031709"/>
            <a:ext cx="1625779" cy="17700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5546" y="10260780"/>
            <a:ext cx="1040781" cy="1133149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666859" y="399739"/>
            <a:ext cx="21053456" cy="3209195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dirty="0" err="1">
                <a:solidFill>
                  <a:schemeClr val="tx1"/>
                </a:solidFill>
              </a:rPr>
              <a:t>Văn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học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trung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đại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Việt</a:t>
            </a:r>
            <a:r>
              <a:rPr lang="en-US" sz="5400" b="1" dirty="0">
                <a:solidFill>
                  <a:schemeClr val="tx1"/>
                </a:solidFill>
              </a:rPr>
              <a:t> Nam ra </a:t>
            </a:r>
            <a:r>
              <a:rPr lang="en-US" sz="5400" b="1" dirty="0" err="1">
                <a:solidFill>
                  <a:schemeClr val="tx1"/>
                </a:solidFill>
              </a:rPr>
              <a:t>đời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và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phát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triển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trong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khoảng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thời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gian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nào</a:t>
            </a:r>
            <a:r>
              <a:rPr lang="en-US" sz="5400" b="1" dirty="0">
                <a:solidFill>
                  <a:schemeClr val="tx1"/>
                </a:solidFill>
              </a:rPr>
              <a:t>?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310760" y="3824128"/>
            <a:ext cx="9813597" cy="15416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endParaRPr lang="en-US" sz="6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1828823">
              <a:defRPr/>
            </a:pPr>
            <a:r>
              <a:rPr lang="en-US" sz="6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A. </a:t>
            </a:r>
            <a:endParaRPr lang="vi-VN" sz="6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366690" y="9804392"/>
            <a:ext cx="1134229" cy="69842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7268378" y="9405000"/>
            <a:ext cx="1782840" cy="109781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262818" y="3762098"/>
            <a:ext cx="9813597" cy="15416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endParaRPr lang="en-US" sz="6400" b="1" dirty="0">
              <a:solidFill>
                <a:schemeClr val="tx1"/>
              </a:solidFill>
              <a:latin typeface="Times New Roman" panose="02020603050405020304" pitchFamily="18" charset="0"/>
              <a:sym typeface="Arial"/>
            </a:endParaRPr>
          </a:p>
          <a:p>
            <a:pPr defTabSz="1828823">
              <a:defRPr/>
            </a:pPr>
            <a:r>
              <a:rPr lang="vi-VN" sz="6400" b="1" dirty="0">
                <a:solidFill>
                  <a:schemeClr val="tx1"/>
                </a:solidFill>
                <a:latin typeface="Times New Roman" panose="02020603050405020304" pitchFamily="18" charset="0"/>
                <a:sym typeface="Arial"/>
              </a:rPr>
              <a:t>B.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Từ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thế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kỉ</a:t>
            </a:r>
            <a:r>
              <a:rPr lang="en-US" b="1" dirty="0">
                <a:solidFill>
                  <a:schemeClr val="tx1"/>
                </a:solidFill>
              </a:rPr>
              <a:t> XV </a:t>
            </a:r>
            <a:r>
              <a:rPr lang="en-US" b="1" dirty="0" err="1">
                <a:solidFill>
                  <a:schemeClr val="tx1"/>
                </a:solidFill>
              </a:rPr>
              <a:t>đến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thế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kỉ</a:t>
            </a:r>
            <a:r>
              <a:rPr lang="en-US" b="1" dirty="0">
                <a:solidFill>
                  <a:schemeClr val="tx1"/>
                </a:solidFill>
              </a:rPr>
              <a:t> XVII </a:t>
            </a:r>
            <a:r>
              <a:rPr lang="en-US" sz="4267" b="1" dirty="0">
                <a:solidFill>
                  <a:schemeClr val="tx1"/>
                </a:solidFill>
              </a:rPr>
              <a:t>.</a:t>
            </a:r>
            <a:endParaRPr lang="en-US" sz="4267" b="1" kern="0" dirty="0">
              <a:solidFill>
                <a:schemeClr val="tx1"/>
              </a:solidFill>
              <a:latin typeface="Calibri"/>
              <a:sym typeface="Arial"/>
            </a:endParaRPr>
          </a:p>
          <a:p>
            <a:pPr defTabSz="1828823">
              <a:defRPr/>
            </a:pPr>
            <a:endParaRPr lang="vi-VN" sz="6400" b="1" dirty="0">
              <a:solidFill>
                <a:schemeClr val="tx1"/>
              </a:solidFill>
              <a:latin typeface="Times New Roman" panose="02020603050405020304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222027" y="5647432"/>
            <a:ext cx="9813597" cy="15416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r>
              <a:rPr lang="en-US" b="1" dirty="0">
                <a:solidFill>
                  <a:schemeClr val="tx1"/>
                </a:solidFill>
              </a:rPr>
              <a:t>       </a:t>
            </a:r>
            <a:r>
              <a:rPr lang="en-US" b="1" dirty="0" err="1">
                <a:solidFill>
                  <a:schemeClr val="tx1"/>
                </a:solidFill>
              </a:rPr>
              <a:t>Từ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thế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kỉ</a:t>
            </a:r>
            <a:r>
              <a:rPr lang="en-US" b="1" dirty="0">
                <a:solidFill>
                  <a:schemeClr val="tx1"/>
                </a:solidFill>
              </a:rPr>
              <a:t> X </a:t>
            </a:r>
            <a:r>
              <a:rPr lang="en-US" b="1" dirty="0" err="1">
                <a:solidFill>
                  <a:schemeClr val="tx1"/>
                </a:solidFill>
              </a:rPr>
              <a:t>đến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hết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thế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kỉ</a:t>
            </a:r>
            <a:r>
              <a:rPr lang="en-US" b="1" dirty="0">
                <a:solidFill>
                  <a:schemeClr val="tx1"/>
                </a:solidFill>
              </a:rPr>
              <a:t> XIX </a:t>
            </a:r>
            <a:endParaRPr lang="en-US" sz="6400" b="1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defTabSz="1828823">
              <a:defRPr/>
            </a:pPr>
            <a:r>
              <a:rPr lang="vi-VN" sz="6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C.</a:t>
            </a:r>
            <a:r>
              <a:rPr lang="en-US" sz="6400" b="1" dirty="0">
                <a:solidFill>
                  <a:schemeClr val="tx1"/>
                </a:solidFill>
                <a:latin typeface="Calibri Light"/>
                <a:cs typeface="Times New Roman" pitchFamily="18" charset="0"/>
                <a:sym typeface="Arial"/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Từ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đầu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thế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kỉ</a:t>
            </a:r>
            <a:r>
              <a:rPr lang="en-US" b="1" dirty="0">
                <a:solidFill>
                  <a:schemeClr val="tx1"/>
                </a:solidFill>
              </a:rPr>
              <a:t> XX </a:t>
            </a:r>
            <a:r>
              <a:rPr lang="en-US" b="1" dirty="0" err="1">
                <a:solidFill>
                  <a:schemeClr val="tx1"/>
                </a:solidFill>
              </a:rPr>
              <a:t>đến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năm</a:t>
            </a:r>
            <a:r>
              <a:rPr lang="en-US" b="1" dirty="0">
                <a:solidFill>
                  <a:schemeClr val="tx1"/>
                </a:solidFill>
              </a:rPr>
              <a:t> 1975</a:t>
            </a:r>
          </a:p>
          <a:p>
            <a:pPr defTabSz="1828823">
              <a:defRPr/>
            </a:pPr>
            <a:r>
              <a:rPr lang="vi-VN" sz="4267" b="1" kern="0" dirty="0">
                <a:solidFill>
                  <a:schemeClr val="tx1"/>
                </a:solidFill>
                <a:latin typeface="Arial" panose="020B0604020202020204" pitchFamily="34" charset="0"/>
                <a:sym typeface="Arial"/>
              </a:rPr>
              <a:t/>
            </a:r>
            <a:br>
              <a:rPr lang="vi-VN" sz="4267" b="1" kern="0" dirty="0">
                <a:solidFill>
                  <a:schemeClr val="tx1"/>
                </a:solidFill>
                <a:latin typeface="Arial" panose="020B0604020202020204" pitchFamily="34" charset="0"/>
                <a:sym typeface="Arial"/>
              </a:rPr>
            </a:br>
            <a:endParaRPr lang="vi-VN" sz="7467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2262818" y="5685413"/>
            <a:ext cx="9813597" cy="15416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r>
              <a:rPr lang="vi-VN" sz="6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D. </a:t>
            </a:r>
            <a:r>
              <a:rPr lang="en-US" b="1" dirty="0" err="1">
                <a:solidFill>
                  <a:schemeClr val="tx1"/>
                </a:solidFill>
              </a:rPr>
              <a:t>Từ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năm</a:t>
            </a:r>
            <a:r>
              <a:rPr lang="en-US" b="1" dirty="0">
                <a:solidFill>
                  <a:schemeClr val="tx1"/>
                </a:solidFill>
              </a:rPr>
              <a:t> 1945 </a:t>
            </a:r>
            <a:r>
              <a:rPr lang="en-US" b="1" dirty="0" err="1">
                <a:solidFill>
                  <a:schemeClr val="tx1"/>
                </a:solidFill>
              </a:rPr>
              <a:t>đến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hết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thế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kỉ</a:t>
            </a:r>
            <a:r>
              <a:rPr lang="en-US" b="1" dirty="0">
                <a:solidFill>
                  <a:schemeClr val="tx1"/>
                </a:solidFill>
              </a:rPr>
              <a:t> XX</a:t>
            </a:r>
            <a:endParaRPr lang="vi-VN" sz="6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265351" y="3949643"/>
            <a:ext cx="1770275" cy="141611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426552" y="5743765"/>
            <a:ext cx="1609072" cy="140817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6930" y="5766960"/>
            <a:ext cx="1609485" cy="141439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6930" y="3989584"/>
            <a:ext cx="1609485" cy="1414395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9336577" y="9404999"/>
            <a:ext cx="4718421" cy="2209800"/>
          </a:xfrm>
          <a:prstGeom prst="cloud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sym typeface="Arial"/>
              </a:rPr>
              <a:t>QUAY VỀ</a:t>
            </a:r>
            <a:endParaRPr lang="vi-VN" sz="4800" dirty="0">
              <a:solidFill>
                <a:schemeClr val="tx1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725544" y="12989860"/>
            <a:ext cx="3453856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828823">
              <a:defRPr/>
            </a:pPr>
            <a:endParaRPr lang="en-US" sz="3600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61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914" y="7538263"/>
            <a:ext cx="2173000" cy="23658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5463" y="9031709"/>
            <a:ext cx="1625779" cy="17700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5546" y="10260780"/>
            <a:ext cx="1040781" cy="1133149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54623" y="575274"/>
            <a:ext cx="22408291" cy="2365853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dirty="0" err="1">
                <a:solidFill>
                  <a:schemeClr val="tx1"/>
                </a:solidFill>
              </a:rPr>
              <a:t>Văn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học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trung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đại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Việt</a:t>
            </a:r>
            <a:r>
              <a:rPr lang="en-US" sz="5400" b="1" dirty="0">
                <a:solidFill>
                  <a:schemeClr val="tx1"/>
                </a:solidFill>
              </a:rPr>
              <a:t> Nam </a:t>
            </a:r>
            <a:r>
              <a:rPr lang="en-US" sz="5400" b="1" dirty="0" err="1">
                <a:solidFill>
                  <a:schemeClr val="tx1"/>
                </a:solidFill>
              </a:rPr>
              <a:t>chủ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yếu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tiếp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thu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có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chọn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lọc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và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sáng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tạo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nền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văn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học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cổ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điển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của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nước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nào</a:t>
            </a:r>
            <a:r>
              <a:rPr lang="en-US" sz="54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222029" y="3898693"/>
            <a:ext cx="9813597" cy="15416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endParaRPr lang="en-US" sz="6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1828823">
              <a:defRPr/>
            </a:pPr>
            <a:r>
              <a:rPr lang="en-US" sz="6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A. </a:t>
            </a:r>
            <a:r>
              <a:rPr lang="en-US" sz="4800" dirty="0" err="1">
                <a:solidFill>
                  <a:schemeClr val="tx1"/>
                </a:solidFill>
                <a:sym typeface="Arial"/>
              </a:rPr>
              <a:t>Nhật</a:t>
            </a:r>
            <a:r>
              <a:rPr lang="en-US" sz="48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800" dirty="0" err="1">
                <a:solidFill>
                  <a:schemeClr val="tx1"/>
                </a:solidFill>
                <a:sym typeface="Arial"/>
              </a:rPr>
              <a:t>Bản</a:t>
            </a:r>
            <a:r>
              <a:rPr lang="en-US" sz="4800" dirty="0">
                <a:solidFill>
                  <a:schemeClr val="tx1"/>
                </a:solidFill>
                <a:sym typeface="Arial"/>
              </a:rPr>
              <a:t>.</a:t>
            </a:r>
            <a:endParaRPr lang="en-US" sz="4800" dirty="0">
              <a:solidFill>
                <a:schemeClr val="tx1"/>
              </a:solidFill>
            </a:endParaRPr>
          </a:p>
          <a:p>
            <a:pPr defTabSz="1828823">
              <a:defRPr/>
            </a:pPr>
            <a:endParaRPr lang="vi-VN" sz="6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366690" y="9804392"/>
            <a:ext cx="1134229" cy="69842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7268378" y="9405000"/>
            <a:ext cx="1782840" cy="109781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262818" y="3898693"/>
            <a:ext cx="9813597" cy="15500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endParaRPr lang="en-US" sz="6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1828823">
              <a:defRPr/>
            </a:pPr>
            <a:r>
              <a:rPr lang="en-US" sz="6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B. </a:t>
            </a:r>
            <a:r>
              <a:rPr lang="en-US" sz="4800" dirty="0" err="1">
                <a:solidFill>
                  <a:schemeClr val="tx1"/>
                </a:solidFill>
                <a:sym typeface="Arial"/>
              </a:rPr>
              <a:t>Trung</a:t>
            </a:r>
            <a:r>
              <a:rPr lang="en-US" sz="48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800" dirty="0" err="1">
                <a:solidFill>
                  <a:schemeClr val="tx1"/>
                </a:solidFill>
                <a:sym typeface="Arial"/>
              </a:rPr>
              <a:t>Hoa</a:t>
            </a:r>
            <a:r>
              <a:rPr lang="en-US" sz="4800" dirty="0">
                <a:solidFill>
                  <a:schemeClr val="tx1"/>
                </a:solidFill>
              </a:rPr>
              <a:t>.</a:t>
            </a:r>
          </a:p>
          <a:p>
            <a:pPr defTabSz="1828823">
              <a:defRPr/>
            </a:pPr>
            <a:endParaRPr lang="en-US" sz="6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222029" y="5677037"/>
            <a:ext cx="9813597" cy="15416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endParaRPr lang="en-US" sz="6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1828823">
              <a:defRPr/>
            </a:pPr>
            <a:r>
              <a:rPr lang="en-US" sz="6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C. </a:t>
            </a:r>
            <a:r>
              <a:rPr lang="en-US" sz="4800" dirty="0">
                <a:solidFill>
                  <a:schemeClr val="tx1"/>
                </a:solidFill>
                <a:sym typeface="Arial"/>
              </a:rPr>
              <a:t>Nga</a:t>
            </a:r>
            <a:r>
              <a:rPr lang="en-US" sz="4800" dirty="0">
                <a:solidFill>
                  <a:schemeClr val="tx1"/>
                </a:solidFill>
              </a:rPr>
              <a:t>.</a:t>
            </a:r>
            <a:r>
              <a:rPr lang="vi-VN" sz="4800" kern="0" dirty="0">
                <a:solidFill>
                  <a:schemeClr val="tx1"/>
                </a:solidFill>
                <a:latin typeface="Arial" panose="020B0604020202020204" pitchFamily="34" charset="0"/>
                <a:sym typeface="Arial"/>
              </a:rPr>
              <a:t/>
            </a:r>
            <a:br>
              <a:rPr lang="vi-VN" sz="4800" kern="0" dirty="0">
                <a:solidFill>
                  <a:schemeClr val="tx1"/>
                </a:solidFill>
                <a:latin typeface="Arial" panose="020B0604020202020204" pitchFamily="34" charset="0"/>
                <a:sym typeface="Arial"/>
              </a:rPr>
            </a:br>
            <a:endParaRPr lang="vi-VN" sz="6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2262818" y="5685413"/>
            <a:ext cx="9813597" cy="15416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endParaRPr lang="en-US" sz="6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r>
              <a:rPr lang="vi-VN" sz="6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D. </a:t>
            </a:r>
            <a:r>
              <a:rPr lang="en-US" sz="4800" dirty="0" err="1">
                <a:solidFill>
                  <a:schemeClr val="tx1"/>
                </a:solidFill>
                <a:sym typeface="Arial"/>
              </a:rPr>
              <a:t>Ấn</a:t>
            </a:r>
            <a:r>
              <a:rPr lang="en-US" sz="48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800" dirty="0" err="1">
                <a:solidFill>
                  <a:schemeClr val="tx1"/>
                </a:solidFill>
                <a:sym typeface="Arial"/>
              </a:rPr>
              <a:t>Độ</a:t>
            </a:r>
            <a:endParaRPr lang="en-US" sz="4267" dirty="0">
              <a:solidFill>
                <a:schemeClr val="tx1"/>
              </a:solidFill>
            </a:endParaRPr>
          </a:p>
          <a:p>
            <a:pPr defTabSz="1828823">
              <a:defRPr/>
            </a:pPr>
            <a:endParaRPr lang="vi-VN" sz="6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79" y="3949643"/>
            <a:ext cx="1611445" cy="141611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426552" y="5743765"/>
            <a:ext cx="1609072" cy="140817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3823" y="5766960"/>
            <a:ext cx="1609485" cy="141439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8295" y="4052988"/>
            <a:ext cx="1609485" cy="1287587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9336577" y="9404999"/>
            <a:ext cx="4718421" cy="2209800"/>
          </a:xfrm>
          <a:prstGeom prst="cloud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r>
              <a:rPr lang="en-US" sz="48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sym typeface="Arial"/>
              </a:rPr>
              <a:t>QUAY VỀ</a:t>
            </a:r>
            <a:endParaRPr lang="vi-VN" sz="48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725544" y="12962967"/>
            <a:ext cx="3453856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828823">
              <a:defRPr/>
            </a:pPr>
            <a:endParaRPr lang="en-US" sz="3600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623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914" y="7538263"/>
            <a:ext cx="2173000" cy="23658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5463" y="9031709"/>
            <a:ext cx="1625779" cy="17700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5546" y="10260780"/>
            <a:ext cx="1040781" cy="1133149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666859" y="399739"/>
            <a:ext cx="21053456" cy="2906800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en-US" sz="5400" b="1" kern="0" dirty="0">
              <a:solidFill>
                <a:schemeClr val="tx1"/>
              </a:solidFill>
              <a:latin typeface="Calibri"/>
              <a:sym typeface="Arial"/>
            </a:endParaRPr>
          </a:p>
          <a:p>
            <a:pPr algn="ctr" defTabSz="1828823">
              <a:defRPr/>
            </a:pPr>
            <a:endParaRPr lang="en-US" sz="5400" b="1" kern="0" dirty="0">
              <a:solidFill>
                <a:schemeClr val="tx1"/>
              </a:solidFill>
              <a:latin typeface="Calibri"/>
              <a:sym typeface="Arial"/>
            </a:endParaRPr>
          </a:p>
          <a:p>
            <a:pPr algn="ctr" defTabSz="1828823">
              <a:defRPr/>
            </a:pPr>
            <a:endParaRPr lang="en-US" sz="5400" b="1" dirty="0">
              <a:solidFill>
                <a:schemeClr val="tx1"/>
              </a:solidFill>
            </a:endParaRPr>
          </a:p>
          <a:p>
            <a:r>
              <a:rPr lang="en-US" sz="5400" b="1" dirty="0" err="1">
                <a:solidFill>
                  <a:schemeClr val="tx1"/>
                </a:solidFill>
              </a:rPr>
              <a:t>Đâu</a:t>
            </a:r>
            <a:r>
              <a:rPr lang="en-US" sz="5400" b="1" dirty="0">
                <a:solidFill>
                  <a:schemeClr val="tx1"/>
                </a:solidFill>
              </a:rPr>
              <a:t> KHÔNG PHẢI </a:t>
            </a:r>
            <a:r>
              <a:rPr lang="en-US" sz="5400" b="1" dirty="0" err="1">
                <a:solidFill>
                  <a:schemeClr val="tx1"/>
                </a:solidFill>
              </a:rPr>
              <a:t>là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giá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trị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nội</a:t>
            </a:r>
            <a:r>
              <a:rPr lang="en-US" sz="5400" b="1" dirty="0">
                <a:solidFill>
                  <a:schemeClr val="tx1"/>
                </a:solidFill>
              </a:rPr>
              <a:t> dung </a:t>
            </a:r>
            <a:r>
              <a:rPr lang="en-US" sz="5400" b="1" dirty="0" err="1">
                <a:solidFill>
                  <a:schemeClr val="tx1"/>
                </a:solidFill>
              </a:rPr>
              <a:t>cơ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bản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của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văn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học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trung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đại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Việt</a:t>
            </a:r>
            <a:r>
              <a:rPr lang="en-US" sz="5400" b="1" dirty="0">
                <a:solidFill>
                  <a:schemeClr val="tx1"/>
                </a:solidFill>
              </a:rPr>
              <a:t> Nam?</a:t>
            </a:r>
          </a:p>
          <a:p>
            <a:pPr algn="ctr" defTabSz="1828823">
              <a:defRPr/>
            </a:pPr>
            <a:r>
              <a:rPr lang="vi-VN" sz="5400" b="1" kern="0" dirty="0">
                <a:solidFill>
                  <a:schemeClr val="tx1"/>
                </a:solidFill>
                <a:latin typeface="Arial" panose="020B0604020202020204" pitchFamily="34" charset="0"/>
                <a:sym typeface="Arial"/>
              </a:rPr>
              <a:t/>
            </a:r>
            <a:br>
              <a:rPr lang="vi-VN" sz="5400" b="1" kern="0" dirty="0">
                <a:solidFill>
                  <a:schemeClr val="tx1"/>
                </a:solidFill>
                <a:latin typeface="Arial" panose="020B0604020202020204" pitchFamily="34" charset="0"/>
                <a:sym typeface="Arial"/>
              </a:rPr>
            </a:br>
            <a:endParaRPr lang="vi-VN" sz="5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22029" y="3898693"/>
            <a:ext cx="9813597" cy="15416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endParaRPr lang="en-US" sz="6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1828823">
              <a:defRPr/>
            </a:pPr>
            <a:r>
              <a:rPr lang="en-US" sz="6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A. </a:t>
            </a:r>
            <a:r>
              <a:rPr lang="en-US" dirty="0">
                <a:solidFill>
                  <a:schemeClr val="tx1"/>
                </a:solidFill>
              </a:rPr>
              <a:t>Ca </a:t>
            </a:r>
            <a:r>
              <a:rPr lang="en-US" dirty="0" err="1">
                <a:solidFill>
                  <a:schemeClr val="tx1"/>
                </a:solidFill>
              </a:rPr>
              <a:t>ngợi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vẻ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đẹp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của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người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phụ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nữ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trong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xã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hội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phong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kiến</a:t>
            </a:r>
            <a:endParaRPr lang="en-US" dirty="0">
              <a:solidFill>
                <a:schemeClr val="tx1"/>
              </a:solidFill>
            </a:endParaRPr>
          </a:p>
          <a:p>
            <a:pPr defTabSz="1828823">
              <a:defRPr/>
            </a:pPr>
            <a:endParaRPr lang="vi-VN" sz="6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366690" y="9804392"/>
            <a:ext cx="1134229" cy="69842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7268378" y="9405000"/>
            <a:ext cx="1782840" cy="109781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262818" y="3907069"/>
            <a:ext cx="9813597" cy="15416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r>
              <a:rPr lang="en-US" sz="6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B. </a:t>
            </a:r>
            <a:r>
              <a:rPr lang="en-US" sz="4800" dirty="0" err="1">
                <a:solidFill>
                  <a:schemeClr val="tx1"/>
                </a:solidFill>
                <a:sym typeface="Arial"/>
              </a:rPr>
              <a:t>Gắn</a:t>
            </a:r>
            <a:r>
              <a:rPr lang="en-US" sz="48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800" dirty="0" err="1">
                <a:solidFill>
                  <a:schemeClr val="tx1"/>
                </a:solidFill>
                <a:sym typeface="Arial"/>
              </a:rPr>
              <a:t>bó</a:t>
            </a:r>
            <a:r>
              <a:rPr lang="en-US" sz="48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800" dirty="0" err="1">
                <a:solidFill>
                  <a:schemeClr val="tx1"/>
                </a:solidFill>
                <a:sym typeface="Arial"/>
              </a:rPr>
              <a:t>sâu</a:t>
            </a:r>
            <a:r>
              <a:rPr lang="en-US" sz="48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800" dirty="0" err="1">
                <a:solidFill>
                  <a:schemeClr val="tx1"/>
                </a:solidFill>
                <a:sym typeface="Arial"/>
              </a:rPr>
              <a:t>sắc</a:t>
            </a:r>
            <a:r>
              <a:rPr lang="en-US" sz="48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800" dirty="0" err="1">
                <a:solidFill>
                  <a:schemeClr val="tx1"/>
                </a:solidFill>
                <a:sym typeface="Arial"/>
              </a:rPr>
              <a:t>với</a:t>
            </a:r>
            <a:r>
              <a:rPr lang="en-US" sz="48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800" dirty="0" err="1">
                <a:solidFill>
                  <a:schemeClr val="tx1"/>
                </a:solidFill>
                <a:sym typeface="Arial"/>
              </a:rPr>
              <a:t>vận</a:t>
            </a:r>
            <a:r>
              <a:rPr lang="en-US" sz="48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800" dirty="0" err="1">
                <a:solidFill>
                  <a:schemeClr val="tx1"/>
                </a:solidFill>
                <a:sym typeface="Arial"/>
              </a:rPr>
              <a:t>mệnh</a:t>
            </a:r>
            <a:r>
              <a:rPr lang="en-US" sz="48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800" dirty="0" err="1">
                <a:solidFill>
                  <a:schemeClr val="tx1"/>
                </a:solidFill>
                <a:sym typeface="Arial"/>
              </a:rPr>
              <a:t>của</a:t>
            </a:r>
            <a:r>
              <a:rPr lang="en-US" sz="48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800" dirty="0" err="1">
                <a:solidFill>
                  <a:schemeClr val="tx1"/>
                </a:solidFill>
                <a:sym typeface="Arial"/>
              </a:rPr>
              <a:t>quốc</a:t>
            </a:r>
            <a:r>
              <a:rPr lang="en-US" sz="48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800" dirty="0" err="1">
                <a:solidFill>
                  <a:schemeClr val="tx1"/>
                </a:solidFill>
                <a:sym typeface="Arial"/>
              </a:rPr>
              <a:t>gia</a:t>
            </a:r>
            <a:r>
              <a:rPr lang="en-US" sz="4800" dirty="0">
                <a:solidFill>
                  <a:schemeClr val="tx1"/>
                </a:solidFill>
                <a:sym typeface="Arial"/>
              </a:rPr>
              <a:t>, </a:t>
            </a:r>
            <a:r>
              <a:rPr lang="en-US" sz="4800" dirty="0" err="1">
                <a:solidFill>
                  <a:schemeClr val="tx1"/>
                </a:solidFill>
                <a:sym typeface="Arial"/>
              </a:rPr>
              <a:t>dân</a:t>
            </a:r>
            <a:r>
              <a:rPr lang="en-US" sz="48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800" dirty="0" err="1">
                <a:solidFill>
                  <a:schemeClr val="tx1"/>
                </a:solidFill>
                <a:sym typeface="Arial"/>
              </a:rPr>
              <a:t>tộc</a:t>
            </a:r>
            <a:r>
              <a:rPr lang="en-US" sz="4800" dirty="0">
                <a:solidFill>
                  <a:schemeClr val="tx1"/>
                </a:solidFill>
              </a:rPr>
              <a:t>.</a:t>
            </a:r>
            <a:endParaRPr lang="vi-VN" sz="6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222029" y="5677037"/>
            <a:ext cx="9813597" cy="15416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r>
              <a:rPr lang="en-US" sz="6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C. </a:t>
            </a:r>
            <a:r>
              <a:rPr lang="en-US" sz="4800" dirty="0" err="1">
                <a:solidFill>
                  <a:schemeClr val="tx1"/>
                </a:solidFill>
              </a:rPr>
              <a:t>Thể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hiện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rõ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tinh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thần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yêu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nước</a:t>
            </a:r>
            <a:r>
              <a:rPr lang="en-US" sz="4800" dirty="0">
                <a:solidFill>
                  <a:schemeClr val="tx1"/>
                </a:solidFill>
              </a:rPr>
              <a:t>.</a:t>
            </a:r>
            <a:endParaRPr lang="vi-VN" sz="6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2262818" y="5685413"/>
            <a:ext cx="9813597" cy="15416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endParaRPr lang="en-US" sz="6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r>
              <a:rPr lang="en-US" sz="6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D. </a:t>
            </a:r>
            <a:r>
              <a:rPr lang="en-US" sz="4800" dirty="0" err="1">
                <a:solidFill>
                  <a:schemeClr val="tx1"/>
                </a:solidFill>
                <a:sym typeface="Arial"/>
              </a:rPr>
              <a:t>Đề</a:t>
            </a:r>
            <a:r>
              <a:rPr lang="en-US" sz="48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800" dirty="0" err="1">
                <a:solidFill>
                  <a:schemeClr val="tx1"/>
                </a:solidFill>
                <a:sym typeface="Arial"/>
              </a:rPr>
              <a:t>cao</a:t>
            </a:r>
            <a:r>
              <a:rPr lang="en-US" sz="48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800" dirty="0" err="1">
                <a:solidFill>
                  <a:schemeClr val="tx1"/>
                </a:solidFill>
                <a:sym typeface="Arial"/>
              </a:rPr>
              <a:t>các</a:t>
            </a:r>
            <a:r>
              <a:rPr lang="en-US" sz="48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800" dirty="0" err="1">
                <a:solidFill>
                  <a:schemeClr val="tx1"/>
                </a:solidFill>
                <a:sym typeface="Arial"/>
              </a:rPr>
              <a:t>giá</a:t>
            </a:r>
            <a:r>
              <a:rPr lang="en-US" sz="48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800" dirty="0" err="1">
                <a:solidFill>
                  <a:schemeClr val="tx1"/>
                </a:solidFill>
                <a:sym typeface="Arial"/>
              </a:rPr>
              <a:t>trị</a:t>
            </a:r>
            <a:r>
              <a:rPr lang="en-US" sz="48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800" dirty="0" err="1">
                <a:solidFill>
                  <a:schemeClr val="tx1"/>
                </a:solidFill>
                <a:sym typeface="Arial"/>
              </a:rPr>
              <a:t>nhân</a:t>
            </a:r>
            <a:r>
              <a:rPr lang="en-US" sz="48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800" dirty="0" err="1">
                <a:solidFill>
                  <a:schemeClr val="tx1"/>
                </a:solidFill>
                <a:sym typeface="Arial"/>
              </a:rPr>
              <a:t>văn</a:t>
            </a:r>
            <a:r>
              <a:rPr lang="en-US" sz="4800" dirty="0">
                <a:solidFill>
                  <a:schemeClr val="tx1"/>
                </a:solidFill>
                <a:sym typeface="Arial"/>
              </a:rPr>
              <a:t>, </a:t>
            </a:r>
            <a:r>
              <a:rPr lang="en-US" sz="4800" dirty="0" err="1">
                <a:solidFill>
                  <a:schemeClr val="tx1"/>
                </a:solidFill>
                <a:sym typeface="Arial"/>
              </a:rPr>
              <a:t>nhân</a:t>
            </a:r>
            <a:r>
              <a:rPr lang="en-US" sz="48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800" dirty="0" err="1">
                <a:solidFill>
                  <a:schemeClr val="tx1"/>
                </a:solidFill>
                <a:sym typeface="Arial"/>
              </a:rPr>
              <a:t>đạo</a:t>
            </a:r>
            <a:r>
              <a:rPr lang="en-US" sz="4800" dirty="0">
                <a:solidFill>
                  <a:schemeClr val="tx1"/>
                </a:solidFill>
              </a:rPr>
              <a:t>.</a:t>
            </a:r>
          </a:p>
          <a:p>
            <a:pPr defTabSz="1828823">
              <a:defRPr/>
            </a:pPr>
            <a:endParaRPr lang="vi-VN" sz="6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641868" y="3915315"/>
            <a:ext cx="1770275" cy="141611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426552" y="5743765"/>
            <a:ext cx="1609072" cy="140817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6930" y="5766960"/>
            <a:ext cx="1609485" cy="141439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6930" y="3989584"/>
            <a:ext cx="1609485" cy="1414395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9336577" y="9404999"/>
            <a:ext cx="4718421" cy="2209800"/>
          </a:xfrm>
          <a:prstGeom prst="cloud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sym typeface="Arial"/>
              </a:rPr>
              <a:t>QUAY VỀ</a:t>
            </a:r>
            <a:endParaRPr lang="vi-VN" sz="4800" dirty="0">
              <a:solidFill>
                <a:schemeClr val="tx1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725544" y="12962967"/>
            <a:ext cx="3453856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828823">
              <a:defRPr/>
            </a:pPr>
            <a:endParaRPr lang="en-US" sz="3600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181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914" y="7538263"/>
            <a:ext cx="2173000" cy="23658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5463" y="9031709"/>
            <a:ext cx="1625779" cy="17700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5546" y="10260780"/>
            <a:ext cx="1040781" cy="1133149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666859" y="399739"/>
            <a:ext cx="21053456" cy="2335264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>
                <a:solidFill>
                  <a:schemeClr val="tx1"/>
                </a:solidFill>
              </a:rPr>
              <a:t>Đặc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trưng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nổi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bật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nhất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của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văn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học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trung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đại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là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gì</a:t>
            </a:r>
            <a:r>
              <a:rPr lang="en-US" sz="48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590" y="3898693"/>
            <a:ext cx="12034037" cy="15416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endParaRPr lang="en-US" sz="7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1828823">
              <a:defRPr/>
            </a:pPr>
            <a:r>
              <a:rPr lang="en-US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A. </a:t>
            </a:r>
            <a:r>
              <a:rPr lang="en-US" sz="4400" b="1" dirty="0" err="1">
                <a:solidFill>
                  <a:schemeClr val="tx1"/>
                </a:solidFill>
                <a:latin typeface="+mj-lt"/>
                <a:cs typeface="Times New Roman" pitchFamily="18" charset="0"/>
                <a:sym typeface="Arial"/>
              </a:rPr>
              <a:t>Tính</a:t>
            </a:r>
            <a:r>
              <a:rPr lang="en-US" sz="4400" b="1" dirty="0">
                <a:solidFill>
                  <a:schemeClr val="tx1"/>
                </a:solidFill>
                <a:latin typeface="+mj-lt"/>
                <a:cs typeface="Times New Roman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+mj-lt"/>
                <a:cs typeface="Times New Roman" pitchFamily="18" charset="0"/>
                <a:sym typeface="Arial"/>
              </a:rPr>
              <a:t>nguyên</a:t>
            </a:r>
            <a:r>
              <a:rPr lang="en-US" sz="4400" b="1" dirty="0">
                <a:solidFill>
                  <a:schemeClr val="tx1"/>
                </a:solidFill>
                <a:latin typeface="+mj-lt"/>
                <a:cs typeface="Times New Roman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+mj-lt"/>
                <a:cs typeface="Times New Roman" pitchFamily="18" charset="0"/>
                <a:sym typeface="Arial"/>
              </a:rPr>
              <a:t>hợp</a:t>
            </a:r>
            <a:endParaRPr lang="en-US" sz="4400" b="1" dirty="0">
              <a:solidFill>
                <a:schemeClr val="tx1"/>
              </a:solidFill>
              <a:latin typeface="+mj-lt"/>
            </a:endParaRPr>
          </a:p>
          <a:p>
            <a:pPr defTabSz="1828823">
              <a:defRPr/>
            </a:pPr>
            <a:endParaRPr lang="vi-VN" sz="7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366690" y="9804392"/>
            <a:ext cx="1134229" cy="69842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7268378" y="9405000"/>
            <a:ext cx="1782840" cy="109781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262818" y="3907069"/>
            <a:ext cx="9813597" cy="15416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endParaRPr lang="en-US" sz="7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r>
              <a:rPr lang="en-US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B. </a:t>
            </a:r>
            <a:r>
              <a:rPr lang="en-US" sz="4400" b="1" dirty="0" err="1">
                <a:solidFill>
                  <a:schemeClr val="tx1"/>
                </a:solidFill>
                <a:cs typeface="Times New Roman" pitchFamily="18" charset="0"/>
                <a:sym typeface="Arial"/>
              </a:rPr>
              <a:t>Tính</a:t>
            </a:r>
            <a:r>
              <a:rPr lang="en-US" sz="4400" b="1" dirty="0">
                <a:solidFill>
                  <a:schemeClr val="tx1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cs typeface="Times New Roman" pitchFamily="18" charset="0"/>
                <a:sym typeface="Arial"/>
              </a:rPr>
              <a:t>sùng</a:t>
            </a:r>
            <a:r>
              <a:rPr lang="en-US" sz="4400" b="1" dirty="0">
                <a:solidFill>
                  <a:schemeClr val="tx1"/>
                </a:solidFill>
                <a:cs typeface="Times New Roman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cs typeface="Times New Roman" pitchFamily="18" charset="0"/>
                <a:sym typeface="Arial"/>
              </a:rPr>
              <a:t>cổ</a:t>
            </a:r>
            <a:r>
              <a:rPr lang="en-US" sz="4267" dirty="0">
                <a:solidFill>
                  <a:schemeClr val="tx1"/>
                </a:solidFill>
              </a:rPr>
              <a:t>.</a:t>
            </a:r>
          </a:p>
          <a:p>
            <a:pPr defTabSz="1828823">
              <a:defRPr/>
            </a:pPr>
            <a:endParaRPr lang="vi-VN" sz="7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590" y="5677037"/>
            <a:ext cx="12034037" cy="236585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C.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Tính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quy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phạm</a:t>
            </a:r>
            <a:r>
              <a:rPr lang="en-US" sz="4267" b="1" dirty="0">
                <a:solidFill>
                  <a:schemeClr val="tx1"/>
                </a:solidFill>
              </a:rPr>
              <a:t>.</a:t>
            </a:r>
          </a:p>
          <a:p>
            <a:pPr defTabSz="1828823">
              <a:defRPr/>
            </a:pPr>
            <a:endParaRPr lang="vi-VN" sz="7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2262818" y="5685412"/>
            <a:ext cx="9813597" cy="23574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endParaRPr lang="en-US" sz="7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r>
              <a:rPr lang="en-US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D. </a:t>
            </a:r>
            <a:r>
              <a:rPr lang="en-US" sz="4267" b="1" dirty="0" err="1">
                <a:solidFill>
                  <a:schemeClr val="tx1"/>
                </a:solidFill>
                <a:sym typeface="Arial"/>
              </a:rPr>
              <a:t>Tính</a:t>
            </a:r>
            <a:r>
              <a:rPr lang="en-US" sz="4267" b="1" dirty="0">
                <a:solidFill>
                  <a:schemeClr val="tx1"/>
                </a:solidFill>
                <a:sym typeface="Arial"/>
              </a:rPr>
              <a:t> song </a:t>
            </a:r>
            <a:r>
              <a:rPr lang="en-US" sz="4267" b="1" dirty="0" err="1">
                <a:solidFill>
                  <a:schemeClr val="tx1"/>
                </a:solidFill>
                <a:sym typeface="Arial"/>
              </a:rPr>
              <a:t>ngữ</a:t>
            </a:r>
            <a:r>
              <a:rPr lang="en-US" sz="4267" b="1" dirty="0">
                <a:solidFill>
                  <a:schemeClr val="tx1"/>
                </a:solidFill>
              </a:rPr>
              <a:t>.</a:t>
            </a:r>
          </a:p>
          <a:p>
            <a:pPr defTabSz="1828823">
              <a:defRPr/>
            </a:pPr>
            <a:endParaRPr lang="vi-VN" sz="7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79" y="3949643"/>
            <a:ext cx="1611445" cy="141611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552" y="5804225"/>
            <a:ext cx="1609072" cy="128725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6930" y="5766960"/>
            <a:ext cx="1609485" cy="141439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1230" y="4052988"/>
            <a:ext cx="1465184" cy="1287587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9336577" y="9404999"/>
            <a:ext cx="4718421" cy="2209800"/>
          </a:xfrm>
          <a:prstGeom prst="cloud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sym typeface="Arial"/>
              </a:rPr>
              <a:t>QUAY VỀ</a:t>
            </a:r>
            <a:endParaRPr lang="vi-VN" sz="4800" dirty="0">
              <a:solidFill>
                <a:schemeClr val="tx1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725544" y="12936074"/>
            <a:ext cx="3453856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828823">
              <a:defRPr/>
            </a:pPr>
            <a:endParaRPr lang="en-US" sz="3600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495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914" y="7538263"/>
            <a:ext cx="2173000" cy="23658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5463" y="9031709"/>
            <a:ext cx="1625779" cy="17700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5546" y="10260780"/>
            <a:ext cx="1040781" cy="1133149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08896" y="414819"/>
            <a:ext cx="21053456" cy="3209195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dirty="0" err="1">
                <a:solidFill>
                  <a:schemeClr val="tx1"/>
                </a:solidFill>
              </a:rPr>
              <a:t>Đâu</a:t>
            </a:r>
            <a:r>
              <a:rPr lang="en-US" sz="6000" dirty="0">
                <a:solidFill>
                  <a:schemeClr val="tx1"/>
                </a:solidFill>
              </a:rPr>
              <a:t> </a:t>
            </a:r>
            <a:r>
              <a:rPr lang="en-US" sz="6000" b="1" dirty="0" err="1">
                <a:solidFill>
                  <a:schemeClr val="tx1"/>
                </a:solidFill>
              </a:rPr>
              <a:t>không</a:t>
            </a:r>
            <a:r>
              <a:rPr lang="en-US" sz="6000" b="1" dirty="0">
                <a:solidFill>
                  <a:schemeClr val="tx1"/>
                </a:solidFill>
              </a:rPr>
              <a:t> </a:t>
            </a:r>
            <a:r>
              <a:rPr lang="en-US" sz="6000" b="1" dirty="0" err="1">
                <a:solidFill>
                  <a:schemeClr val="tx1"/>
                </a:solidFill>
              </a:rPr>
              <a:t>phải</a:t>
            </a:r>
            <a:r>
              <a:rPr lang="en-US" sz="6000" dirty="0">
                <a:solidFill>
                  <a:schemeClr val="tx1"/>
                </a:solidFill>
              </a:rPr>
              <a:t> </a:t>
            </a:r>
            <a:r>
              <a:rPr lang="en-US" sz="6000" dirty="0" err="1">
                <a:solidFill>
                  <a:schemeClr val="tx1"/>
                </a:solidFill>
              </a:rPr>
              <a:t>là</a:t>
            </a:r>
            <a:r>
              <a:rPr lang="en-US" sz="6000" dirty="0">
                <a:solidFill>
                  <a:schemeClr val="tx1"/>
                </a:solidFill>
              </a:rPr>
              <a:t> </a:t>
            </a:r>
            <a:r>
              <a:rPr lang="en-US" sz="6000" dirty="0" err="1">
                <a:solidFill>
                  <a:schemeClr val="tx1"/>
                </a:solidFill>
              </a:rPr>
              <a:t>đặc</a:t>
            </a:r>
            <a:r>
              <a:rPr lang="en-US" sz="6000" dirty="0">
                <a:solidFill>
                  <a:schemeClr val="tx1"/>
                </a:solidFill>
              </a:rPr>
              <a:t> </a:t>
            </a:r>
            <a:r>
              <a:rPr lang="en-US" sz="6000" dirty="0" err="1">
                <a:solidFill>
                  <a:schemeClr val="tx1"/>
                </a:solidFill>
              </a:rPr>
              <a:t>điểm</a:t>
            </a:r>
            <a:r>
              <a:rPr lang="en-US" sz="6000" dirty="0">
                <a:solidFill>
                  <a:schemeClr val="tx1"/>
                </a:solidFill>
              </a:rPr>
              <a:t> </a:t>
            </a:r>
            <a:r>
              <a:rPr lang="en-US" sz="6000" dirty="0" err="1">
                <a:solidFill>
                  <a:schemeClr val="tx1"/>
                </a:solidFill>
              </a:rPr>
              <a:t>của</a:t>
            </a:r>
            <a:r>
              <a:rPr lang="en-US" sz="6000" dirty="0">
                <a:solidFill>
                  <a:schemeClr val="tx1"/>
                </a:solidFill>
              </a:rPr>
              <a:t> </a:t>
            </a:r>
            <a:r>
              <a:rPr lang="en-US" sz="6000" dirty="0" err="1">
                <a:solidFill>
                  <a:schemeClr val="tx1"/>
                </a:solidFill>
              </a:rPr>
              <a:t>tác</a:t>
            </a:r>
            <a:r>
              <a:rPr lang="en-US" sz="6000" dirty="0">
                <a:solidFill>
                  <a:schemeClr val="tx1"/>
                </a:solidFill>
              </a:rPr>
              <a:t> </a:t>
            </a:r>
            <a:r>
              <a:rPr lang="en-US" sz="6000" dirty="0" err="1">
                <a:solidFill>
                  <a:schemeClr val="tx1"/>
                </a:solidFill>
              </a:rPr>
              <a:t>giả</a:t>
            </a:r>
            <a:r>
              <a:rPr lang="en-US" sz="6000" dirty="0">
                <a:solidFill>
                  <a:schemeClr val="tx1"/>
                </a:solidFill>
              </a:rPr>
              <a:t> </a:t>
            </a:r>
            <a:r>
              <a:rPr lang="en-US" sz="6000" dirty="0" err="1">
                <a:solidFill>
                  <a:schemeClr val="tx1"/>
                </a:solidFill>
              </a:rPr>
              <a:t>văn</a:t>
            </a:r>
            <a:r>
              <a:rPr lang="en-US" sz="6000" dirty="0">
                <a:solidFill>
                  <a:schemeClr val="tx1"/>
                </a:solidFill>
              </a:rPr>
              <a:t> </a:t>
            </a:r>
            <a:r>
              <a:rPr lang="en-US" sz="6000" dirty="0" err="1">
                <a:solidFill>
                  <a:schemeClr val="tx1"/>
                </a:solidFill>
              </a:rPr>
              <a:t>học</a:t>
            </a:r>
            <a:r>
              <a:rPr lang="en-US" sz="6000" dirty="0">
                <a:solidFill>
                  <a:schemeClr val="tx1"/>
                </a:solidFill>
              </a:rPr>
              <a:t> </a:t>
            </a:r>
            <a:r>
              <a:rPr lang="en-US" sz="6000" dirty="0" err="1">
                <a:solidFill>
                  <a:schemeClr val="tx1"/>
                </a:solidFill>
              </a:rPr>
              <a:t>trung</a:t>
            </a:r>
            <a:r>
              <a:rPr lang="en-US" sz="6000" dirty="0">
                <a:solidFill>
                  <a:schemeClr val="tx1"/>
                </a:solidFill>
              </a:rPr>
              <a:t> </a:t>
            </a:r>
            <a:r>
              <a:rPr lang="en-US" sz="6000" dirty="0" err="1">
                <a:solidFill>
                  <a:schemeClr val="tx1"/>
                </a:solidFill>
              </a:rPr>
              <a:t>đại</a:t>
            </a:r>
            <a:r>
              <a:rPr lang="en-US" sz="6000" dirty="0">
                <a:solidFill>
                  <a:schemeClr val="tx1"/>
                </a:solidFill>
              </a:rPr>
              <a:t> </a:t>
            </a:r>
            <a:r>
              <a:rPr lang="en-US" sz="6000" dirty="0" err="1">
                <a:solidFill>
                  <a:schemeClr val="tx1"/>
                </a:solidFill>
              </a:rPr>
              <a:t>Việt</a:t>
            </a:r>
            <a:r>
              <a:rPr lang="en-US" sz="6000" dirty="0">
                <a:solidFill>
                  <a:schemeClr val="tx1"/>
                </a:solidFill>
              </a:rPr>
              <a:t> Nam?</a:t>
            </a:r>
            <a:endParaRPr lang="en-US" sz="6000" b="1" kern="0" dirty="0">
              <a:solidFill>
                <a:schemeClr val="tx1"/>
              </a:solidFill>
              <a:latin typeface="Calibri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22029" y="3898693"/>
            <a:ext cx="9813597" cy="15416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endParaRPr lang="en-US" sz="6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1828823">
              <a:defRPr/>
            </a:pPr>
            <a:endParaRPr lang="en-US" sz="6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1828823">
              <a:defRPr/>
            </a:pPr>
            <a:r>
              <a:rPr lang="en-US" sz="6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A.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Là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thế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hệ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trí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thức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giàu</a:t>
            </a:r>
            <a:r>
              <a:rPr lang="en-US" b="1" dirty="0">
                <a:solidFill>
                  <a:schemeClr val="tx1"/>
                </a:solidFill>
              </a:rPr>
              <a:t> ý </a:t>
            </a:r>
            <a:r>
              <a:rPr lang="en-US" b="1" dirty="0" err="1">
                <a:solidFill>
                  <a:schemeClr val="tx1"/>
                </a:solidFill>
              </a:rPr>
              <a:t>thức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tự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tôn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dân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tộc</a:t>
            </a:r>
            <a:endParaRPr lang="en-US" b="1" dirty="0">
              <a:solidFill>
                <a:schemeClr val="tx1"/>
              </a:solidFill>
            </a:endParaRPr>
          </a:p>
          <a:p>
            <a:pPr defTabSz="1828823">
              <a:defRPr/>
            </a:pPr>
            <a:r>
              <a:rPr lang="en-US" sz="4800" b="1" dirty="0">
                <a:solidFill>
                  <a:schemeClr val="tx1"/>
                </a:solidFill>
              </a:rPr>
              <a:t>.</a:t>
            </a:r>
          </a:p>
          <a:p>
            <a:pPr defTabSz="1828823">
              <a:defRPr/>
            </a:pPr>
            <a:endParaRPr lang="en-US" sz="5333" b="1" kern="0" dirty="0">
              <a:solidFill>
                <a:schemeClr val="tx1"/>
              </a:solidFill>
              <a:latin typeface="Calibri"/>
              <a:sym typeface="Arial"/>
            </a:endParaRPr>
          </a:p>
          <a:p>
            <a:pPr defTabSz="1828823">
              <a:defRPr/>
            </a:pPr>
            <a:endParaRPr lang="vi-VN" sz="6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366690" y="9804392"/>
            <a:ext cx="1134229" cy="69842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7268378" y="9405000"/>
            <a:ext cx="1782840" cy="109781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262818" y="3907069"/>
            <a:ext cx="9813597" cy="15416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endParaRPr lang="en-US" sz="6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1828823">
              <a:defRPr/>
            </a:pPr>
            <a:endParaRPr lang="en-US" sz="6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1828823">
              <a:defRPr/>
            </a:pPr>
            <a:r>
              <a:rPr lang="en-US" sz="6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B. </a:t>
            </a:r>
            <a:r>
              <a:rPr lang="en-US" b="1" dirty="0" err="1">
                <a:solidFill>
                  <a:schemeClr val="tx1"/>
                </a:solidFill>
              </a:rPr>
              <a:t>Loại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hình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tác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giả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phổ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biến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là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nhà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văn</a:t>
            </a:r>
            <a:r>
              <a:rPr lang="en-US" b="1" dirty="0">
                <a:solidFill>
                  <a:schemeClr val="tx1"/>
                </a:solidFill>
              </a:rPr>
              <a:t> – </a:t>
            </a:r>
            <a:r>
              <a:rPr lang="en-US" b="1" dirty="0" err="1">
                <a:solidFill>
                  <a:schemeClr val="tx1"/>
                </a:solidFill>
              </a:rPr>
              <a:t>chiến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sĩ</a:t>
            </a:r>
            <a:endParaRPr lang="en-US" b="1" dirty="0">
              <a:solidFill>
                <a:schemeClr val="tx1"/>
              </a:solidFill>
            </a:endParaRPr>
          </a:p>
          <a:p>
            <a:pPr defTabSz="1828823">
              <a:defRPr/>
            </a:pPr>
            <a:r>
              <a:rPr lang="en-US" sz="4800" b="1" dirty="0">
                <a:solidFill>
                  <a:schemeClr val="tx1"/>
                </a:solidFill>
              </a:rPr>
              <a:t>.</a:t>
            </a:r>
          </a:p>
          <a:p>
            <a:pPr defTabSz="1828823">
              <a:defRPr/>
            </a:pPr>
            <a:endParaRPr lang="en-US" sz="4800" b="1" kern="0" dirty="0">
              <a:solidFill>
                <a:schemeClr val="tx1"/>
              </a:solidFill>
              <a:latin typeface="Calibri"/>
              <a:sym typeface="Arial"/>
            </a:endParaRPr>
          </a:p>
          <a:p>
            <a:pPr defTabSz="1828823">
              <a:defRPr/>
            </a:pPr>
            <a:endParaRPr lang="vi-VN" sz="6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222029" y="5752256"/>
            <a:ext cx="9813597" cy="23658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endParaRPr lang="en-US" sz="6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1828823">
              <a:defRPr/>
            </a:pPr>
            <a:endParaRPr lang="en-US" sz="6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1828823">
              <a:defRPr/>
            </a:pPr>
            <a:r>
              <a:rPr lang="en-US" sz="6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</a:t>
            </a:r>
            <a:r>
              <a:rPr lang="en-US" sz="7467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r>
              <a:rPr lang="en-US" b="1" dirty="0" err="1">
                <a:solidFill>
                  <a:schemeClr val="tx1"/>
                </a:solidFill>
              </a:rPr>
              <a:t>Hấp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thụ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tinh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hoa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văn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hoá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dân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gian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và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tiếp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nhận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ảnh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hưởng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tư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tưởng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Nho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Phật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Đạo</a:t>
            </a:r>
            <a:endParaRPr lang="en-US" b="1" dirty="0">
              <a:solidFill>
                <a:schemeClr val="tx1"/>
              </a:solidFill>
            </a:endParaRPr>
          </a:p>
          <a:p>
            <a:pPr defTabSz="1828823">
              <a:defRPr/>
            </a:pPr>
            <a:r>
              <a:rPr lang="en-US" sz="4800" b="1" dirty="0">
                <a:solidFill>
                  <a:schemeClr val="tx1"/>
                </a:solidFill>
              </a:rPr>
              <a:t>.</a:t>
            </a:r>
          </a:p>
          <a:p>
            <a:pPr defTabSz="1828823">
              <a:defRPr/>
            </a:pPr>
            <a:endParaRPr lang="en-US" sz="4267" b="1" kern="0" dirty="0">
              <a:solidFill>
                <a:schemeClr val="tx1"/>
              </a:solidFill>
              <a:latin typeface="Calibri"/>
              <a:sym typeface="Arial"/>
            </a:endParaRPr>
          </a:p>
          <a:p>
            <a:pPr defTabSz="1828823">
              <a:defRPr/>
            </a:pPr>
            <a:endParaRPr lang="vi-VN" sz="6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2262816" y="5685411"/>
            <a:ext cx="9902331" cy="243269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endParaRPr lang="en-US" sz="6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1828823">
              <a:defRPr/>
            </a:pPr>
            <a:r>
              <a:rPr lang="en-US" sz="6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</a:t>
            </a:r>
            <a:r>
              <a:rPr lang="en-US" sz="9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 </a:t>
            </a:r>
            <a:r>
              <a:rPr lang="en-US" b="1" dirty="0" err="1">
                <a:solidFill>
                  <a:schemeClr val="tx1"/>
                </a:solidFill>
              </a:rPr>
              <a:t>Loại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hình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tác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giả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phổ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biến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là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thiền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sư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nhà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nho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đạo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sĩ</a:t>
            </a:r>
            <a:endParaRPr lang="en-US" b="1" dirty="0">
              <a:solidFill>
                <a:schemeClr val="tx1"/>
              </a:solidFill>
            </a:endParaRPr>
          </a:p>
          <a:p>
            <a:pPr defTabSz="1828823">
              <a:defRPr/>
            </a:pPr>
            <a:r>
              <a:rPr lang="en-US" sz="4800" b="1" dirty="0">
                <a:solidFill>
                  <a:schemeClr val="tx1"/>
                </a:solidFill>
              </a:rPr>
              <a:t>.</a:t>
            </a:r>
          </a:p>
          <a:p>
            <a:pPr defTabSz="1828823">
              <a:defRPr/>
            </a:pPr>
            <a:endParaRPr lang="en-US" sz="4267" b="1" kern="0" dirty="0">
              <a:solidFill>
                <a:schemeClr val="tx1"/>
              </a:solidFill>
              <a:latin typeface="Calibri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79" y="3949643"/>
            <a:ext cx="1611445" cy="141611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426552" y="5743765"/>
            <a:ext cx="1609072" cy="140817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6930" y="5766960"/>
            <a:ext cx="1609485" cy="141439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6930" y="4052988"/>
            <a:ext cx="1609485" cy="1287587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9336577" y="9404999"/>
            <a:ext cx="4718421" cy="2209800"/>
          </a:xfrm>
          <a:prstGeom prst="cloud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sym typeface="Arial"/>
              </a:rPr>
              <a:t>QUAY VỀ</a:t>
            </a:r>
            <a:endParaRPr lang="vi-VN" sz="4800" dirty="0">
              <a:solidFill>
                <a:schemeClr val="tx1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725544" y="13016756"/>
            <a:ext cx="3453856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828823">
              <a:defRPr/>
            </a:pPr>
            <a:endParaRPr lang="en-US" sz="3600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031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914" y="7538263"/>
            <a:ext cx="2173000" cy="23658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5463" y="9031709"/>
            <a:ext cx="1625779" cy="17700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5546" y="10260780"/>
            <a:ext cx="1040781" cy="1133149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42883" y="399740"/>
            <a:ext cx="21777435" cy="2514488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</a:rPr>
              <a:t>Đâu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là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những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thể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loại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tiêu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biểu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của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văn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nghị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luận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Việt</a:t>
            </a:r>
            <a:r>
              <a:rPr lang="en-US" sz="4800" b="1" dirty="0">
                <a:solidFill>
                  <a:schemeClr val="tx1"/>
                </a:solidFill>
              </a:rPr>
              <a:t> Nam </a:t>
            </a:r>
            <a:r>
              <a:rPr lang="en-US" sz="4800" b="1" dirty="0" err="1">
                <a:solidFill>
                  <a:schemeClr val="tx1"/>
                </a:solidFill>
              </a:rPr>
              <a:t>thời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trung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đại</a:t>
            </a:r>
            <a:r>
              <a:rPr lang="en-US" sz="48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307982" y="3898693"/>
            <a:ext cx="9813597" cy="15416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r>
              <a:rPr lang="en-US" sz="6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A. </a:t>
            </a:r>
            <a:r>
              <a:rPr lang="en-US" sz="4267" b="1" dirty="0" err="1">
                <a:solidFill>
                  <a:schemeClr val="tx1"/>
                </a:solidFill>
                <a:sym typeface="Arial"/>
              </a:rPr>
              <a:t>Truyện</a:t>
            </a:r>
            <a:r>
              <a:rPr lang="en-US" sz="4267" b="1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sym typeface="Arial"/>
              </a:rPr>
              <a:t>ngắn</a:t>
            </a:r>
            <a:r>
              <a:rPr lang="en-US" sz="4267" b="1" dirty="0">
                <a:solidFill>
                  <a:schemeClr val="tx1"/>
                </a:solidFill>
                <a:sym typeface="Arial"/>
              </a:rPr>
              <a:t>, </a:t>
            </a:r>
            <a:r>
              <a:rPr lang="en-US" sz="4267" b="1" dirty="0" err="1">
                <a:solidFill>
                  <a:schemeClr val="tx1"/>
                </a:solidFill>
                <a:sym typeface="Arial"/>
              </a:rPr>
              <a:t>tiểu</a:t>
            </a:r>
            <a:r>
              <a:rPr lang="en-US" sz="4267" b="1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sym typeface="Arial"/>
              </a:rPr>
              <a:t>thuyết</a:t>
            </a:r>
            <a:r>
              <a:rPr lang="en-US" sz="4267" b="1" dirty="0">
                <a:solidFill>
                  <a:schemeClr val="tx1"/>
                </a:solidFill>
                <a:sym typeface="Arial"/>
              </a:rPr>
              <a:t>, </a:t>
            </a:r>
            <a:r>
              <a:rPr lang="en-US" sz="4267" b="1" dirty="0" err="1">
                <a:solidFill>
                  <a:schemeClr val="tx1"/>
                </a:solidFill>
                <a:sym typeface="Arial"/>
              </a:rPr>
              <a:t>phóng</a:t>
            </a:r>
            <a:r>
              <a:rPr lang="en-US" sz="4267" b="1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sym typeface="Arial"/>
              </a:rPr>
              <a:t>sự</a:t>
            </a:r>
            <a:r>
              <a:rPr lang="en-US" sz="4267" b="1" dirty="0">
                <a:solidFill>
                  <a:schemeClr val="tx1"/>
                </a:solidFill>
              </a:rPr>
              <a:t>.</a:t>
            </a:r>
            <a:endParaRPr lang="vi-VN" sz="6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366690" y="9804392"/>
            <a:ext cx="1134229" cy="69842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7268378" y="9405000"/>
            <a:ext cx="1782840" cy="109781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268086" y="3981347"/>
            <a:ext cx="11943477" cy="15503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endParaRPr lang="en-US" sz="6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1828823">
              <a:defRPr/>
            </a:pPr>
            <a:r>
              <a:rPr lang="en-US" sz="6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</a:t>
            </a:r>
            <a:r>
              <a:rPr lang="en-US" sz="74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 </a:t>
            </a:r>
            <a:r>
              <a:rPr lang="en-US" sz="4267" b="1" dirty="0" err="1">
                <a:solidFill>
                  <a:schemeClr val="tx1"/>
                </a:solidFill>
                <a:sym typeface="Arial"/>
              </a:rPr>
              <a:t>Thơ</a:t>
            </a:r>
            <a:r>
              <a:rPr lang="en-US" sz="4267" b="1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sym typeface="Arial"/>
              </a:rPr>
              <a:t>lục</a:t>
            </a:r>
            <a:r>
              <a:rPr lang="en-US" sz="4267" b="1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sym typeface="Arial"/>
              </a:rPr>
              <a:t>bát</a:t>
            </a:r>
            <a:r>
              <a:rPr lang="en-US" sz="4267" b="1" dirty="0">
                <a:solidFill>
                  <a:schemeClr val="tx1"/>
                </a:solidFill>
                <a:sym typeface="Arial"/>
              </a:rPr>
              <a:t>, </a:t>
            </a:r>
            <a:r>
              <a:rPr lang="en-US" sz="4267" b="1" dirty="0" err="1">
                <a:solidFill>
                  <a:schemeClr val="tx1"/>
                </a:solidFill>
                <a:sym typeface="Arial"/>
              </a:rPr>
              <a:t>thơ</a:t>
            </a:r>
            <a:r>
              <a:rPr lang="en-US" sz="4267" b="1" dirty="0">
                <a:solidFill>
                  <a:schemeClr val="tx1"/>
                </a:solidFill>
                <a:sym typeface="Arial"/>
              </a:rPr>
              <a:t> song </a:t>
            </a:r>
            <a:r>
              <a:rPr lang="en-US" sz="4267" b="1" dirty="0" err="1">
                <a:solidFill>
                  <a:schemeClr val="tx1"/>
                </a:solidFill>
                <a:sym typeface="Arial"/>
              </a:rPr>
              <a:t>thất</a:t>
            </a:r>
            <a:r>
              <a:rPr lang="en-US" sz="4267" b="1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sym typeface="Arial"/>
              </a:rPr>
              <a:t>lục</a:t>
            </a:r>
            <a:r>
              <a:rPr lang="en-US" sz="4267" b="1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sym typeface="Arial"/>
              </a:rPr>
              <a:t>bát</a:t>
            </a:r>
            <a:r>
              <a:rPr lang="en-US" sz="4267" b="1" dirty="0">
                <a:solidFill>
                  <a:schemeClr val="tx1"/>
                </a:solidFill>
              </a:rPr>
              <a:t>.</a:t>
            </a:r>
            <a:endParaRPr lang="en-US" sz="4800" b="1" kern="0" dirty="0">
              <a:solidFill>
                <a:schemeClr val="tx1"/>
              </a:solidFill>
              <a:latin typeface="Calibri"/>
              <a:sym typeface="Arial"/>
            </a:endParaRPr>
          </a:p>
          <a:p>
            <a:pPr defTabSz="1828823">
              <a:defRPr/>
            </a:pPr>
            <a:endParaRPr lang="vi-VN" sz="6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222029" y="5677037"/>
            <a:ext cx="9813597" cy="15416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endParaRPr lang="en-US" sz="6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r>
              <a:rPr lang="en-US" sz="6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C. </a:t>
            </a:r>
            <a:r>
              <a:rPr lang="en-US" sz="4267" b="1" dirty="0" err="1">
                <a:solidFill>
                  <a:schemeClr val="tx1"/>
                </a:solidFill>
                <a:sym typeface="Arial"/>
              </a:rPr>
              <a:t>Hát</a:t>
            </a:r>
            <a:r>
              <a:rPr lang="en-US" sz="4267" b="1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sym typeface="Arial"/>
              </a:rPr>
              <a:t>nói</a:t>
            </a:r>
            <a:r>
              <a:rPr lang="en-US" sz="4267" b="1" dirty="0">
                <a:solidFill>
                  <a:schemeClr val="tx1"/>
                </a:solidFill>
                <a:sym typeface="Arial"/>
              </a:rPr>
              <a:t>, </a:t>
            </a:r>
            <a:r>
              <a:rPr lang="en-US" sz="4267" b="1" dirty="0" err="1">
                <a:solidFill>
                  <a:schemeClr val="tx1"/>
                </a:solidFill>
                <a:sym typeface="Arial"/>
              </a:rPr>
              <a:t>truyện</a:t>
            </a:r>
            <a:r>
              <a:rPr lang="en-US" sz="4267" b="1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sym typeface="Arial"/>
              </a:rPr>
              <a:t>thơ</a:t>
            </a:r>
            <a:r>
              <a:rPr lang="en-US" sz="4267" b="1" dirty="0">
                <a:solidFill>
                  <a:schemeClr val="tx1"/>
                </a:solidFill>
              </a:rPr>
              <a:t>.</a:t>
            </a:r>
          </a:p>
          <a:p>
            <a:pPr defTabSz="1828823">
              <a:defRPr/>
            </a:pPr>
            <a:endParaRPr lang="vi-VN" sz="6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2238867" y="5712701"/>
            <a:ext cx="11943477" cy="15416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endParaRPr lang="en-US" sz="6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r>
              <a:rPr lang="en-US" sz="6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</a:t>
            </a:r>
            <a:r>
              <a:rPr lang="vi-VN" sz="6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r>
              <a:rPr lang="en-US" sz="6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sym typeface="Arial"/>
              </a:rPr>
              <a:t>Hịch</a:t>
            </a:r>
            <a:r>
              <a:rPr lang="en-US" sz="4267" b="1" dirty="0">
                <a:solidFill>
                  <a:schemeClr val="tx1"/>
                </a:solidFill>
                <a:sym typeface="Arial"/>
              </a:rPr>
              <a:t>, </a:t>
            </a:r>
            <a:r>
              <a:rPr lang="en-US" sz="4267" b="1" dirty="0" err="1">
                <a:solidFill>
                  <a:schemeClr val="tx1"/>
                </a:solidFill>
                <a:sym typeface="Arial"/>
              </a:rPr>
              <a:t>chiếu</a:t>
            </a:r>
            <a:r>
              <a:rPr lang="en-US" sz="4267" b="1" dirty="0">
                <a:solidFill>
                  <a:schemeClr val="tx1"/>
                </a:solidFill>
                <a:sym typeface="Arial"/>
              </a:rPr>
              <a:t>, </a:t>
            </a:r>
            <a:r>
              <a:rPr lang="en-US" sz="4267" b="1" dirty="0" err="1">
                <a:solidFill>
                  <a:schemeClr val="tx1"/>
                </a:solidFill>
                <a:sym typeface="Arial"/>
              </a:rPr>
              <a:t>cáo</a:t>
            </a:r>
            <a:r>
              <a:rPr lang="en-US" sz="4267" b="1" dirty="0">
                <a:solidFill>
                  <a:schemeClr val="tx1"/>
                </a:solidFill>
                <a:sym typeface="Arial"/>
              </a:rPr>
              <a:t>, </a:t>
            </a:r>
            <a:r>
              <a:rPr lang="en-US" sz="4267" b="1" dirty="0" err="1">
                <a:solidFill>
                  <a:schemeClr val="tx1"/>
                </a:solidFill>
                <a:sym typeface="Arial"/>
              </a:rPr>
              <a:t>thư</a:t>
            </a:r>
            <a:r>
              <a:rPr lang="en-US" sz="4267" b="1" dirty="0">
                <a:solidFill>
                  <a:schemeClr val="tx1"/>
                </a:solidFill>
              </a:rPr>
              <a:t>.</a:t>
            </a:r>
          </a:p>
          <a:p>
            <a:pPr defTabSz="1828823">
              <a:defRPr/>
            </a:pPr>
            <a:endParaRPr lang="vi-VN" sz="6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79" y="3949643"/>
            <a:ext cx="1611445" cy="141611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818" y="5804225"/>
            <a:ext cx="1464808" cy="128725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6930" y="5830364"/>
            <a:ext cx="1609485" cy="128758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2592" y="4052988"/>
            <a:ext cx="1465184" cy="1287587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9336577" y="9404999"/>
            <a:ext cx="4718421" cy="2209800"/>
          </a:xfrm>
          <a:prstGeom prst="cloud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sym typeface="Arial"/>
              </a:rPr>
              <a:t>QUAY VỀ</a:t>
            </a:r>
            <a:endParaRPr lang="vi-VN" sz="4800" dirty="0">
              <a:solidFill>
                <a:schemeClr val="tx1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752438" y="12989860"/>
            <a:ext cx="3453856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828823">
              <a:defRPr/>
            </a:pPr>
            <a:endParaRPr lang="en-US" sz="3600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622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914" y="7538263"/>
            <a:ext cx="2173000" cy="23658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5463" y="9031709"/>
            <a:ext cx="1625779" cy="17700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5546" y="10260780"/>
            <a:ext cx="1040781" cy="1133149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666859" y="399739"/>
            <a:ext cx="21053456" cy="3209195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>
                <a:solidFill>
                  <a:schemeClr val="tx1"/>
                </a:solidFill>
              </a:rPr>
              <a:t>Ta </a:t>
            </a:r>
            <a:r>
              <a:rPr lang="en-US" b="1" i="1" dirty="0" err="1">
                <a:solidFill>
                  <a:schemeClr val="tx1"/>
                </a:solidFill>
              </a:rPr>
              <a:t>thường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tới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bữa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quên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ăn</a:t>
            </a:r>
            <a:r>
              <a:rPr lang="en-US" b="1" i="1" dirty="0">
                <a:solidFill>
                  <a:schemeClr val="tx1"/>
                </a:solidFill>
              </a:rPr>
              <a:t>, </a:t>
            </a:r>
            <a:r>
              <a:rPr lang="en-US" b="1" i="1" dirty="0" err="1">
                <a:solidFill>
                  <a:schemeClr val="tx1"/>
                </a:solidFill>
              </a:rPr>
              <a:t>nửa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đêm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vỗ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gối</a:t>
            </a:r>
            <a:r>
              <a:rPr lang="en-US" b="1" i="1" dirty="0">
                <a:solidFill>
                  <a:schemeClr val="tx1"/>
                </a:solidFill>
              </a:rPr>
              <a:t>; </a:t>
            </a:r>
            <a:r>
              <a:rPr lang="en-US" b="1" i="1" dirty="0" err="1">
                <a:solidFill>
                  <a:schemeClr val="tx1"/>
                </a:solidFill>
              </a:rPr>
              <a:t>ruột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đau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như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cắt</a:t>
            </a:r>
            <a:r>
              <a:rPr lang="en-US" b="1" i="1" dirty="0">
                <a:solidFill>
                  <a:schemeClr val="tx1"/>
                </a:solidFill>
              </a:rPr>
              <a:t>, </a:t>
            </a:r>
            <a:r>
              <a:rPr lang="en-US" b="1" i="1" dirty="0" err="1">
                <a:solidFill>
                  <a:schemeClr val="tx1"/>
                </a:solidFill>
              </a:rPr>
              <a:t>nước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mắt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đầm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đìa</a:t>
            </a:r>
            <a:r>
              <a:rPr lang="en-US" b="1" i="1" dirty="0">
                <a:solidFill>
                  <a:schemeClr val="tx1"/>
                </a:solidFill>
              </a:rPr>
              <a:t>; </a:t>
            </a:r>
            <a:r>
              <a:rPr lang="en-US" b="1" i="1" dirty="0" err="1">
                <a:solidFill>
                  <a:schemeClr val="tx1"/>
                </a:solidFill>
              </a:rPr>
              <a:t>chỉ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căm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tức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chưa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xả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thịt</a:t>
            </a:r>
            <a:r>
              <a:rPr lang="en-US" b="1" i="1" dirty="0">
                <a:solidFill>
                  <a:schemeClr val="tx1"/>
                </a:solidFill>
              </a:rPr>
              <a:t>, </a:t>
            </a:r>
            <a:r>
              <a:rPr lang="en-US" b="1" i="1" dirty="0" err="1">
                <a:solidFill>
                  <a:schemeClr val="tx1"/>
                </a:solidFill>
              </a:rPr>
              <a:t>lột</a:t>
            </a:r>
            <a:r>
              <a:rPr lang="en-US" b="1" i="1" dirty="0">
                <a:solidFill>
                  <a:schemeClr val="tx1"/>
                </a:solidFill>
              </a:rPr>
              <a:t> da, </a:t>
            </a:r>
            <a:r>
              <a:rPr lang="en-US" b="1" i="1" dirty="0" err="1">
                <a:solidFill>
                  <a:schemeClr val="tx1"/>
                </a:solidFill>
              </a:rPr>
              <a:t>nuốt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gan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uống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máu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quân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thù</a:t>
            </a:r>
            <a:r>
              <a:rPr lang="en-US" b="1" i="1" dirty="0">
                <a:solidFill>
                  <a:schemeClr val="tx1"/>
                </a:solidFill>
              </a:rPr>
              <a:t>. </a:t>
            </a:r>
            <a:r>
              <a:rPr lang="en-US" b="1" i="1" dirty="0" err="1">
                <a:solidFill>
                  <a:schemeClr val="tx1"/>
                </a:solidFill>
              </a:rPr>
              <a:t>Dẫu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cho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trăm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thân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này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phơi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ngoài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nội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cỏ</a:t>
            </a:r>
            <a:r>
              <a:rPr lang="en-US" b="1" i="1" dirty="0">
                <a:solidFill>
                  <a:schemeClr val="tx1"/>
                </a:solidFill>
              </a:rPr>
              <a:t>, </a:t>
            </a:r>
            <a:r>
              <a:rPr lang="en-US" b="1" i="1" dirty="0" err="1">
                <a:solidFill>
                  <a:schemeClr val="tx1"/>
                </a:solidFill>
              </a:rPr>
              <a:t>nghìn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xác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này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gói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trong</a:t>
            </a:r>
            <a:r>
              <a:rPr lang="en-US" b="1" i="1" dirty="0">
                <a:solidFill>
                  <a:schemeClr val="tx1"/>
                </a:solidFill>
              </a:rPr>
              <a:t> da </a:t>
            </a:r>
            <a:r>
              <a:rPr lang="en-US" b="1" i="1" dirty="0" err="1">
                <a:solidFill>
                  <a:schemeClr val="tx1"/>
                </a:solidFill>
              </a:rPr>
              <a:t>ngựa</a:t>
            </a:r>
            <a:r>
              <a:rPr lang="en-US" b="1" i="1" dirty="0">
                <a:solidFill>
                  <a:schemeClr val="tx1"/>
                </a:solidFill>
              </a:rPr>
              <a:t>, ta </a:t>
            </a:r>
            <a:r>
              <a:rPr lang="en-US" b="1" i="1" dirty="0" err="1">
                <a:solidFill>
                  <a:schemeClr val="tx1"/>
                </a:solidFill>
              </a:rPr>
              <a:t>cũng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vui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lòng</a:t>
            </a:r>
            <a:r>
              <a:rPr lang="en-US" b="1" dirty="0">
                <a:solidFill>
                  <a:schemeClr val="tx1"/>
                </a:solidFill>
              </a:rPr>
              <a:t>. (</a:t>
            </a:r>
            <a:r>
              <a:rPr lang="en-US" b="1" dirty="0" err="1">
                <a:solidFill>
                  <a:schemeClr val="tx1"/>
                </a:solidFill>
              </a:rPr>
              <a:t>Trích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Hịch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tướng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sĩ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Trần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Quốc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Tuấn</a:t>
            </a:r>
            <a:r>
              <a:rPr lang="en-US" b="1" dirty="0">
                <a:solidFill>
                  <a:schemeClr val="tx1"/>
                </a:solidFill>
              </a:rPr>
              <a:t>, SGK </a:t>
            </a:r>
            <a:r>
              <a:rPr lang="en-US" b="1" dirty="0" err="1">
                <a:solidFill>
                  <a:schemeClr val="tx1"/>
                </a:solidFill>
              </a:rPr>
              <a:t>Ngữ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văn</a:t>
            </a:r>
            <a:r>
              <a:rPr lang="en-US" b="1" dirty="0">
                <a:solidFill>
                  <a:schemeClr val="tx1"/>
                </a:solidFill>
              </a:rPr>
              <a:t> 8, </a:t>
            </a:r>
            <a:r>
              <a:rPr lang="en-US" b="1" dirty="0" err="1">
                <a:solidFill>
                  <a:schemeClr val="tx1"/>
                </a:solidFill>
              </a:rPr>
              <a:t>tập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hai</a:t>
            </a:r>
            <a:r>
              <a:rPr lang="en-US" b="1" dirty="0">
                <a:solidFill>
                  <a:schemeClr val="tx1"/>
                </a:solidFill>
              </a:rPr>
              <a:t>)</a:t>
            </a:r>
          </a:p>
          <a:p>
            <a:r>
              <a:rPr lang="en-US" b="1" dirty="0" err="1">
                <a:solidFill>
                  <a:schemeClr val="tx1"/>
                </a:solidFill>
              </a:rPr>
              <a:t>Yếu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tố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biểu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cảm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trong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đoạn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trích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trên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được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thể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hiện</a:t>
            </a:r>
            <a:r>
              <a:rPr lang="en-US" b="1" dirty="0">
                <a:solidFill>
                  <a:schemeClr val="tx1"/>
                </a:solidFill>
              </a:rPr>
              <a:t> qua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222029" y="3898693"/>
            <a:ext cx="9813597" cy="15416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A. </a:t>
            </a:r>
            <a:r>
              <a:rPr lang="en-US" sz="4800" b="1" dirty="0" err="1">
                <a:solidFill>
                  <a:schemeClr val="tx1"/>
                </a:solidFill>
                <a:sym typeface="Arial"/>
              </a:rPr>
              <a:t>Cách</a:t>
            </a:r>
            <a:r>
              <a:rPr lang="en-US" sz="4800" b="1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sym typeface="Arial"/>
              </a:rPr>
              <a:t>lập</a:t>
            </a:r>
            <a:r>
              <a:rPr lang="en-US" sz="4800" b="1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sym typeface="Arial"/>
              </a:rPr>
              <a:t>luận</a:t>
            </a:r>
            <a:r>
              <a:rPr lang="en-US" sz="4800" b="1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sym typeface="Arial"/>
              </a:rPr>
              <a:t>chặt</a:t>
            </a:r>
            <a:r>
              <a:rPr lang="en-US" sz="4800" b="1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sym typeface="Arial"/>
              </a:rPr>
              <a:t>chẽ</a:t>
            </a:r>
            <a:r>
              <a:rPr lang="en-US" sz="4800" b="1" dirty="0">
                <a:solidFill>
                  <a:schemeClr val="tx1"/>
                </a:solidFill>
              </a:rPr>
              <a:t>.</a:t>
            </a:r>
            <a:endParaRPr lang="vi-VN" sz="7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366690" y="9804392"/>
            <a:ext cx="1134229" cy="69842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7268378" y="9405000"/>
            <a:ext cx="1782840" cy="109781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262818" y="3907069"/>
            <a:ext cx="9813597" cy="15416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endParaRPr lang="en-US" sz="7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B. </a:t>
            </a:r>
            <a:r>
              <a:rPr lang="en-US" sz="4800" b="1" dirty="0" err="1">
                <a:solidFill>
                  <a:schemeClr val="tx1"/>
                </a:solidFill>
                <a:sym typeface="Arial"/>
              </a:rPr>
              <a:t>Cách</a:t>
            </a:r>
            <a:r>
              <a:rPr lang="en-US" sz="4800" b="1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sym typeface="Arial"/>
              </a:rPr>
              <a:t>sử</a:t>
            </a:r>
            <a:r>
              <a:rPr lang="en-US" sz="4800" b="1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sym typeface="Arial"/>
              </a:rPr>
              <a:t>dụng</a:t>
            </a:r>
            <a:r>
              <a:rPr lang="en-US" sz="4800" b="1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sym typeface="Arial"/>
              </a:rPr>
              <a:t>từ</a:t>
            </a:r>
            <a:r>
              <a:rPr lang="en-US" sz="4800" b="1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sym typeface="Arial"/>
              </a:rPr>
              <a:t>ngữ</a:t>
            </a:r>
            <a:r>
              <a:rPr lang="en-US" sz="4800" b="1" dirty="0">
                <a:solidFill>
                  <a:schemeClr val="tx1"/>
                </a:solidFill>
                <a:sym typeface="Arial"/>
              </a:rPr>
              <a:t>, </a:t>
            </a:r>
            <a:r>
              <a:rPr lang="en-US" sz="4800" b="1" dirty="0" err="1">
                <a:solidFill>
                  <a:schemeClr val="tx1"/>
                </a:solidFill>
                <a:sym typeface="Arial"/>
              </a:rPr>
              <a:t>hình</a:t>
            </a:r>
            <a:r>
              <a:rPr lang="en-US" sz="4800" b="1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sym typeface="Arial"/>
              </a:rPr>
              <a:t>ảnh</a:t>
            </a:r>
            <a:r>
              <a:rPr lang="en-US" sz="4800" b="1" dirty="0">
                <a:solidFill>
                  <a:schemeClr val="tx1"/>
                </a:solidFill>
                <a:sym typeface="Arial"/>
              </a:rPr>
              <a:t>, </a:t>
            </a:r>
            <a:r>
              <a:rPr lang="en-US" sz="4800" b="1" dirty="0" err="1">
                <a:solidFill>
                  <a:schemeClr val="tx1"/>
                </a:solidFill>
                <a:sym typeface="Arial"/>
              </a:rPr>
              <a:t>giọng</a:t>
            </a:r>
            <a:r>
              <a:rPr lang="en-US" sz="4800" b="1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sym typeface="Arial"/>
              </a:rPr>
              <a:t>điệu</a:t>
            </a:r>
            <a:r>
              <a:rPr lang="en-US" sz="4800" b="1" dirty="0">
                <a:solidFill>
                  <a:schemeClr val="tx1"/>
                </a:solidFill>
              </a:rPr>
              <a:t>.</a:t>
            </a:r>
          </a:p>
          <a:p>
            <a:pPr defTabSz="1828823">
              <a:defRPr/>
            </a:pPr>
            <a:endParaRPr lang="vi-VN" sz="7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219208" y="5711246"/>
            <a:ext cx="9813597" cy="189657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endParaRPr lang="en-US" sz="7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1828823">
              <a:defRPr/>
            </a:pPr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</a:t>
            </a:r>
            <a:r>
              <a:rPr lang="en-US" sz="74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 </a:t>
            </a:r>
            <a:r>
              <a:rPr lang="en-US" sz="4800" b="1" dirty="0" err="1">
                <a:solidFill>
                  <a:schemeClr val="tx1"/>
                </a:solidFill>
                <a:sym typeface="Arial"/>
              </a:rPr>
              <a:t>Cách</a:t>
            </a:r>
            <a:r>
              <a:rPr lang="en-US" sz="4800" b="1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sym typeface="Arial"/>
              </a:rPr>
              <a:t>lựa</a:t>
            </a:r>
            <a:r>
              <a:rPr lang="en-US" sz="4800" b="1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sym typeface="Arial"/>
              </a:rPr>
              <a:t>chọn</a:t>
            </a:r>
            <a:r>
              <a:rPr lang="en-US" sz="4800" b="1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sym typeface="Arial"/>
              </a:rPr>
              <a:t>dẫn</a:t>
            </a:r>
            <a:r>
              <a:rPr lang="en-US" sz="4800" b="1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sym typeface="Arial"/>
              </a:rPr>
              <a:t>chứng</a:t>
            </a:r>
            <a:r>
              <a:rPr lang="en-US" sz="4800" b="1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sym typeface="Arial"/>
              </a:rPr>
              <a:t>phù</a:t>
            </a:r>
            <a:r>
              <a:rPr lang="en-US" sz="4800" b="1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sym typeface="Arial"/>
              </a:rPr>
              <a:t>hợp</a:t>
            </a:r>
            <a:r>
              <a:rPr lang="en-US" sz="4800" b="1" dirty="0">
                <a:solidFill>
                  <a:schemeClr val="tx1"/>
                </a:solidFill>
              </a:rPr>
              <a:t>.</a:t>
            </a:r>
            <a:endParaRPr lang="en-US" sz="5333" b="1" kern="0" dirty="0">
              <a:solidFill>
                <a:schemeClr val="tx1"/>
              </a:solidFill>
              <a:latin typeface="Calibri"/>
              <a:sym typeface="Arial"/>
            </a:endParaRPr>
          </a:p>
          <a:p>
            <a:pPr defTabSz="1828823">
              <a:defRPr/>
            </a:pPr>
            <a:endParaRPr lang="vi-VN" sz="7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2262818" y="5685413"/>
            <a:ext cx="9813597" cy="18528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23">
              <a:defRPr/>
            </a:pPr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</a:t>
            </a:r>
            <a:r>
              <a:rPr lang="en-US" sz="74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 </a:t>
            </a:r>
            <a:r>
              <a:rPr lang="en-US" sz="4800" b="1" dirty="0" err="1">
                <a:solidFill>
                  <a:schemeClr val="tx1"/>
                </a:solidFill>
                <a:sym typeface="Arial"/>
              </a:rPr>
              <a:t>Sử</a:t>
            </a:r>
            <a:r>
              <a:rPr lang="en-US" sz="4800" b="1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sym typeface="Arial"/>
              </a:rPr>
              <a:t>dụng</a:t>
            </a:r>
            <a:r>
              <a:rPr lang="en-US" sz="4800" b="1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sym typeface="Arial"/>
              </a:rPr>
              <a:t>lí</a:t>
            </a:r>
            <a:r>
              <a:rPr lang="en-US" sz="4800" b="1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sym typeface="Arial"/>
              </a:rPr>
              <a:t>lẽ</a:t>
            </a:r>
            <a:r>
              <a:rPr lang="en-US" sz="4800" b="1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sym typeface="Arial"/>
              </a:rPr>
              <a:t>sắc</a:t>
            </a:r>
            <a:r>
              <a:rPr lang="en-US" sz="4800" b="1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sym typeface="Arial"/>
              </a:rPr>
              <a:t>bén</a:t>
            </a:r>
            <a:r>
              <a:rPr lang="en-US" sz="4800" b="1" dirty="0">
                <a:solidFill>
                  <a:schemeClr val="tx1"/>
                </a:solidFill>
              </a:rPr>
              <a:t>.</a:t>
            </a:r>
            <a:endParaRPr lang="vi-VN" sz="7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596" y="5890194"/>
            <a:ext cx="1611445" cy="141611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949156" y="4031399"/>
            <a:ext cx="1609072" cy="140817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6930" y="5766960"/>
            <a:ext cx="1609485" cy="141439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6930" y="4052988"/>
            <a:ext cx="1609485" cy="1287587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9336577" y="9404999"/>
            <a:ext cx="4718421" cy="2209800"/>
          </a:xfrm>
          <a:prstGeom prst="cloud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>
              <a:defRPr/>
            </a:pP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sym typeface="Arial"/>
              </a:rPr>
              <a:t>QUAY VỀ</a:t>
            </a:r>
            <a:endParaRPr lang="vi-VN" sz="4800" b="1" dirty="0">
              <a:solidFill>
                <a:schemeClr val="tx1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725544" y="13016756"/>
            <a:ext cx="3453856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828823">
              <a:defRPr/>
            </a:pPr>
            <a:endParaRPr lang="en-US" sz="3600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128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_燕尾形箭头 30"/>
          <p:cNvSpPr/>
          <p:nvPr>
            <p:custDataLst>
              <p:tags r:id="rId1"/>
            </p:custDataLst>
          </p:nvPr>
        </p:nvSpPr>
        <p:spPr>
          <a:xfrm>
            <a:off x="1248371" y="6473958"/>
            <a:ext cx="21890432" cy="609600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16" tIns="121910" rIns="243816" bIns="121910" anchor="ctr"/>
          <a:lstStyle/>
          <a:p>
            <a:pPr algn="ctr" defTabSz="2438400">
              <a:defRPr/>
            </a:pPr>
            <a:endParaRPr lang="zh-CN" altLang="en-US" sz="6640">
              <a:solidFill>
                <a:schemeClr val="tx1">
                  <a:lumMod val="95000"/>
                  <a:lumOff val="5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119935" y="4663175"/>
            <a:ext cx="6279201" cy="548048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PA_同心圆 34"/>
            <p:cNvSpPr/>
            <p:nvPr>
              <p:custDataLst>
                <p:tags r:id="rId12"/>
              </p:custDataLst>
            </p:nvPr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17" name="PA_椭圆 35"/>
            <p:cNvSpPr/>
            <p:nvPr>
              <p:custDataLst>
                <p:tags r:id="rId13"/>
              </p:custDataLst>
            </p:nvPr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313776" y="4781957"/>
            <a:ext cx="6279202" cy="548048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1" name="PA_同心圆 39"/>
            <p:cNvSpPr/>
            <p:nvPr>
              <p:custDataLst>
                <p:tags r:id="rId10"/>
              </p:custDataLst>
            </p:nvPr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22" name="PA_椭圆 40"/>
            <p:cNvSpPr/>
            <p:nvPr>
              <p:custDataLst>
                <p:tags r:id="rId11"/>
              </p:custDataLst>
            </p:nvPr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5910739" y="4263289"/>
            <a:ext cx="5953986" cy="56646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6" name="PA_同心圆 49"/>
            <p:cNvSpPr/>
            <p:nvPr>
              <p:custDataLst>
                <p:tags r:id="rId8"/>
              </p:custDataLst>
            </p:nvPr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27" name="PA_椭圆 50"/>
            <p:cNvSpPr/>
            <p:nvPr>
              <p:custDataLst>
                <p:tags r:id="rId9"/>
              </p:custDataLst>
            </p:nvPr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sp>
        <p:nvSpPr>
          <p:cNvPr id="33" name="PA_椭圆 56"/>
          <p:cNvSpPr/>
          <p:nvPr>
            <p:custDataLst>
              <p:tags r:id="rId2"/>
            </p:custDataLst>
          </p:nvPr>
        </p:nvSpPr>
        <p:spPr>
          <a:xfrm>
            <a:off x="2188086" y="3921472"/>
            <a:ext cx="1720970" cy="1720970"/>
          </a:xfrm>
          <a:prstGeom prst="ellipse">
            <a:avLst/>
          </a:prstGeom>
          <a:solidFill>
            <a:srgbClr val="FF9298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</p:txBody>
      </p:sp>
      <p:sp>
        <p:nvSpPr>
          <p:cNvPr id="34" name="PA_椭圆 57"/>
          <p:cNvSpPr/>
          <p:nvPr>
            <p:custDataLst>
              <p:tags r:id="rId3"/>
            </p:custDataLst>
          </p:nvPr>
        </p:nvSpPr>
        <p:spPr>
          <a:xfrm>
            <a:off x="7959874" y="3977681"/>
            <a:ext cx="1720970" cy="1720970"/>
          </a:xfrm>
          <a:prstGeom prst="ellipse">
            <a:avLst/>
          </a:prstGeom>
          <a:solidFill>
            <a:srgbClr val="FCEC2D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</p:txBody>
      </p:sp>
      <p:sp>
        <p:nvSpPr>
          <p:cNvPr id="35" name="PA_椭圆 58"/>
          <p:cNvSpPr/>
          <p:nvPr>
            <p:custDataLst>
              <p:tags r:id="rId4"/>
            </p:custDataLst>
          </p:nvPr>
        </p:nvSpPr>
        <p:spPr>
          <a:xfrm>
            <a:off x="15242233" y="3709197"/>
            <a:ext cx="1720970" cy="1720970"/>
          </a:xfrm>
          <a:prstGeom prst="ellipse">
            <a:avLst/>
          </a:prstGeom>
          <a:solidFill>
            <a:srgbClr val="4188CE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</p:txBody>
      </p:sp>
      <p:sp>
        <p:nvSpPr>
          <p:cNvPr id="37" name="PA_任意多边形 34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>
            <a:off x="2670469" y="4380057"/>
            <a:ext cx="891352" cy="914810"/>
          </a:xfrm>
          <a:custGeom>
            <a:avLst/>
            <a:gdLst>
              <a:gd name="T0" fmla="*/ 261 w 447"/>
              <a:gd name="T1" fmla="*/ 25 h 460"/>
              <a:gd name="T2" fmla="*/ 286 w 447"/>
              <a:gd name="T3" fmla="*/ 99 h 460"/>
              <a:gd name="T4" fmla="*/ 310 w 447"/>
              <a:gd name="T5" fmla="*/ 25 h 460"/>
              <a:gd name="T6" fmla="*/ 124 w 447"/>
              <a:gd name="T7" fmla="*/ 3 h 460"/>
              <a:gd name="T8" fmla="*/ 100 w 447"/>
              <a:gd name="T9" fmla="*/ 28 h 460"/>
              <a:gd name="T10" fmla="*/ 125 w 447"/>
              <a:gd name="T11" fmla="*/ 103 h 460"/>
              <a:gd name="T12" fmla="*/ 149 w 447"/>
              <a:gd name="T13" fmla="*/ 28 h 460"/>
              <a:gd name="T14" fmla="*/ 31 w 447"/>
              <a:gd name="T15" fmla="*/ 70 h 460"/>
              <a:gd name="T16" fmla="*/ 7 w 447"/>
              <a:gd name="T17" fmla="*/ 82 h 460"/>
              <a:gd name="T18" fmla="*/ 0 w 447"/>
              <a:gd name="T19" fmla="*/ 401 h 460"/>
              <a:gd name="T20" fmla="*/ 31 w 447"/>
              <a:gd name="T21" fmla="*/ 436 h 460"/>
              <a:gd name="T22" fmla="*/ 237 w 447"/>
              <a:gd name="T23" fmla="*/ 397 h 460"/>
              <a:gd name="T24" fmla="*/ 153 w 447"/>
              <a:gd name="T25" fmla="*/ 302 h 460"/>
              <a:gd name="T26" fmla="*/ 241 w 447"/>
              <a:gd name="T27" fmla="*/ 314 h 460"/>
              <a:gd name="T28" fmla="*/ 265 w 447"/>
              <a:gd name="T29" fmla="*/ 278 h 460"/>
              <a:gd name="T30" fmla="*/ 359 w 447"/>
              <a:gd name="T31" fmla="*/ 174 h 460"/>
              <a:gd name="T32" fmla="*/ 399 w 447"/>
              <a:gd name="T33" fmla="*/ 267 h 460"/>
              <a:gd name="T34" fmla="*/ 392 w 447"/>
              <a:gd name="T35" fmla="*/ 82 h 460"/>
              <a:gd name="T36" fmla="*/ 325 w 447"/>
              <a:gd name="T37" fmla="*/ 70 h 460"/>
              <a:gd name="T38" fmla="*/ 313 w 447"/>
              <a:gd name="T39" fmla="*/ 108 h 460"/>
              <a:gd name="T40" fmla="*/ 256 w 447"/>
              <a:gd name="T41" fmla="*/ 108 h 460"/>
              <a:gd name="T42" fmla="*/ 245 w 447"/>
              <a:gd name="T43" fmla="*/ 70 h 460"/>
              <a:gd name="T44" fmla="*/ 165 w 447"/>
              <a:gd name="T45" fmla="*/ 91 h 460"/>
              <a:gd name="T46" fmla="*/ 125 w 447"/>
              <a:gd name="T47" fmla="*/ 115 h 460"/>
              <a:gd name="T48" fmla="*/ 85 w 447"/>
              <a:gd name="T49" fmla="*/ 91 h 460"/>
              <a:gd name="T50" fmla="*/ 31 w 447"/>
              <a:gd name="T51" fmla="*/ 70 h 460"/>
              <a:gd name="T52" fmla="*/ 40 w 447"/>
              <a:gd name="T53" fmla="*/ 174 h 460"/>
              <a:gd name="T54" fmla="*/ 129 w 447"/>
              <a:gd name="T55" fmla="*/ 278 h 460"/>
              <a:gd name="T56" fmla="*/ 40 w 447"/>
              <a:gd name="T57" fmla="*/ 174 h 460"/>
              <a:gd name="T58" fmla="*/ 153 w 447"/>
              <a:gd name="T59" fmla="*/ 174 h 460"/>
              <a:gd name="T60" fmla="*/ 241 w 447"/>
              <a:gd name="T61" fmla="*/ 278 h 460"/>
              <a:gd name="T62" fmla="*/ 153 w 447"/>
              <a:gd name="T63" fmla="*/ 174 h 460"/>
              <a:gd name="T64" fmla="*/ 352 w 447"/>
              <a:gd name="T65" fmla="*/ 281 h 460"/>
              <a:gd name="T66" fmla="*/ 357 w 447"/>
              <a:gd name="T67" fmla="*/ 460 h 460"/>
              <a:gd name="T68" fmla="*/ 357 w 447"/>
              <a:gd name="T69" fmla="*/ 281 h 460"/>
              <a:gd name="T70" fmla="*/ 40 w 447"/>
              <a:gd name="T71" fmla="*/ 302 h 460"/>
              <a:gd name="T72" fmla="*/ 129 w 447"/>
              <a:gd name="T73" fmla="*/ 302 h 460"/>
              <a:gd name="T74" fmla="*/ 40 w 447"/>
              <a:gd name="T75" fmla="*/ 397 h 460"/>
              <a:gd name="T76" fmla="*/ 319 w 447"/>
              <a:gd name="T77" fmla="*/ 316 h 460"/>
              <a:gd name="T78" fmla="*/ 414 w 447"/>
              <a:gd name="T79" fmla="*/ 316 h 460"/>
              <a:gd name="T80" fmla="*/ 364 w 447"/>
              <a:gd name="T81" fmla="*/ 432 h 460"/>
              <a:gd name="T82" fmla="*/ 371 w 447"/>
              <a:gd name="T83" fmla="*/ 345 h 460"/>
              <a:gd name="T84" fmla="*/ 352 w 447"/>
              <a:gd name="T85" fmla="*/ 345 h 460"/>
              <a:gd name="T86" fmla="*/ 316 w 447"/>
              <a:gd name="T87" fmla="*/ 346 h 4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47" h="460">
                <a:moveTo>
                  <a:pt x="285" y="0"/>
                </a:moveTo>
                <a:cubicBezTo>
                  <a:pt x="272" y="0"/>
                  <a:pt x="261" y="12"/>
                  <a:pt x="261" y="25"/>
                </a:cubicBezTo>
                <a:lnTo>
                  <a:pt x="261" y="75"/>
                </a:lnTo>
                <a:cubicBezTo>
                  <a:pt x="261" y="88"/>
                  <a:pt x="273" y="99"/>
                  <a:pt x="286" y="99"/>
                </a:cubicBezTo>
                <a:cubicBezTo>
                  <a:pt x="298" y="99"/>
                  <a:pt x="310" y="88"/>
                  <a:pt x="310" y="75"/>
                </a:cubicBezTo>
                <a:lnTo>
                  <a:pt x="310" y="25"/>
                </a:lnTo>
                <a:cubicBezTo>
                  <a:pt x="310" y="12"/>
                  <a:pt x="298" y="0"/>
                  <a:pt x="285" y="0"/>
                </a:cubicBezTo>
                <a:close/>
                <a:moveTo>
                  <a:pt x="124" y="3"/>
                </a:moveTo>
                <a:lnTo>
                  <a:pt x="124" y="3"/>
                </a:lnTo>
                <a:cubicBezTo>
                  <a:pt x="111" y="3"/>
                  <a:pt x="100" y="15"/>
                  <a:pt x="100" y="28"/>
                </a:cubicBezTo>
                <a:lnTo>
                  <a:pt x="100" y="78"/>
                </a:lnTo>
                <a:cubicBezTo>
                  <a:pt x="100" y="91"/>
                  <a:pt x="112" y="103"/>
                  <a:pt x="125" y="103"/>
                </a:cubicBezTo>
                <a:cubicBezTo>
                  <a:pt x="138" y="103"/>
                  <a:pt x="149" y="91"/>
                  <a:pt x="149" y="78"/>
                </a:cubicBezTo>
                <a:lnTo>
                  <a:pt x="149" y="28"/>
                </a:lnTo>
                <a:cubicBezTo>
                  <a:pt x="150" y="15"/>
                  <a:pt x="138" y="3"/>
                  <a:pt x="124" y="3"/>
                </a:cubicBezTo>
                <a:close/>
                <a:moveTo>
                  <a:pt x="31" y="70"/>
                </a:moveTo>
                <a:lnTo>
                  <a:pt x="31" y="70"/>
                </a:lnTo>
                <a:cubicBezTo>
                  <a:pt x="21" y="70"/>
                  <a:pt x="13" y="75"/>
                  <a:pt x="7" y="82"/>
                </a:cubicBezTo>
                <a:cubicBezTo>
                  <a:pt x="2" y="89"/>
                  <a:pt x="0" y="97"/>
                  <a:pt x="0" y="105"/>
                </a:cubicBezTo>
                <a:lnTo>
                  <a:pt x="0" y="401"/>
                </a:lnTo>
                <a:cubicBezTo>
                  <a:pt x="0" y="410"/>
                  <a:pt x="2" y="418"/>
                  <a:pt x="7" y="424"/>
                </a:cubicBezTo>
                <a:cubicBezTo>
                  <a:pt x="13" y="431"/>
                  <a:pt x="21" y="436"/>
                  <a:pt x="31" y="436"/>
                </a:cubicBezTo>
                <a:lnTo>
                  <a:pt x="262" y="436"/>
                </a:lnTo>
                <a:cubicBezTo>
                  <a:pt x="251" y="425"/>
                  <a:pt x="243" y="412"/>
                  <a:pt x="237" y="397"/>
                </a:cubicBezTo>
                <a:lnTo>
                  <a:pt x="153" y="397"/>
                </a:lnTo>
                <a:lnTo>
                  <a:pt x="153" y="302"/>
                </a:lnTo>
                <a:lnTo>
                  <a:pt x="241" y="302"/>
                </a:lnTo>
                <a:lnTo>
                  <a:pt x="241" y="314"/>
                </a:lnTo>
                <a:cubicBezTo>
                  <a:pt x="247" y="301"/>
                  <a:pt x="256" y="288"/>
                  <a:pt x="267" y="278"/>
                </a:cubicBezTo>
                <a:lnTo>
                  <a:pt x="265" y="278"/>
                </a:lnTo>
                <a:lnTo>
                  <a:pt x="265" y="174"/>
                </a:lnTo>
                <a:lnTo>
                  <a:pt x="359" y="174"/>
                </a:lnTo>
                <a:lnTo>
                  <a:pt x="359" y="251"/>
                </a:lnTo>
                <a:cubicBezTo>
                  <a:pt x="374" y="254"/>
                  <a:pt x="387" y="259"/>
                  <a:pt x="399" y="267"/>
                </a:cubicBezTo>
                <a:lnTo>
                  <a:pt x="399" y="105"/>
                </a:lnTo>
                <a:cubicBezTo>
                  <a:pt x="399" y="97"/>
                  <a:pt x="397" y="89"/>
                  <a:pt x="392" y="82"/>
                </a:cubicBezTo>
                <a:cubicBezTo>
                  <a:pt x="386" y="75"/>
                  <a:pt x="377" y="70"/>
                  <a:pt x="367" y="70"/>
                </a:cubicBezTo>
                <a:lnTo>
                  <a:pt x="325" y="70"/>
                </a:lnTo>
                <a:lnTo>
                  <a:pt x="325" y="91"/>
                </a:lnTo>
                <a:cubicBezTo>
                  <a:pt x="325" y="97"/>
                  <a:pt x="321" y="103"/>
                  <a:pt x="313" y="108"/>
                </a:cubicBezTo>
                <a:cubicBezTo>
                  <a:pt x="306" y="112"/>
                  <a:pt x="295" y="115"/>
                  <a:pt x="285" y="115"/>
                </a:cubicBezTo>
                <a:cubicBezTo>
                  <a:pt x="274" y="115"/>
                  <a:pt x="264" y="112"/>
                  <a:pt x="256" y="108"/>
                </a:cubicBezTo>
                <a:cubicBezTo>
                  <a:pt x="249" y="103"/>
                  <a:pt x="245" y="97"/>
                  <a:pt x="245" y="91"/>
                </a:cubicBezTo>
                <a:lnTo>
                  <a:pt x="245" y="70"/>
                </a:lnTo>
                <a:lnTo>
                  <a:pt x="165" y="70"/>
                </a:lnTo>
                <a:lnTo>
                  <a:pt x="165" y="91"/>
                </a:lnTo>
                <a:cubicBezTo>
                  <a:pt x="165" y="97"/>
                  <a:pt x="161" y="103"/>
                  <a:pt x="153" y="108"/>
                </a:cubicBezTo>
                <a:cubicBezTo>
                  <a:pt x="146" y="112"/>
                  <a:pt x="135" y="115"/>
                  <a:pt x="125" y="115"/>
                </a:cubicBezTo>
                <a:cubicBezTo>
                  <a:pt x="114" y="115"/>
                  <a:pt x="104" y="112"/>
                  <a:pt x="96" y="108"/>
                </a:cubicBezTo>
                <a:cubicBezTo>
                  <a:pt x="89" y="103"/>
                  <a:pt x="85" y="97"/>
                  <a:pt x="85" y="91"/>
                </a:cubicBezTo>
                <a:lnTo>
                  <a:pt x="85" y="70"/>
                </a:lnTo>
                <a:lnTo>
                  <a:pt x="31" y="70"/>
                </a:lnTo>
                <a:close/>
                <a:moveTo>
                  <a:pt x="40" y="174"/>
                </a:moveTo>
                <a:lnTo>
                  <a:pt x="40" y="174"/>
                </a:lnTo>
                <a:lnTo>
                  <a:pt x="129" y="174"/>
                </a:lnTo>
                <a:lnTo>
                  <a:pt x="129" y="278"/>
                </a:lnTo>
                <a:lnTo>
                  <a:pt x="40" y="278"/>
                </a:lnTo>
                <a:lnTo>
                  <a:pt x="40" y="174"/>
                </a:lnTo>
                <a:close/>
                <a:moveTo>
                  <a:pt x="153" y="174"/>
                </a:moveTo>
                <a:lnTo>
                  <a:pt x="153" y="174"/>
                </a:lnTo>
                <a:lnTo>
                  <a:pt x="241" y="174"/>
                </a:lnTo>
                <a:lnTo>
                  <a:pt x="241" y="278"/>
                </a:lnTo>
                <a:lnTo>
                  <a:pt x="153" y="278"/>
                </a:lnTo>
                <a:lnTo>
                  <a:pt x="153" y="174"/>
                </a:lnTo>
                <a:close/>
                <a:moveTo>
                  <a:pt x="352" y="281"/>
                </a:moveTo>
                <a:lnTo>
                  <a:pt x="352" y="281"/>
                </a:lnTo>
                <a:cubicBezTo>
                  <a:pt x="305" y="283"/>
                  <a:pt x="267" y="322"/>
                  <a:pt x="267" y="370"/>
                </a:cubicBezTo>
                <a:cubicBezTo>
                  <a:pt x="267" y="420"/>
                  <a:pt x="307" y="460"/>
                  <a:pt x="357" y="460"/>
                </a:cubicBezTo>
                <a:cubicBezTo>
                  <a:pt x="407" y="460"/>
                  <a:pt x="447" y="420"/>
                  <a:pt x="447" y="370"/>
                </a:cubicBezTo>
                <a:cubicBezTo>
                  <a:pt x="447" y="321"/>
                  <a:pt x="407" y="281"/>
                  <a:pt x="357" y="281"/>
                </a:cubicBezTo>
                <a:cubicBezTo>
                  <a:pt x="355" y="281"/>
                  <a:pt x="354" y="281"/>
                  <a:pt x="352" y="281"/>
                </a:cubicBezTo>
                <a:close/>
                <a:moveTo>
                  <a:pt x="40" y="302"/>
                </a:moveTo>
                <a:lnTo>
                  <a:pt x="40" y="302"/>
                </a:lnTo>
                <a:lnTo>
                  <a:pt x="129" y="302"/>
                </a:lnTo>
                <a:lnTo>
                  <a:pt x="129" y="397"/>
                </a:lnTo>
                <a:lnTo>
                  <a:pt x="40" y="397"/>
                </a:lnTo>
                <a:lnTo>
                  <a:pt x="40" y="302"/>
                </a:lnTo>
                <a:close/>
                <a:moveTo>
                  <a:pt x="319" y="316"/>
                </a:moveTo>
                <a:lnTo>
                  <a:pt x="319" y="316"/>
                </a:lnTo>
                <a:lnTo>
                  <a:pt x="414" y="316"/>
                </a:lnTo>
                <a:lnTo>
                  <a:pt x="414" y="330"/>
                </a:lnTo>
                <a:lnTo>
                  <a:pt x="364" y="432"/>
                </a:lnTo>
                <a:lnTo>
                  <a:pt x="329" y="432"/>
                </a:lnTo>
                <a:lnTo>
                  <a:pt x="371" y="345"/>
                </a:lnTo>
                <a:cubicBezTo>
                  <a:pt x="371" y="345"/>
                  <a:pt x="365" y="345"/>
                  <a:pt x="362" y="345"/>
                </a:cubicBezTo>
                <a:cubicBezTo>
                  <a:pt x="359" y="345"/>
                  <a:pt x="355" y="345"/>
                  <a:pt x="352" y="345"/>
                </a:cubicBezTo>
                <a:cubicBezTo>
                  <a:pt x="348" y="345"/>
                  <a:pt x="345" y="345"/>
                  <a:pt x="341" y="345"/>
                </a:cubicBezTo>
                <a:cubicBezTo>
                  <a:pt x="334" y="346"/>
                  <a:pt x="325" y="346"/>
                  <a:pt x="316" y="346"/>
                </a:cubicBezTo>
                <a:lnTo>
                  <a:pt x="319" y="3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243840" tIns="121920" rIns="243840" bIns="121920" numCol="1" anchor="t" anchorCtr="0" compatLnSpc="1"/>
          <a:lstStyle/>
          <a:p>
            <a:endParaRPr lang="zh-CN" altLang="en-US" sz="400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</p:txBody>
      </p:sp>
      <p:sp>
        <p:nvSpPr>
          <p:cNvPr id="38" name="PA_任意多边形 26"/>
          <p:cNvSpPr>
            <a:spLocks noEditPoints="1"/>
          </p:cNvSpPr>
          <p:nvPr>
            <p:custDataLst>
              <p:tags r:id="rId6"/>
            </p:custDataLst>
          </p:nvPr>
        </p:nvSpPr>
        <p:spPr bwMode="auto">
          <a:xfrm>
            <a:off x="8465983" y="4435387"/>
            <a:ext cx="815434" cy="805552"/>
          </a:xfrm>
          <a:custGeom>
            <a:avLst/>
            <a:gdLst>
              <a:gd name="T0" fmla="*/ 351 w 389"/>
              <a:gd name="T1" fmla="*/ 332 h 385"/>
              <a:gd name="T2" fmla="*/ 311 w 389"/>
              <a:gd name="T3" fmla="*/ 332 h 385"/>
              <a:gd name="T4" fmla="*/ 255 w 389"/>
              <a:gd name="T5" fmla="*/ 224 h 385"/>
              <a:gd name="T6" fmla="*/ 249 w 389"/>
              <a:gd name="T7" fmla="*/ 245 h 385"/>
              <a:gd name="T8" fmla="*/ 218 w 389"/>
              <a:gd name="T9" fmla="*/ 269 h 385"/>
              <a:gd name="T10" fmla="*/ 319 w 389"/>
              <a:gd name="T11" fmla="*/ 380 h 385"/>
              <a:gd name="T12" fmla="*/ 384 w 389"/>
              <a:gd name="T13" fmla="*/ 337 h 385"/>
              <a:gd name="T14" fmla="*/ 336 w 389"/>
              <a:gd name="T15" fmla="*/ 287 h 385"/>
              <a:gd name="T16" fmla="*/ 265 w 389"/>
              <a:gd name="T17" fmla="*/ 229 h 385"/>
              <a:gd name="T18" fmla="*/ 140 w 389"/>
              <a:gd name="T19" fmla="*/ 137 h 385"/>
              <a:gd name="T20" fmla="*/ 162 w 389"/>
              <a:gd name="T21" fmla="*/ 131 h 385"/>
              <a:gd name="T22" fmla="*/ 167 w 389"/>
              <a:gd name="T23" fmla="*/ 110 h 385"/>
              <a:gd name="T24" fmla="*/ 172 w 389"/>
              <a:gd name="T25" fmla="*/ 90 h 385"/>
              <a:gd name="T26" fmla="*/ 75 w 389"/>
              <a:gd name="T27" fmla="*/ 9 h 385"/>
              <a:gd name="T28" fmla="*/ 61 w 389"/>
              <a:gd name="T29" fmla="*/ 109 h 385"/>
              <a:gd name="T30" fmla="*/ 0 w 389"/>
              <a:gd name="T31" fmla="*/ 84 h 385"/>
              <a:gd name="T32" fmla="*/ 115 w 389"/>
              <a:gd name="T33" fmla="*/ 166 h 385"/>
              <a:gd name="T34" fmla="*/ 130 w 389"/>
              <a:gd name="T35" fmla="*/ 147 h 385"/>
              <a:gd name="T36" fmla="*/ 375 w 389"/>
              <a:gd name="T37" fmla="*/ 37 h 385"/>
              <a:gd name="T38" fmla="*/ 322 w 389"/>
              <a:gd name="T39" fmla="*/ 0 h 385"/>
              <a:gd name="T40" fmla="*/ 183 w 389"/>
              <a:gd name="T41" fmla="*/ 125 h 385"/>
              <a:gd name="T42" fmla="*/ 163 w 389"/>
              <a:gd name="T43" fmla="*/ 154 h 385"/>
              <a:gd name="T44" fmla="*/ 146 w 389"/>
              <a:gd name="T45" fmla="*/ 162 h 385"/>
              <a:gd name="T46" fmla="*/ 147 w 389"/>
              <a:gd name="T47" fmla="*/ 215 h 385"/>
              <a:gd name="T48" fmla="*/ 34 w 389"/>
              <a:gd name="T49" fmla="*/ 313 h 385"/>
              <a:gd name="T50" fmla="*/ 22 w 389"/>
              <a:gd name="T51" fmla="*/ 385 h 385"/>
              <a:gd name="T52" fmla="*/ 80 w 389"/>
              <a:gd name="T53" fmla="*/ 327 h 385"/>
              <a:gd name="T54" fmla="*/ 172 w 389"/>
              <a:gd name="T55" fmla="*/ 240 h 385"/>
              <a:gd name="T56" fmla="*/ 224 w 389"/>
              <a:gd name="T57" fmla="*/ 240 h 385"/>
              <a:gd name="T58" fmla="*/ 238 w 389"/>
              <a:gd name="T59" fmla="*/ 208 h 385"/>
              <a:gd name="T60" fmla="*/ 261 w 389"/>
              <a:gd name="T61" fmla="*/ 203 h 385"/>
              <a:gd name="T62" fmla="*/ 375 w 389"/>
              <a:gd name="T63" fmla="*/ 37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89" h="385">
                <a:moveTo>
                  <a:pt x="331" y="312"/>
                </a:moveTo>
                <a:cubicBezTo>
                  <a:pt x="342" y="312"/>
                  <a:pt x="351" y="321"/>
                  <a:pt x="351" y="332"/>
                </a:cubicBezTo>
                <a:cubicBezTo>
                  <a:pt x="351" y="343"/>
                  <a:pt x="342" y="352"/>
                  <a:pt x="331" y="352"/>
                </a:cubicBezTo>
                <a:cubicBezTo>
                  <a:pt x="320" y="352"/>
                  <a:pt x="311" y="343"/>
                  <a:pt x="311" y="332"/>
                </a:cubicBezTo>
                <a:cubicBezTo>
                  <a:pt x="311" y="321"/>
                  <a:pt x="320" y="312"/>
                  <a:pt x="331" y="312"/>
                </a:cubicBezTo>
                <a:close/>
                <a:moveTo>
                  <a:pt x="255" y="224"/>
                </a:moveTo>
                <a:lnTo>
                  <a:pt x="260" y="234"/>
                </a:lnTo>
                <a:lnTo>
                  <a:pt x="249" y="245"/>
                </a:lnTo>
                <a:lnTo>
                  <a:pt x="239" y="255"/>
                </a:lnTo>
                <a:cubicBezTo>
                  <a:pt x="233" y="261"/>
                  <a:pt x="226" y="266"/>
                  <a:pt x="218" y="269"/>
                </a:cubicBezTo>
                <a:lnTo>
                  <a:pt x="286" y="337"/>
                </a:lnTo>
                <a:lnTo>
                  <a:pt x="319" y="380"/>
                </a:lnTo>
                <a:lnTo>
                  <a:pt x="336" y="385"/>
                </a:lnTo>
                <a:lnTo>
                  <a:pt x="384" y="337"/>
                </a:lnTo>
                <a:lnTo>
                  <a:pt x="379" y="319"/>
                </a:lnTo>
                <a:lnTo>
                  <a:pt x="336" y="287"/>
                </a:lnTo>
                <a:lnTo>
                  <a:pt x="271" y="223"/>
                </a:lnTo>
                <a:lnTo>
                  <a:pt x="265" y="229"/>
                </a:lnTo>
                <a:lnTo>
                  <a:pt x="255" y="224"/>
                </a:lnTo>
                <a:close/>
                <a:moveTo>
                  <a:pt x="140" y="137"/>
                </a:moveTo>
                <a:lnTo>
                  <a:pt x="151" y="126"/>
                </a:lnTo>
                <a:lnTo>
                  <a:pt x="162" y="131"/>
                </a:lnTo>
                <a:lnTo>
                  <a:pt x="156" y="121"/>
                </a:lnTo>
                <a:lnTo>
                  <a:pt x="167" y="110"/>
                </a:lnTo>
                <a:lnTo>
                  <a:pt x="168" y="109"/>
                </a:lnTo>
                <a:cubicBezTo>
                  <a:pt x="171" y="102"/>
                  <a:pt x="172" y="96"/>
                  <a:pt x="172" y="90"/>
                </a:cubicBezTo>
                <a:cubicBezTo>
                  <a:pt x="172" y="44"/>
                  <a:pt x="129" y="0"/>
                  <a:pt x="83" y="1"/>
                </a:cubicBezTo>
                <a:cubicBezTo>
                  <a:pt x="83" y="1"/>
                  <a:pt x="78" y="6"/>
                  <a:pt x="75" y="9"/>
                </a:cubicBezTo>
                <a:cubicBezTo>
                  <a:pt x="111" y="45"/>
                  <a:pt x="108" y="39"/>
                  <a:pt x="108" y="62"/>
                </a:cubicBezTo>
                <a:cubicBezTo>
                  <a:pt x="108" y="80"/>
                  <a:pt x="79" y="109"/>
                  <a:pt x="61" y="109"/>
                </a:cubicBezTo>
                <a:cubicBezTo>
                  <a:pt x="38" y="109"/>
                  <a:pt x="46" y="113"/>
                  <a:pt x="8" y="75"/>
                </a:cubicBezTo>
                <a:cubicBezTo>
                  <a:pt x="5" y="78"/>
                  <a:pt x="0" y="83"/>
                  <a:pt x="0" y="84"/>
                </a:cubicBezTo>
                <a:cubicBezTo>
                  <a:pt x="1" y="129"/>
                  <a:pt x="44" y="173"/>
                  <a:pt x="90" y="173"/>
                </a:cubicBezTo>
                <a:cubicBezTo>
                  <a:pt x="98" y="173"/>
                  <a:pt x="107" y="170"/>
                  <a:pt x="115" y="166"/>
                </a:cubicBezTo>
                <a:lnTo>
                  <a:pt x="117" y="168"/>
                </a:lnTo>
                <a:cubicBezTo>
                  <a:pt x="120" y="160"/>
                  <a:pt x="124" y="153"/>
                  <a:pt x="130" y="147"/>
                </a:cubicBezTo>
                <a:lnTo>
                  <a:pt x="140" y="137"/>
                </a:lnTo>
                <a:close/>
                <a:moveTo>
                  <a:pt x="375" y="37"/>
                </a:moveTo>
                <a:lnTo>
                  <a:pt x="348" y="11"/>
                </a:lnTo>
                <a:cubicBezTo>
                  <a:pt x="341" y="4"/>
                  <a:pt x="332" y="0"/>
                  <a:pt x="322" y="0"/>
                </a:cubicBezTo>
                <a:cubicBezTo>
                  <a:pt x="313" y="0"/>
                  <a:pt x="304" y="4"/>
                  <a:pt x="297" y="11"/>
                </a:cubicBezTo>
                <a:lnTo>
                  <a:pt x="183" y="125"/>
                </a:lnTo>
                <a:cubicBezTo>
                  <a:pt x="186" y="132"/>
                  <a:pt x="183" y="142"/>
                  <a:pt x="178" y="147"/>
                </a:cubicBezTo>
                <a:cubicBezTo>
                  <a:pt x="174" y="151"/>
                  <a:pt x="168" y="154"/>
                  <a:pt x="163" y="154"/>
                </a:cubicBezTo>
                <a:cubicBezTo>
                  <a:pt x="160" y="154"/>
                  <a:pt x="158" y="153"/>
                  <a:pt x="156" y="152"/>
                </a:cubicBezTo>
                <a:lnTo>
                  <a:pt x="146" y="162"/>
                </a:lnTo>
                <a:cubicBezTo>
                  <a:pt x="131" y="176"/>
                  <a:pt x="131" y="199"/>
                  <a:pt x="145" y="213"/>
                </a:cubicBezTo>
                <a:lnTo>
                  <a:pt x="147" y="215"/>
                </a:lnTo>
                <a:lnTo>
                  <a:pt x="58" y="304"/>
                </a:lnTo>
                <a:lnTo>
                  <a:pt x="34" y="313"/>
                </a:lnTo>
                <a:lnTo>
                  <a:pt x="0" y="363"/>
                </a:lnTo>
                <a:lnTo>
                  <a:pt x="22" y="385"/>
                </a:lnTo>
                <a:lnTo>
                  <a:pt x="71" y="351"/>
                </a:lnTo>
                <a:lnTo>
                  <a:pt x="80" y="327"/>
                </a:lnTo>
                <a:lnTo>
                  <a:pt x="170" y="237"/>
                </a:lnTo>
                <a:lnTo>
                  <a:pt x="172" y="240"/>
                </a:lnTo>
                <a:cubicBezTo>
                  <a:pt x="179" y="247"/>
                  <a:pt x="189" y="251"/>
                  <a:pt x="198" y="251"/>
                </a:cubicBezTo>
                <a:cubicBezTo>
                  <a:pt x="207" y="251"/>
                  <a:pt x="216" y="247"/>
                  <a:pt x="224" y="240"/>
                </a:cubicBezTo>
                <a:lnTo>
                  <a:pt x="234" y="230"/>
                </a:lnTo>
                <a:cubicBezTo>
                  <a:pt x="230" y="223"/>
                  <a:pt x="233" y="213"/>
                  <a:pt x="238" y="208"/>
                </a:cubicBezTo>
                <a:cubicBezTo>
                  <a:pt x="242" y="204"/>
                  <a:pt x="248" y="202"/>
                  <a:pt x="254" y="202"/>
                </a:cubicBezTo>
                <a:cubicBezTo>
                  <a:pt x="256" y="202"/>
                  <a:pt x="258" y="202"/>
                  <a:pt x="261" y="203"/>
                </a:cubicBezTo>
                <a:lnTo>
                  <a:pt x="375" y="89"/>
                </a:lnTo>
                <a:cubicBezTo>
                  <a:pt x="389" y="75"/>
                  <a:pt x="389" y="52"/>
                  <a:pt x="375" y="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243840" tIns="121920" rIns="243840" bIns="121920" numCol="1" anchor="t" anchorCtr="0" compatLnSpc="1"/>
          <a:lstStyle/>
          <a:p>
            <a:endParaRPr lang="zh-CN" altLang="en-US" sz="400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</p:txBody>
      </p:sp>
      <p:sp>
        <p:nvSpPr>
          <p:cNvPr id="40" name="PA_任意多边形 20"/>
          <p:cNvSpPr>
            <a:spLocks noEditPoints="1"/>
          </p:cNvSpPr>
          <p:nvPr>
            <p:custDataLst>
              <p:tags r:id="rId7"/>
            </p:custDataLst>
          </p:nvPr>
        </p:nvSpPr>
        <p:spPr bwMode="auto">
          <a:xfrm>
            <a:off x="15709178" y="3991280"/>
            <a:ext cx="767104" cy="965226"/>
          </a:xfrm>
          <a:custGeom>
            <a:avLst/>
            <a:gdLst>
              <a:gd name="T0" fmla="*/ 41 w 355"/>
              <a:gd name="T1" fmla="*/ 121 h 447"/>
              <a:gd name="T2" fmla="*/ 60 w 355"/>
              <a:gd name="T3" fmla="*/ 238 h 447"/>
              <a:gd name="T4" fmla="*/ 174 w 355"/>
              <a:gd name="T5" fmla="*/ 22 h 447"/>
              <a:gd name="T6" fmla="*/ 291 w 355"/>
              <a:gd name="T7" fmla="*/ 235 h 447"/>
              <a:gd name="T8" fmla="*/ 213 w 355"/>
              <a:gd name="T9" fmla="*/ 296 h 447"/>
              <a:gd name="T10" fmla="*/ 217 w 355"/>
              <a:gd name="T11" fmla="*/ 310 h 447"/>
              <a:gd name="T12" fmla="*/ 304 w 355"/>
              <a:gd name="T13" fmla="*/ 236 h 447"/>
              <a:gd name="T14" fmla="*/ 312 w 355"/>
              <a:gd name="T15" fmla="*/ 122 h 447"/>
              <a:gd name="T16" fmla="*/ 167 w 355"/>
              <a:gd name="T17" fmla="*/ 0 h 447"/>
              <a:gd name="T18" fmla="*/ 175 w 355"/>
              <a:gd name="T19" fmla="*/ 57 h 447"/>
              <a:gd name="T20" fmla="*/ 213 w 355"/>
              <a:gd name="T21" fmla="*/ 96 h 447"/>
              <a:gd name="T22" fmla="*/ 175 w 355"/>
              <a:gd name="T23" fmla="*/ 57 h 447"/>
              <a:gd name="T24" fmla="*/ 132 w 355"/>
              <a:gd name="T25" fmla="*/ 173 h 447"/>
              <a:gd name="T26" fmla="*/ 132 w 355"/>
              <a:gd name="T27" fmla="*/ 209 h 447"/>
              <a:gd name="T28" fmla="*/ 132 w 355"/>
              <a:gd name="T29" fmla="*/ 173 h 447"/>
              <a:gd name="T30" fmla="*/ 223 w 355"/>
              <a:gd name="T31" fmla="*/ 173 h 447"/>
              <a:gd name="T32" fmla="*/ 223 w 355"/>
              <a:gd name="T33" fmla="*/ 209 h 447"/>
              <a:gd name="T34" fmla="*/ 223 w 355"/>
              <a:gd name="T35" fmla="*/ 173 h 447"/>
              <a:gd name="T36" fmla="*/ 190 w 355"/>
              <a:gd name="T37" fmla="*/ 292 h 447"/>
              <a:gd name="T38" fmla="*/ 157 w 355"/>
              <a:gd name="T39" fmla="*/ 303 h 447"/>
              <a:gd name="T40" fmla="*/ 171 w 355"/>
              <a:gd name="T41" fmla="*/ 325 h 447"/>
              <a:gd name="T42" fmla="*/ 204 w 355"/>
              <a:gd name="T43" fmla="*/ 313 h 447"/>
              <a:gd name="T44" fmla="*/ 190 w 355"/>
              <a:gd name="T45" fmla="*/ 292 h 447"/>
              <a:gd name="T46" fmla="*/ 252 w 355"/>
              <a:gd name="T47" fmla="*/ 312 h 447"/>
              <a:gd name="T48" fmla="*/ 223 w 355"/>
              <a:gd name="T49" fmla="*/ 447 h 447"/>
              <a:gd name="T50" fmla="*/ 252 w 355"/>
              <a:gd name="T51" fmla="*/ 312 h 447"/>
              <a:gd name="T52" fmla="*/ 108 w 355"/>
              <a:gd name="T53" fmla="*/ 315 h 447"/>
              <a:gd name="T54" fmla="*/ 132 w 355"/>
              <a:gd name="T55" fmla="*/ 447 h 447"/>
              <a:gd name="T56" fmla="*/ 108 w 355"/>
              <a:gd name="T57" fmla="*/ 315 h 447"/>
              <a:gd name="T58" fmla="*/ 156 w 355"/>
              <a:gd name="T59" fmla="*/ 341 h 447"/>
              <a:gd name="T60" fmla="*/ 157 w 355"/>
              <a:gd name="T61" fmla="*/ 447 h 447"/>
              <a:gd name="T62" fmla="*/ 205 w 355"/>
              <a:gd name="T63" fmla="*/ 344 h 447"/>
              <a:gd name="T64" fmla="*/ 156 w 355"/>
              <a:gd name="T65" fmla="*/ 341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55" h="447">
                <a:moveTo>
                  <a:pt x="167" y="0"/>
                </a:moveTo>
                <a:cubicBezTo>
                  <a:pt x="95" y="2"/>
                  <a:pt x="46" y="57"/>
                  <a:pt x="41" y="121"/>
                </a:cubicBezTo>
                <a:cubicBezTo>
                  <a:pt x="18" y="130"/>
                  <a:pt x="1" y="152"/>
                  <a:pt x="2" y="178"/>
                </a:cubicBezTo>
                <a:cubicBezTo>
                  <a:pt x="4" y="237"/>
                  <a:pt x="28" y="238"/>
                  <a:pt x="60" y="238"/>
                </a:cubicBezTo>
                <a:lnTo>
                  <a:pt x="60" y="125"/>
                </a:lnTo>
                <a:cubicBezTo>
                  <a:pt x="60" y="76"/>
                  <a:pt x="108" y="22"/>
                  <a:pt x="174" y="22"/>
                </a:cubicBezTo>
                <a:cubicBezTo>
                  <a:pt x="239" y="22"/>
                  <a:pt x="275" y="73"/>
                  <a:pt x="291" y="118"/>
                </a:cubicBezTo>
                <a:lnTo>
                  <a:pt x="291" y="235"/>
                </a:lnTo>
                <a:cubicBezTo>
                  <a:pt x="288" y="242"/>
                  <a:pt x="279" y="251"/>
                  <a:pt x="263" y="266"/>
                </a:cubicBezTo>
                <a:cubicBezTo>
                  <a:pt x="243" y="286"/>
                  <a:pt x="213" y="296"/>
                  <a:pt x="213" y="296"/>
                </a:cubicBezTo>
                <a:cubicBezTo>
                  <a:pt x="210" y="297"/>
                  <a:pt x="207" y="301"/>
                  <a:pt x="208" y="305"/>
                </a:cubicBezTo>
                <a:cubicBezTo>
                  <a:pt x="209" y="309"/>
                  <a:pt x="214" y="312"/>
                  <a:pt x="217" y="310"/>
                </a:cubicBezTo>
                <a:cubicBezTo>
                  <a:pt x="217" y="310"/>
                  <a:pt x="248" y="300"/>
                  <a:pt x="271" y="277"/>
                </a:cubicBezTo>
                <a:cubicBezTo>
                  <a:pt x="294" y="255"/>
                  <a:pt x="304" y="237"/>
                  <a:pt x="304" y="236"/>
                </a:cubicBezTo>
                <a:cubicBezTo>
                  <a:pt x="329" y="230"/>
                  <a:pt x="348" y="230"/>
                  <a:pt x="348" y="178"/>
                </a:cubicBezTo>
                <a:cubicBezTo>
                  <a:pt x="348" y="153"/>
                  <a:pt x="333" y="131"/>
                  <a:pt x="312" y="122"/>
                </a:cubicBezTo>
                <a:cubicBezTo>
                  <a:pt x="296" y="63"/>
                  <a:pt x="247" y="2"/>
                  <a:pt x="174" y="0"/>
                </a:cubicBezTo>
                <a:cubicBezTo>
                  <a:pt x="171" y="0"/>
                  <a:pt x="169" y="0"/>
                  <a:pt x="167" y="0"/>
                </a:cubicBezTo>
                <a:close/>
                <a:moveTo>
                  <a:pt x="175" y="57"/>
                </a:moveTo>
                <a:lnTo>
                  <a:pt x="175" y="57"/>
                </a:lnTo>
                <a:cubicBezTo>
                  <a:pt x="92" y="57"/>
                  <a:pt x="52" y="120"/>
                  <a:pt x="70" y="185"/>
                </a:cubicBezTo>
                <a:cubicBezTo>
                  <a:pt x="70" y="185"/>
                  <a:pt x="212" y="126"/>
                  <a:pt x="213" y="96"/>
                </a:cubicBezTo>
                <a:cubicBezTo>
                  <a:pt x="244" y="138"/>
                  <a:pt x="280" y="155"/>
                  <a:pt x="280" y="155"/>
                </a:cubicBezTo>
                <a:cubicBezTo>
                  <a:pt x="276" y="83"/>
                  <a:pt x="243" y="58"/>
                  <a:pt x="175" y="57"/>
                </a:cubicBezTo>
                <a:close/>
                <a:moveTo>
                  <a:pt x="132" y="173"/>
                </a:moveTo>
                <a:lnTo>
                  <a:pt x="132" y="173"/>
                </a:lnTo>
                <a:cubicBezTo>
                  <a:pt x="120" y="173"/>
                  <a:pt x="111" y="181"/>
                  <a:pt x="111" y="191"/>
                </a:cubicBezTo>
                <a:cubicBezTo>
                  <a:pt x="111" y="201"/>
                  <a:pt x="120" y="209"/>
                  <a:pt x="132" y="209"/>
                </a:cubicBezTo>
                <a:cubicBezTo>
                  <a:pt x="144" y="209"/>
                  <a:pt x="154" y="201"/>
                  <a:pt x="154" y="191"/>
                </a:cubicBezTo>
                <a:cubicBezTo>
                  <a:pt x="154" y="181"/>
                  <a:pt x="144" y="173"/>
                  <a:pt x="132" y="173"/>
                </a:cubicBezTo>
                <a:close/>
                <a:moveTo>
                  <a:pt x="223" y="173"/>
                </a:moveTo>
                <a:lnTo>
                  <a:pt x="223" y="173"/>
                </a:lnTo>
                <a:cubicBezTo>
                  <a:pt x="211" y="173"/>
                  <a:pt x="201" y="181"/>
                  <a:pt x="201" y="191"/>
                </a:cubicBezTo>
                <a:cubicBezTo>
                  <a:pt x="201" y="201"/>
                  <a:pt x="211" y="209"/>
                  <a:pt x="223" y="209"/>
                </a:cubicBezTo>
                <a:cubicBezTo>
                  <a:pt x="235" y="209"/>
                  <a:pt x="245" y="201"/>
                  <a:pt x="245" y="191"/>
                </a:cubicBezTo>
                <a:cubicBezTo>
                  <a:pt x="245" y="181"/>
                  <a:pt x="235" y="173"/>
                  <a:pt x="223" y="173"/>
                </a:cubicBezTo>
                <a:close/>
                <a:moveTo>
                  <a:pt x="190" y="292"/>
                </a:moveTo>
                <a:lnTo>
                  <a:pt x="190" y="292"/>
                </a:lnTo>
                <a:lnTo>
                  <a:pt x="169" y="293"/>
                </a:lnTo>
                <a:cubicBezTo>
                  <a:pt x="162" y="294"/>
                  <a:pt x="157" y="299"/>
                  <a:pt x="157" y="303"/>
                </a:cubicBezTo>
                <a:lnTo>
                  <a:pt x="158" y="318"/>
                </a:lnTo>
                <a:cubicBezTo>
                  <a:pt x="158" y="322"/>
                  <a:pt x="164" y="326"/>
                  <a:pt x="171" y="325"/>
                </a:cubicBezTo>
                <a:lnTo>
                  <a:pt x="192" y="323"/>
                </a:lnTo>
                <a:cubicBezTo>
                  <a:pt x="198" y="322"/>
                  <a:pt x="204" y="318"/>
                  <a:pt x="204" y="313"/>
                </a:cubicBezTo>
                <a:lnTo>
                  <a:pt x="203" y="299"/>
                </a:lnTo>
                <a:cubicBezTo>
                  <a:pt x="202" y="295"/>
                  <a:pt x="196" y="291"/>
                  <a:pt x="190" y="292"/>
                </a:cubicBezTo>
                <a:close/>
                <a:moveTo>
                  <a:pt x="252" y="312"/>
                </a:moveTo>
                <a:lnTo>
                  <a:pt x="252" y="312"/>
                </a:lnTo>
                <a:cubicBezTo>
                  <a:pt x="246" y="313"/>
                  <a:pt x="241" y="314"/>
                  <a:pt x="235" y="316"/>
                </a:cubicBezTo>
                <a:lnTo>
                  <a:pt x="223" y="447"/>
                </a:lnTo>
                <a:lnTo>
                  <a:pt x="355" y="447"/>
                </a:lnTo>
                <a:cubicBezTo>
                  <a:pt x="336" y="406"/>
                  <a:pt x="302" y="310"/>
                  <a:pt x="252" y="312"/>
                </a:cubicBezTo>
                <a:close/>
                <a:moveTo>
                  <a:pt x="108" y="315"/>
                </a:moveTo>
                <a:lnTo>
                  <a:pt x="108" y="315"/>
                </a:lnTo>
                <a:cubicBezTo>
                  <a:pt x="49" y="318"/>
                  <a:pt x="20" y="404"/>
                  <a:pt x="0" y="447"/>
                </a:cubicBezTo>
                <a:lnTo>
                  <a:pt x="132" y="447"/>
                </a:lnTo>
                <a:lnTo>
                  <a:pt x="120" y="316"/>
                </a:lnTo>
                <a:cubicBezTo>
                  <a:pt x="116" y="315"/>
                  <a:pt x="112" y="315"/>
                  <a:pt x="108" y="315"/>
                </a:cubicBezTo>
                <a:close/>
                <a:moveTo>
                  <a:pt x="156" y="341"/>
                </a:moveTo>
                <a:lnTo>
                  <a:pt x="156" y="341"/>
                </a:lnTo>
                <a:cubicBezTo>
                  <a:pt x="152" y="341"/>
                  <a:pt x="150" y="343"/>
                  <a:pt x="150" y="344"/>
                </a:cubicBezTo>
                <a:lnTo>
                  <a:pt x="157" y="447"/>
                </a:lnTo>
                <a:lnTo>
                  <a:pt x="198" y="447"/>
                </a:lnTo>
                <a:lnTo>
                  <a:pt x="205" y="344"/>
                </a:lnTo>
                <a:cubicBezTo>
                  <a:pt x="205" y="343"/>
                  <a:pt x="203" y="341"/>
                  <a:pt x="200" y="341"/>
                </a:cubicBezTo>
                <a:lnTo>
                  <a:pt x="156" y="3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243840" tIns="121920" rIns="243840" bIns="121920" numCol="1" anchor="t" anchorCtr="0" compatLnSpc="1"/>
          <a:lstStyle/>
          <a:p>
            <a:endParaRPr lang="zh-CN" altLang="en-US" sz="400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66CE6782-5F58-4144-BFFC-918EB89B2904}"/>
              </a:ext>
            </a:extLst>
          </p:cNvPr>
          <p:cNvSpPr txBox="1"/>
          <p:nvPr/>
        </p:nvSpPr>
        <p:spPr>
          <a:xfrm>
            <a:off x="2188086" y="295590"/>
            <a:ext cx="18140536" cy="1748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600"/>
              </a:spcAft>
            </a:pPr>
            <a:r>
              <a:rPr lang="en-US" sz="8000" b="1" dirty="0">
                <a:latin typeface="#9Slide03 Ample" panose="02000000000000000000" pitchFamily="2" charset="0"/>
                <a:ea typeface="Yu Mincho" panose="02020400000000000000" pitchFamily="18" charset="-128"/>
                <a:cs typeface="Times New Roman" panose="02020603050405020304" pitchFamily="18" charset="0"/>
              </a:rPr>
              <a:t>I. TÌM HIỂU TRI THỨC NGỮ VĂN</a:t>
            </a:r>
            <a:endParaRPr lang="en-US" sz="8000" dirty="0">
              <a:latin typeface="#9Slide03 Ample" panose="02000000000000000000" pitchFamily="2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ED3F8A05-B1E6-4BDB-BD4B-024EAB6D2EC9}"/>
              </a:ext>
            </a:extLst>
          </p:cNvPr>
          <p:cNvSpPr txBox="1"/>
          <p:nvPr/>
        </p:nvSpPr>
        <p:spPr>
          <a:xfrm>
            <a:off x="2026897" y="5999366"/>
            <a:ext cx="13215336" cy="272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 algn="just">
              <a:lnSpc>
                <a:spcPct val="150000"/>
              </a:lnSpc>
              <a:spcAft>
                <a:spcPts val="1600"/>
              </a:spcAft>
              <a:buAutoNum type="arabicPeriod"/>
            </a:pPr>
            <a:r>
              <a:rPr lang="en-US" sz="5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5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endParaRPr lang="en-US" sz="5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600"/>
              </a:spcAft>
            </a:pPr>
            <a:r>
              <a:rPr lang="en-US" sz="5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5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5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lang="en-US" sz="5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BA9D2055-5C16-403D-BB47-D01EEB3129C6}"/>
              </a:ext>
            </a:extLst>
          </p:cNvPr>
          <p:cNvSpPr txBox="1"/>
          <p:nvPr/>
        </p:nvSpPr>
        <p:spPr>
          <a:xfrm>
            <a:off x="9803278" y="5447348"/>
            <a:ext cx="12195672" cy="4220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600"/>
              </a:spcAft>
            </a:pPr>
            <a:r>
              <a:rPr lang="en-US" sz="5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5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5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</a:t>
            </a:r>
            <a:r>
              <a:rPr lang="en-US" sz="5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  <a:spcAft>
                <a:spcPts val="1600"/>
              </a:spcAft>
            </a:pPr>
            <a:r>
              <a:rPr lang="en-US" sz="5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5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5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  <a:spcAft>
                <a:spcPts val="1600"/>
              </a:spcAft>
            </a:pPr>
            <a:r>
              <a:rPr lang="en-US" sz="5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5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đại</a:t>
            </a:r>
            <a:endParaRPr lang="en-US" sz="5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FEEF31A8-E389-4BEB-9EA1-BA0D695C1BCD}"/>
              </a:ext>
            </a:extLst>
          </p:cNvPr>
          <p:cNvSpPr txBox="1"/>
          <p:nvPr/>
        </p:nvSpPr>
        <p:spPr>
          <a:xfrm>
            <a:off x="16363708" y="5549422"/>
            <a:ext cx="12195672" cy="272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600"/>
              </a:spcAft>
            </a:pPr>
            <a:r>
              <a:rPr lang="en-US" sz="5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en-US" sz="5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5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nghị</a:t>
            </a:r>
            <a:r>
              <a:rPr lang="en-US" sz="5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endParaRPr lang="en-US" sz="5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600"/>
              </a:spcAft>
            </a:pPr>
            <a:r>
              <a:rPr lang="en-US" sz="5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5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5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đại</a:t>
            </a:r>
            <a:endParaRPr lang="en-US" sz="5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3" grpId="0" animBg="1"/>
      <p:bldP spid="34" grpId="0" animBg="1"/>
      <p:bldP spid="35" grpId="0" animBg="1"/>
      <p:bldP spid="37" grpId="0" animBg="1"/>
      <p:bldP spid="38" grpId="0" animBg="1"/>
      <p:bldP spid="40" grpId="0" animBg="1"/>
      <p:bldP spid="41" grpId="0"/>
      <p:bldP spid="43" grpId="0"/>
      <p:bldP spid="44" grpId="0"/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3038" r="756" b="1119"/>
          <a:stretch>
            <a:fillRect/>
          </a:stretch>
        </p:blipFill>
        <p:spPr>
          <a:xfrm>
            <a:off x="9313267" y="1038968"/>
            <a:ext cx="15073908" cy="1227258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635477" y="2819400"/>
            <a:ext cx="593432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5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635477" y="2819400"/>
            <a:ext cx="593432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5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18824" y="2049198"/>
            <a:ext cx="4347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2315365-E902-4593-BDCC-CF4A104D0A3D}"/>
              </a:ext>
            </a:extLst>
          </p:cNvPr>
          <p:cNvSpPr/>
          <p:nvPr/>
        </p:nvSpPr>
        <p:spPr>
          <a:xfrm>
            <a:off x="3264595" y="4065412"/>
            <a:ext cx="10303100" cy="3090930"/>
          </a:xfrm>
          <a:prstGeom prst="rect">
            <a:avLst/>
          </a:prstGeom>
          <a:noFill/>
          <a:ln w="66675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20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UVN Banh Mi" pitchFamily="2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117990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87349" y="954882"/>
            <a:ext cx="23612476" cy="0"/>
            <a:chOff x="192881" y="477441"/>
            <a:chExt cx="11806238" cy="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192881" y="477441"/>
              <a:ext cx="482328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7175839" y="477441"/>
              <a:ext cx="482328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3"/>
          <p:cNvGrpSpPr/>
          <p:nvPr/>
        </p:nvGrpSpPr>
        <p:grpSpPr>
          <a:xfrm>
            <a:off x="5588172" y="3217843"/>
            <a:ext cx="4035562" cy="7970230"/>
            <a:chOff x="4858159" y="1363057"/>
            <a:chExt cx="2447515" cy="3985115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4858159" y="1363057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  <p:cxnSp>
          <p:nvCxnSpPr>
            <p:cNvPr id="16" name="直接连接符 15"/>
            <p:cNvCxnSpPr/>
            <p:nvPr/>
          </p:nvCxnSpPr>
          <p:spPr>
            <a:xfrm>
              <a:off x="5548312" y="2732088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  <p:cxnSp>
          <p:nvCxnSpPr>
            <p:cNvPr id="17" name="直接连接符 16"/>
            <p:cNvCxnSpPr/>
            <p:nvPr/>
          </p:nvCxnSpPr>
          <p:spPr>
            <a:xfrm>
              <a:off x="5548312" y="4125913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  <p:cxnSp>
          <p:nvCxnSpPr>
            <p:cNvPr id="18" name="直接连接符 17"/>
            <p:cNvCxnSpPr/>
            <p:nvPr/>
          </p:nvCxnSpPr>
          <p:spPr>
            <a:xfrm>
              <a:off x="4878207" y="5348172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</p:grpSp>
      <p:grpSp>
        <p:nvGrpSpPr>
          <p:cNvPr id="19" name="组合 18"/>
          <p:cNvGrpSpPr/>
          <p:nvPr/>
        </p:nvGrpSpPr>
        <p:grpSpPr>
          <a:xfrm>
            <a:off x="3963875" y="2339531"/>
            <a:ext cx="1657352" cy="1657348"/>
            <a:chOff x="4995862" y="923926"/>
            <a:chExt cx="828676" cy="828674"/>
          </a:xfrm>
        </p:grpSpPr>
        <p:sp>
          <p:nvSpPr>
            <p:cNvPr id="20" name="椭圆 19"/>
            <p:cNvSpPr/>
            <p:nvPr/>
          </p:nvSpPr>
          <p:spPr>
            <a:xfrm>
              <a:off x="4995862" y="923926"/>
              <a:ext cx="828676" cy="8286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38100" cap="flat" cmpd="sng" algn="ctr">
              <a:gradFill>
                <a:gsLst>
                  <a:gs pos="0">
                    <a:srgbClr val="FFFFFF">
                      <a:lumMod val="9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17500" dist="152400" dir="8100000" algn="tr" rotWithShape="0">
                <a:prstClr val="black">
                  <a:alpha val="53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noAutofit/>
            </a:bodyPr>
            <a:lstStyle/>
            <a:p>
              <a:pPr algn="ctr" defTabSz="1828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ker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208542" y="1152030"/>
              <a:ext cx="403316" cy="4154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accent2"/>
                  </a:solidFill>
                </a:defRPr>
              </a:lvl1pPr>
            </a:lstStyle>
            <a:p>
              <a:pPr defTabSz="1828800">
                <a:defRPr/>
              </a:pPr>
              <a:r>
                <a:rPr lang="en-US" altLang="zh-CN" sz="48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01</a:t>
              </a:r>
              <a:endParaRPr lang="zh-CN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078117" y="9941563"/>
            <a:ext cx="1657352" cy="1657348"/>
            <a:chOff x="4995862" y="5105401"/>
            <a:chExt cx="828676" cy="828674"/>
          </a:xfrm>
        </p:grpSpPr>
        <p:sp>
          <p:nvSpPr>
            <p:cNvPr id="25" name="椭圆 24"/>
            <p:cNvSpPr/>
            <p:nvPr/>
          </p:nvSpPr>
          <p:spPr>
            <a:xfrm>
              <a:off x="4995862" y="5105401"/>
              <a:ext cx="828676" cy="8286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38100" cap="flat" cmpd="sng" algn="ctr">
              <a:gradFill>
                <a:gsLst>
                  <a:gs pos="0">
                    <a:srgbClr val="FFFFFF">
                      <a:lumMod val="9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17500" dist="152400" dir="8100000" algn="tr" rotWithShape="0">
                <a:prstClr val="black">
                  <a:alpha val="53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noAutofit/>
            </a:bodyPr>
            <a:lstStyle/>
            <a:p>
              <a:pPr algn="ctr" defTabSz="1828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ker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5208542" y="5282882"/>
              <a:ext cx="403316" cy="4154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accent2"/>
                  </a:solidFill>
                </a:defRPr>
              </a:lvl1pPr>
            </a:lstStyle>
            <a:p>
              <a:pPr defTabSz="1828800">
                <a:defRPr/>
              </a:pPr>
              <a:r>
                <a:rPr lang="en-US" altLang="zh-CN" sz="48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04</a:t>
              </a:r>
              <a:endParaRPr lang="zh-CN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068775" y="7686230"/>
            <a:ext cx="1657352" cy="1657348"/>
            <a:chOff x="5548312" y="3711576"/>
            <a:chExt cx="828676" cy="828674"/>
          </a:xfrm>
        </p:grpSpPr>
        <p:sp>
          <p:nvSpPr>
            <p:cNvPr id="30" name="椭圆 29"/>
            <p:cNvSpPr/>
            <p:nvPr/>
          </p:nvSpPr>
          <p:spPr>
            <a:xfrm>
              <a:off x="5548312" y="3711576"/>
              <a:ext cx="828676" cy="8286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38100" cap="flat" cmpd="sng" algn="ctr">
              <a:gradFill>
                <a:gsLst>
                  <a:gs pos="0">
                    <a:srgbClr val="FFFFFF">
                      <a:lumMod val="9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17500" dist="152400" dir="8100000" algn="tr" rotWithShape="0">
                <a:prstClr val="black">
                  <a:alpha val="53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noAutofit/>
            </a:bodyPr>
            <a:lstStyle/>
            <a:p>
              <a:pPr algn="ctr" defTabSz="1828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ker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5760992" y="3895081"/>
              <a:ext cx="403316" cy="4154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accent2"/>
                  </a:solidFill>
                </a:defRPr>
              </a:lvl1pPr>
            </a:lstStyle>
            <a:p>
              <a:pPr defTabSz="1828800">
                <a:defRPr/>
              </a:pPr>
              <a:r>
                <a:rPr lang="en-US" altLang="zh-CN" sz="48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03</a:t>
              </a:r>
              <a:endParaRPr lang="zh-CN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068775" y="5012880"/>
            <a:ext cx="1657352" cy="1657348"/>
            <a:chOff x="5548312" y="2317751"/>
            <a:chExt cx="828676" cy="828674"/>
          </a:xfrm>
        </p:grpSpPr>
        <p:sp>
          <p:nvSpPr>
            <p:cNvPr id="35" name="椭圆 34"/>
            <p:cNvSpPr/>
            <p:nvPr/>
          </p:nvSpPr>
          <p:spPr>
            <a:xfrm>
              <a:off x="5548312" y="2317751"/>
              <a:ext cx="828676" cy="8286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38100" cap="flat" cmpd="sng" algn="ctr">
              <a:gradFill>
                <a:gsLst>
                  <a:gs pos="0">
                    <a:srgbClr val="FFFFFF">
                      <a:lumMod val="9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17500" dist="152400" dir="8100000" algn="tr" rotWithShape="0">
                <a:prstClr val="black">
                  <a:alpha val="53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noAutofit/>
            </a:bodyPr>
            <a:lstStyle/>
            <a:p>
              <a:pPr algn="ctr" defTabSz="1828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ker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5760992" y="2497436"/>
              <a:ext cx="403316" cy="4154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accent2"/>
                  </a:solidFill>
                </a:defRPr>
              </a:lvl1pPr>
            </a:lstStyle>
            <a:p>
              <a:pPr defTabSz="1828800">
                <a:defRPr/>
              </a:pPr>
              <a:r>
                <a:rPr lang="en-US" altLang="zh-CN" sz="48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02</a:t>
              </a:r>
              <a:endParaRPr lang="zh-CN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sp>
        <p:nvSpPr>
          <p:cNvPr id="5" name="标题 4"/>
          <p:cNvSpPr txBox="1"/>
          <p:nvPr/>
        </p:nvSpPr>
        <p:spPr>
          <a:xfrm>
            <a:off x="6726123" y="402103"/>
            <a:ext cx="11084087" cy="153806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182832" tIns="91416" rIns="182832" bIns="9141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8800" b="1" dirty="0">
                <a:latin typeface="#9Slide03 Ample" panose="02000000000000000000" pitchFamily="2" charset="0"/>
                <a:ea typeface="+mn-ea"/>
              </a:rPr>
              <a:t>1. </a:t>
            </a:r>
            <a:r>
              <a:rPr lang="en-US" altLang="zh-CN" sz="8800" b="1" dirty="0" err="1">
                <a:latin typeface="#9Slide03 Ample" panose="02000000000000000000" pitchFamily="2" charset="0"/>
                <a:ea typeface="+mn-ea"/>
              </a:rPr>
              <a:t>Văn</a:t>
            </a:r>
            <a:r>
              <a:rPr lang="en-US" altLang="zh-CN" sz="8800" b="1" dirty="0">
                <a:latin typeface="#9Slide03 Ample" panose="02000000000000000000" pitchFamily="2" charset="0"/>
                <a:ea typeface="+mn-ea"/>
              </a:rPr>
              <a:t> </a:t>
            </a:r>
            <a:r>
              <a:rPr lang="en-US" altLang="zh-CN" sz="8800" b="1" dirty="0" err="1">
                <a:latin typeface="#9Slide03 Ample" panose="02000000000000000000" pitchFamily="2" charset="0"/>
                <a:ea typeface="+mn-ea"/>
              </a:rPr>
              <a:t>học</a:t>
            </a:r>
            <a:r>
              <a:rPr lang="en-US" altLang="zh-CN" sz="8800" b="1" dirty="0">
                <a:latin typeface="#9Slide03 Ample" panose="02000000000000000000" pitchFamily="2" charset="0"/>
                <a:ea typeface="+mn-ea"/>
              </a:rPr>
              <a:t> </a:t>
            </a:r>
            <a:r>
              <a:rPr lang="en-US" altLang="zh-CN" sz="8800" b="1" dirty="0" err="1">
                <a:latin typeface="#9Slide03 Ample" panose="02000000000000000000" pitchFamily="2" charset="0"/>
                <a:ea typeface="+mn-ea"/>
              </a:rPr>
              <a:t>trung</a:t>
            </a:r>
            <a:r>
              <a:rPr lang="en-US" altLang="zh-CN" sz="8800" b="1" dirty="0">
                <a:latin typeface="#9Slide03 Ample" panose="02000000000000000000" pitchFamily="2" charset="0"/>
                <a:ea typeface="+mn-ea"/>
              </a:rPr>
              <a:t> </a:t>
            </a:r>
            <a:r>
              <a:rPr lang="en-US" altLang="zh-CN" sz="8800" b="1" dirty="0" err="1">
                <a:latin typeface="#9Slide03 Ample" panose="02000000000000000000" pitchFamily="2" charset="0"/>
                <a:ea typeface="+mn-ea"/>
              </a:rPr>
              <a:t>đại</a:t>
            </a:r>
            <a:endParaRPr lang="zh-CN" altLang="en-US" sz="8800" b="1" dirty="0">
              <a:latin typeface="#9Slide03 Ample" panose="02000000000000000000" pitchFamily="2" charset="0"/>
              <a:ea typeface="+mn-ea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4B934DBD-10C7-41E7-8A4B-C788AE7C8735}"/>
              </a:ext>
            </a:extLst>
          </p:cNvPr>
          <p:cNvSpPr txBox="1"/>
          <p:nvPr/>
        </p:nvSpPr>
        <p:spPr>
          <a:xfrm>
            <a:off x="6726123" y="2566166"/>
            <a:ext cx="16988743" cy="206043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600"/>
              </a:spcAft>
            </a:pP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, </a:t>
            </a:r>
            <a:r>
              <a:rPr lang="en-US" b="1" dirty="0" err="1"/>
              <a:t>phát</a:t>
            </a:r>
            <a:r>
              <a:rPr lang="en-US" b="1" dirty="0"/>
              <a:t> </a:t>
            </a:r>
            <a:r>
              <a:rPr lang="en-US" b="1" dirty="0" err="1"/>
              <a:t>triển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khoảng</a:t>
            </a:r>
            <a:r>
              <a:rPr lang="en-US" b="1" dirty="0"/>
              <a:t> </a:t>
            </a:r>
            <a:r>
              <a:rPr lang="en-US" b="1" dirty="0" err="1"/>
              <a:t>thời</a:t>
            </a:r>
            <a:r>
              <a:rPr lang="en-US" b="1" dirty="0"/>
              <a:t> </a:t>
            </a:r>
            <a:r>
              <a:rPr lang="en-US" b="1" dirty="0" err="1"/>
              <a:t>gian</a:t>
            </a:r>
            <a:r>
              <a:rPr lang="en-US" b="1" dirty="0"/>
              <a:t> </a:t>
            </a:r>
            <a:r>
              <a:rPr lang="en-US" b="1" dirty="0" err="1"/>
              <a:t>từ</a:t>
            </a:r>
            <a:r>
              <a:rPr lang="en-US" b="1" dirty="0"/>
              <a:t> </a:t>
            </a:r>
            <a:r>
              <a:rPr lang="en-US" b="1" dirty="0" err="1"/>
              <a:t>thế</a:t>
            </a:r>
            <a:r>
              <a:rPr lang="en-US" b="1" dirty="0"/>
              <a:t> </a:t>
            </a:r>
            <a:r>
              <a:rPr lang="en-US" b="1" dirty="0" err="1"/>
              <a:t>kỉ</a:t>
            </a:r>
            <a:r>
              <a:rPr lang="en-US" b="1" dirty="0"/>
              <a:t> X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hết</a:t>
            </a:r>
            <a:r>
              <a:rPr lang="en-US" b="1" dirty="0"/>
              <a:t> </a:t>
            </a:r>
            <a:r>
              <a:rPr lang="en-US" b="1" dirty="0" err="1"/>
              <a:t>thế</a:t>
            </a:r>
            <a:r>
              <a:rPr lang="en-US" b="1" dirty="0"/>
              <a:t> </a:t>
            </a:r>
            <a:r>
              <a:rPr lang="en-US" b="1" dirty="0" err="1"/>
              <a:t>kỉ</a:t>
            </a:r>
            <a:r>
              <a:rPr lang="en-US" b="1" dirty="0"/>
              <a:t> XIX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8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806F5DF0-B786-4034-B87C-96CB28B05911}"/>
              </a:ext>
            </a:extLst>
          </p:cNvPr>
          <p:cNvSpPr txBox="1"/>
          <p:nvPr/>
        </p:nvSpPr>
        <p:spPr>
          <a:xfrm>
            <a:off x="7195622" y="4972446"/>
            <a:ext cx="16988743" cy="197066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600"/>
              </a:spcAft>
            </a:pPr>
            <a:r>
              <a:rPr lang="en-US" b="1" dirty="0" err="1"/>
              <a:t>Gồm</a:t>
            </a:r>
            <a:r>
              <a:rPr lang="en-US" b="1" dirty="0"/>
              <a:t> </a:t>
            </a:r>
            <a:r>
              <a:rPr lang="en-US" b="1" dirty="0" err="1"/>
              <a:t>hai</a:t>
            </a:r>
            <a:r>
              <a:rPr lang="en-US" b="1" dirty="0"/>
              <a:t> </a:t>
            </a:r>
            <a:r>
              <a:rPr lang="en-US" b="1" dirty="0" err="1"/>
              <a:t>bộ</a:t>
            </a:r>
            <a:r>
              <a:rPr lang="en-US" b="1" dirty="0"/>
              <a:t> </a:t>
            </a:r>
            <a:r>
              <a:rPr lang="en-US" b="1" dirty="0" err="1"/>
              <a:t>phận</a:t>
            </a:r>
            <a:r>
              <a:rPr lang="en-US" b="1" dirty="0"/>
              <a:t>: </a:t>
            </a:r>
            <a:r>
              <a:rPr lang="en-US" b="1" dirty="0" err="1"/>
              <a:t>Văn</a:t>
            </a:r>
            <a:r>
              <a:rPr lang="en-US" b="1" dirty="0"/>
              <a:t> </a:t>
            </a:r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viết</a:t>
            </a:r>
            <a:r>
              <a:rPr lang="en-US" b="1" dirty="0"/>
              <a:t> </a:t>
            </a:r>
            <a:r>
              <a:rPr lang="en-US" b="1" dirty="0" err="1"/>
              <a:t>bằng</a:t>
            </a:r>
            <a:r>
              <a:rPr lang="en-US" b="1" dirty="0"/>
              <a:t> </a:t>
            </a:r>
            <a:r>
              <a:rPr lang="en-US" b="1" dirty="0" err="1"/>
              <a:t>chữ</a:t>
            </a:r>
            <a:r>
              <a:rPr lang="en-US" b="1" dirty="0"/>
              <a:t> </a:t>
            </a:r>
            <a:r>
              <a:rPr lang="en-US" b="1" dirty="0" err="1"/>
              <a:t>Hán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văn</a:t>
            </a:r>
            <a:r>
              <a:rPr lang="en-US" b="1" dirty="0"/>
              <a:t> </a:t>
            </a:r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viết</a:t>
            </a:r>
            <a:r>
              <a:rPr lang="en-US" b="1" dirty="0"/>
              <a:t> </a:t>
            </a:r>
            <a:r>
              <a:rPr lang="en-US" b="1" dirty="0" err="1"/>
              <a:t>bằng</a:t>
            </a:r>
            <a:r>
              <a:rPr lang="en-US" b="1" dirty="0"/>
              <a:t> </a:t>
            </a:r>
            <a:r>
              <a:rPr lang="en-US" b="1" dirty="0" err="1"/>
              <a:t>chữ</a:t>
            </a:r>
            <a:r>
              <a:rPr lang="en-US" b="1" dirty="0"/>
              <a:t> </a:t>
            </a:r>
            <a:r>
              <a:rPr lang="en-US" b="1" dirty="0" err="1"/>
              <a:t>Nôm</a:t>
            </a:r>
            <a:endParaRPr lang="en-US" sz="8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8822B018-9B05-4950-ACD4-75C980193D7A}"/>
              </a:ext>
            </a:extLst>
          </p:cNvPr>
          <p:cNvSpPr txBox="1"/>
          <p:nvPr/>
        </p:nvSpPr>
        <p:spPr>
          <a:xfrm>
            <a:off x="7513067" y="7760095"/>
            <a:ext cx="14560632" cy="15696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4800" b="1" dirty="0"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a typeface="Cambria" panose="02040503050406030204" pitchFamily="18" charset="0"/>
              </a:rPr>
              <a:t>Được</a:t>
            </a:r>
            <a:r>
              <a:rPr lang="en-US" sz="4800" b="1" dirty="0"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a typeface="Cambria" panose="02040503050406030204" pitchFamily="18" charset="0"/>
              </a:rPr>
              <a:t>nuôi</a:t>
            </a:r>
            <a:r>
              <a:rPr lang="en-US" sz="4800" b="1" dirty="0"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a typeface="Cambria" panose="02040503050406030204" pitchFamily="18" charset="0"/>
              </a:rPr>
              <a:t>dưỡng</a:t>
            </a:r>
            <a:r>
              <a:rPr lang="en-US" sz="4800" b="1" dirty="0"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a typeface="Cambria" panose="02040503050406030204" pitchFamily="18" charset="0"/>
              </a:rPr>
              <a:t>bởi</a:t>
            </a:r>
            <a:r>
              <a:rPr lang="en-US" sz="4800" b="1" dirty="0"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a typeface="Cambria" panose="02040503050406030204" pitchFamily="18" charset="0"/>
              </a:rPr>
              <a:t>văn</a:t>
            </a:r>
            <a:r>
              <a:rPr lang="en-US" sz="4800" b="1" dirty="0"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a typeface="Cambria" panose="02040503050406030204" pitchFamily="18" charset="0"/>
              </a:rPr>
              <a:t>học</a:t>
            </a:r>
            <a:r>
              <a:rPr lang="en-US" sz="4800" b="1" dirty="0"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a typeface="Cambria" panose="02040503050406030204" pitchFamily="18" charset="0"/>
              </a:rPr>
              <a:t>dân</a:t>
            </a:r>
            <a:r>
              <a:rPr lang="en-US" sz="4800" b="1" dirty="0"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a typeface="Cambria" panose="02040503050406030204" pitchFamily="18" charset="0"/>
              </a:rPr>
              <a:t>gian</a:t>
            </a:r>
            <a:r>
              <a:rPr lang="en-US" sz="4800" b="1" dirty="0"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ea typeface="Cambria" panose="02040503050406030204" pitchFamily="18" charset="0"/>
              </a:rPr>
              <a:t>tiếp</a:t>
            </a:r>
            <a:r>
              <a:rPr lang="en-US" sz="4800" b="1" dirty="0"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a typeface="Cambria" panose="02040503050406030204" pitchFamily="18" charset="0"/>
              </a:rPr>
              <a:t>thu</a:t>
            </a:r>
            <a:r>
              <a:rPr lang="en-US" sz="4800" b="1" dirty="0"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a typeface="Cambria" panose="02040503050406030204" pitchFamily="18" charset="0"/>
              </a:rPr>
              <a:t>nhiều</a:t>
            </a:r>
            <a:r>
              <a:rPr lang="en-US" sz="4800" b="1" dirty="0"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a typeface="Cambria" panose="02040503050406030204" pitchFamily="18" charset="0"/>
              </a:rPr>
              <a:t>nền</a:t>
            </a:r>
            <a:r>
              <a:rPr lang="en-US" sz="4800" b="1" dirty="0"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a typeface="Cambria" panose="02040503050406030204" pitchFamily="18" charset="0"/>
              </a:rPr>
              <a:t>văn</a:t>
            </a:r>
            <a:r>
              <a:rPr lang="en-US" sz="4800" b="1" dirty="0"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a typeface="Cambria" panose="02040503050406030204" pitchFamily="18" charset="0"/>
              </a:rPr>
              <a:t>hoá</a:t>
            </a:r>
            <a:r>
              <a:rPr lang="en-US" sz="4800" b="1" dirty="0"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ea typeface="Cambria" panose="02040503050406030204" pitchFamily="18" charset="0"/>
              </a:rPr>
              <a:t>văn</a:t>
            </a:r>
            <a:r>
              <a:rPr lang="en-US" sz="4800" b="1" dirty="0"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a typeface="Cambria" panose="02040503050406030204" pitchFamily="18" charset="0"/>
              </a:rPr>
              <a:t>học</a:t>
            </a:r>
            <a:r>
              <a:rPr lang="en-US" sz="4800" b="1" dirty="0"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a typeface="Cambria" panose="02040503050406030204" pitchFamily="18" charset="0"/>
              </a:rPr>
              <a:t>trong</a:t>
            </a:r>
            <a:r>
              <a:rPr lang="en-US" sz="4800" b="1" dirty="0"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a typeface="Cambria" panose="02040503050406030204" pitchFamily="18" charset="0"/>
              </a:rPr>
              <a:t>khu</a:t>
            </a:r>
            <a:r>
              <a:rPr lang="en-US" sz="4800" b="1" dirty="0"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a typeface="Cambria" panose="02040503050406030204" pitchFamily="18" charset="0"/>
              </a:rPr>
              <a:t>vực</a:t>
            </a:r>
            <a:r>
              <a:rPr lang="en-US" sz="4800" b="1" dirty="0"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354826E1-7920-4CB2-8191-C8A0752C1162}"/>
              </a:ext>
            </a:extLst>
          </p:cNvPr>
          <p:cNvSpPr txBox="1"/>
          <p:nvPr/>
        </p:nvSpPr>
        <p:spPr>
          <a:xfrm>
            <a:off x="7513067" y="10387080"/>
            <a:ext cx="14560632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4800" b="1" dirty="0" err="1">
                <a:ea typeface="Cambria" panose="02040503050406030204" pitchFamily="18" charset="0"/>
              </a:rPr>
              <a:t>Nội</a:t>
            </a:r>
            <a:r>
              <a:rPr lang="en-US" sz="4800" b="1" dirty="0">
                <a:ea typeface="Cambria" panose="02040503050406030204" pitchFamily="18" charset="0"/>
              </a:rPr>
              <a:t> dung </a:t>
            </a:r>
            <a:r>
              <a:rPr lang="en-US" sz="4800" b="1" dirty="0" err="1">
                <a:ea typeface="Cambria" panose="02040503050406030204" pitchFamily="18" charset="0"/>
              </a:rPr>
              <a:t>chủ</a:t>
            </a:r>
            <a:r>
              <a:rPr lang="en-US" sz="4800" b="1" dirty="0"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a typeface="Cambria" panose="02040503050406030204" pitchFamily="18" charset="0"/>
              </a:rPr>
              <a:t>yếu</a:t>
            </a:r>
            <a:r>
              <a:rPr lang="en-US" sz="4800" b="1" dirty="0"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ea typeface="Cambria" panose="02040503050406030204" pitchFamily="18" charset="0"/>
              </a:rPr>
              <a:t>yêu</a:t>
            </a:r>
            <a:r>
              <a:rPr lang="en-US" sz="4800" b="1" dirty="0"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a typeface="Cambria" panose="02040503050406030204" pitchFamily="18" charset="0"/>
              </a:rPr>
              <a:t>nước</a:t>
            </a:r>
            <a:r>
              <a:rPr lang="en-US" sz="4800" b="1" dirty="0"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a typeface="Cambria" panose="02040503050406030204" pitchFamily="18" charset="0"/>
              </a:rPr>
              <a:t>và</a:t>
            </a:r>
            <a:r>
              <a:rPr lang="en-US" sz="4800" b="1" dirty="0"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a typeface="Cambria" panose="02040503050406030204" pitchFamily="18" charset="0"/>
              </a:rPr>
              <a:t>nhân</a:t>
            </a:r>
            <a:r>
              <a:rPr lang="en-US" sz="4800" b="1" dirty="0"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a typeface="Cambria" panose="02040503050406030204" pitchFamily="18" charset="0"/>
              </a:rPr>
              <a:t>văn</a:t>
            </a:r>
            <a:r>
              <a:rPr lang="en-US" sz="4800" b="1" dirty="0"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ea typeface="Cambria" panose="02040503050406030204" pitchFamily="18" charset="0"/>
              </a:rPr>
              <a:t>nhân</a:t>
            </a:r>
            <a:r>
              <a:rPr lang="en-US" sz="4800" b="1" dirty="0"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a typeface="Cambria" panose="02040503050406030204" pitchFamily="18" charset="0"/>
              </a:rPr>
              <a:t>đạo</a:t>
            </a:r>
            <a:endParaRPr lang="en-US" sz="4800" b="1" dirty="0">
              <a:ea typeface="Cambria" panose="02040503050406030204" pitchFamily="18" charset="0"/>
            </a:endParaRPr>
          </a:p>
        </p:txBody>
      </p:sp>
      <p:pic>
        <p:nvPicPr>
          <p:cNvPr id="44" name="Picture 7">
            <a:extLst>
              <a:ext uri="{FF2B5EF4-FFF2-40B4-BE49-F238E27FC236}">
                <a16:creationId xmlns="" xmlns:a16="http://schemas.microsoft.com/office/drawing/2014/main" id="{04D5A5BE-F9CF-4664-B647-6E597A24F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9109" y="4309762"/>
            <a:ext cx="4009008" cy="3673254"/>
          </a:xfrm>
          <a:prstGeom prst="rect">
            <a:avLst/>
          </a:prstGeom>
        </p:spPr>
      </p:pic>
      <p:grpSp>
        <p:nvGrpSpPr>
          <p:cNvPr id="31" name="组合 23">
            <a:extLst>
              <a:ext uri="{FF2B5EF4-FFF2-40B4-BE49-F238E27FC236}">
                <a16:creationId xmlns="" xmlns:a16="http://schemas.microsoft.com/office/drawing/2014/main" id="{B662CC14-9D16-4632-83BA-93ECE1CE53AB}"/>
              </a:ext>
            </a:extLst>
          </p:cNvPr>
          <p:cNvGrpSpPr/>
          <p:nvPr/>
        </p:nvGrpSpPr>
        <p:grpSpPr>
          <a:xfrm>
            <a:off x="4759496" y="11855803"/>
            <a:ext cx="1657352" cy="1657348"/>
            <a:chOff x="4995862" y="5105401"/>
            <a:chExt cx="828676" cy="828674"/>
          </a:xfrm>
        </p:grpSpPr>
        <p:sp>
          <p:nvSpPr>
            <p:cNvPr id="32" name="椭圆 24">
              <a:extLst>
                <a:ext uri="{FF2B5EF4-FFF2-40B4-BE49-F238E27FC236}">
                  <a16:creationId xmlns="" xmlns:a16="http://schemas.microsoft.com/office/drawing/2014/main" id="{5617B8DB-0199-44EA-858A-98FACB5B2E76}"/>
                </a:ext>
              </a:extLst>
            </p:cNvPr>
            <p:cNvSpPr/>
            <p:nvPr/>
          </p:nvSpPr>
          <p:spPr>
            <a:xfrm>
              <a:off x="4995862" y="5105401"/>
              <a:ext cx="828676" cy="8286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38100" cap="flat" cmpd="sng" algn="ctr">
              <a:gradFill>
                <a:gsLst>
                  <a:gs pos="0">
                    <a:srgbClr val="FFFFFF">
                      <a:lumMod val="9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17500" dist="152400" dir="8100000" algn="tr" rotWithShape="0">
                <a:prstClr val="black">
                  <a:alpha val="53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noAutofit/>
            </a:bodyPr>
            <a:lstStyle/>
            <a:p>
              <a:pPr algn="ctr" defTabSz="1828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ker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36" name="文本框 27">
              <a:extLst>
                <a:ext uri="{FF2B5EF4-FFF2-40B4-BE49-F238E27FC236}">
                  <a16:creationId xmlns="" xmlns:a16="http://schemas.microsoft.com/office/drawing/2014/main" id="{128B7805-8124-4C6D-9723-9C80DCAFAA9C}"/>
                </a:ext>
              </a:extLst>
            </p:cNvPr>
            <p:cNvSpPr txBox="1"/>
            <p:nvPr/>
          </p:nvSpPr>
          <p:spPr>
            <a:xfrm>
              <a:off x="5208543" y="5282882"/>
              <a:ext cx="403316" cy="4154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accent2"/>
                  </a:solidFill>
                </a:defRPr>
              </a:lvl1pPr>
            </a:lstStyle>
            <a:p>
              <a:pPr defTabSz="1828800">
                <a:defRPr/>
              </a:pPr>
              <a:r>
                <a:rPr lang="en-US" altLang="zh-CN" sz="48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05</a:t>
              </a:r>
              <a:endParaRPr lang="zh-CN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88FEF447-BFB9-41D4-9627-EC6E03EA4421}"/>
              </a:ext>
            </a:extLst>
          </p:cNvPr>
          <p:cNvSpPr txBox="1"/>
          <p:nvPr/>
        </p:nvSpPr>
        <p:spPr>
          <a:xfrm>
            <a:off x="7035860" y="12315660"/>
            <a:ext cx="14560632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4800" b="1" dirty="0" err="1">
                <a:ea typeface="Cambria" panose="02040503050406030204" pitchFamily="18" charset="0"/>
              </a:rPr>
              <a:t>Đặc</a:t>
            </a:r>
            <a:r>
              <a:rPr lang="en-US" sz="4800" b="1" dirty="0"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a typeface="Cambria" panose="02040503050406030204" pitchFamily="18" charset="0"/>
              </a:rPr>
              <a:t>trưng</a:t>
            </a:r>
            <a:r>
              <a:rPr lang="en-US" sz="4800" b="1" dirty="0"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a typeface="Cambria" panose="02040503050406030204" pitchFamily="18" charset="0"/>
              </a:rPr>
              <a:t>tiêu</a:t>
            </a:r>
            <a:r>
              <a:rPr lang="en-US" sz="4800" b="1" dirty="0"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a typeface="Cambria" panose="02040503050406030204" pitchFamily="18" charset="0"/>
              </a:rPr>
              <a:t>biểu</a:t>
            </a:r>
            <a:r>
              <a:rPr lang="en-US" sz="4800" b="1" dirty="0"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a typeface="Cambria" panose="02040503050406030204" pitchFamily="18" charset="0"/>
              </a:rPr>
              <a:t>nhất</a:t>
            </a:r>
            <a:r>
              <a:rPr lang="en-US" sz="4800" b="1" dirty="0"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ea typeface="Cambria" panose="02040503050406030204" pitchFamily="18" charset="0"/>
              </a:rPr>
              <a:t>tính</a:t>
            </a:r>
            <a:r>
              <a:rPr lang="en-US" sz="4800" b="1" dirty="0"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a typeface="Cambria" panose="02040503050406030204" pitchFamily="18" charset="0"/>
              </a:rPr>
              <a:t>quy</a:t>
            </a:r>
            <a:r>
              <a:rPr lang="en-US" sz="4800" b="1" dirty="0"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a typeface="Cambria" panose="02040503050406030204" pitchFamily="18" charset="0"/>
              </a:rPr>
              <a:t>phạm</a:t>
            </a:r>
            <a:r>
              <a:rPr lang="en-US" sz="4800" b="1" dirty="0"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0" grpId="0" animBg="1"/>
      <p:bldP spid="41" grpId="0" animBg="1"/>
      <p:bldP spid="42" grpId="0" animBg="1"/>
      <p:bldP spid="43" grpId="0" animBg="1"/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87349" y="954882"/>
            <a:ext cx="23612476" cy="0"/>
            <a:chOff x="192881" y="477441"/>
            <a:chExt cx="11806238" cy="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192881" y="477441"/>
              <a:ext cx="482328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7175839" y="477441"/>
              <a:ext cx="482328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3"/>
          <p:cNvGrpSpPr/>
          <p:nvPr/>
        </p:nvGrpSpPr>
        <p:grpSpPr>
          <a:xfrm>
            <a:off x="5588172" y="3217843"/>
            <a:ext cx="4035562" cy="7970230"/>
            <a:chOff x="4858159" y="1363057"/>
            <a:chExt cx="2447515" cy="3985115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4858159" y="1363057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  <p:cxnSp>
          <p:nvCxnSpPr>
            <p:cNvPr id="16" name="直接连接符 15"/>
            <p:cNvCxnSpPr/>
            <p:nvPr/>
          </p:nvCxnSpPr>
          <p:spPr>
            <a:xfrm>
              <a:off x="5548312" y="2732088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  <p:cxnSp>
          <p:nvCxnSpPr>
            <p:cNvPr id="17" name="直接连接符 16"/>
            <p:cNvCxnSpPr/>
            <p:nvPr/>
          </p:nvCxnSpPr>
          <p:spPr>
            <a:xfrm>
              <a:off x="5548312" y="4125913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  <p:cxnSp>
          <p:nvCxnSpPr>
            <p:cNvPr id="18" name="直接连接符 17"/>
            <p:cNvCxnSpPr/>
            <p:nvPr/>
          </p:nvCxnSpPr>
          <p:spPr>
            <a:xfrm>
              <a:off x="4878207" y="5348172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</p:grpSp>
      <p:grpSp>
        <p:nvGrpSpPr>
          <p:cNvPr id="19" name="组合 18"/>
          <p:cNvGrpSpPr/>
          <p:nvPr/>
        </p:nvGrpSpPr>
        <p:grpSpPr>
          <a:xfrm>
            <a:off x="3963875" y="2339531"/>
            <a:ext cx="1657352" cy="1657348"/>
            <a:chOff x="4995862" y="923926"/>
            <a:chExt cx="828676" cy="828674"/>
          </a:xfrm>
        </p:grpSpPr>
        <p:sp>
          <p:nvSpPr>
            <p:cNvPr id="20" name="椭圆 19"/>
            <p:cNvSpPr/>
            <p:nvPr/>
          </p:nvSpPr>
          <p:spPr>
            <a:xfrm>
              <a:off x="4995862" y="923926"/>
              <a:ext cx="828676" cy="8286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38100" cap="flat" cmpd="sng" algn="ctr">
              <a:gradFill>
                <a:gsLst>
                  <a:gs pos="0">
                    <a:srgbClr val="FFFFFF">
                      <a:lumMod val="9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17500" dist="152400" dir="8100000" algn="tr" rotWithShape="0">
                <a:prstClr val="black">
                  <a:alpha val="53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noAutofit/>
            </a:bodyPr>
            <a:lstStyle/>
            <a:p>
              <a:pPr algn="ctr" defTabSz="1828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ker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208542" y="1152030"/>
              <a:ext cx="403316" cy="4154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accent2"/>
                  </a:solidFill>
                </a:defRPr>
              </a:lvl1pPr>
            </a:lstStyle>
            <a:p>
              <a:pPr defTabSz="1828800">
                <a:defRPr/>
              </a:pPr>
              <a:r>
                <a:rPr lang="en-US" altLang="zh-CN" sz="48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01</a:t>
              </a:r>
              <a:endParaRPr lang="zh-CN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068775" y="7686230"/>
            <a:ext cx="1657352" cy="1657348"/>
            <a:chOff x="5548312" y="3711576"/>
            <a:chExt cx="828676" cy="828674"/>
          </a:xfrm>
        </p:grpSpPr>
        <p:sp>
          <p:nvSpPr>
            <p:cNvPr id="30" name="椭圆 29"/>
            <p:cNvSpPr/>
            <p:nvPr/>
          </p:nvSpPr>
          <p:spPr>
            <a:xfrm>
              <a:off x="5548312" y="3711576"/>
              <a:ext cx="828676" cy="8286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38100" cap="flat" cmpd="sng" algn="ctr">
              <a:gradFill>
                <a:gsLst>
                  <a:gs pos="0">
                    <a:srgbClr val="FFFFFF">
                      <a:lumMod val="9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17500" dist="152400" dir="8100000" algn="tr" rotWithShape="0">
                <a:prstClr val="black">
                  <a:alpha val="53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noAutofit/>
            </a:bodyPr>
            <a:lstStyle/>
            <a:p>
              <a:pPr algn="ctr" defTabSz="1828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ker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5760992" y="3895081"/>
              <a:ext cx="403316" cy="4154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accent2"/>
                  </a:solidFill>
                </a:defRPr>
              </a:lvl1pPr>
            </a:lstStyle>
            <a:p>
              <a:pPr defTabSz="1828800">
                <a:defRPr/>
              </a:pPr>
              <a:r>
                <a:rPr lang="en-US" altLang="zh-CN" sz="48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03</a:t>
              </a:r>
              <a:endParaRPr lang="zh-CN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068775" y="5012880"/>
            <a:ext cx="1657352" cy="1657348"/>
            <a:chOff x="5548312" y="2317751"/>
            <a:chExt cx="828676" cy="828674"/>
          </a:xfrm>
        </p:grpSpPr>
        <p:sp>
          <p:nvSpPr>
            <p:cNvPr id="35" name="椭圆 34"/>
            <p:cNvSpPr/>
            <p:nvPr/>
          </p:nvSpPr>
          <p:spPr>
            <a:xfrm>
              <a:off x="5548312" y="2317751"/>
              <a:ext cx="828676" cy="8286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38100" cap="flat" cmpd="sng" algn="ctr">
              <a:gradFill>
                <a:gsLst>
                  <a:gs pos="0">
                    <a:srgbClr val="FFFFFF">
                      <a:lumMod val="9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17500" dist="152400" dir="8100000" algn="tr" rotWithShape="0">
                <a:prstClr val="black">
                  <a:alpha val="53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noAutofit/>
            </a:bodyPr>
            <a:lstStyle/>
            <a:p>
              <a:pPr algn="ctr" defTabSz="1828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ker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5760992" y="2497436"/>
              <a:ext cx="403316" cy="4154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accent2"/>
                  </a:solidFill>
                </a:defRPr>
              </a:lvl1pPr>
            </a:lstStyle>
            <a:p>
              <a:pPr defTabSz="1828800">
                <a:defRPr/>
              </a:pPr>
              <a:r>
                <a:rPr lang="en-US" altLang="zh-CN" sz="48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02</a:t>
              </a:r>
              <a:endParaRPr lang="zh-CN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sp>
        <p:nvSpPr>
          <p:cNvPr id="5" name="标题 4"/>
          <p:cNvSpPr txBox="1"/>
          <p:nvPr/>
        </p:nvSpPr>
        <p:spPr>
          <a:xfrm>
            <a:off x="5210629" y="601839"/>
            <a:ext cx="15044527" cy="153806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182832" tIns="91416" rIns="182832" bIns="9141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9600" b="1" dirty="0">
                <a:latin typeface="#9Slide03 Ample" panose="02000000000000000000" pitchFamily="2" charset="0"/>
                <a:ea typeface="+mn-ea"/>
              </a:rPr>
              <a:t>2.  </a:t>
            </a:r>
            <a:r>
              <a:rPr lang="en-US" altLang="zh-CN" sz="9600" b="1" dirty="0" err="1">
                <a:latin typeface="#9Slide03 Ample" panose="02000000000000000000" pitchFamily="2" charset="0"/>
                <a:ea typeface="+mn-ea"/>
              </a:rPr>
              <a:t>Tác</a:t>
            </a:r>
            <a:r>
              <a:rPr lang="en-US" altLang="zh-CN" sz="9600" b="1" dirty="0">
                <a:latin typeface="#9Slide03 Ample" panose="02000000000000000000" pitchFamily="2" charset="0"/>
                <a:ea typeface="+mn-ea"/>
              </a:rPr>
              <a:t> </a:t>
            </a:r>
            <a:r>
              <a:rPr lang="en-US" altLang="zh-CN" sz="9600" b="1" dirty="0" err="1">
                <a:latin typeface="#9Slide03 Ample" panose="02000000000000000000" pitchFamily="2" charset="0"/>
                <a:ea typeface="+mn-ea"/>
              </a:rPr>
              <a:t>giả</a:t>
            </a:r>
            <a:r>
              <a:rPr lang="en-US" altLang="zh-CN" sz="9600" b="1" dirty="0">
                <a:latin typeface="#9Slide03 Ample" panose="02000000000000000000" pitchFamily="2" charset="0"/>
                <a:ea typeface="+mn-ea"/>
              </a:rPr>
              <a:t> </a:t>
            </a:r>
            <a:r>
              <a:rPr lang="en-US" altLang="zh-CN" sz="9600" b="1" dirty="0" err="1">
                <a:latin typeface="#9Slide03 Ample" panose="02000000000000000000" pitchFamily="2" charset="0"/>
                <a:ea typeface="+mn-ea"/>
              </a:rPr>
              <a:t>văn</a:t>
            </a:r>
            <a:r>
              <a:rPr lang="en-US" altLang="zh-CN" sz="9600" b="1" dirty="0">
                <a:latin typeface="#9Slide03 Ample" panose="02000000000000000000" pitchFamily="2" charset="0"/>
                <a:ea typeface="+mn-ea"/>
              </a:rPr>
              <a:t> </a:t>
            </a:r>
            <a:r>
              <a:rPr lang="en-US" altLang="zh-CN" sz="9600" b="1" dirty="0" err="1">
                <a:latin typeface="#9Slide03 Ample" panose="02000000000000000000" pitchFamily="2" charset="0"/>
                <a:ea typeface="+mn-ea"/>
              </a:rPr>
              <a:t>học</a:t>
            </a:r>
            <a:r>
              <a:rPr lang="en-US" altLang="zh-CN" sz="9600" b="1" dirty="0">
                <a:latin typeface="#9Slide03 Ample" panose="02000000000000000000" pitchFamily="2" charset="0"/>
                <a:ea typeface="+mn-ea"/>
              </a:rPr>
              <a:t> </a:t>
            </a:r>
            <a:r>
              <a:rPr lang="en-US" altLang="zh-CN" sz="9600" b="1" dirty="0" err="1">
                <a:latin typeface="#9Slide03 Ample" panose="02000000000000000000" pitchFamily="2" charset="0"/>
                <a:ea typeface="+mn-ea"/>
              </a:rPr>
              <a:t>trung</a:t>
            </a:r>
            <a:r>
              <a:rPr lang="en-US" altLang="zh-CN" sz="9600" b="1" dirty="0">
                <a:latin typeface="#9Slide03 Ample" panose="02000000000000000000" pitchFamily="2" charset="0"/>
                <a:ea typeface="+mn-ea"/>
              </a:rPr>
              <a:t> </a:t>
            </a:r>
            <a:r>
              <a:rPr lang="en-US" altLang="zh-CN" sz="9600" b="1" dirty="0" err="1">
                <a:latin typeface="#9Slide03 Ample" panose="02000000000000000000" pitchFamily="2" charset="0"/>
                <a:ea typeface="+mn-ea"/>
              </a:rPr>
              <a:t>đại</a:t>
            </a:r>
            <a:endParaRPr lang="zh-CN" altLang="en-US" sz="9600" b="1" dirty="0">
              <a:latin typeface="#9Slide03 Ample" panose="02000000000000000000" pitchFamily="2" charset="0"/>
              <a:ea typeface="+mn-ea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4B934DBD-10C7-41E7-8A4B-C788AE7C8735}"/>
              </a:ext>
            </a:extLst>
          </p:cNvPr>
          <p:cNvSpPr txBox="1"/>
          <p:nvPr/>
        </p:nvSpPr>
        <p:spPr>
          <a:xfrm>
            <a:off x="6503973" y="2736995"/>
            <a:ext cx="15698584" cy="9780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600"/>
              </a:spcAft>
            </a:pP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giàu</a:t>
            </a:r>
            <a:r>
              <a:rPr lang="en-US" dirty="0"/>
              <a:t> ý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tôn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.</a:t>
            </a:r>
            <a:endParaRPr lang="en-US" sz="8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806F5DF0-B786-4034-B87C-96CB28B05911}"/>
              </a:ext>
            </a:extLst>
          </p:cNvPr>
          <p:cNvSpPr txBox="1"/>
          <p:nvPr/>
        </p:nvSpPr>
        <p:spPr>
          <a:xfrm>
            <a:off x="7351707" y="5062339"/>
            <a:ext cx="14560632" cy="14157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dirty="0" err="1"/>
              <a:t>Hấp</a:t>
            </a:r>
            <a:r>
              <a:rPr lang="en-US" dirty="0"/>
              <a:t> </a:t>
            </a:r>
            <a:r>
              <a:rPr lang="en-US" dirty="0" err="1"/>
              <a:t>thụ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hoá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hưởng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Nho</a:t>
            </a:r>
            <a:r>
              <a:rPr lang="en-US" dirty="0"/>
              <a:t>, </a:t>
            </a:r>
            <a:r>
              <a:rPr lang="en-US" dirty="0" err="1"/>
              <a:t>Phật</a:t>
            </a:r>
            <a:r>
              <a:rPr lang="en-US" dirty="0"/>
              <a:t>, </a:t>
            </a:r>
            <a:r>
              <a:rPr lang="en-US" dirty="0" err="1"/>
              <a:t>Đạo</a:t>
            </a:r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8822B018-9B05-4950-ACD4-75C980193D7A}"/>
              </a:ext>
            </a:extLst>
          </p:cNvPr>
          <p:cNvSpPr txBox="1"/>
          <p:nvPr/>
        </p:nvSpPr>
        <p:spPr>
          <a:xfrm>
            <a:off x="7352897" y="8165437"/>
            <a:ext cx="14560632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4800"/>
              <a:t>Loại hình tác giả phổ biến là thiền sư, nhà nho, đạo sĩ</a:t>
            </a:r>
            <a:endParaRPr lang="en-US" sz="4800" dirty="0"/>
          </a:p>
        </p:txBody>
      </p:sp>
      <p:pic>
        <p:nvPicPr>
          <p:cNvPr id="44" name="Picture 7">
            <a:extLst>
              <a:ext uri="{FF2B5EF4-FFF2-40B4-BE49-F238E27FC236}">
                <a16:creationId xmlns="" xmlns:a16="http://schemas.microsoft.com/office/drawing/2014/main" id="{04D5A5BE-F9CF-4664-B647-6E597A24F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34187" y="4592057"/>
            <a:ext cx="4009008" cy="36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0" grpId="0" animBg="1"/>
      <p:bldP spid="41" grpId="0" animBg="1"/>
      <p:bldP spid="4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87349" y="954882"/>
            <a:ext cx="23612476" cy="0"/>
            <a:chOff x="192881" y="477441"/>
            <a:chExt cx="11806238" cy="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192881" y="477441"/>
              <a:ext cx="482328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7175839" y="477441"/>
              <a:ext cx="482328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 bwMode="auto">
          <a:xfrm>
            <a:off x="3788804" y="7578726"/>
            <a:ext cx="3943350" cy="0"/>
            <a:chOff x="3838575" y="2892218"/>
            <a:chExt cx="1940605" cy="0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3838575" y="2892218"/>
              <a:ext cx="1515609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5288560" y="2892218"/>
              <a:ext cx="49062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6553626" y="4099027"/>
            <a:ext cx="6958118" cy="695811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7" name="同心圆 2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8600" noProof="1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8600" noProof="1">
                <a:latin typeface="+mj-ea"/>
                <a:ea typeface="+mj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0529845" y="3197280"/>
            <a:ext cx="1663742" cy="1663742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0" name="同心圆 2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6670" b="1" noProof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r>
                <a:rPr lang="en-US" altLang="zh-CN" sz="6670" b="1" noProof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1</a:t>
              </a:r>
              <a:endParaRPr lang="zh-CN" altLang="en-US" sz="6670" b="1" noProof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2557722" y="6939609"/>
            <a:ext cx="1663742" cy="1663742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3" name="同心圆 3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6670" b="1" noProof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r>
                <a:rPr lang="en-US" altLang="zh-CN" sz="6670" b="1" noProof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3</a:t>
              </a:r>
              <a:endParaRPr lang="zh-CN" altLang="en-US" sz="6670" b="1" noProof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1101374" y="9363895"/>
            <a:ext cx="1663742" cy="1663742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6" name="同心圆 3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6670" b="1" noProof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r>
                <a:rPr lang="en-US" altLang="zh-CN" sz="6670" b="1" noProof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4</a:t>
              </a:r>
              <a:endParaRPr lang="zh-CN" altLang="en-US" sz="6670" b="1" noProof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5" name="标题 4"/>
          <p:cNvSpPr txBox="1"/>
          <p:nvPr/>
        </p:nvSpPr>
        <p:spPr>
          <a:xfrm>
            <a:off x="6288931" y="431429"/>
            <a:ext cx="13753528" cy="16541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182832" tIns="91416" rIns="182832" bIns="9141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7200" b="1" dirty="0">
                <a:latin typeface="#9Slide03 Ample" panose="02000000000000000000" pitchFamily="2" charset="0"/>
                <a:ea typeface="+mn-ea"/>
              </a:rPr>
              <a:t>3. </a:t>
            </a:r>
            <a:r>
              <a:rPr lang="en-US" altLang="zh-CN" sz="7200" b="1" dirty="0" err="1">
                <a:latin typeface="#9Slide03 Ample" panose="02000000000000000000" pitchFamily="2" charset="0"/>
                <a:ea typeface="+mn-ea"/>
              </a:rPr>
              <a:t>Văn</a:t>
            </a:r>
            <a:r>
              <a:rPr lang="en-US" altLang="zh-CN" sz="7200" b="1" dirty="0">
                <a:latin typeface="#9Slide03 Ample" panose="02000000000000000000" pitchFamily="2" charset="0"/>
                <a:ea typeface="+mn-ea"/>
              </a:rPr>
              <a:t> </a:t>
            </a:r>
            <a:r>
              <a:rPr lang="en-US" altLang="zh-CN" sz="7200" b="1" dirty="0" err="1">
                <a:latin typeface="#9Slide03 Ample" panose="02000000000000000000" pitchFamily="2" charset="0"/>
                <a:ea typeface="+mn-ea"/>
              </a:rPr>
              <a:t>nghị</a:t>
            </a:r>
            <a:r>
              <a:rPr lang="en-US" altLang="zh-CN" sz="7200" b="1" dirty="0">
                <a:latin typeface="#9Slide03 Ample" panose="02000000000000000000" pitchFamily="2" charset="0"/>
                <a:ea typeface="+mn-ea"/>
              </a:rPr>
              <a:t> </a:t>
            </a:r>
            <a:r>
              <a:rPr lang="en-US" altLang="zh-CN" sz="7200" b="1" dirty="0" err="1">
                <a:latin typeface="#9Slide03 Ample" panose="02000000000000000000" pitchFamily="2" charset="0"/>
                <a:ea typeface="+mn-ea"/>
              </a:rPr>
              <a:t>luận</a:t>
            </a:r>
            <a:r>
              <a:rPr lang="en-US" altLang="zh-CN" sz="7200" b="1" dirty="0">
                <a:latin typeface="#9Slide03 Ample" panose="02000000000000000000" pitchFamily="2" charset="0"/>
                <a:ea typeface="+mn-ea"/>
              </a:rPr>
              <a:t> </a:t>
            </a:r>
            <a:r>
              <a:rPr lang="en-US" altLang="zh-CN" sz="7200" b="1" dirty="0" err="1">
                <a:latin typeface="#9Slide03 Ample" panose="02000000000000000000" pitchFamily="2" charset="0"/>
                <a:ea typeface="+mn-ea"/>
              </a:rPr>
              <a:t>thời</a:t>
            </a:r>
            <a:r>
              <a:rPr lang="en-US" altLang="zh-CN" sz="7200" b="1" dirty="0">
                <a:latin typeface="#9Slide03 Ample" panose="02000000000000000000" pitchFamily="2" charset="0"/>
                <a:ea typeface="+mn-ea"/>
              </a:rPr>
              <a:t> </a:t>
            </a:r>
            <a:r>
              <a:rPr lang="en-US" altLang="zh-CN" sz="7200" b="1" dirty="0" err="1">
                <a:latin typeface="#9Slide03 Ample" panose="02000000000000000000" pitchFamily="2" charset="0"/>
                <a:ea typeface="+mn-ea"/>
              </a:rPr>
              <a:t>trung</a:t>
            </a:r>
            <a:r>
              <a:rPr lang="en-US" altLang="zh-CN" sz="7200" b="1" dirty="0">
                <a:latin typeface="#9Slide03 Ample" panose="02000000000000000000" pitchFamily="2" charset="0"/>
                <a:ea typeface="+mn-ea"/>
              </a:rPr>
              <a:t> </a:t>
            </a:r>
            <a:r>
              <a:rPr lang="en-US" altLang="zh-CN" sz="7200" b="1" dirty="0" err="1">
                <a:latin typeface="#9Slide03 Ample" panose="02000000000000000000" pitchFamily="2" charset="0"/>
                <a:ea typeface="+mn-ea"/>
              </a:rPr>
              <a:t>đại</a:t>
            </a:r>
            <a:endParaRPr lang="zh-CN" altLang="en-US" sz="7200" b="1" dirty="0">
              <a:latin typeface="#9Slide03 Ample" panose="02000000000000000000" pitchFamily="2" charset="0"/>
              <a:ea typeface="+mn-ea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CCB3E4B3-20DB-418D-B1C3-0709D110047D}"/>
              </a:ext>
            </a:extLst>
          </p:cNvPr>
          <p:cNvSpPr txBox="1"/>
          <p:nvPr/>
        </p:nvSpPr>
        <p:spPr>
          <a:xfrm>
            <a:off x="7263878" y="6765588"/>
            <a:ext cx="1219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400" b="1" dirty="0" err="1">
                <a:latin typeface="#9Slide03 Ample" panose="02000000000000000000" pitchFamily="2" charset="0"/>
              </a:rPr>
              <a:t>Đặc</a:t>
            </a:r>
            <a:r>
              <a:rPr lang="en-US" sz="6400" b="1" dirty="0">
                <a:latin typeface="#9Slide03 Ample" panose="02000000000000000000" pitchFamily="2" charset="0"/>
              </a:rPr>
              <a:t> </a:t>
            </a:r>
            <a:r>
              <a:rPr lang="en-US" sz="6400" b="1" dirty="0" err="1">
                <a:latin typeface="#9Slide03 Ample" panose="02000000000000000000" pitchFamily="2" charset="0"/>
              </a:rPr>
              <a:t>điểm</a:t>
            </a:r>
            <a:endParaRPr lang="en-US" sz="6400" dirty="0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8D495359-01D4-478A-8CFF-577079D12E58}"/>
              </a:ext>
            </a:extLst>
          </p:cNvPr>
          <p:cNvSpPr txBox="1"/>
          <p:nvPr/>
        </p:nvSpPr>
        <p:spPr>
          <a:xfrm>
            <a:off x="12208444" y="3482751"/>
            <a:ext cx="11189942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4800" dirty="0" err="1">
                <a:ea typeface="Cambria" panose="02040503050406030204" pitchFamily="18" charset="0"/>
              </a:rPr>
              <a:t>Bố</a:t>
            </a:r>
            <a:r>
              <a:rPr lang="en-US" sz="4800" dirty="0">
                <a:ea typeface="Cambria" panose="02040503050406030204" pitchFamily="18" charset="0"/>
              </a:rPr>
              <a:t> </a:t>
            </a:r>
            <a:r>
              <a:rPr lang="en-US" sz="4800" dirty="0" err="1">
                <a:ea typeface="Cambria" panose="02040503050406030204" pitchFamily="18" charset="0"/>
              </a:rPr>
              <a:t>cục</a:t>
            </a:r>
            <a:r>
              <a:rPr lang="en-US" sz="4800" dirty="0">
                <a:ea typeface="Cambria" panose="02040503050406030204" pitchFamily="18" charset="0"/>
              </a:rPr>
              <a:t> </a:t>
            </a:r>
            <a:r>
              <a:rPr lang="en-US" sz="4800" dirty="0" err="1">
                <a:ea typeface="Cambria" panose="02040503050406030204" pitchFamily="18" charset="0"/>
              </a:rPr>
              <a:t>mang</a:t>
            </a:r>
            <a:r>
              <a:rPr lang="en-US" sz="4800" dirty="0">
                <a:ea typeface="Cambria" panose="02040503050406030204" pitchFamily="18" charset="0"/>
              </a:rPr>
              <a:t> </a:t>
            </a:r>
            <a:r>
              <a:rPr lang="en-US" sz="4800" dirty="0" err="1">
                <a:ea typeface="Cambria" panose="02040503050406030204" pitchFamily="18" charset="0"/>
              </a:rPr>
              <a:t>tính</a:t>
            </a:r>
            <a:r>
              <a:rPr lang="en-US" sz="4800" dirty="0">
                <a:ea typeface="Cambria" panose="02040503050406030204" pitchFamily="18" charset="0"/>
              </a:rPr>
              <a:t> </a:t>
            </a:r>
            <a:r>
              <a:rPr lang="en-US" sz="4800" dirty="0" err="1">
                <a:ea typeface="Cambria" panose="02040503050406030204" pitchFamily="18" charset="0"/>
              </a:rPr>
              <a:t>quy</a:t>
            </a:r>
            <a:r>
              <a:rPr lang="en-US" sz="4800" dirty="0">
                <a:ea typeface="Cambria" panose="02040503050406030204" pitchFamily="18" charset="0"/>
              </a:rPr>
              <a:t> </a:t>
            </a:r>
            <a:r>
              <a:rPr lang="en-US" sz="4800" dirty="0" err="1">
                <a:ea typeface="Cambria" panose="02040503050406030204" pitchFamily="18" charset="0"/>
              </a:rPr>
              <a:t>phạm</a:t>
            </a:r>
            <a:r>
              <a:rPr lang="en-US" sz="4800" dirty="0"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B8108335-D476-4016-B2F0-3555C4C2BFB1}"/>
              </a:ext>
            </a:extLst>
          </p:cNvPr>
          <p:cNvSpPr txBox="1"/>
          <p:nvPr/>
        </p:nvSpPr>
        <p:spPr>
          <a:xfrm>
            <a:off x="14410849" y="7099765"/>
            <a:ext cx="9844482" cy="14157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err="1"/>
              <a:t>Lập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chặt</a:t>
            </a:r>
            <a:r>
              <a:rPr lang="en-US" dirty="0"/>
              <a:t> </a:t>
            </a:r>
            <a:r>
              <a:rPr lang="en-US" dirty="0" err="1"/>
              <a:t>chẽ</a:t>
            </a:r>
            <a:r>
              <a:rPr lang="en-US" dirty="0"/>
              <a:t>,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lẽ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bén</a:t>
            </a:r>
            <a:r>
              <a:rPr lang="en-US" dirty="0"/>
              <a:t>, </a:t>
            </a:r>
            <a:r>
              <a:rPr lang="en-US" dirty="0" err="1"/>
              <a:t>giọng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</a:t>
            </a:r>
            <a:r>
              <a:rPr lang="en-US" dirty="0" err="1"/>
              <a:t>hùng</a:t>
            </a:r>
            <a:r>
              <a:rPr lang="en-US" dirty="0"/>
              <a:t> </a:t>
            </a:r>
            <a:r>
              <a:rPr lang="en-US" dirty="0" err="1"/>
              <a:t>hồn</a:t>
            </a:r>
            <a:r>
              <a:rPr lang="en-US" dirty="0"/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A415C6A9-7B2E-4E57-848D-8A825C806956}"/>
              </a:ext>
            </a:extLst>
          </p:cNvPr>
          <p:cNvSpPr txBox="1"/>
          <p:nvPr/>
        </p:nvSpPr>
        <p:spPr>
          <a:xfrm>
            <a:off x="12921016" y="9748199"/>
            <a:ext cx="11234710" cy="14157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Giàu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tố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,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.</a:t>
            </a:r>
            <a:endParaRPr lang="en-US" sz="4800" dirty="0">
              <a:ea typeface="Cambria" panose="02040503050406030204" pitchFamily="18" charset="0"/>
            </a:endParaRPr>
          </a:p>
        </p:txBody>
      </p:sp>
      <p:sp>
        <p:nvSpPr>
          <p:cNvPr id="29" name="椭圆 23">
            <a:extLst>
              <a:ext uri="{FF2B5EF4-FFF2-40B4-BE49-F238E27FC236}">
                <a16:creationId xmlns="" xmlns:a16="http://schemas.microsoft.com/office/drawing/2014/main" id="{2EEE764D-87D9-42CD-9B4C-32E869FE77BB}"/>
              </a:ext>
            </a:extLst>
          </p:cNvPr>
          <p:cNvSpPr/>
          <p:nvPr/>
        </p:nvSpPr>
        <p:spPr>
          <a:xfrm>
            <a:off x="12065109" y="4977033"/>
            <a:ext cx="1591118" cy="1591118"/>
          </a:xfrm>
          <a:prstGeom prst="ellipse">
            <a:avLst/>
          </a:prstGeom>
          <a:gradFill>
            <a:gsLst>
              <a:gs pos="0">
                <a:schemeClr val="bg1"/>
              </a:gs>
              <a:gs pos="5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r>
              <a:rPr lang="en-US" altLang="zh-CN" sz="6670" b="1" noProof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2</a:t>
            </a:r>
            <a:endParaRPr lang="zh-CN" altLang="en-US" sz="6670" b="1" noProof="1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3F6FEB5A-BBA1-4B06-B382-5ECE0BEE5EAB}"/>
              </a:ext>
            </a:extLst>
          </p:cNvPr>
          <p:cNvSpPr txBox="1"/>
          <p:nvPr/>
        </p:nvSpPr>
        <p:spPr>
          <a:xfrm>
            <a:off x="13676814" y="5242420"/>
            <a:ext cx="10478912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4800" dirty="0" err="1">
                <a:ea typeface="Cambria" panose="02040503050406030204" pitchFamily="18" charset="0"/>
              </a:rPr>
              <a:t>Lời</a:t>
            </a:r>
            <a:r>
              <a:rPr lang="en-US" sz="4800" dirty="0">
                <a:ea typeface="Cambria" panose="02040503050406030204" pitchFamily="18" charset="0"/>
              </a:rPr>
              <a:t> </a:t>
            </a:r>
            <a:r>
              <a:rPr lang="en-US" sz="4800" dirty="0" err="1">
                <a:ea typeface="Cambria" panose="02040503050406030204" pitchFamily="18" charset="0"/>
              </a:rPr>
              <a:t>văn</a:t>
            </a:r>
            <a:r>
              <a:rPr lang="en-US" sz="4800" dirty="0">
                <a:ea typeface="Cambria" panose="02040503050406030204" pitchFamily="18" charset="0"/>
              </a:rPr>
              <a:t> </a:t>
            </a:r>
            <a:r>
              <a:rPr lang="en-US" sz="4800" dirty="0" err="1">
                <a:ea typeface="Cambria" panose="02040503050406030204" pitchFamily="18" charset="0"/>
              </a:rPr>
              <a:t>chứa</a:t>
            </a:r>
            <a:r>
              <a:rPr lang="en-US" sz="4800" dirty="0">
                <a:ea typeface="Cambria" panose="02040503050406030204" pitchFamily="18" charset="0"/>
              </a:rPr>
              <a:t> </a:t>
            </a:r>
            <a:r>
              <a:rPr lang="en-US" sz="4800" dirty="0" err="1">
                <a:ea typeface="Cambria" panose="02040503050406030204" pitchFamily="18" charset="0"/>
              </a:rPr>
              <a:t>nhiều</a:t>
            </a:r>
            <a:r>
              <a:rPr lang="en-US" sz="4800" dirty="0">
                <a:ea typeface="Cambria" panose="02040503050406030204" pitchFamily="18" charset="0"/>
              </a:rPr>
              <a:t> </a:t>
            </a:r>
            <a:r>
              <a:rPr lang="en-US" sz="4800" dirty="0" err="1">
                <a:ea typeface="Cambria" panose="02040503050406030204" pitchFamily="18" charset="0"/>
              </a:rPr>
              <a:t>điển</a:t>
            </a:r>
            <a:r>
              <a:rPr lang="en-US" sz="4800" dirty="0">
                <a:ea typeface="Cambria" panose="02040503050406030204" pitchFamily="18" charset="0"/>
              </a:rPr>
              <a:t> </a:t>
            </a:r>
            <a:r>
              <a:rPr lang="en-US" sz="4800" dirty="0" err="1">
                <a:ea typeface="Cambria" panose="02040503050406030204" pitchFamily="18" charset="0"/>
              </a:rPr>
              <a:t>tích</a:t>
            </a:r>
            <a:r>
              <a:rPr lang="en-US" sz="4800" dirty="0">
                <a:ea typeface="Cambria" panose="02040503050406030204" pitchFamily="18" charset="0"/>
              </a:rPr>
              <a:t>, </a:t>
            </a:r>
            <a:r>
              <a:rPr lang="en-US" sz="4800" dirty="0" err="1">
                <a:ea typeface="Cambria" panose="02040503050406030204" pitchFamily="18" charset="0"/>
              </a:rPr>
              <a:t>điển</a:t>
            </a:r>
            <a:r>
              <a:rPr lang="en-US" sz="4800" dirty="0">
                <a:ea typeface="Cambria" panose="02040503050406030204" pitchFamily="18" charset="0"/>
              </a:rPr>
              <a:t> </a:t>
            </a:r>
            <a:r>
              <a:rPr lang="en-US" sz="4800" dirty="0" err="1">
                <a:ea typeface="Cambria" panose="02040503050406030204" pitchFamily="18" charset="0"/>
              </a:rPr>
              <a:t>cố</a:t>
            </a:r>
            <a:r>
              <a:rPr lang="en-US" sz="4800" dirty="0">
                <a:ea typeface="Cambria" panose="02040503050406030204" pitchFamily="18" charset="0"/>
              </a:rPr>
              <a:t>. 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4" grpId="0"/>
      <p:bldP spid="35" grpId="0" animBg="1"/>
      <p:bldP spid="36" grpId="0" animBg="1"/>
      <p:bldP spid="37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61FB8E-BF49-4EE3-8938-70347EE09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358" y="517813"/>
            <a:ext cx="21948458" cy="2768600"/>
          </a:xfrm>
        </p:spPr>
        <p:txBody>
          <a:bodyPr/>
          <a:lstStyle/>
          <a:p>
            <a:r>
              <a:rPr lang="en-US" dirty="0"/>
              <a:t>II. ĐỌC VĂN BẢN</a:t>
            </a:r>
          </a:p>
        </p:txBody>
      </p:sp>
      <p:sp>
        <p:nvSpPr>
          <p:cNvPr id="6" name="Google Shape;382;p24">
            <a:extLst>
              <a:ext uri="{FF2B5EF4-FFF2-40B4-BE49-F238E27FC236}">
                <a16:creationId xmlns="" xmlns:a16="http://schemas.microsoft.com/office/drawing/2014/main" id="{1641D305-8756-4AD4-A187-5CDCFD407540}"/>
              </a:ext>
            </a:extLst>
          </p:cNvPr>
          <p:cNvSpPr/>
          <p:nvPr/>
        </p:nvSpPr>
        <p:spPr>
          <a:xfrm>
            <a:off x="1024088" y="2444982"/>
            <a:ext cx="7151481" cy="6192688"/>
          </a:xfrm>
          <a:custGeom>
            <a:avLst/>
            <a:gdLst/>
            <a:ahLst/>
            <a:cxnLst/>
            <a:rect l="l" t="t" r="r" b="b"/>
            <a:pathLst>
              <a:path w="91666" h="69184" extrusionOk="0">
                <a:moveTo>
                  <a:pt x="68549" y="69183"/>
                </a:moveTo>
                <a:cubicBezTo>
                  <a:pt x="66814" y="69183"/>
                  <a:pt x="65080" y="69050"/>
                  <a:pt x="63379" y="68716"/>
                </a:cubicBezTo>
                <a:cubicBezTo>
                  <a:pt x="60777" y="68249"/>
                  <a:pt x="58275" y="67349"/>
                  <a:pt x="55840" y="66515"/>
                </a:cubicBezTo>
                <a:cubicBezTo>
                  <a:pt x="52971" y="65514"/>
                  <a:pt x="50036" y="64447"/>
                  <a:pt x="47000" y="64113"/>
                </a:cubicBezTo>
                <a:cubicBezTo>
                  <a:pt x="43498" y="63679"/>
                  <a:pt x="39795" y="64113"/>
                  <a:pt x="35959" y="65347"/>
                </a:cubicBezTo>
                <a:cubicBezTo>
                  <a:pt x="34958" y="65681"/>
                  <a:pt x="33958" y="66081"/>
                  <a:pt x="32990" y="66481"/>
                </a:cubicBezTo>
                <a:cubicBezTo>
                  <a:pt x="30655" y="67382"/>
                  <a:pt x="28454" y="68249"/>
                  <a:pt x="25818" y="68383"/>
                </a:cubicBezTo>
                <a:cubicBezTo>
                  <a:pt x="20148" y="68683"/>
                  <a:pt x="14143" y="66181"/>
                  <a:pt x="9740" y="61645"/>
                </a:cubicBezTo>
                <a:cubicBezTo>
                  <a:pt x="867" y="52538"/>
                  <a:pt x="0" y="39429"/>
                  <a:pt x="7439" y="26653"/>
                </a:cubicBezTo>
                <a:cubicBezTo>
                  <a:pt x="13310" y="16579"/>
                  <a:pt x="25552" y="1"/>
                  <a:pt x="41530" y="2069"/>
                </a:cubicBezTo>
                <a:cubicBezTo>
                  <a:pt x="47401" y="2803"/>
                  <a:pt x="52571" y="6372"/>
                  <a:pt x="56407" y="9374"/>
                </a:cubicBezTo>
                <a:cubicBezTo>
                  <a:pt x="59242" y="11609"/>
                  <a:pt x="62378" y="13710"/>
                  <a:pt x="65680" y="15945"/>
                </a:cubicBezTo>
                <a:cubicBezTo>
                  <a:pt x="76288" y="23050"/>
                  <a:pt x="87262" y="30389"/>
                  <a:pt x="90031" y="42831"/>
                </a:cubicBezTo>
                <a:cubicBezTo>
                  <a:pt x="91666" y="50036"/>
                  <a:pt x="90064" y="57308"/>
                  <a:pt x="85728" y="62278"/>
                </a:cubicBezTo>
                <a:cubicBezTo>
                  <a:pt x="81992" y="66615"/>
                  <a:pt x="76822" y="68249"/>
                  <a:pt x="73119" y="68850"/>
                </a:cubicBezTo>
                <a:cubicBezTo>
                  <a:pt x="71618" y="69083"/>
                  <a:pt x="70083" y="69183"/>
                  <a:pt x="68549" y="69183"/>
                </a:cubicBezTo>
                <a:close/>
                <a:moveTo>
                  <a:pt x="44365" y="63212"/>
                </a:moveTo>
                <a:cubicBezTo>
                  <a:pt x="45266" y="63212"/>
                  <a:pt x="46166" y="63246"/>
                  <a:pt x="47067" y="63346"/>
                </a:cubicBezTo>
                <a:cubicBezTo>
                  <a:pt x="50203" y="63746"/>
                  <a:pt x="53205" y="64780"/>
                  <a:pt x="56073" y="65814"/>
                </a:cubicBezTo>
                <a:cubicBezTo>
                  <a:pt x="58475" y="66648"/>
                  <a:pt x="60977" y="67516"/>
                  <a:pt x="63512" y="67983"/>
                </a:cubicBezTo>
                <a:cubicBezTo>
                  <a:pt x="66614" y="68583"/>
                  <a:pt x="69917" y="68616"/>
                  <a:pt x="73019" y="68083"/>
                </a:cubicBezTo>
                <a:cubicBezTo>
                  <a:pt x="76588" y="67516"/>
                  <a:pt x="81592" y="65948"/>
                  <a:pt x="85194" y="61811"/>
                </a:cubicBezTo>
                <a:cubicBezTo>
                  <a:pt x="89331" y="57008"/>
                  <a:pt x="90865" y="49970"/>
                  <a:pt x="89331" y="42965"/>
                </a:cubicBezTo>
                <a:cubicBezTo>
                  <a:pt x="86595" y="30823"/>
                  <a:pt x="75754" y="23584"/>
                  <a:pt x="65280" y="16546"/>
                </a:cubicBezTo>
                <a:cubicBezTo>
                  <a:pt x="61944" y="14311"/>
                  <a:pt x="58809" y="12209"/>
                  <a:pt x="55940" y="9974"/>
                </a:cubicBezTo>
                <a:cubicBezTo>
                  <a:pt x="52171" y="7006"/>
                  <a:pt x="47134" y="3536"/>
                  <a:pt x="41463" y="2803"/>
                </a:cubicBezTo>
                <a:cubicBezTo>
                  <a:pt x="25885" y="768"/>
                  <a:pt x="13877" y="17113"/>
                  <a:pt x="8106" y="27020"/>
                </a:cubicBezTo>
                <a:cubicBezTo>
                  <a:pt x="834" y="39495"/>
                  <a:pt x="1635" y="52271"/>
                  <a:pt x="10274" y="61144"/>
                </a:cubicBezTo>
                <a:cubicBezTo>
                  <a:pt x="14510" y="65514"/>
                  <a:pt x="20315" y="67949"/>
                  <a:pt x="25785" y="67649"/>
                </a:cubicBezTo>
                <a:cubicBezTo>
                  <a:pt x="28320" y="67516"/>
                  <a:pt x="30455" y="66682"/>
                  <a:pt x="32723" y="65781"/>
                </a:cubicBezTo>
                <a:cubicBezTo>
                  <a:pt x="33691" y="65381"/>
                  <a:pt x="34691" y="64980"/>
                  <a:pt x="35759" y="64647"/>
                </a:cubicBezTo>
                <a:cubicBezTo>
                  <a:pt x="38694" y="63679"/>
                  <a:pt x="41596" y="63212"/>
                  <a:pt x="44365" y="632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" panose="020B0604020202020204" charset="0"/>
              <a:sym typeface="Arial"/>
            </a:endParaRPr>
          </a:p>
        </p:txBody>
      </p:sp>
      <p:sp>
        <p:nvSpPr>
          <p:cNvPr id="7" name="Google Shape;390;p24">
            <a:extLst>
              <a:ext uri="{FF2B5EF4-FFF2-40B4-BE49-F238E27FC236}">
                <a16:creationId xmlns="" xmlns:a16="http://schemas.microsoft.com/office/drawing/2014/main" id="{CAEC286F-05B5-4A47-9F68-BD016CA0048C}"/>
              </a:ext>
            </a:extLst>
          </p:cNvPr>
          <p:cNvSpPr txBox="1"/>
          <p:nvPr/>
        </p:nvSpPr>
        <p:spPr>
          <a:xfrm flipH="1">
            <a:off x="2184516" y="4257078"/>
            <a:ext cx="4830623" cy="191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" panose="020B0604020202020204" charset="0"/>
                <a:ea typeface="Roboto"/>
                <a:cs typeface="Roboto"/>
                <a:sym typeface="Roboto"/>
              </a:rPr>
              <a:t>HS </a:t>
            </a:r>
            <a:r>
              <a:rPr lang="en-US" sz="5400" b="1" kern="0" dirty="0" err="1">
                <a:solidFill>
                  <a:srgbClr val="000000"/>
                </a:solidFill>
                <a:latin typeface="Nunito" panose="020B0604020202020204" charset="0"/>
                <a:ea typeface="Roboto"/>
                <a:cs typeface="Roboto"/>
                <a:sym typeface="Roboto"/>
              </a:rPr>
              <a:t>đọc</a:t>
            </a:r>
            <a:r>
              <a:rPr lang="en-US" sz="5400" b="1" kern="0" dirty="0">
                <a:solidFill>
                  <a:srgbClr val="000000"/>
                </a:solidFill>
                <a:latin typeface="Nunito" panose="020B0604020202020204" charset="0"/>
                <a:ea typeface="Roboto"/>
                <a:cs typeface="Roboto"/>
                <a:sym typeface="Roboto"/>
              </a:rPr>
              <a:t> </a:t>
            </a:r>
            <a:r>
              <a:rPr lang="en-US" sz="5400" b="1" kern="0" dirty="0" err="1">
                <a:solidFill>
                  <a:srgbClr val="000000"/>
                </a:solidFill>
                <a:latin typeface="Nunito" panose="020B0604020202020204" charset="0"/>
                <a:ea typeface="Roboto"/>
                <a:cs typeface="Roboto"/>
                <a:sym typeface="Roboto"/>
              </a:rPr>
              <a:t>thầm</a:t>
            </a:r>
            <a:r>
              <a:rPr lang="en-US" sz="5400" b="1" kern="0" dirty="0">
                <a:solidFill>
                  <a:srgbClr val="000000"/>
                </a:solidFill>
                <a:latin typeface="Nunito" panose="020B0604020202020204" charset="0"/>
                <a:ea typeface="Roboto"/>
                <a:cs typeface="Roboto"/>
                <a:sym typeface="Roboto"/>
              </a:rPr>
              <a:t>, </a:t>
            </a:r>
            <a:r>
              <a:rPr lang="en-US" sz="5400" b="1" kern="0" dirty="0" err="1">
                <a:solidFill>
                  <a:srgbClr val="000000"/>
                </a:solidFill>
                <a:latin typeface="Nunito" panose="020B0604020202020204" charset="0"/>
                <a:ea typeface="Roboto"/>
                <a:cs typeface="Roboto"/>
                <a:sym typeface="Roboto"/>
              </a:rPr>
              <a:t>chọn</a:t>
            </a:r>
            <a:r>
              <a:rPr lang="en-US" sz="5400" b="1" kern="0" dirty="0">
                <a:solidFill>
                  <a:srgbClr val="000000"/>
                </a:solidFill>
                <a:latin typeface="Nunito" panose="020B0604020202020204" charset="0"/>
                <a:ea typeface="Roboto"/>
                <a:cs typeface="Roboto"/>
                <a:sym typeface="Roboto"/>
              </a:rPr>
              <a:t> </a:t>
            </a:r>
            <a:r>
              <a:rPr lang="en-US" sz="5400" b="1" kern="0" dirty="0" err="1">
                <a:solidFill>
                  <a:srgbClr val="000000"/>
                </a:solidFill>
                <a:latin typeface="Nunito" panose="020B0604020202020204" charset="0"/>
                <a:ea typeface="Roboto"/>
                <a:cs typeface="Roboto"/>
                <a:sym typeface="Roboto"/>
              </a:rPr>
              <a:t>đọc</a:t>
            </a:r>
            <a:r>
              <a:rPr lang="en-US" sz="5400" b="1" kern="0" dirty="0">
                <a:solidFill>
                  <a:srgbClr val="000000"/>
                </a:solidFill>
                <a:latin typeface="Nunito" panose="020B0604020202020204" charset="0"/>
                <a:ea typeface="Roboto"/>
                <a:cs typeface="Roboto"/>
                <a:sym typeface="Roboto"/>
              </a:rPr>
              <a:t> </a:t>
            </a:r>
            <a:r>
              <a:rPr lang="en-US" sz="5400" b="1" kern="0" dirty="0" err="1">
                <a:solidFill>
                  <a:srgbClr val="000000"/>
                </a:solidFill>
                <a:latin typeface="Nunito" panose="020B0604020202020204" charset="0"/>
                <a:ea typeface="Roboto"/>
                <a:cs typeface="Roboto"/>
                <a:sym typeface="Roboto"/>
              </a:rPr>
              <a:t>thành</a:t>
            </a:r>
            <a:r>
              <a:rPr lang="en-US" sz="5400" b="1" kern="0" dirty="0">
                <a:solidFill>
                  <a:srgbClr val="000000"/>
                </a:solidFill>
                <a:latin typeface="Nunito" panose="020B0604020202020204" charset="0"/>
                <a:ea typeface="Roboto"/>
                <a:cs typeface="Roboto"/>
                <a:sym typeface="Roboto"/>
              </a:rPr>
              <a:t> </a:t>
            </a:r>
            <a:r>
              <a:rPr lang="en-US" sz="5400" b="1" kern="0" dirty="0" err="1">
                <a:solidFill>
                  <a:srgbClr val="000000"/>
                </a:solidFill>
                <a:latin typeface="Nunito" panose="020B0604020202020204" charset="0"/>
                <a:ea typeface="Roboto"/>
                <a:cs typeface="Roboto"/>
                <a:sym typeface="Roboto"/>
              </a:rPr>
              <a:t>tiếng</a:t>
            </a:r>
            <a:r>
              <a:rPr lang="en-US" sz="5400" b="1" kern="0" dirty="0">
                <a:solidFill>
                  <a:srgbClr val="000000"/>
                </a:solidFill>
                <a:latin typeface="Nunito" panose="020B0604020202020204" charset="0"/>
                <a:ea typeface="Roboto"/>
                <a:cs typeface="Roboto"/>
                <a:sym typeface="Roboto"/>
              </a:rPr>
              <a:t> </a:t>
            </a:r>
            <a:r>
              <a:rPr lang="en-US" sz="5400" b="1" kern="0" dirty="0" err="1">
                <a:solidFill>
                  <a:srgbClr val="000000"/>
                </a:solidFill>
                <a:latin typeface="Nunito" panose="020B0604020202020204" charset="0"/>
                <a:ea typeface="Roboto"/>
                <a:cs typeface="Roboto"/>
                <a:sym typeface="Roboto"/>
              </a:rPr>
              <a:t>phần</a:t>
            </a:r>
            <a:r>
              <a:rPr lang="en-US" sz="5400" b="1" kern="0" dirty="0">
                <a:solidFill>
                  <a:srgbClr val="000000"/>
                </a:solidFill>
                <a:latin typeface="Nunito" panose="020B0604020202020204" charset="0"/>
                <a:ea typeface="Roboto"/>
                <a:cs typeface="Roboto"/>
                <a:sym typeface="Roboto"/>
              </a:rPr>
              <a:t> I – </a:t>
            </a:r>
            <a:r>
              <a:rPr lang="en-US" sz="5400" b="1" kern="0" dirty="0" err="1">
                <a:solidFill>
                  <a:srgbClr val="000000"/>
                </a:solidFill>
                <a:latin typeface="Nunito" panose="020B0604020202020204" charset="0"/>
                <a:ea typeface="Roboto"/>
                <a:cs typeface="Roboto"/>
                <a:sym typeface="Roboto"/>
              </a:rPr>
              <a:t>Tiểu</a:t>
            </a:r>
            <a:r>
              <a:rPr lang="en-US" sz="5400" b="1" kern="0" dirty="0">
                <a:solidFill>
                  <a:srgbClr val="000000"/>
                </a:solidFill>
                <a:latin typeface="Nunito" panose="020B0604020202020204" charset="0"/>
                <a:ea typeface="Roboto"/>
                <a:cs typeface="Roboto"/>
                <a:sym typeface="Roboto"/>
              </a:rPr>
              <a:t> </a:t>
            </a:r>
            <a:r>
              <a:rPr lang="en-US" sz="5400" b="1" kern="0" dirty="0" err="1">
                <a:solidFill>
                  <a:srgbClr val="000000"/>
                </a:solidFill>
                <a:latin typeface="Nunito" panose="020B0604020202020204" charset="0"/>
                <a:ea typeface="Roboto"/>
                <a:cs typeface="Roboto"/>
                <a:sym typeface="Roboto"/>
              </a:rPr>
              <a:t>sử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" panose="020B0604020202020204" charset="0"/>
              <a:ea typeface="Roboto"/>
              <a:cs typeface="Roboto"/>
              <a:sym typeface="Roboto"/>
            </a:endParaRPr>
          </a:p>
        </p:txBody>
      </p:sp>
      <p:sp>
        <p:nvSpPr>
          <p:cNvPr id="8" name="Google Shape;376;p24">
            <a:extLst>
              <a:ext uri="{FF2B5EF4-FFF2-40B4-BE49-F238E27FC236}">
                <a16:creationId xmlns="" xmlns:a16="http://schemas.microsoft.com/office/drawing/2014/main" id="{A9677E47-0F00-41C9-8B6E-DA66301BE484}"/>
              </a:ext>
            </a:extLst>
          </p:cNvPr>
          <p:cNvSpPr/>
          <p:nvPr/>
        </p:nvSpPr>
        <p:spPr>
          <a:xfrm rot="-473536">
            <a:off x="8639979" y="2465478"/>
            <a:ext cx="7721336" cy="6151691"/>
          </a:xfrm>
          <a:custGeom>
            <a:avLst/>
            <a:gdLst/>
            <a:ahLst/>
            <a:cxnLst/>
            <a:rect l="l" t="t" r="r" b="b"/>
            <a:pathLst>
              <a:path w="86696" h="82226" extrusionOk="0">
                <a:moveTo>
                  <a:pt x="23451" y="1701"/>
                </a:moveTo>
                <a:cubicBezTo>
                  <a:pt x="30889" y="401"/>
                  <a:pt x="37728" y="6772"/>
                  <a:pt x="40330" y="9574"/>
                </a:cubicBezTo>
                <a:cubicBezTo>
                  <a:pt x="45100" y="14677"/>
                  <a:pt x="51738" y="20081"/>
                  <a:pt x="58142" y="25185"/>
                </a:cubicBezTo>
                <a:cubicBezTo>
                  <a:pt x="60878" y="27386"/>
                  <a:pt x="63913" y="29288"/>
                  <a:pt x="66815" y="31156"/>
                </a:cubicBezTo>
                <a:cubicBezTo>
                  <a:pt x="71385" y="34025"/>
                  <a:pt x="76088" y="37027"/>
                  <a:pt x="79791" y="41063"/>
                </a:cubicBezTo>
                <a:cubicBezTo>
                  <a:pt x="83761" y="45433"/>
                  <a:pt x="85996" y="50436"/>
                  <a:pt x="86029" y="55240"/>
                </a:cubicBezTo>
                <a:cubicBezTo>
                  <a:pt x="86096" y="60644"/>
                  <a:pt x="83327" y="66281"/>
                  <a:pt x="78624" y="70384"/>
                </a:cubicBezTo>
                <a:cubicBezTo>
                  <a:pt x="73453" y="74887"/>
                  <a:pt x="66648" y="77989"/>
                  <a:pt x="58976" y="79324"/>
                </a:cubicBezTo>
                <a:cubicBezTo>
                  <a:pt x="45733" y="81592"/>
                  <a:pt x="30956" y="78490"/>
                  <a:pt x="20382" y="71285"/>
                </a:cubicBezTo>
                <a:cubicBezTo>
                  <a:pt x="14211" y="67048"/>
                  <a:pt x="9141" y="61377"/>
                  <a:pt x="5805" y="54906"/>
                </a:cubicBezTo>
                <a:cubicBezTo>
                  <a:pt x="2436" y="48435"/>
                  <a:pt x="735" y="41063"/>
                  <a:pt x="835" y="33591"/>
                </a:cubicBezTo>
                <a:cubicBezTo>
                  <a:pt x="935" y="26386"/>
                  <a:pt x="2836" y="19681"/>
                  <a:pt x="6305" y="14210"/>
                </a:cubicBezTo>
                <a:cubicBezTo>
                  <a:pt x="10041" y="8306"/>
                  <a:pt x="15445" y="4103"/>
                  <a:pt x="21983" y="2068"/>
                </a:cubicBezTo>
                <a:cubicBezTo>
                  <a:pt x="22450" y="1902"/>
                  <a:pt x="22950" y="1768"/>
                  <a:pt x="23451" y="1701"/>
                </a:cubicBezTo>
                <a:close/>
                <a:moveTo>
                  <a:pt x="23351" y="1101"/>
                </a:moveTo>
                <a:cubicBezTo>
                  <a:pt x="22817" y="1168"/>
                  <a:pt x="22317" y="1301"/>
                  <a:pt x="21783" y="1468"/>
                </a:cubicBezTo>
                <a:cubicBezTo>
                  <a:pt x="7706" y="5904"/>
                  <a:pt x="434" y="19381"/>
                  <a:pt x="234" y="33558"/>
                </a:cubicBezTo>
                <a:cubicBezTo>
                  <a:pt x="1" y="49002"/>
                  <a:pt x="7273" y="63012"/>
                  <a:pt x="20048" y="71752"/>
                </a:cubicBezTo>
                <a:cubicBezTo>
                  <a:pt x="30689" y="79023"/>
                  <a:pt x="45600" y="82226"/>
                  <a:pt x="59076" y="79891"/>
                </a:cubicBezTo>
                <a:cubicBezTo>
                  <a:pt x="66482" y="78623"/>
                  <a:pt x="73487" y="75688"/>
                  <a:pt x="79024" y="70851"/>
                </a:cubicBezTo>
                <a:cubicBezTo>
                  <a:pt x="83527" y="66915"/>
                  <a:pt x="86696" y="61211"/>
                  <a:pt x="86663" y="55240"/>
                </a:cubicBezTo>
                <a:cubicBezTo>
                  <a:pt x="86596" y="49803"/>
                  <a:pt x="83894" y="44666"/>
                  <a:pt x="80225" y="40663"/>
                </a:cubicBezTo>
                <a:cubicBezTo>
                  <a:pt x="74087" y="33958"/>
                  <a:pt x="65548" y="30289"/>
                  <a:pt x="58509" y="24718"/>
                </a:cubicBezTo>
                <a:cubicBezTo>
                  <a:pt x="52872" y="20215"/>
                  <a:pt x="45700" y="14444"/>
                  <a:pt x="40797" y="9173"/>
                </a:cubicBezTo>
                <a:cubicBezTo>
                  <a:pt x="36227" y="4270"/>
                  <a:pt x="29722" y="0"/>
                  <a:pt x="23351" y="1101"/>
                </a:cubicBezTo>
                <a:close/>
              </a:path>
            </a:pathLst>
          </a:custGeom>
          <a:solidFill>
            <a:srgbClr val="9135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391;p24">
            <a:extLst>
              <a:ext uri="{FF2B5EF4-FFF2-40B4-BE49-F238E27FC236}">
                <a16:creationId xmlns="" xmlns:a16="http://schemas.microsoft.com/office/drawing/2014/main" id="{7C150DF6-D773-450D-B57B-599980017E4E}"/>
              </a:ext>
            </a:extLst>
          </p:cNvPr>
          <p:cNvSpPr txBox="1"/>
          <p:nvPr/>
        </p:nvSpPr>
        <p:spPr>
          <a:xfrm flipH="1">
            <a:off x="9782241" y="4199345"/>
            <a:ext cx="3770332" cy="1471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5400" b="1" dirty="0" err="1">
                <a:latin typeface="Nunito" panose="020B0604020202020204" charset="0"/>
              </a:rPr>
              <a:t>Thử</a:t>
            </a:r>
            <a:r>
              <a:rPr lang="en-US" sz="5400" b="1" dirty="0">
                <a:latin typeface="Nunito" panose="020B0604020202020204" charset="0"/>
              </a:rPr>
              <a:t> </a:t>
            </a:r>
            <a:r>
              <a:rPr lang="en-US" sz="5400" b="1" dirty="0" err="1">
                <a:latin typeface="Nunito" panose="020B0604020202020204" charset="0"/>
              </a:rPr>
              <a:t>trả</a:t>
            </a:r>
            <a:r>
              <a:rPr lang="en-US" sz="5400" b="1" dirty="0">
                <a:latin typeface="Nunito" panose="020B0604020202020204" charset="0"/>
              </a:rPr>
              <a:t> </a:t>
            </a:r>
            <a:r>
              <a:rPr lang="en-US" sz="5400" b="1" dirty="0" err="1">
                <a:latin typeface="Nunito" panose="020B0604020202020204" charset="0"/>
              </a:rPr>
              <a:t>lời</a:t>
            </a:r>
            <a:r>
              <a:rPr lang="en-US" sz="5400" b="1" dirty="0">
                <a:latin typeface="Nunito" panose="020B0604020202020204" charset="0"/>
              </a:rPr>
              <a:t> </a:t>
            </a:r>
            <a:r>
              <a:rPr lang="en-US" sz="5400" b="1" dirty="0" err="1">
                <a:latin typeface="Nunito" panose="020B0604020202020204" charset="0"/>
              </a:rPr>
              <a:t>nhanh</a:t>
            </a:r>
            <a:r>
              <a:rPr lang="en-US" sz="5400" b="1" dirty="0">
                <a:latin typeface="Nunito" panose="020B0604020202020204" charset="0"/>
              </a:rPr>
              <a:t> </a:t>
            </a:r>
            <a:r>
              <a:rPr lang="en-US" sz="5400" b="1" dirty="0" err="1">
                <a:latin typeface="Nunito" panose="020B0604020202020204" charset="0"/>
              </a:rPr>
              <a:t>một</a:t>
            </a:r>
            <a:r>
              <a:rPr lang="en-US" sz="5400" b="1" dirty="0">
                <a:latin typeface="Nunito" panose="020B0604020202020204" charset="0"/>
              </a:rPr>
              <a:t> </a:t>
            </a:r>
            <a:r>
              <a:rPr lang="en-US" sz="5400" b="1" dirty="0" err="1">
                <a:latin typeface="Nunito" panose="020B0604020202020204" charset="0"/>
              </a:rPr>
              <a:t>số</a:t>
            </a:r>
            <a:r>
              <a:rPr lang="en-US" sz="5400" b="1" dirty="0">
                <a:latin typeface="Nunito" panose="020B0604020202020204" charset="0"/>
              </a:rPr>
              <a:t> </a:t>
            </a:r>
            <a:r>
              <a:rPr lang="en-US" sz="5400" b="1" dirty="0" err="1">
                <a:latin typeface="Nunito" panose="020B0604020202020204" charset="0"/>
              </a:rPr>
              <a:t>câu</a:t>
            </a:r>
            <a:r>
              <a:rPr lang="en-US" sz="5400" b="1" dirty="0">
                <a:latin typeface="Nunito" panose="020B0604020202020204" charset="0"/>
              </a:rPr>
              <a:t> </a:t>
            </a:r>
            <a:r>
              <a:rPr lang="en-US" sz="5400" b="1" dirty="0" err="1">
                <a:latin typeface="Nunito" panose="020B0604020202020204" charset="0"/>
              </a:rPr>
              <a:t>hỏi</a:t>
            </a:r>
            <a:r>
              <a:rPr lang="en-US" sz="5400" b="1" dirty="0">
                <a:latin typeface="Nunito" panose="020B0604020202020204" charset="0"/>
              </a:rPr>
              <a:t> </a:t>
            </a:r>
            <a:r>
              <a:rPr lang="en-US" sz="5400" b="1" dirty="0" err="1">
                <a:latin typeface="Nunito" panose="020B0604020202020204" charset="0"/>
              </a:rPr>
              <a:t>chỉ</a:t>
            </a:r>
            <a:r>
              <a:rPr lang="en-US" sz="5400" b="1" dirty="0">
                <a:latin typeface="Nunito" panose="020B0604020202020204" charset="0"/>
              </a:rPr>
              <a:t> </a:t>
            </a:r>
            <a:r>
              <a:rPr lang="en-US" sz="5400" b="1" dirty="0" err="1">
                <a:latin typeface="Nunito" panose="020B0604020202020204" charset="0"/>
              </a:rPr>
              <a:t>dẫn</a:t>
            </a:r>
            <a:r>
              <a:rPr lang="en-US" sz="5400" b="1" dirty="0">
                <a:latin typeface="Nunito" panose="020B0604020202020204" charset="0"/>
              </a:rPr>
              <a:t> </a:t>
            </a:r>
            <a:r>
              <a:rPr lang="en-US" sz="5400" b="1" dirty="0" err="1">
                <a:latin typeface="Nunito" panose="020B0604020202020204" charset="0"/>
              </a:rPr>
              <a:t>đọc</a:t>
            </a:r>
            <a:endParaRPr lang="en-US" sz="5400" b="1" dirty="0">
              <a:latin typeface="Nunito" panose="020B0604020202020204" charset="0"/>
            </a:endParaRPr>
          </a:p>
        </p:txBody>
      </p:sp>
      <p:sp>
        <p:nvSpPr>
          <p:cNvPr id="11" name="Google Shape;385;p24">
            <a:extLst>
              <a:ext uri="{FF2B5EF4-FFF2-40B4-BE49-F238E27FC236}">
                <a16:creationId xmlns="" xmlns:a16="http://schemas.microsoft.com/office/drawing/2014/main" id="{A4CFD555-2169-483F-BFD2-D9D596090B9C}"/>
              </a:ext>
            </a:extLst>
          </p:cNvPr>
          <p:cNvSpPr/>
          <p:nvPr/>
        </p:nvSpPr>
        <p:spPr>
          <a:xfrm rot="655065">
            <a:off x="17039319" y="2360844"/>
            <a:ext cx="6976567" cy="6360960"/>
          </a:xfrm>
          <a:custGeom>
            <a:avLst/>
            <a:gdLst/>
            <a:ahLst/>
            <a:cxnLst/>
            <a:rect l="l" t="t" r="r" b="b"/>
            <a:pathLst>
              <a:path w="93701" h="79658" extrusionOk="0">
                <a:moveTo>
                  <a:pt x="77122" y="55474"/>
                </a:moveTo>
                <a:cubicBezTo>
                  <a:pt x="72119" y="60944"/>
                  <a:pt x="64180" y="66382"/>
                  <a:pt x="55307" y="70251"/>
                </a:cubicBezTo>
                <a:cubicBezTo>
                  <a:pt x="37027" y="78257"/>
                  <a:pt x="14678" y="79658"/>
                  <a:pt x="5237" y="61011"/>
                </a:cubicBezTo>
                <a:cubicBezTo>
                  <a:pt x="0" y="50704"/>
                  <a:pt x="8673" y="45500"/>
                  <a:pt x="11475" y="36393"/>
                </a:cubicBezTo>
                <a:cubicBezTo>
                  <a:pt x="14277" y="27320"/>
                  <a:pt x="5438" y="18981"/>
                  <a:pt x="8773" y="9507"/>
                </a:cubicBezTo>
                <a:cubicBezTo>
                  <a:pt x="9707" y="6872"/>
                  <a:pt x="11375" y="4671"/>
                  <a:pt x="13477" y="3070"/>
                </a:cubicBezTo>
                <a:cubicBezTo>
                  <a:pt x="16312" y="1001"/>
                  <a:pt x="19915" y="1"/>
                  <a:pt x="23584" y="601"/>
                </a:cubicBezTo>
                <a:cubicBezTo>
                  <a:pt x="26619" y="1101"/>
                  <a:pt x="29488" y="2302"/>
                  <a:pt x="32323" y="3503"/>
                </a:cubicBezTo>
                <a:cubicBezTo>
                  <a:pt x="36960" y="5471"/>
                  <a:pt x="41530" y="7306"/>
                  <a:pt x="46233" y="8740"/>
                </a:cubicBezTo>
                <a:cubicBezTo>
                  <a:pt x="54539" y="11275"/>
                  <a:pt x="62812" y="10742"/>
                  <a:pt x="71185" y="12610"/>
                </a:cubicBezTo>
                <a:cubicBezTo>
                  <a:pt x="75654" y="13610"/>
                  <a:pt x="80024" y="15612"/>
                  <a:pt x="83126" y="18981"/>
                </a:cubicBezTo>
                <a:cubicBezTo>
                  <a:pt x="93701" y="30422"/>
                  <a:pt x="86062" y="45733"/>
                  <a:pt x="77122" y="55474"/>
                </a:cubicBezTo>
                <a:close/>
              </a:path>
            </a:pathLst>
          </a:custGeom>
          <a:noFill/>
          <a:ln>
            <a:solidFill>
              <a:srgbClr val="7030A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392;p24">
            <a:extLst>
              <a:ext uri="{FF2B5EF4-FFF2-40B4-BE49-F238E27FC236}">
                <a16:creationId xmlns="" xmlns:a16="http://schemas.microsoft.com/office/drawing/2014/main" id="{7ADCEE03-A7D0-40F3-BAD3-01A8C2EB4729}"/>
              </a:ext>
            </a:extLst>
          </p:cNvPr>
          <p:cNvSpPr txBox="1"/>
          <p:nvPr/>
        </p:nvSpPr>
        <p:spPr>
          <a:xfrm flipH="1">
            <a:off x="18134599" y="3433845"/>
            <a:ext cx="4297197" cy="1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" panose="020B0604020202020204" charset="0"/>
                <a:ea typeface="Roboto"/>
                <a:cs typeface="Roboto"/>
                <a:sym typeface="Roboto"/>
              </a:rPr>
              <a:t>Dựa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" panose="020B0604020202020204" charset="0"/>
                <a:ea typeface="Roboto"/>
                <a:cs typeface="Roboto"/>
                <a:sym typeface="Roboto"/>
              </a:rPr>
              <a:t> v</a:t>
            </a:r>
            <a:r>
              <a:rPr lang="en-US" sz="5400" b="1" kern="0" dirty="0" err="1">
                <a:solidFill>
                  <a:srgbClr val="000000"/>
                </a:solidFill>
                <a:latin typeface="Nunito" panose="020B0604020202020204" charset="0"/>
                <a:ea typeface="Roboto"/>
                <a:cs typeface="Roboto"/>
                <a:sym typeface="Roboto"/>
              </a:rPr>
              <a:t>ào</a:t>
            </a:r>
            <a:r>
              <a:rPr lang="en-US" sz="5400" b="1" kern="0" dirty="0">
                <a:solidFill>
                  <a:srgbClr val="000000"/>
                </a:solidFill>
                <a:latin typeface="Nunito" panose="020B0604020202020204" charset="0"/>
                <a:ea typeface="Roboto"/>
                <a:cs typeface="Roboto"/>
                <a:sym typeface="Roboto"/>
              </a:rPr>
              <a:t> </a:t>
            </a:r>
            <a:r>
              <a:rPr lang="en-US" sz="5400" b="1" kern="0" dirty="0" err="1">
                <a:solidFill>
                  <a:srgbClr val="000000"/>
                </a:solidFill>
                <a:latin typeface="Nunito" panose="020B0604020202020204" charset="0"/>
                <a:ea typeface="Roboto"/>
                <a:cs typeface="Roboto"/>
                <a:sym typeface="Roboto"/>
              </a:rPr>
              <a:t>chú</a:t>
            </a:r>
            <a:r>
              <a:rPr lang="en-US" sz="5400" b="1" kern="0" dirty="0">
                <a:solidFill>
                  <a:srgbClr val="000000"/>
                </a:solidFill>
                <a:latin typeface="Nunito" panose="020B0604020202020204" charset="0"/>
                <a:ea typeface="Roboto"/>
                <a:cs typeface="Roboto"/>
                <a:sym typeface="Roboto"/>
              </a:rPr>
              <a:t> </a:t>
            </a:r>
            <a:r>
              <a:rPr lang="en-US" sz="5400" b="1" kern="0" dirty="0" err="1">
                <a:solidFill>
                  <a:srgbClr val="000000"/>
                </a:solidFill>
                <a:latin typeface="Nunito" panose="020B0604020202020204" charset="0"/>
                <a:ea typeface="Roboto"/>
                <a:cs typeface="Roboto"/>
                <a:sym typeface="Roboto"/>
              </a:rPr>
              <a:t>thích</a:t>
            </a:r>
            <a:r>
              <a:rPr lang="en-US" sz="5400" b="1" kern="0" dirty="0">
                <a:solidFill>
                  <a:srgbClr val="000000"/>
                </a:solidFill>
                <a:latin typeface="Nunito" panose="020B0604020202020204" charset="0"/>
                <a:ea typeface="Roboto"/>
                <a:cs typeface="Roboto"/>
                <a:sym typeface="Roboto"/>
              </a:rPr>
              <a:t>, </a:t>
            </a:r>
            <a:r>
              <a:rPr lang="en-US" sz="5400" b="1" kern="0" dirty="0" err="1">
                <a:solidFill>
                  <a:srgbClr val="000000"/>
                </a:solidFill>
                <a:latin typeface="Nunito" panose="020B0604020202020204" charset="0"/>
                <a:ea typeface="Roboto"/>
                <a:cs typeface="Roboto"/>
                <a:sym typeface="Roboto"/>
              </a:rPr>
              <a:t>giải</a:t>
            </a:r>
            <a:r>
              <a:rPr lang="en-US" sz="5400" b="1" kern="0" dirty="0">
                <a:solidFill>
                  <a:srgbClr val="000000"/>
                </a:solidFill>
                <a:latin typeface="Nunito" panose="020B0604020202020204" charset="0"/>
                <a:ea typeface="Roboto"/>
                <a:cs typeface="Roboto"/>
                <a:sym typeface="Roboto"/>
              </a:rPr>
              <a:t> </a:t>
            </a:r>
            <a:r>
              <a:rPr lang="en-US" sz="5400" b="1" kern="0" dirty="0" err="1">
                <a:solidFill>
                  <a:srgbClr val="000000"/>
                </a:solidFill>
                <a:latin typeface="Nunito" panose="020B0604020202020204" charset="0"/>
                <a:ea typeface="Roboto"/>
                <a:cs typeface="Roboto"/>
                <a:sym typeface="Roboto"/>
              </a:rPr>
              <a:t>nghĩa</a:t>
            </a:r>
            <a:r>
              <a:rPr lang="en-US" sz="5400" b="1" kern="0" dirty="0">
                <a:solidFill>
                  <a:srgbClr val="000000"/>
                </a:solidFill>
                <a:latin typeface="Nunito" panose="020B0604020202020204" charset="0"/>
                <a:ea typeface="Roboto"/>
                <a:cs typeface="Roboto"/>
                <a:sym typeface="Roboto"/>
              </a:rPr>
              <a:t> </a:t>
            </a:r>
            <a:r>
              <a:rPr lang="en-US" sz="5400" b="1" kern="0" dirty="0" err="1">
                <a:solidFill>
                  <a:srgbClr val="000000"/>
                </a:solidFill>
                <a:latin typeface="Nunito" panose="020B0604020202020204" charset="0"/>
                <a:ea typeface="Roboto"/>
                <a:cs typeface="Roboto"/>
                <a:sym typeface="Roboto"/>
              </a:rPr>
              <a:t>một</a:t>
            </a:r>
            <a:r>
              <a:rPr lang="en-US" sz="5400" b="1" kern="0" dirty="0">
                <a:solidFill>
                  <a:srgbClr val="000000"/>
                </a:solidFill>
                <a:latin typeface="Nunito" panose="020B0604020202020204" charset="0"/>
                <a:ea typeface="Roboto"/>
                <a:cs typeface="Roboto"/>
                <a:sym typeface="Roboto"/>
              </a:rPr>
              <a:t> </a:t>
            </a:r>
            <a:r>
              <a:rPr lang="en-US" sz="5400" b="1" kern="0" dirty="0" err="1">
                <a:solidFill>
                  <a:srgbClr val="000000"/>
                </a:solidFill>
                <a:latin typeface="Nunito" panose="020B0604020202020204" charset="0"/>
                <a:ea typeface="Roboto"/>
                <a:cs typeface="Roboto"/>
                <a:sym typeface="Roboto"/>
              </a:rPr>
              <a:t>số</a:t>
            </a:r>
            <a:r>
              <a:rPr lang="en-US" sz="5400" b="1" kern="0" dirty="0">
                <a:solidFill>
                  <a:srgbClr val="000000"/>
                </a:solidFill>
                <a:latin typeface="Nunito" panose="020B0604020202020204" charset="0"/>
                <a:ea typeface="Roboto"/>
                <a:cs typeface="Roboto"/>
                <a:sym typeface="Roboto"/>
              </a:rPr>
              <a:t> </a:t>
            </a:r>
            <a:r>
              <a:rPr lang="en-US" sz="5400" b="1" kern="0" dirty="0" err="1">
                <a:solidFill>
                  <a:srgbClr val="000000"/>
                </a:solidFill>
                <a:latin typeface="Nunito" panose="020B0604020202020204" charset="0"/>
                <a:ea typeface="Roboto"/>
                <a:cs typeface="Roboto"/>
                <a:sym typeface="Roboto"/>
              </a:rPr>
              <a:t>từ</a:t>
            </a:r>
            <a:r>
              <a:rPr lang="en-US" sz="5400" b="1" kern="0" dirty="0">
                <a:solidFill>
                  <a:srgbClr val="000000"/>
                </a:solidFill>
                <a:latin typeface="Nunito" panose="020B0604020202020204" charset="0"/>
                <a:ea typeface="Roboto"/>
                <a:cs typeface="Roboto"/>
                <a:sym typeface="Roboto"/>
              </a:rPr>
              <a:t> </a:t>
            </a:r>
            <a:r>
              <a:rPr lang="en-US" sz="5400" b="1" kern="0" dirty="0" err="1">
                <a:solidFill>
                  <a:srgbClr val="000000"/>
                </a:solidFill>
                <a:latin typeface="Nunito" panose="020B0604020202020204" charset="0"/>
                <a:ea typeface="Roboto"/>
                <a:cs typeface="Roboto"/>
                <a:sym typeface="Roboto"/>
              </a:rPr>
              <a:t>khó</a:t>
            </a:r>
            <a:r>
              <a:rPr lang="en-US" sz="5400" b="1" kern="0" dirty="0">
                <a:solidFill>
                  <a:srgbClr val="000000"/>
                </a:solidFill>
                <a:latin typeface="Nunito" panose="020B0604020202020204" charset="0"/>
                <a:ea typeface="Roboto"/>
                <a:cs typeface="Roboto"/>
                <a:sym typeface="Roboto"/>
              </a:rPr>
              <a:t> </a:t>
            </a:r>
            <a:r>
              <a:rPr lang="en-US" sz="5400" b="1" kern="0" dirty="0" err="1">
                <a:solidFill>
                  <a:srgbClr val="000000"/>
                </a:solidFill>
                <a:latin typeface="Nunito" panose="020B0604020202020204" charset="0"/>
                <a:ea typeface="Roboto"/>
                <a:cs typeface="Roboto"/>
                <a:sym typeface="Roboto"/>
              </a:rPr>
              <a:t>trong</a:t>
            </a:r>
            <a:r>
              <a:rPr lang="en-US" sz="5400" b="1" kern="0" dirty="0">
                <a:solidFill>
                  <a:srgbClr val="000000"/>
                </a:solidFill>
                <a:latin typeface="Nunito" panose="020B0604020202020204" charset="0"/>
                <a:ea typeface="Roboto"/>
                <a:cs typeface="Roboto"/>
                <a:sym typeface="Roboto"/>
              </a:rPr>
              <a:t> </a:t>
            </a:r>
            <a:r>
              <a:rPr lang="en-US" sz="5400" b="1" kern="0" dirty="0" err="1">
                <a:solidFill>
                  <a:srgbClr val="000000"/>
                </a:solidFill>
                <a:latin typeface="Nunito" panose="020B0604020202020204" charset="0"/>
                <a:ea typeface="Roboto"/>
                <a:cs typeface="Roboto"/>
                <a:sym typeface="Roboto"/>
              </a:rPr>
              <a:t>văn</a:t>
            </a:r>
            <a:r>
              <a:rPr lang="en-US" sz="5400" b="1" kern="0" dirty="0">
                <a:solidFill>
                  <a:srgbClr val="000000"/>
                </a:solidFill>
                <a:latin typeface="Nunito" panose="020B0604020202020204" charset="0"/>
                <a:ea typeface="Roboto"/>
                <a:cs typeface="Roboto"/>
                <a:sym typeface="Roboto"/>
              </a:rPr>
              <a:t> </a:t>
            </a:r>
            <a:r>
              <a:rPr lang="en-US" sz="5400" b="1" kern="0" dirty="0" err="1">
                <a:solidFill>
                  <a:srgbClr val="000000"/>
                </a:solidFill>
                <a:latin typeface="Nunito" panose="020B0604020202020204" charset="0"/>
                <a:ea typeface="Roboto"/>
                <a:cs typeface="Roboto"/>
                <a:sym typeface="Roboto"/>
              </a:rPr>
              <a:t>bản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" panose="020B0604020202020204" charset="0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7624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loud 20">
            <a:extLst>
              <a:ext uri="{FF2B5EF4-FFF2-40B4-BE49-F238E27FC236}">
                <a16:creationId xmlns="" xmlns:a16="http://schemas.microsoft.com/office/drawing/2014/main" id="{26D1544D-E704-4F32-82E2-8B3AAAD79C0A}"/>
              </a:ext>
            </a:extLst>
          </p:cNvPr>
          <p:cNvSpPr/>
          <p:nvPr/>
        </p:nvSpPr>
        <p:spPr>
          <a:xfrm>
            <a:off x="1464395" y="1961456"/>
            <a:ext cx="9649072" cy="6408712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</a:rPr>
              <a:t>Học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sinh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làm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việc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cá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nhân</a:t>
            </a:r>
            <a:r>
              <a:rPr lang="en-US" sz="4800" b="1" dirty="0">
                <a:solidFill>
                  <a:schemeClr val="tx1"/>
                </a:solidFill>
              </a:rPr>
              <a:t>: </a:t>
            </a:r>
            <a:r>
              <a:rPr lang="en-US" sz="4800" dirty="0" err="1">
                <a:solidFill>
                  <a:schemeClr val="tx1"/>
                </a:solidFill>
              </a:rPr>
              <a:t>Nối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những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nội</a:t>
            </a:r>
            <a:r>
              <a:rPr lang="en-US" sz="4800" dirty="0">
                <a:solidFill>
                  <a:schemeClr val="tx1"/>
                </a:solidFill>
              </a:rPr>
              <a:t> dung t</a:t>
            </a:r>
            <a:r>
              <a:rPr lang="vi-VN" sz="4800" dirty="0">
                <a:solidFill>
                  <a:schemeClr val="tx1"/>
                </a:solidFill>
              </a:rPr>
              <a:t>ư</a:t>
            </a:r>
            <a:r>
              <a:rPr lang="en-US" sz="4800" dirty="0" err="1">
                <a:solidFill>
                  <a:schemeClr val="tx1"/>
                </a:solidFill>
              </a:rPr>
              <a:t>ơng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ứng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giữa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hai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cột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để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làm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rõ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những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nét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chính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trong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tiểu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sử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Nguyễn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Trãi</a:t>
            </a:r>
            <a:r>
              <a:rPr lang="en-US" sz="4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5" name="Dong ho dem nguoc 5 phut">
            <a:hlinkClick r:id="" action="ppaction://media"/>
            <a:extLst>
              <a:ext uri="{FF2B5EF4-FFF2-40B4-BE49-F238E27FC236}">
                <a16:creationId xmlns="" xmlns:a16="http://schemas.microsoft.com/office/drawing/2014/main" id="{EE68332C-E8FD-483A-9338-F62197C0BF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6843" y="9081170"/>
            <a:ext cx="6192688" cy="4608512"/>
          </a:xfrm>
          <a:prstGeom prst="rect">
            <a:avLst/>
          </a:prstGeom>
        </p:spPr>
      </p:pic>
      <p:pic>
        <p:nvPicPr>
          <p:cNvPr id="26" name="Content Placeholder 25">
            <a:extLst>
              <a:ext uri="{FF2B5EF4-FFF2-40B4-BE49-F238E27FC236}">
                <a16:creationId xmlns="" xmlns:a16="http://schemas.microsoft.com/office/drawing/2014/main" id="{B2D0C2A7-CAA4-46FD-9DC4-16EFF45F08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7563" y="0"/>
            <a:ext cx="11881320" cy="13716000"/>
          </a:xfr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986C9C2-2BC2-4749-8C42-3A89106298E6}"/>
              </a:ext>
            </a:extLst>
          </p:cNvPr>
          <p:cNvSpPr txBox="1"/>
          <p:nvPr/>
        </p:nvSpPr>
        <p:spPr>
          <a:xfrm>
            <a:off x="1032347" y="26318"/>
            <a:ext cx="109452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III. TIỂU SỬ NGUYỄN TRÃI</a:t>
            </a:r>
          </a:p>
        </p:txBody>
      </p:sp>
    </p:spTree>
    <p:extLst>
      <p:ext uri="{BB962C8B-B14F-4D97-AF65-F5344CB8AC3E}">
        <p14:creationId xmlns:p14="http://schemas.microsoft.com/office/powerpoint/2010/main" val="283456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4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8003" y="260630"/>
            <a:ext cx="8038454" cy="1098985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7522179" y="11470300"/>
            <a:ext cx="5256584" cy="1985070"/>
            <a:chOff x="11812587" y="1685925"/>
            <a:chExt cx="8131986" cy="3149661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11812587" y="1685925"/>
              <a:ext cx="861453" cy="810109"/>
            </a:xfrm>
            <a:custGeom>
              <a:avLst/>
              <a:gdLst>
                <a:gd name="T0" fmla="*/ 611 w 4500"/>
                <a:gd name="T1" fmla="*/ 1226 h 4500"/>
                <a:gd name="T2" fmla="*/ 209 w 4500"/>
                <a:gd name="T3" fmla="*/ 1645 h 4500"/>
                <a:gd name="T4" fmla="*/ 820 w 4500"/>
                <a:gd name="T5" fmla="*/ 822 h 4500"/>
                <a:gd name="T6" fmla="*/ 1028 w 4500"/>
                <a:gd name="T7" fmla="*/ 1032 h 4500"/>
                <a:gd name="T8" fmla="*/ 820 w 4500"/>
                <a:gd name="T9" fmla="*/ 822 h 4500"/>
                <a:gd name="T10" fmla="*/ 611 w 4500"/>
                <a:gd name="T11" fmla="*/ 209 h 4500"/>
                <a:gd name="T12" fmla="*/ 209 w 4500"/>
                <a:gd name="T13" fmla="*/ 613 h 4500"/>
                <a:gd name="T14" fmla="*/ 1222 w 4500"/>
                <a:gd name="T15" fmla="*/ 209 h 4500"/>
                <a:gd name="T16" fmla="*/ 1639 w 4500"/>
                <a:gd name="T17" fmla="*/ 613 h 4500"/>
                <a:gd name="T18" fmla="*/ 1222 w 4500"/>
                <a:gd name="T19" fmla="*/ 209 h 4500"/>
                <a:gd name="T20" fmla="*/ 2265 w 4500"/>
                <a:gd name="T21" fmla="*/ 1226 h 4500"/>
                <a:gd name="T22" fmla="*/ 2667 w 4500"/>
                <a:gd name="T23" fmla="*/ 209 h 4500"/>
                <a:gd name="T24" fmla="*/ 3472 w 4500"/>
                <a:gd name="T25" fmla="*/ 613 h 4500"/>
                <a:gd name="T26" fmla="*/ 4500 w 4500"/>
                <a:gd name="T27" fmla="*/ 209 h 4500"/>
                <a:gd name="T28" fmla="*/ 3278 w 4500"/>
                <a:gd name="T29" fmla="*/ 0 h 4500"/>
                <a:gd name="T30" fmla="*/ 2876 w 4500"/>
                <a:gd name="T31" fmla="*/ 419 h 4500"/>
                <a:gd name="T32" fmla="*/ 2056 w 4500"/>
                <a:gd name="T33" fmla="*/ 0 h 4500"/>
                <a:gd name="T34" fmla="*/ 1222 w 4500"/>
                <a:gd name="T35" fmla="*/ 1032 h 4500"/>
                <a:gd name="T36" fmla="*/ 1848 w 4500"/>
                <a:gd name="T37" fmla="*/ 822 h 4500"/>
                <a:gd name="T38" fmla="*/ 1028 w 4500"/>
                <a:gd name="T39" fmla="*/ 0 h 4500"/>
                <a:gd name="T40" fmla="*/ 820 w 4500"/>
                <a:gd name="T41" fmla="*/ 613 h 4500"/>
                <a:gd name="T42" fmla="*/ 0 w 4500"/>
                <a:gd name="T43" fmla="*/ 0 h 4500"/>
                <a:gd name="T44" fmla="*/ 611 w 4500"/>
                <a:gd name="T45" fmla="*/ 822 h 4500"/>
                <a:gd name="T46" fmla="*/ 0 w 4500"/>
                <a:gd name="T47" fmla="*/ 1032 h 4500"/>
                <a:gd name="T48" fmla="*/ 820 w 4500"/>
                <a:gd name="T49" fmla="*/ 1854 h 4500"/>
                <a:gd name="T50" fmla="*/ 1028 w 4500"/>
                <a:gd name="T51" fmla="*/ 1226 h 4500"/>
                <a:gd name="T52" fmla="*/ 0 w 4500"/>
                <a:gd name="T53" fmla="*/ 2048 h 4500"/>
                <a:gd name="T54" fmla="*/ 417 w 4500"/>
                <a:gd name="T55" fmla="*/ 2871 h 4500"/>
                <a:gd name="T56" fmla="*/ 0 w 4500"/>
                <a:gd name="T57" fmla="*/ 3289 h 4500"/>
                <a:gd name="T58" fmla="*/ 209 w 4500"/>
                <a:gd name="T59" fmla="*/ 4500 h 4500"/>
                <a:gd name="T60" fmla="*/ 611 w 4500"/>
                <a:gd name="T61" fmla="*/ 3498 h 4500"/>
                <a:gd name="T62" fmla="*/ 209 w 4500"/>
                <a:gd name="T63" fmla="*/ 2661 h 4500"/>
                <a:gd name="T64" fmla="*/ 1222 w 4500"/>
                <a:gd name="T65" fmla="*/ 2258 h 4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00" h="4500">
                  <a:moveTo>
                    <a:pt x="209" y="1226"/>
                  </a:moveTo>
                  <a:lnTo>
                    <a:pt x="611" y="1226"/>
                  </a:lnTo>
                  <a:lnTo>
                    <a:pt x="611" y="1645"/>
                  </a:lnTo>
                  <a:lnTo>
                    <a:pt x="209" y="1645"/>
                  </a:lnTo>
                  <a:lnTo>
                    <a:pt x="209" y="1226"/>
                  </a:lnTo>
                  <a:close/>
                  <a:moveTo>
                    <a:pt x="820" y="822"/>
                  </a:moveTo>
                  <a:lnTo>
                    <a:pt x="1028" y="822"/>
                  </a:lnTo>
                  <a:lnTo>
                    <a:pt x="1028" y="1032"/>
                  </a:lnTo>
                  <a:lnTo>
                    <a:pt x="820" y="1032"/>
                  </a:lnTo>
                  <a:lnTo>
                    <a:pt x="820" y="822"/>
                  </a:lnTo>
                  <a:close/>
                  <a:moveTo>
                    <a:pt x="209" y="209"/>
                  </a:moveTo>
                  <a:lnTo>
                    <a:pt x="611" y="209"/>
                  </a:lnTo>
                  <a:lnTo>
                    <a:pt x="611" y="613"/>
                  </a:lnTo>
                  <a:lnTo>
                    <a:pt x="209" y="613"/>
                  </a:lnTo>
                  <a:lnTo>
                    <a:pt x="209" y="209"/>
                  </a:lnTo>
                  <a:close/>
                  <a:moveTo>
                    <a:pt x="1222" y="209"/>
                  </a:moveTo>
                  <a:lnTo>
                    <a:pt x="1639" y="209"/>
                  </a:lnTo>
                  <a:lnTo>
                    <a:pt x="1639" y="613"/>
                  </a:lnTo>
                  <a:lnTo>
                    <a:pt x="1222" y="613"/>
                  </a:lnTo>
                  <a:lnTo>
                    <a:pt x="1222" y="209"/>
                  </a:lnTo>
                  <a:close/>
                  <a:moveTo>
                    <a:pt x="1222" y="1226"/>
                  </a:moveTo>
                  <a:lnTo>
                    <a:pt x="2265" y="1226"/>
                  </a:lnTo>
                  <a:lnTo>
                    <a:pt x="2265" y="209"/>
                  </a:lnTo>
                  <a:lnTo>
                    <a:pt x="2667" y="209"/>
                  </a:lnTo>
                  <a:lnTo>
                    <a:pt x="2667" y="613"/>
                  </a:lnTo>
                  <a:lnTo>
                    <a:pt x="3472" y="613"/>
                  </a:lnTo>
                  <a:lnTo>
                    <a:pt x="3472" y="209"/>
                  </a:lnTo>
                  <a:lnTo>
                    <a:pt x="4500" y="209"/>
                  </a:lnTo>
                  <a:lnTo>
                    <a:pt x="4500" y="0"/>
                  </a:lnTo>
                  <a:lnTo>
                    <a:pt x="3278" y="0"/>
                  </a:lnTo>
                  <a:lnTo>
                    <a:pt x="3278" y="419"/>
                  </a:lnTo>
                  <a:lnTo>
                    <a:pt x="2876" y="419"/>
                  </a:lnTo>
                  <a:lnTo>
                    <a:pt x="2876" y="0"/>
                  </a:lnTo>
                  <a:lnTo>
                    <a:pt x="2056" y="0"/>
                  </a:lnTo>
                  <a:lnTo>
                    <a:pt x="2056" y="1032"/>
                  </a:lnTo>
                  <a:lnTo>
                    <a:pt x="1222" y="1032"/>
                  </a:lnTo>
                  <a:lnTo>
                    <a:pt x="1222" y="822"/>
                  </a:lnTo>
                  <a:lnTo>
                    <a:pt x="1848" y="822"/>
                  </a:lnTo>
                  <a:lnTo>
                    <a:pt x="1848" y="0"/>
                  </a:lnTo>
                  <a:lnTo>
                    <a:pt x="1028" y="0"/>
                  </a:lnTo>
                  <a:lnTo>
                    <a:pt x="1028" y="613"/>
                  </a:lnTo>
                  <a:lnTo>
                    <a:pt x="820" y="613"/>
                  </a:lnTo>
                  <a:lnTo>
                    <a:pt x="820" y="0"/>
                  </a:lnTo>
                  <a:lnTo>
                    <a:pt x="0" y="0"/>
                  </a:lnTo>
                  <a:lnTo>
                    <a:pt x="0" y="822"/>
                  </a:lnTo>
                  <a:lnTo>
                    <a:pt x="611" y="822"/>
                  </a:lnTo>
                  <a:lnTo>
                    <a:pt x="611" y="1032"/>
                  </a:lnTo>
                  <a:lnTo>
                    <a:pt x="0" y="1032"/>
                  </a:lnTo>
                  <a:lnTo>
                    <a:pt x="0" y="1854"/>
                  </a:lnTo>
                  <a:lnTo>
                    <a:pt x="820" y="1854"/>
                  </a:lnTo>
                  <a:lnTo>
                    <a:pt x="820" y="1226"/>
                  </a:lnTo>
                  <a:lnTo>
                    <a:pt x="1028" y="1226"/>
                  </a:lnTo>
                  <a:lnTo>
                    <a:pt x="1028" y="2048"/>
                  </a:lnTo>
                  <a:lnTo>
                    <a:pt x="0" y="2048"/>
                  </a:lnTo>
                  <a:lnTo>
                    <a:pt x="0" y="2871"/>
                  </a:lnTo>
                  <a:lnTo>
                    <a:pt x="417" y="2871"/>
                  </a:lnTo>
                  <a:lnTo>
                    <a:pt x="417" y="3289"/>
                  </a:lnTo>
                  <a:lnTo>
                    <a:pt x="0" y="3289"/>
                  </a:lnTo>
                  <a:lnTo>
                    <a:pt x="0" y="4500"/>
                  </a:lnTo>
                  <a:lnTo>
                    <a:pt x="209" y="4500"/>
                  </a:lnTo>
                  <a:lnTo>
                    <a:pt x="209" y="3498"/>
                  </a:lnTo>
                  <a:lnTo>
                    <a:pt x="611" y="3498"/>
                  </a:lnTo>
                  <a:lnTo>
                    <a:pt x="611" y="2661"/>
                  </a:lnTo>
                  <a:lnTo>
                    <a:pt x="209" y="2661"/>
                  </a:lnTo>
                  <a:lnTo>
                    <a:pt x="209" y="2258"/>
                  </a:lnTo>
                  <a:lnTo>
                    <a:pt x="1222" y="2258"/>
                  </a:lnTo>
                  <a:lnTo>
                    <a:pt x="1222" y="1226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11"/>
            <p:cNvSpPr>
              <a:spLocks noEditPoints="1"/>
            </p:cNvSpPr>
            <p:nvPr/>
          </p:nvSpPr>
          <p:spPr bwMode="auto">
            <a:xfrm>
              <a:off x="11812588" y="4026618"/>
              <a:ext cx="861452" cy="808968"/>
            </a:xfrm>
            <a:custGeom>
              <a:avLst/>
              <a:gdLst>
                <a:gd name="T0" fmla="*/ 611 w 4500"/>
                <a:gd name="T1" fmla="*/ 3274 h 4500"/>
                <a:gd name="T2" fmla="*/ 209 w 4500"/>
                <a:gd name="T3" fmla="*/ 2856 h 4500"/>
                <a:gd name="T4" fmla="*/ 820 w 4500"/>
                <a:gd name="T5" fmla="*/ 3678 h 4500"/>
                <a:gd name="T6" fmla="*/ 1028 w 4500"/>
                <a:gd name="T7" fmla="*/ 3469 h 4500"/>
                <a:gd name="T8" fmla="*/ 820 w 4500"/>
                <a:gd name="T9" fmla="*/ 3678 h 4500"/>
                <a:gd name="T10" fmla="*/ 611 w 4500"/>
                <a:gd name="T11" fmla="*/ 4291 h 4500"/>
                <a:gd name="T12" fmla="*/ 209 w 4500"/>
                <a:gd name="T13" fmla="*/ 3887 h 4500"/>
                <a:gd name="T14" fmla="*/ 1222 w 4500"/>
                <a:gd name="T15" fmla="*/ 4291 h 4500"/>
                <a:gd name="T16" fmla="*/ 1639 w 4500"/>
                <a:gd name="T17" fmla="*/ 3887 h 4500"/>
                <a:gd name="T18" fmla="*/ 1222 w 4500"/>
                <a:gd name="T19" fmla="*/ 4291 h 4500"/>
                <a:gd name="T20" fmla="*/ 2265 w 4500"/>
                <a:gd name="T21" fmla="*/ 3274 h 4500"/>
                <a:gd name="T22" fmla="*/ 2667 w 4500"/>
                <a:gd name="T23" fmla="*/ 4291 h 4500"/>
                <a:gd name="T24" fmla="*/ 3472 w 4500"/>
                <a:gd name="T25" fmla="*/ 3887 h 4500"/>
                <a:gd name="T26" fmla="*/ 4500 w 4500"/>
                <a:gd name="T27" fmla="*/ 4291 h 4500"/>
                <a:gd name="T28" fmla="*/ 3278 w 4500"/>
                <a:gd name="T29" fmla="*/ 4500 h 4500"/>
                <a:gd name="T30" fmla="*/ 2876 w 4500"/>
                <a:gd name="T31" fmla="*/ 4082 h 4500"/>
                <a:gd name="T32" fmla="*/ 2056 w 4500"/>
                <a:gd name="T33" fmla="*/ 4500 h 4500"/>
                <a:gd name="T34" fmla="*/ 1222 w 4500"/>
                <a:gd name="T35" fmla="*/ 3469 h 4500"/>
                <a:gd name="T36" fmla="*/ 1848 w 4500"/>
                <a:gd name="T37" fmla="*/ 3678 h 4500"/>
                <a:gd name="T38" fmla="*/ 1028 w 4500"/>
                <a:gd name="T39" fmla="*/ 4500 h 4500"/>
                <a:gd name="T40" fmla="*/ 820 w 4500"/>
                <a:gd name="T41" fmla="*/ 3887 h 4500"/>
                <a:gd name="T42" fmla="*/ 0 w 4500"/>
                <a:gd name="T43" fmla="*/ 4500 h 4500"/>
                <a:gd name="T44" fmla="*/ 611 w 4500"/>
                <a:gd name="T45" fmla="*/ 3678 h 4500"/>
                <a:gd name="T46" fmla="*/ 0 w 4500"/>
                <a:gd name="T47" fmla="*/ 3469 h 4500"/>
                <a:gd name="T48" fmla="*/ 820 w 4500"/>
                <a:gd name="T49" fmla="*/ 2646 h 4500"/>
                <a:gd name="T50" fmla="*/ 1028 w 4500"/>
                <a:gd name="T51" fmla="*/ 3274 h 4500"/>
                <a:gd name="T52" fmla="*/ 0 w 4500"/>
                <a:gd name="T53" fmla="*/ 2452 h 4500"/>
                <a:gd name="T54" fmla="*/ 417 w 4500"/>
                <a:gd name="T55" fmla="*/ 1630 h 4500"/>
                <a:gd name="T56" fmla="*/ 0 w 4500"/>
                <a:gd name="T57" fmla="*/ 1211 h 4500"/>
                <a:gd name="T58" fmla="*/ 209 w 4500"/>
                <a:gd name="T59" fmla="*/ 0 h 4500"/>
                <a:gd name="T60" fmla="*/ 611 w 4500"/>
                <a:gd name="T61" fmla="*/ 1002 h 4500"/>
                <a:gd name="T62" fmla="*/ 209 w 4500"/>
                <a:gd name="T63" fmla="*/ 1839 h 4500"/>
                <a:gd name="T64" fmla="*/ 1222 w 4500"/>
                <a:gd name="T65" fmla="*/ 2243 h 4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00" h="4500">
                  <a:moveTo>
                    <a:pt x="209" y="3274"/>
                  </a:moveTo>
                  <a:lnTo>
                    <a:pt x="611" y="3274"/>
                  </a:lnTo>
                  <a:lnTo>
                    <a:pt x="611" y="2856"/>
                  </a:lnTo>
                  <a:lnTo>
                    <a:pt x="209" y="2856"/>
                  </a:lnTo>
                  <a:lnTo>
                    <a:pt x="209" y="3274"/>
                  </a:lnTo>
                  <a:close/>
                  <a:moveTo>
                    <a:pt x="820" y="3678"/>
                  </a:moveTo>
                  <a:lnTo>
                    <a:pt x="1028" y="3678"/>
                  </a:lnTo>
                  <a:lnTo>
                    <a:pt x="1028" y="3469"/>
                  </a:lnTo>
                  <a:lnTo>
                    <a:pt x="820" y="3469"/>
                  </a:lnTo>
                  <a:lnTo>
                    <a:pt x="820" y="3678"/>
                  </a:lnTo>
                  <a:close/>
                  <a:moveTo>
                    <a:pt x="209" y="4291"/>
                  </a:moveTo>
                  <a:lnTo>
                    <a:pt x="611" y="4291"/>
                  </a:lnTo>
                  <a:lnTo>
                    <a:pt x="611" y="3887"/>
                  </a:lnTo>
                  <a:lnTo>
                    <a:pt x="209" y="3887"/>
                  </a:lnTo>
                  <a:lnTo>
                    <a:pt x="209" y="4291"/>
                  </a:lnTo>
                  <a:close/>
                  <a:moveTo>
                    <a:pt x="1222" y="4291"/>
                  </a:moveTo>
                  <a:lnTo>
                    <a:pt x="1639" y="4291"/>
                  </a:lnTo>
                  <a:lnTo>
                    <a:pt x="1639" y="3887"/>
                  </a:lnTo>
                  <a:lnTo>
                    <a:pt x="1222" y="3887"/>
                  </a:lnTo>
                  <a:lnTo>
                    <a:pt x="1222" y="4291"/>
                  </a:lnTo>
                  <a:close/>
                  <a:moveTo>
                    <a:pt x="1222" y="3274"/>
                  </a:moveTo>
                  <a:lnTo>
                    <a:pt x="2265" y="3274"/>
                  </a:lnTo>
                  <a:lnTo>
                    <a:pt x="2265" y="4291"/>
                  </a:lnTo>
                  <a:lnTo>
                    <a:pt x="2667" y="4291"/>
                  </a:lnTo>
                  <a:lnTo>
                    <a:pt x="2667" y="3887"/>
                  </a:lnTo>
                  <a:lnTo>
                    <a:pt x="3472" y="3887"/>
                  </a:lnTo>
                  <a:lnTo>
                    <a:pt x="3472" y="4291"/>
                  </a:lnTo>
                  <a:lnTo>
                    <a:pt x="4500" y="4291"/>
                  </a:lnTo>
                  <a:lnTo>
                    <a:pt x="4500" y="4500"/>
                  </a:lnTo>
                  <a:lnTo>
                    <a:pt x="3278" y="4500"/>
                  </a:lnTo>
                  <a:lnTo>
                    <a:pt x="3278" y="4082"/>
                  </a:lnTo>
                  <a:lnTo>
                    <a:pt x="2876" y="4082"/>
                  </a:lnTo>
                  <a:lnTo>
                    <a:pt x="2876" y="4500"/>
                  </a:lnTo>
                  <a:lnTo>
                    <a:pt x="2056" y="4500"/>
                  </a:lnTo>
                  <a:lnTo>
                    <a:pt x="2056" y="3469"/>
                  </a:lnTo>
                  <a:lnTo>
                    <a:pt x="1222" y="3469"/>
                  </a:lnTo>
                  <a:lnTo>
                    <a:pt x="1222" y="3678"/>
                  </a:lnTo>
                  <a:lnTo>
                    <a:pt x="1848" y="3678"/>
                  </a:lnTo>
                  <a:lnTo>
                    <a:pt x="1848" y="4500"/>
                  </a:lnTo>
                  <a:lnTo>
                    <a:pt x="1028" y="4500"/>
                  </a:lnTo>
                  <a:lnTo>
                    <a:pt x="1028" y="3887"/>
                  </a:lnTo>
                  <a:lnTo>
                    <a:pt x="820" y="3887"/>
                  </a:lnTo>
                  <a:lnTo>
                    <a:pt x="820" y="4500"/>
                  </a:lnTo>
                  <a:lnTo>
                    <a:pt x="0" y="4500"/>
                  </a:lnTo>
                  <a:lnTo>
                    <a:pt x="0" y="3678"/>
                  </a:lnTo>
                  <a:lnTo>
                    <a:pt x="611" y="3678"/>
                  </a:lnTo>
                  <a:lnTo>
                    <a:pt x="611" y="3469"/>
                  </a:lnTo>
                  <a:lnTo>
                    <a:pt x="0" y="3469"/>
                  </a:lnTo>
                  <a:lnTo>
                    <a:pt x="0" y="2646"/>
                  </a:lnTo>
                  <a:lnTo>
                    <a:pt x="820" y="2646"/>
                  </a:lnTo>
                  <a:lnTo>
                    <a:pt x="820" y="3274"/>
                  </a:lnTo>
                  <a:lnTo>
                    <a:pt x="1028" y="3274"/>
                  </a:lnTo>
                  <a:lnTo>
                    <a:pt x="1028" y="2452"/>
                  </a:lnTo>
                  <a:lnTo>
                    <a:pt x="0" y="2452"/>
                  </a:lnTo>
                  <a:lnTo>
                    <a:pt x="0" y="1630"/>
                  </a:lnTo>
                  <a:lnTo>
                    <a:pt x="417" y="1630"/>
                  </a:lnTo>
                  <a:lnTo>
                    <a:pt x="417" y="1211"/>
                  </a:lnTo>
                  <a:lnTo>
                    <a:pt x="0" y="1211"/>
                  </a:lnTo>
                  <a:lnTo>
                    <a:pt x="0" y="0"/>
                  </a:lnTo>
                  <a:lnTo>
                    <a:pt x="209" y="0"/>
                  </a:lnTo>
                  <a:lnTo>
                    <a:pt x="209" y="1002"/>
                  </a:lnTo>
                  <a:lnTo>
                    <a:pt x="611" y="1002"/>
                  </a:lnTo>
                  <a:lnTo>
                    <a:pt x="611" y="1839"/>
                  </a:lnTo>
                  <a:lnTo>
                    <a:pt x="209" y="1839"/>
                  </a:lnTo>
                  <a:lnTo>
                    <a:pt x="209" y="2243"/>
                  </a:lnTo>
                  <a:lnTo>
                    <a:pt x="1222" y="2243"/>
                  </a:lnTo>
                  <a:lnTo>
                    <a:pt x="1222" y="3274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12810167" y="1699886"/>
              <a:ext cx="6134324" cy="0"/>
            </a:xfrm>
            <a:prstGeom prst="line">
              <a:avLst/>
            </a:prstGeom>
            <a:ln w="444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2798615" y="4817298"/>
              <a:ext cx="6145876" cy="0"/>
            </a:xfrm>
            <a:prstGeom prst="line">
              <a:avLst/>
            </a:prstGeom>
            <a:ln w="444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reeform 5"/>
            <p:cNvSpPr>
              <a:spLocks noEditPoints="1"/>
            </p:cNvSpPr>
            <p:nvPr/>
          </p:nvSpPr>
          <p:spPr bwMode="auto">
            <a:xfrm flipH="1">
              <a:off x="19083120" y="1685925"/>
              <a:ext cx="861453" cy="810109"/>
            </a:xfrm>
            <a:custGeom>
              <a:avLst/>
              <a:gdLst>
                <a:gd name="T0" fmla="*/ 611 w 4500"/>
                <a:gd name="T1" fmla="*/ 1226 h 4500"/>
                <a:gd name="T2" fmla="*/ 209 w 4500"/>
                <a:gd name="T3" fmla="*/ 1645 h 4500"/>
                <a:gd name="T4" fmla="*/ 820 w 4500"/>
                <a:gd name="T5" fmla="*/ 822 h 4500"/>
                <a:gd name="T6" fmla="*/ 1028 w 4500"/>
                <a:gd name="T7" fmla="*/ 1032 h 4500"/>
                <a:gd name="T8" fmla="*/ 820 w 4500"/>
                <a:gd name="T9" fmla="*/ 822 h 4500"/>
                <a:gd name="T10" fmla="*/ 611 w 4500"/>
                <a:gd name="T11" fmla="*/ 209 h 4500"/>
                <a:gd name="T12" fmla="*/ 209 w 4500"/>
                <a:gd name="T13" fmla="*/ 613 h 4500"/>
                <a:gd name="T14" fmla="*/ 1222 w 4500"/>
                <a:gd name="T15" fmla="*/ 209 h 4500"/>
                <a:gd name="T16" fmla="*/ 1639 w 4500"/>
                <a:gd name="T17" fmla="*/ 613 h 4500"/>
                <a:gd name="T18" fmla="*/ 1222 w 4500"/>
                <a:gd name="T19" fmla="*/ 209 h 4500"/>
                <a:gd name="T20" fmla="*/ 2265 w 4500"/>
                <a:gd name="T21" fmla="*/ 1226 h 4500"/>
                <a:gd name="T22" fmla="*/ 2667 w 4500"/>
                <a:gd name="T23" fmla="*/ 209 h 4500"/>
                <a:gd name="T24" fmla="*/ 3472 w 4500"/>
                <a:gd name="T25" fmla="*/ 613 h 4500"/>
                <a:gd name="T26" fmla="*/ 4500 w 4500"/>
                <a:gd name="T27" fmla="*/ 209 h 4500"/>
                <a:gd name="T28" fmla="*/ 3278 w 4500"/>
                <a:gd name="T29" fmla="*/ 0 h 4500"/>
                <a:gd name="T30" fmla="*/ 2876 w 4500"/>
                <a:gd name="T31" fmla="*/ 419 h 4500"/>
                <a:gd name="T32" fmla="*/ 2056 w 4500"/>
                <a:gd name="T33" fmla="*/ 0 h 4500"/>
                <a:gd name="T34" fmla="*/ 1222 w 4500"/>
                <a:gd name="T35" fmla="*/ 1032 h 4500"/>
                <a:gd name="T36" fmla="*/ 1848 w 4500"/>
                <a:gd name="T37" fmla="*/ 822 h 4500"/>
                <a:gd name="T38" fmla="*/ 1028 w 4500"/>
                <a:gd name="T39" fmla="*/ 0 h 4500"/>
                <a:gd name="T40" fmla="*/ 820 w 4500"/>
                <a:gd name="T41" fmla="*/ 613 h 4500"/>
                <a:gd name="T42" fmla="*/ 0 w 4500"/>
                <a:gd name="T43" fmla="*/ 0 h 4500"/>
                <a:gd name="T44" fmla="*/ 611 w 4500"/>
                <a:gd name="T45" fmla="*/ 822 h 4500"/>
                <a:gd name="T46" fmla="*/ 0 w 4500"/>
                <a:gd name="T47" fmla="*/ 1032 h 4500"/>
                <a:gd name="T48" fmla="*/ 820 w 4500"/>
                <a:gd name="T49" fmla="*/ 1854 h 4500"/>
                <a:gd name="T50" fmla="*/ 1028 w 4500"/>
                <a:gd name="T51" fmla="*/ 1226 h 4500"/>
                <a:gd name="T52" fmla="*/ 0 w 4500"/>
                <a:gd name="T53" fmla="*/ 2048 h 4500"/>
                <a:gd name="T54" fmla="*/ 417 w 4500"/>
                <a:gd name="T55" fmla="*/ 2871 h 4500"/>
                <a:gd name="T56" fmla="*/ 0 w 4500"/>
                <a:gd name="T57" fmla="*/ 3289 h 4500"/>
                <a:gd name="T58" fmla="*/ 209 w 4500"/>
                <a:gd name="T59" fmla="*/ 4500 h 4500"/>
                <a:gd name="T60" fmla="*/ 611 w 4500"/>
                <a:gd name="T61" fmla="*/ 3498 h 4500"/>
                <a:gd name="T62" fmla="*/ 209 w 4500"/>
                <a:gd name="T63" fmla="*/ 2661 h 4500"/>
                <a:gd name="T64" fmla="*/ 1222 w 4500"/>
                <a:gd name="T65" fmla="*/ 2258 h 4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00" h="4500">
                  <a:moveTo>
                    <a:pt x="209" y="1226"/>
                  </a:moveTo>
                  <a:lnTo>
                    <a:pt x="611" y="1226"/>
                  </a:lnTo>
                  <a:lnTo>
                    <a:pt x="611" y="1645"/>
                  </a:lnTo>
                  <a:lnTo>
                    <a:pt x="209" y="1645"/>
                  </a:lnTo>
                  <a:lnTo>
                    <a:pt x="209" y="1226"/>
                  </a:lnTo>
                  <a:close/>
                  <a:moveTo>
                    <a:pt x="820" y="822"/>
                  </a:moveTo>
                  <a:lnTo>
                    <a:pt x="1028" y="822"/>
                  </a:lnTo>
                  <a:lnTo>
                    <a:pt x="1028" y="1032"/>
                  </a:lnTo>
                  <a:lnTo>
                    <a:pt x="820" y="1032"/>
                  </a:lnTo>
                  <a:lnTo>
                    <a:pt x="820" y="822"/>
                  </a:lnTo>
                  <a:close/>
                  <a:moveTo>
                    <a:pt x="209" y="209"/>
                  </a:moveTo>
                  <a:lnTo>
                    <a:pt x="611" y="209"/>
                  </a:lnTo>
                  <a:lnTo>
                    <a:pt x="611" y="613"/>
                  </a:lnTo>
                  <a:lnTo>
                    <a:pt x="209" y="613"/>
                  </a:lnTo>
                  <a:lnTo>
                    <a:pt x="209" y="209"/>
                  </a:lnTo>
                  <a:close/>
                  <a:moveTo>
                    <a:pt x="1222" y="209"/>
                  </a:moveTo>
                  <a:lnTo>
                    <a:pt x="1639" y="209"/>
                  </a:lnTo>
                  <a:lnTo>
                    <a:pt x="1639" y="613"/>
                  </a:lnTo>
                  <a:lnTo>
                    <a:pt x="1222" y="613"/>
                  </a:lnTo>
                  <a:lnTo>
                    <a:pt x="1222" y="209"/>
                  </a:lnTo>
                  <a:close/>
                  <a:moveTo>
                    <a:pt x="1222" y="1226"/>
                  </a:moveTo>
                  <a:lnTo>
                    <a:pt x="2265" y="1226"/>
                  </a:lnTo>
                  <a:lnTo>
                    <a:pt x="2265" y="209"/>
                  </a:lnTo>
                  <a:lnTo>
                    <a:pt x="2667" y="209"/>
                  </a:lnTo>
                  <a:lnTo>
                    <a:pt x="2667" y="613"/>
                  </a:lnTo>
                  <a:lnTo>
                    <a:pt x="3472" y="613"/>
                  </a:lnTo>
                  <a:lnTo>
                    <a:pt x="3472" y="209"/>
                  </a:lnTo>
                  <a:lnTo>
                    <a:pt x="4500" y="209"/>
                  </a:lnTo>
                  <a:lnTo>
                    <a:pt x="4500" y="0"/>
                  </a:lnTo>
                  <a:lnTo>
                    <a:pt x="3278" y="0"/>
                  </a:lnTo>
                  <a:lnTo>
                    <a:pt x="3278" y="419"/>
                  </a:lnTo>
                  <a:lnTo>
                    <a:pt x="2876" y="419"/>
                  </a:lnTo>
                  <a:lnTo>
                    <a:pt x="2876" y="0"/>
                  </a:lnTo>
                  <a:lnTo>
                    <a:pt x="2056" y="0"/>
                  </a:lnTo>
                  <a:lnTo>
                    <a:pt x="2056" y="1032"/>
                  </a:lnTo>
                  <a:lnTo>
                    <a:pt x="1222" y="1032"/>
                  </a:lnTo>
                  <a:lnTo>
                    <a:pt x="1222" y="822"/>
                  </a:lnTo>
                  <a:lnTo>
                    <a:pt x="1848" y="822"/>
                  </a:lnTo>
                  <a:lnTo>
                    <a:pt x="1848" y="0"/>
                  </a:lnTo>
                  <a:lnTo>
                    <a:pt x="1028" y="0"/>
                  </a:lnTo>
                  <a:lnTo>
                    <a:pt x="1028" y="613"/>
                  </a:lnTo>
                  <a:lnTo>
                    <a:pt x="820" y="613"/>
                  </a:lnTo>
                  <a:lnTo>
                    <a:pt x="820" y="0"/>
                  </a:lnTo>
                  <a:lnTo>
                    <a:pt x="0" y="0"/>
                  </a:lnTo>
                  <a:lnTo>
                    <a:pt x="0" y="822"/>
                  </a:lnTo>
                  <a:lnTo>
                    <a:pt x="611" y="822"/>
                  </a:lnTo>
                  <a:lnTo>
                    <a:pt x="611" y="1032"/>
                  </a:lnTo>
                  <a:lnTo>
                    <a:pt x="0" y="1032"/>
                  </a:lnTo>
                  <a:lnTo>
                    <a:pt x="0" y="1854"/>
                  </a:lnTo>
                  <a:lnTo>
                    <a:pt x="820" y="1854"/>
                  </a:lnTo>
                  <a:lnTo>
                    <a:pt x="820" y="1226"/>
                  </a:lnTo>
                  <a:lnTo>
                    <a:pt x="1028" y="1226"/>
                  </a:lnTo>
                  <a:lnTo>
                    <a:pt x="1028" y="2048"/>
                  </a:lnTo>
                  <a:lnTo>
                    <a:pt x="0" y="2048"/>
                  </a:lnTo>
                  <a:lnTo>
                    <a:pt x="0" y="2871"/>
                  </a:lnTo>
                  <a:lnTo>
                    <a:pt x="417" y="2871"/>
                  </a:lnTo>
                  <a:lnTo>
                    <a:pt x="417" y="3289"/>
                  </a:lnTo>
                  <a:lnTo>
                    <a:pt x="0" y="3289"/>
                  </a:lnTo>
                  <a:lnTo>
                    <a:pt x="0" y="4500"/>
                  </a:lnTo>
                  <a:lnTo>
                    <a:pt x="209" y="4500"/>
                  </a:lnTo>
                  <a:lnTo>
                    <a:pt x="209" y="3498"/>
                  </a:lnTo>
                  <a:lnTo>
                    <a:pt x="611" y="3498"/>
                  </a:lnTo>
                  <a:lnTo>
                    <a:pt x="611" y="2661"/>
                  </a:lnTo>
                  <a:lnTo>
                    <a:pt x="209" y="2661"/>
                  </a:lnTo>
                  <a:lnTo>
                    <a:pt x="209" y="2258"/>
                  </a:lnTo>
                  <a:lnTo>
                    <a:pt x="1222" y="2258"/>
                  </a:lnTo>
                  <a:lnTo>
                    <a:pt x="1222" y="1226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11"/>
            <p:cNvSpPr>
              <a:spLocks noEditPoints="1"/>
            </p:cNvSpPr>
            <p:nvPr/>
          </p:nvSpPr>
          <p:spPr bwMode="auto">
            <a:xfrm flipH="1">
              <a:off x="19083121" y="4026618"/>
              <a:ext cx="861452" cy="808968"/>
            </a:xfrm>
            <a:custGeom>
              <a:avLst/>
              <a:gdLst>
                <a:gd name="T0" fmla="*/ 611 w 4500"/>
                <a:gd name="T1" fmla="*/ 3274 h 4500"/>
                <a:gd name="T2" fmla="*/ 209 w 4500"/>
                <a:gd name="T3" fmla="*/ 2856 h 4500"/>
                <a:gd name="T4" fmla="*/ 820 w 4500"/>
                <a:gd name="T5" fmla="*/ 3678 h 4500"/>
                <a:gd name="T6" fmla="*/ 1028 w 4500"/>
                <a:gd name="T7" fmla="*/ 3469 h 4500"/>
                <a:gd name="T8" fmla="*/ 820 w 4500"/>
                <a:gd name="T9" fmla="*/ 3678 h 4500"/>
                <a:gd name="T10" fmla="*/ 611 w 4500"/>
                <a:gd name="T11" fmla="*/ 4291 h 4500"/>
                <a:gd name="T12" fmla="*/ 209 w 4500"/>
                <a:gd name="T13" fmla="*/ 3887 h 4500"/>
                <a:gd name="T14" fmla="*/ 1222 w 4500"/>
                <a:gd name="T15" fmla="*/ 4291 h 4500"/>
                <a:gd name="T16" fmla="*/ 1639 w 4500"/>
                <a:gd name="T17" fmla="*/ 3887 h 4500"/>
                <a:gd name="T18" fmla="*/ 1222 w 4500"/>
                <a:gd name="T19" fmla="*/ 4291 h 4500"/>
                <a:gd name="T20" fmla="*/ 2265 w 4500"/>
                <a:gd name="T21" fmla="*/ 3274 h 4500"/>
                <a:gd name="T22" fmla="*/ 2667 w 4500"/>
                <a:gd name="T23" fmla="*/ 4291 h 4500"/>
                <a:gd name="T24" fmla="*/ 3472 w 4500"/>
                <a:gd name="T25" fmla="*/ 3887 h 4500"/>
                <a:gd name="T26" fmla="*/ 4500 w 4500"/>
                <a:gd name="T27" fmla="*/ 4291 h 4500"/>
                <a:gd name="T28" fmla="*/ 3278 w 4500"/>
                <a:gd name="T29" fmla="*/ 4500 h 4500"/>
                <a:gd name="T30" fmla="*/ 2876 w 4500"/>
                <a:gd name="T31" fmla="*/ 4082 h 4500"/>
                <a:gd name="T32" fmla="*/ 2056 w 4500"/>
                <a:gd name="T33" fmla="*/ 4500 h 4500"/>
                <a:gd name="T34" fmla="*/ 1222 w 4500"/>
                <a:gd name="T35" fmla="*/ 3469 h 4500"/>
                <a:gd name="T36" fmla="*/ 1848 w 4500"/>
                <a:gd name="T37" fmla="*/ 3678 h 4500"/>
                <a:gd name="T38" fmla="*/ 1028 w 4500"/>
                <a:gd name="T39" fmla="*/ 4500 h 4500"/>
                <a:gd name="T40" fmla="*/ 820 w 4500"/>
                <a:gd name="T41" fmla="*/ 3887 h 4500"/>
                <a:gd name="T42" fmla="*/ 0 w 4500"/>
                <a:gd name="T43" fmla="*/ 4500 h 4500"/>
                <a:gd name="T44" fmla="*/ 611 w 4500"/>
                <a:gd name="T45" fmla="*/ 3678 h 4500"/>
                <a:gd name="T46" fmla="*/ 0 w 4500"/>
                <a:gd name="T47" fmla="*/ 3469 h 4500"/>
                <a:gd name="T48" fmla="*/ 820 w 4500"/>
                <a:gd name="T49" fmla="*/ 2646 h 4500"/>
                <a:gd name="T50" fmla="*/ 1028 w 4500"/>
                <a:gd name="T51" fmla="*/ 3274 h 4500"/>
                <a:gd name="T52" fmla="*/ 0 w 4500"/>
                <a:gd name="T53" fmla="*/ 2452 h 4500"/>
                <a:gd name="T54" fmla="*/ 417 w 4500"/>
                <a:gd name="T55" fmla="*/ 1630 h 4500"/>
                <a:gd name="T56" fmla="*/ 0 w 4500"/>
                <a:gd name="T57" fmla="*/ 1211 h 4500"/>
                <a:gd name="T58" fmla="*/ 209 w 4500"/>
                <a:gd name="T59" fmla="*/ 0 h 4500"/>
                <a:gd name="T60" fmla="*/ 611 w 4500"/>
                <a:gd name="T61" fmla="*/ 1002 h 4500"/>
                <a:gd name="T62" fmla="*/ 209 w 4500"/>
                <a:gd name="T63" fmla="*/ 1839 h 4500"/>
                <a:gd name="T64" fmla="*/ 1222 w 4500"/>
                <a:gd name="T65" fmla="*/ 2243 h 4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00" h="4500">
                  <a:moveTo>
                    <a:pt x="209" y="3274"/>
                  </a:moveTo>
                  <a:lnTo>
                    <a:pt x="611" y="3274"/>
                  </a:lnTo>
                  <a:lnTo>
                    <a:pt x="611" y="2856"/>
                  </a:lnTo>
                  <a:lnTo>
                    <a:pt x="209" y="2856"/>
                  </a:lnTo>
                  <a:lnTo>
                    <a:pt x="209" y="3274"/>
                  </a:lnTo>
                  <a:close/>
                  <a:moveTo>
                    <a:pt x="820" y="3678"/>
                  </a:moveTo>
                  <a:lnTo>
                    <a:pt x="1028" y="3678"/>
                  </a:lnTo>
                  <a:lnTo>
                    <a:pt x="1028" y="3469"/>
                  </a:lnTo>
                  <a:lnTo>
                    <a:pt x="820" y="3469"/>
                  </a:lnTo>
                  <a:lnTo>
                    <a:pt x="820" y="3678"/>
                  </a:lnTo>
                  <a:close/>
                  <a:moveTo>
                    <a:pt x="209" y="4291"/>
                  </a:moveTo>
                  <a:lnTo>
                    <a:pt x="611" y="4291"/>
                  </a:lnTo>
                  <a:lnTo>
                    <a:pt x="611" y="3887"/>
                  </a:lnTo>
                  <a:lnTo>
                    <a:pt x="209" y="3887"/>
                  </a:lnTo>
                  <a:lnTo>
                    <a:pt x="209" y="4291"/>
                  </a:lnTo>
                  <a:close/>
                  <a:moveTo>
                    <a:pt x="1222" y="4291"/>
                  </a:moveTo>
                  <a:lnTo>
                    <a:pt x="1639" y="4291"/>
                  </a:lnTo>
                  <a:lnTo>
                    <a:pt x="1639" y="3887"/>
                  </a:lnTo>
                  <a:lnTo>
                    <a:pt x="1222" y="3887"/>
                  </a:lnTo>
                  <a:lnTo>
                    <a:pt x="1222" y="4291"/>
                  </a:lnTo>
                  <a:close/>
                  <a:moveTo>
                    <a:pt x="1222" y="3274"/>
                  </a:moveTo>
                  <a:lnTo>
                    <a:pt x="2265" y="3274"/>
                  </a:lnTo>
                  <a:lnTo>
                    <a:pt x="2265" y="4291"/>
                  </a:lnTo>
                  <a:lnTo>
                    <a:pt x="2667" y="4291"/>
                  </a:lnTo>
                  <a:lnTo>
                    <a:pt x="2667" y="3887"/>
                  </a:lnTo>
                  <a:lnTo>
                    <a:pt x="3472" y="3887"/>
                  </a:lnTo>
                  <a:lnTo>
                    <a:pt x="3472" y="4291"/>
                  </a:lnTo>
                  <a:lnTo>
                    <a:pt x="4500" y="4291"/>
                  </a:lnTo>
                  <a:lnTo>
                    <a:pt x="4500" y="4500"/>
                  </a:lnTo>
                  <a:lnTo>
                    <a:pt x="3278" y="4500"/>
                  </a:lnTo>
                  <a:lnTo>
                    <a:pt x="3278" y="4082"/>
                  </a:lnTo>
                  <a:lnTo>
                    <a:pt x="2876" y="4082"/>
                  </a:lnTo>
                  <a:lnTo>
                    <a:pt x="2876" y="4500"/>
                  </a:lnTo>
                  <a:lnTo>
                    <a:pt x="2056" y="4500"/>
                  </a:lnTo>
                  <a:lnTo>
                    <a:pt x="2056" y="3469"/>
                  </a:lnTo>
                  <a:lnTo>
                    <a:pt x="1222" y="3469"/>
                  </a:lnTo>
                  <a:lnTo>
                    <a:pt x="1222" y="3678"/>
                  </a:lnTo>
                  <a:lnTo>
                    <a:pt x="1848" y="3678"/>
                  </a:lnTo>
                  <a:lnTo>
                    <a:pt x="1848" y="4500"/>
                  </a:lnTo>
                  <a:lnTo>
                    <a:pt x="1028" y="4500"/>
                  </a:lnTo>
                  <a:lnTo>
                    <a:pt x="1028" y="3887"/>
                  </a:lnTo>
                  <a:lnTo>
                    <a:pt x="820" y="3887"/>
                  </a:lnTo>
                  <a:lnTo>
                    <a:pt x="820" y="4500"/>
                  </a:lnTo>
                  <a:lnTo>
                    <a:pt x="0" y="4500"/>
                  </a:lnTo>
                  <a:lnTo>
                    <a:pt x="0" y="3678"/>
                  </a:lnTo>
                  <a:lnTo>
                    <a:pt x="611" y="3678"/>
                  </a:lnTo>
                  <a:lnTo>
                    <a:pt x="611" y="3469"/>
                  </a:lnTo>
                  <a:lnTo>
                    <a:pt x="0" y="3469"/>
                  </a:lnTo>
                  <a:lnTo>
                    <a:pt x="0" y="2646"/>
                  </a:lnTo>
                  <a:lnTo>
                    <a:pt x="820" y="2646"/>
                  </a:lnTo>
                  <a:lnTo>
                    <a:pt x="820" y="3274"/>
                  </a:lnTo>
                  <a:lnTo>
                    <a:pt x="1028" y="3274"/>
                  </a:lnTo>
                  <a:lnTo>
                    <a:pt x="1028" y="2452"/>
                  </a:lnTo>
                  <a:lnTo>
                    <a:pt x="0" y="2452"/>
                  </a:lnTo>
                  <a:lnTo>
                    <a:pt x="0" y="1630"/>
                  </a:lnTo>
                  <a:lnTo>
                    <a:pt x="417" y="1630"/>
                  </a:lnTo>
                  <a:lnTo>
                    <a:pt x="417" y="1211"/>
                  </a:lnTo>
                  <a:lnTo>
                    <a:pt x="0" y="1211"/>
                  </a:lnTo>
                  <a:lnTo>
                    <a:pt x="0" y="0"/>
                  </a:lnTo>
                  <a:lnTo>
                    <a:pt x="209" y="0"/>
                  </a:lnTo>
                  <a:lnTo>
                    <a:pt x="209" y="1002"/>
                  </a:lnTo>
                  <a:lnTo>
                    <a:pt x="611" y="1002"/>
                  </a:lnTo>
                  <a:lnTo>
                    <a:pt x="611" y="1839"/>
                  </a:lnTo>
                  <a:lnTo>
                    <a:pt x="209" y="1839"/>
                  </a:lnTo>
                  <a:lnTo>
                    <a:pt x="209" y="2243"/>
                  </a:lnTo>
                  <a:lnTo>
                    <a:pt x="1222" y="2243"/>
                  </a:lnTo>
                  <a:lnTo>
                    <a:pt x="1222" y="3274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1839481" y="2609290"/>
              <a:ext cx="0" cy="1230153"/>
            </a:xfrm>
            <a:prstGeom prst="line">
              <a:avLst/>
            </a:prstGeom>
            <a:ln w="444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9917767" y="2620792"/>
              <a:ext cx="0" cy="1218651"/>
            </a:xfrm>
            <a:prstGeom prst="line">
              <a:avLst/>
            </a:prstGeom>
            <a:ln w="444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18121516" y="11470300"/>
            <a:ext cx="3993401" cy="175432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(1380 - 1442)</a:t>
            </a:r>
          </a:p>
        </p:txBody>
      </p:sp>
      <p:sp>
        <p:nvSpPr>
          <p:cNvPr id="20" name="Rectangle 28">
            <a:extLst>
              <a:ext uri="{FF2B5EF4-FFF2-40B4-BE49-F238E27FC236}">
                <a16:creationId xmlns="" xmlns:a16="http://schemas.microsoft.com/office/drawing/2014/main" id="{4FCE7797-55E1-4C33-8808-4C3F518144D3}"/>
              </a:ext>
            </a:extLst>
          </p:cNvPr>
          <p:cNvSpPr/>
          <p:nvPr/>
        </p:nvSpPr>
        <p:spPr>
          <a:xfrm>
            <a:off x="1035784" y="1244645"/>
            <a:ext cx="103632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Xuất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thân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13">
            <a:extLst>
              <a:ext uri="{FF2B5EF4-FFF2-40B4-BE49-F238E27FC236}">
                <a16:creationId xmlns="" xmlns:a16="http://schemas.microsoft.com/office/drawing/2014/main" id="{93843E78-A04E-4D52-A11A-8A6DB86BE830}"/>
              </a:ext>
            </a:extLst>
          </p:cNvPr>
          <p:cNvGrpSpPr/>
          <p:nvPr/>
        </p:nvGrpSpPr>
        <p:grpSpPr>
          <a:xfrm>
            <a:off x="1156702" y="1972396"/>
            <a:ext cx="14436375" cy="1828386"/>
            <a:chOff x="2428842" y="3924087"/>
            <a:chExt cx="14436375" cy="1828386"/>
          </a:xfrm>
        </p:grpSpPr>
        <p:sp>
          <p:nvSpPr>
            <p:cNvPr id="22" name="Rectangle 31">
              <a:extLst>
                <a:ext uri="{FF2B5EF4-FFF2-40B4-BE49-F238E27FC236}">
                  <a16:creationId xmlns="" xmlns:a16="http://schemas.microsoft.com/office/drawing/2014/main" id="{8876CB7D-4F3D-4B25-A23E-C26BA8557678}"/>
                </a:ext>
              </a:extLst>
            </p:cNvPr>
            <p:cNvSpPr/>
            <p:nvPr/>
          </p:nvSpPr>
          <p:spPr>
            <a:xfrm>
              <a:off x="3179913" y="3924087"/>
              <a:ext cx="13685304" cy="18283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Trãi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(1380 -1442),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Ức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Chi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Ngại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Linh,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Hải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3" name="Group 58">
              <a:extLst>
                <a:ext uri="{FF2B5EF4-FFF2-40B4-BE49-F238E27FC236}">
                  <a16:creationId xmlns="" xmlns:a16="http://schemas.microsoft.com/office/drawing/2014/main" id="{C4647A90-F549-4CD0-A375-007327B90227}"/>
                </a:ext>
              </a:extLst>
            </p:cNvPr>
            <p:cNvGrpSpPr/>
            <p:nvPr/>
          </p:nvGrpSpPr>
          <p:grpSpPr>
            <a:xfrm>
              <a:off x="2428842" y="4396400"/>
              <a:ext cx="468313" cy="468313"/>
              <a:chOff x="2204908" y="4489707"/>
              <a:chExt cx="468313" cy="468313"/>
            </a:xfrm>
          </p:grpSpPr>
          <p:sp>
            <p:nvSpPr>
              <p:cNvPr id="25" name="Freeform 5">
                <a:extLst>
                  <a:ext uri="{FF2B5EF4-FFF2-40B4-BE49-F238E27FC236}">
                    <a16:creationId xmlns="" xmlns:a16="http://schemas.microsoft.com/office/drawing/2014/main" id="{457B55E0-FCF5-466D-A526-3F3D3727CE40}"/>
                  </a:ext>
                </a:extLst>
              </p:cNvPr>
              <p:cNvSpPr/>
              <p:nvPr/>
            </p:nvSpPr>
            <p:spPr bwMode="auto">
              <a:xfrm>
                <a:off x="2298571" y="4572257"/>
                <a:ext cx="373063" cy="282575"/>
              </a:xfrm>
              <a:custGeom>
                <a:avLst/>
                <a:gdLst>
                  <a:gd name="T0" fmla="*/ 272 w 276"/>
                  <a:gd name="T1" fmla="*/ 29 h 210"/>
                  <a:gd name="T2" fmla="*/ 245 w 276"/>
                  <a:gd name="T3" fmla="*/ 3 h 210"/>
                  <a:gd name="T4" fmla="*/ 237 w 276"/>
                  <a:gd name="T5" fmla="*/ 0 h 210"/>
                  <a:gd name="T6" fmla="*/ 230 w 276"/>
                  <a:gd name="T7" fmla="*/ 3 h 210"/>
                  <a:gd name="T8" fmla="*/ 102 w 276"/>
                  <a:gd name="T9" fmla="*/ 130 h 210"/>
                  <a:gd name="T10" fmla="*/ 47 w 276"/>
                  <a:gd name="T11" fmla="*/ 74 h 210"/>
                  <a:gd name="T12" fmla="*/ 39 w 276"/>
                  <a:gd name="T13" fmla="*/ 71 h 210"/>
                  <a:gd name="T14" fmla="*/ 31 w 276"/>
                  <a:gd name="T15" fmla="*/ 74 h 210"/>
                  <a:gd name="T16" fmla="*/ 4 w 276"/>
                  <a:gd name="T17" fmla="*/ 101 h 210"/>
                  <a:gd name="T18" fmla="*/ 4 w 276"/>
                  <a:gd name="T19" fmla="*/ 117 h 210"/>
                  <a:gd name="T20" fmla="*/ 94 w 276"/>
                  <a:gd name="T21" fmla="*/ 207 h 210"/>
                  <a:gd name="T22" fmla="*/ 101 w 276"/>
                  <a:gd name="T23" fmla="*/ 210 h 210"/>
                  <a:gd name="T24" fmla="*/ 102 w 276"/>
                  <a:gd name="T25" fmla="*/ 210 h 210"/>
                  <a:gd name="T26" fmla="*/ 102 w 276"/>
                  <a:gd name="T27" fmla="*/ 210 h 210"/>
                  <a:gd name="T28" fmla="*/ 102 w 276"/>
                  <a:gd name="T29" fmla="*/ 210 h 210"/>
                  <a:gd name="T30" fmla="*/ 110 w 276"/>
                  <a:gd name="T31" fmla="*/ 207 h 210"/>
                  <a:gd name="T32" fmla="*/ 272 w 276"/>
                  <a:gd name="T33" fmla="*/ 45 h 210"/>
                  <a:gd name="T34" fmla="*/ 272 w 276"/>
                  <a:gd name="T35" fmla="*/ 29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6" h="210">
                    <a:moveTo>
                      <a:pt x="272" y="29"/>
                    </a:moveTo>
                    <a:cubicBezTo>
                      <a:pt x="245" y="3"/>
                      <a:pt x="245" y="3"/>
                      <a:pt x="245" y="3"/>
                    </a:cubicBezTo>
                    <a:cubicBezTo>
                      <a:pt x="243" y="1"/>
                      <a:pt x="240" y="0"/>
                      <a:pt x="237" y="0"/>
                    </a:cubicBezTo>
                    <a:cubicBezTo>
                      <a:pt x="234" y="0"/>
                      <a:pt x="232" y="1"/>
                      <a:pt x="230" y="3"/>
                    </a:cubicBezTo>
                    <a:cubicBezTo>
                      <a:pt x="102" y="130"/>
                      <a:pt x="102" y="130"/>
                      <a:pt x="102" y="130"/>
                    </a:cubicBezTo>
                    <a:cubicBezTo>
                      <a:pt x="47" y="74"/>
                      <a:pt x="47" y="74"/>
                      <a:pt x="47" y="74"/>
                    </a:cubicBezTo>
                    <a:cubicBezTo>
                      <a:pt x="45" y="72"/>
                      <a:pt x="42" y="71"/>
                      <a:pt x="39" y="71"/>
                    </a:cubicBezTo>
                    <a:cubicBezTo>
                      <a:pt x="36" y="71"/>
                      <a:pt x="33" y="72"/>
                      <a:pt x="31" y="74"/>
                    </a:cubicBezTo>
                    <a:cubicBezTo>
                      <a:pt x="4" y="101"/>
                      <a:pt x="4" y="101"/>
                      <a:pt x="4" y="101"/>
                    </a:cubicBezTo>
                    <a:cubicBezTo>
                      <a:pt x="0" y="105"/>
                      <a:pt x="0" y="112"/>
                      <a:pt x="4" y="117"/>
                    </a:cubicBezTo>
                    <a:cubicBezTo>
                      <a:pt x="94" y="207"/>
                      <a:pt x="94" y="207"/>
                      <a:pt x="94" y="207"/>
                    </a:cubicBezTo>
                    <a:cubicBezTo>
                      <a:pt x="96" y="209"/>
                      <a:pt x="98" y="210"/>
                      <a:pt x="101" y="210"/>
                    </a:cubicBezTo>
                    <a:cubicBezTo>
                      <a:pt x="101" y="210"/>
                      <a:pt x="102" y="210"/>
                      <a:pt x="102" y="210"/>
                    </a:cubicBezTo>
                    <a:cubicBezTo>
                      <a:pt x="102" y="210"/>
                      <a:pt x="102" y="210"/>
                      <a:pt x="102" y="210"/>
                    </a:cubicBezTo>
                    <a:cubicBezTo>
                      <a:pt x="102" y="210"/>
                      <a:pt x="102" y="210"/>
                      <a:pt x="102" y="210"/>
                    </a:cubicBezTo>
                    <a:cubicBezTo>
                      <a:pt x="105" y="210"/>
                      <a:pt x="108" y="209"/>
                      <a:pt x="110" y="207"/>
                    </a:cubicBezTo>
                    <a:cubicBezTo>
                      <a:pt x="272" y="45"/>
                      <a:pt x="272" y="45"/>
                      <a:pt x="272" y="45"/>
                    </a:cubicBezTo>
                    <a:cubicBezTo>
                      <a:pt x="276" y="41"/>
                      <a:pt x="276" y="34"/>
                      <a:pt x="272" y="29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Freeform 6">
                <a:extLst>
                  <a:ext uri="{FF2B5EF4-FFF2-40B4-BE49-F238E27FC236}">
                    <a16:creationId xmlns="" xmlns:a16="http://schemas.microsoft.com/office/drawing/2014/main" id="{FEB56686-3587-426C-8BED-DC4C49D0D0E7}"/>
                  </a:ext>
                </a:extLst>
              </p:cNvPr>
              <p:cNvSpPr/>
              <p:nvPr/>
            </p:nvSpPr>
            <p:spPr bwMode="auto">
              <a:xfrm>
                <a:off x="2204908" y="4489707"/>
                <a:ext cx="468313" cy="468313"/>
              </a:xfrm>
              <a:custGeom>
                <a:avLst/>
                <a:gdLst>
                  <a:gd name="T0" fmla="*/ 332 w 348"/>
                  <a:gd name="T1" fmla="*/ 145 h 348"/>
                  <a:gd name="T2" fmla="*/ 195 w 348"/>
                  <a:gd name="T3" fmla="*/ 282 h 348"/>
                  <a:gd name="T4" fmla="*/ 173 w 348"/>
                  <a:gd name="T5" fmla="*/ 291 h 348"/>
                  <a:gd name="T6" fmla="*/ 167 w 348"/>
                  <a:gd name="T7" fmla="*/ 291 h 348"/>
                  <a:gd name="T8" fmla="*/ 166 w 348"/>
                  <a:gd name="T9" fmla="*/ 290 h 348"/>
                  <a:gd name="T10" fmla="*/ 151 w 348"/>
                  <a:gd name="T11" fmla="*/ 282 h 348"/>
                  <a:gd name="T12" fmla="*/ 61 w 348"/>
                  <a:gd name="T13" fmla="*/ 192 h 348"/>
                  <a:gd name="T14" fmla="*/ 52 w 348"/>
                  <a:gd name="T15" fmla="*/ 170 h 348"/>
                  <a:gd name="T16" fmla="*/ 61 w 348"/>
                  <a:gd name="T17" fmla="*/ 148 h 348"/>
                  <a:gd name="T18" fmla="*/ 87 w 348"/>
                  <a:gd name="T19" fmla="*/ 121 h 348"/>
                  <a:gd name="T20" fmla="*/ 109 w 348"/>
                  <a:gd name="T21" fmla="*/ 112 h 348"/>
                  <a:gd name="T22" fmla="*/ 131 w 348"/>
                  <a:gd name="T23" fmla="*/ 121 h 348"/>
                  <a:gd name="T24" fmla="*/ 173 w 348"/>
                  <a:gd name="T25" fmla="*/ 163 h 348"/>
                  <a:gd name="T26" fmla="*/ 261 w 348"/>
                  <a:gd name="T27" fmla="*/ 74 h 348"/>
                  <a:gd name="T28" fmla="*/ 202 w 348"/>
                  <a:gd name="T29" fmla="*/ 16 h 348"/>
                  <a:gd name="T30" fmla="*/ 146 w 348"/>
                  <a:gd name="T31" fmla="*/ 16 h 348"/>
                  <a:gd name="T32" fmla="*/ 16 w 348"/>
                  <a:gd name="T33" fmla="*/ 146 h 348"/>
                  <a:gd name="T34" fmla="*/ 16 w 348"/>
                  <a:gd name="T35" fmla="*/ 202 h 348"/>
                  <a:gd name="T36" fmla="*/ 146 w 348"/>
                  <a:gd name="T37" fmla="*/ 333 h 348"/>
                  <a:gd name="T38" fmla="*/ 202 w 348"/>
                  <a:gd name="T39" fmla="*/ 333 h 348"/>
                  <a:gd name="T40" fmla="*/ 333 w 348"/>
                  <a:gd name="T41" fmla="*/ 202 h 348"/>
                  <a:gd name="T42" fmla="*/ 333 w 348"/>
                  <a:gd name="T43" fmla="*/ 146 h 348"/>
                  <a:gd name="T44" fmla="*/ 332 w 348"/>
                  <a:gd name="T45" fmla="*/ 145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48" h="348">
                    <a:moveTo>
                      <a:pt x="332" y="145"/>
                    </a:moveTo>
                    <a:cubicBezTo>
                      <a:pt x="195" y="282"/>
                      <a:pt x="195" y="282"/>
                      <a:pt x="195" y="282"/>
                    </a:cubicBezTo>
                    <a:cubicBezTo>
                      <a:pt x="189" y="288"/>
                      <a:pt x="181" y="291"/>
                      <a:pt x="173" y="291"/>
                    </a:cubicBezTo>
                    <a:cubicBezTo>
                      <a:pt x="167" y="291"/>
                      <a:pt x="167" y="291"/>
                      <a:pt x="167" y="291"/>
                    </a:cubicBezTo>
                    <a:cubicBezTo>
                      <a:pt x="166" y="290"/>
                      <a:pt x="166" y="290"/>
                      <a:pt x="166" y="290"/>
                    </a:cubicBezTo>
                    <a:cubicBezTo>
                      <a:pt x="160" y="289"/>
                      <a:pt x="155" y="286"/>
                      <a:pt x="151" y="282"/>
                    </a:cubicBezTo>
                    <a:cubicBezTo>
                      <a:pt x="61" y="192"/>
                      <a:pt x="61" y="192"/>
                      <a:pt x="61" y="192"/>
                    </a:cubicBezTo>
                    <a:cubicBezTo>
                      <a:pt x="55" y="186"/>
                      <a:pt x="52" y="178"/>
                      <a:pt x="52" y="170"/>
                    </a:cubicBezTo>
                    <a:cubicBezTo>
                      <a:pt x="52" y="161"/>
                      <a:pt x="55" y="154"/>
                      <a:pt x="61" y="148"/>
                    </a:cubicBezTo>
                    <a:cubicBezTo>
                      <a:pt x="87" y="121"/>
                      <a:pt x="87" y="121"/>
                      <a:pt x="87" y="121"/>
                    </a:cubicBezTo>
                    <a:cubicBezTo>
                      <a:pt x="93" y="115"/>
                      <a:pt x="101" y="112"/>
                      <a:pt x="109" y="112"/>
                    </a:cubicBezTo>
                    <a:cubicBezTo>
                      <a:pt x="118" y="112"/>
                      <a:pt x="126" y="115"/>
                      <a:pt x="131" y="121"/>
                    </a:cubicBezTo>
                    <a:cubicBezTo>
                      <a:pt x="173" y="163"/>
                      <a:pt x="173" y="163"/>
                      <a:pt x="173" y="163"/>
                    </a:cubicBezTo>
                    <a:cubicBezTo>
                      <a:pt x="261" y="74"/>
                      <a:pt x="261" y="74"/>
                      <a:pt x="261" y="74"/>
                    </a:cubicBezTo>
                    <a:cubicBezTo>
                      <a:pt x="202" y="16"/>
                      <a:pt x="202" y="16"/>
                      <a:pt x="202" y="16"/>
                    </a:cubicBezTo>
                    <a:cubicBezTo>
                      <a:pt x="187" y="0"/>
                      <a:pt x="161" y="0"/>
                      <a:pt x="146" y="16"/>
                    </a:cubicBezTo>
                    <a:cubicBezTo>
                      <a:pt x="16" y="146"/>
                      <a:pt x="16" y="146"/>
                      <a:pt x="16" y="146"/>
                    </a:cubicBezTo>
                    <a:cubicBezTo>
                      <a:pt x="0" y="161"/>
                      <a:pt x="0" y="187"/>
                      <a:pt x="16" y="202"/>
                    </a:cubicBezTo>
                    <a:cubicBezTo>
                      <a:pt x="146" y="333"/>
                      <a:pt x="146" y="333"/>
                      <a:pt x="146" y="333"/>
                    </a:cubicBezTo>
                    <a:cubicBezTo>
                      <a:pt x="161" y="348"/>
                      <a:pt x="187" y="348"/>
                      <a:pt x="202" y="333"/>
                    </a:cubicBezTo>
                    <a:cubicBezTo>
                      <a:pt x="333" y="202"/>
                      <a:pt x="333" y="202"/>
                      <a:pt x="333" y="202"/>
                    </a:cubicBezTo>
                    <a:cubicBezTo>
                      <a:pt x="348" y="187"/>
                      <a:pt x="348" y="161"/>
                      <a:pt x="333" y="146"/>
                    </a:cubicBezTo>
                    <a:lnTo>
                      <a:pt x="332" y="145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7" name="Group 13">
            <a:extLst>
              <a:ext uri="{FF2B5EF4-FFF2-40B4-BE49-F238E27FC236}">
                <a16:creationId xmlns="" xmlns:a16="http://schemas.microsoft.com/office/drawing/2014/main" id="{0E164CF8-6D25-4D57-9F0C-C4E45DD62ED4}"/>
              </a:ext>
            </a:extLst>
          </p:cNvPr>
          <p:cNvGrpSpPr/>
          <p:nvPr/>
        </p:nvGrpSpPr>
        <p:grpSpPr>
          <a:xfrm>
            <a:off x="1156702" y="4011521"/>
            <a:ext cx="14381203" cy="1828386"/>
            <a:chOff x="2428842" y="4007853"/>
            <a:chExt cx="14381203" cy="1828386"/>
          </a:xfrm>
        </p:grpSpPr>
        <p:sp>
          <p:nvSpPr>
            <p:cNvPr id="28" name="Rectangle 43">
              <a:extLst>
                <a:ext uri="{FF2B5EF4-FFF2-40B4-BE49-F238E27FC236}">
                  <a16:creationId xmlns="" xmlns:a16="http://schemas.microsoft.com/office/drawing/2014/main" id="{5C2EB5B7-549C-4217-8464-F9B2903CF99E}"/>
                </a:ext>
              </a:extLst>
            </p:cNvPr>
            <p:cNvSpPr/>
            <p:nvPr/>
          </p:nvSpPr>
          <p:spPr>
            <a:xfrm>
              <a:off x="3124741" y="4007853"/>
              <a:ext cx="13685304" cy="18283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Phi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Khanh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Trần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ngoại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 Trần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9" name="Group 58">
              <a:extLst>
                <a:ext uri="{FF2B5EF4-FFF2-40B4-BE49-F238E27FC236}">
                  <a16:creationId xmlns="" xmlns:a16="http://schemas.microsoft.com/office/drawing/2014/main" id="{0A0662B3-6EB1-4098-9F64-4909467AA5F9}"/>
                </a:ext>
              </a:extLst>
            </p:cNvPr>
            <p:cNvGrpSpPr/>
            <p:nvPr/>
          </p:nvGrpSpPr>
          <p:grpSpPr>
            <a:xfrm>
              <a:off x="2428842" y="4396400"/>
              <a:ext cx="468313" cy="468313"/>
              <a:chOff x="2204908" y="4489707"/>
              <a:chExt cx="468313" cy="468313"/>
            </a:xfrm>
          </p:grpSpPr>
          <p:sp>
            <p:nvSpPr>
              <p:cNvPr id="30" name="Freeform 5">
                <a:extLst>
                  <a:ext uri="{FF2B5EF4-FFF2-40B4-BE49-F238E27FC236}">
                    <a16:creationId xmlns="" xmlns:a16="http://schemas.microsoft.com/office/drawing/2014/main" id="{F30804FB-6E81-4900-89FB-B33F45EA7EE9}"/>
                  </a:ext>
                </a:extLst>
              </p:cNvPr>
              <p:cNvSpPr/>
              <p:nvPr/>
            </p:nvSpPr>
            <p:spPr bwMode="auto">
              <a:xfrm>
                <a:off x="2298571" y="4572257"/>
                <a:ext cx="373063" cy="282575"/>
              </a:xfrm>
              <a:custGeom>
                <a:avLst/>
                <a:gdLst>
                  <a:gd name="T0" fmla="*/ 272 w 276"/>
                  <a:gd name="T1" fmla="*/ 29 h 210"/>
                  <a:gd name="T2" fmla="*/ 245 w 276"/>
                  <a:gd name="T3" fmla="*/ 3 h 210"/>
                  <a:gd name="T4" fmla="*/ 237 w 276"/>
                  <a:gd name="T5" fmla="*/ 0 h 210"/>
                  <a:gd name="T6" fmla="*/ 230 w 276"/>
                  <a:gd name="T7" fmla="*/ 3 h 210"/>
                  <a:gd name="T8" fmla="*/ 102 w 276"/>
                  <a:gd name="T9" fmla="*/ 130 h 210"/>
                  <a:gd name="T10" fmla="*/ 47 w 276"/>
                  <a:gd name="T11" fmla="*/ 74 h 210"/>
                  <a:gd name="T12" fmla="*/ 39 w 276"/>
                  <a:gd name="T13" fmla="*/ 71 h 210"/>
                  <a:gd name="T14" fmla="*/ 31 w 276"/>
                  <a:gd name="T15" fmla="*/ 74 h 210"/>
                  <a:gd name="T16" fmla="*/ 4 w 276"/>
                  <a:gd name="T17" fmla="*/ 101 h 210"/>
                  <a:gd name="T18" fmla="*/ 4 w 276"/>
                  <a:gd name="T19" fmla="*/ 117 h 210"/>
                  <a:gd name="T20" fmla="*/ 94 w 276"/>
                  <a:gd name="T21" fmla="*/ 207 h 210"/>
                  <a:gd name="T22" fmla="*/ 101 w 276"/>
                  <a:gd name="T23" fmla="*/ 210 h 210"/>
                  <a:gd name="T24" fmla="*/ 102 w 276"/>
                  <a:gd name="T25" fmla="*/ 210 h 210"/>
                  <a:gd name="T26" fmla="*/ 102 w 276"/>
                  <a:gd name="T27" fmla="*/ 210 h 210"/>
                  <a:gd name="T28" fmla="*/ 102 w 276"/>
                  <a:gd name="T29" fmla="*/ 210 h 210"/>
                  <a:gd name="T30" fmla="*/ 110 w 276"/>
                  <a:gd name="T31" fmla="*/ 207 h 210"/>
                  <a:gd name="T32" fmla="*/ 272 w 276"/>
                  <a:gd name="T33" fmla="*/ 45 h 210"/>
                  <a:gd name="T34" fmla="*/ 272 w 276"/>
                  <a:gd name="T35" fmla="*/ 29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6" h="210">
                    <a:moveTo>
                      <a:pt x="272" y="29"/>
                    </a:moveTo>
                    <a:cubicBezTo>
                      <a:pt x="245" y="3"/>
                      <a:pt x="245" y="3"/>
                      <a:pt x="245" y="3"/>
                    </a:cubicBezTo>
                    <a:cubicBezTo>
                      <a:pt x="243" y="1"/>
                      <a:pt x="240" y="0"/>
                      <a:pt x="237" y="0"/>
                    </a:cubicBezTo>
                    <a:cubicBezTo>
                      <a:pt x="234" y="0"/>
                      <a:pt x="232" y="1"/>
                      <a:pt x="230" y="3"/>
                    </a:cubicBezTo>
                    <a:cubicBezTo>
                      <a:pt x="102" y="130"/>
                      <a:pt x="102" y="130"/>
                      <a:pt x="102" y="130"/>
                    </a:cubicBezTo>
                    <a:cubicBezTo>
                      <a:pt x="47" y="74"/>
                      <a:pt x="47" y="74"/>
                      <a:pt x="47" y="74"/>
                    </a:cubicBezTo>
                    <a:cubicBezTo>
                      <a:pt x="45" y="72"/>
                      <a:pt x="42" y="71"/>
                      <a:pt x="39" y="71"/>
                    </a:cubicBezTo>
                    <a:cubicBezTo>
                      <a:pt x="36" y="71"/>
                      <a:pt x="33" y="72"/>
                      <a:pt x="31" y="74"/>
                    </a:cubicBezTo>
                    <a:cubicBezTo>
                      <a:pt x="4" y="101"/>
                      <a:pt x="4" y="101"/>
                      <a:pt x="4" y="101"/>
                    </a:cubicBezTo>
                    <a:cubicBezTo>
                      <a:pt x="0" y="105"/>
                      <a:pt x="0" y="112"/>
                      <a:pt x="4" y="117"/>
                    </a:cubicBezTo>
                    <a:cubicBezTo>
                      <a:pt x="94" y="207"/>
                      <a:pt x="94" y="207"/>
                      <a:pt x="94" y="207"/>
                    </a:cubicBezTo>
                    <a:cubicBezTo>
                      <a:pt x="96" y="209"/>
                      <a:pt x="98" y="210"/>
                      <a:pt x="101" y="210"/>
                    </a:cubicBezTo>
                    <a:cubicBezTo>
                      <a:pt x="101" y="210"/>
                      <a:pt x="102" y="210"/>
                      <a:pt x="102" y="210"/>
                    </a:cubicBezTo>
                    <a:cubicBezTo>
                      <a:pt x="102" y="210"/>
                      <a:pt x="102" y="210"/>
                      <a:pt x="102" y="210"/>
                    </a:cubicBezTo>
                    <a:cubicBezTo>
                      <a:pt x="102" y="210"/>
                      <a:pt x="102" y="210"/>
                      <a:pt x="102" y="210"/>
                    </a:cubicBezTo>
                    <a:cubicBezTo>
                      <a:pt x="105" y="210"/>
                      <a:pt x="108" y="209"/>
                      <a:pt x="110" y="207"/>
                    </a:cubicBezTo>
                    <a:cubicBezTo>
                      <a:pt x="272" y="45"/>
                      <a:pt x="272" y="45"/>
                      <a:pt x="272" y="45"/>
                    </a:cubicBezTo>
                    <a:cubicBezTo>
                      <a:pt x="276" y="41"/>
                      <a:pt x="276" y="34"/>
                      <a:pt x="272" y="29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="" xmlns:a16="http://schemas.microsoft.com/office/drawing/2014/main" id="{1198F93F-1F29-44C9-9A7C-64E97462FD47}"/>
                  </a:ext>
                </a:extLst>
              </p:cNvPr>
              <p:cNvSpPr/>
              <p:nvPr/>
            </p:nvSpPr>
            <p:spPr bwMode="auto">
              <a:xfrm>
                <a:off x="2204908" y="4489707"/>
                <a:ext cx="468313" cy="468313"/>
              </a:xfrm>
              <a:custGeom>
                <a:avLst/>
                <a:gdLst>
                  <a:gd name="T0" fmla="*/ 332 w 348"/>
                  <a:gd name="T1" fmla="*/ 145 h 348"/>
                  <a:gd name="T2" fmla="*/ 195 w 348"/>
                  <a:gd name="T3" fmla="*/ 282 h 348"/>
                  <a:gd name="T4" fmla="*/ 173 w 348"/>
                  <a:gd name="T5" fmla="*/ 291 h 348"/>
                  <a:gd name="T6" fmla="*/ 167 w 348"/>
                  <a:gd name="T7" fmla="*/ 291 h 348"/>
                  <a:gd name="T8" fmla="*/ 166 w 348"/>
                  <a:gd name="T9" fmla="*/ 290 h 348"/>
                  <a:gd name="T10" fmla="*/ 151 w 348"/>
                  <a:gd name="T11" fmla="*/ 282 h 348"/>
                  <a:gd name="T12" fmla="*/ 61 w 348"/>
                  <a:gd name="T13" fmla="*/ 192 h 348"/>
                  <a:gd name="T14" fmla="*/ 52 w 348"/>
                  <a:gd name="T15" fmla="*/ 170 h 348"/>
                  <a:gd name="T16" fmla="*/ 61 w 348"/>
                  <a:gd name="T17" fmla="*/ 148 h 348"/>
                  <a:gd name="T18" fmla="*/ 87 w 348"/>
                  <a:gd name="T19" fmla="*/ 121 h 348"/>
                  <a:gd name="T20" fmla="*/ 109 w 348"/>
                  <a:gd name="T21" fmla="*/ 112 h 348"/>
                  <a:gd name="T22" fmla="*/ 131 w 348"/>
                  <a:gd name="T23" fmla="*/ 121 h 348"/>
                  <a:gd name="T24" fmla="*/ 173 w 348"/>
                  <a:gd name="T25" fmla="*/ 163 h 348"/>
                  <a:gd name="T26" fmla="*/ 261 w 348"/>
                  <a:gd name="T27" fmla="*/ 74 h 348"/>
                  <a:gd name="T28" fmla="*/ 202 w 348"/>
                  <a:gd name="T29" fmla="*/ 16 h 348"/>
                  <a:gd name="T30" fmla="*/ 146 w 348"/>
                  <a:gd name="T31" fmla="*/ 16 h 348"/>
                  <a:gd name="T32" fmla="*/ 16 w 348"/>
                  <a:gd name="T33" fmla="*/ 146 h 348"/>
                  <a:gd name="T34" fmla="*/ 16 w 348"/>
                  <a:gd name="T35" fmla="*/ 202 h 348"/>
                  <a:gd name="T36" fmla="*/ 146 w 348"/>
                  <a:gd name="T37" fmla="*/ 333 h 348"/>
                  <a:gd name="T38" fmla="*/ 202 w 348"/>
                  <a:gd name="T39" fmla="*/ 333 h 348"/>
                  <a:gd name="T40" fmla="*/ 333 w 348"/>
                  <a:gd name="T41" fmla="*/ 202 h 348"/>
                  <a:gd name="T42" fmla="*/ 333 w 348"/>
                  <a:gd name="T43" fmla="*/ 146 h 348"/>
                  <a:gd name="T44" fmla="*/ 332 w 348"/>
                  <a:gd name="T45" fmla="*/ 145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48" h="348">
                    <a:moveTo>
                      <a:pt x="332" y="145"/>
                    </a:moveTo>
                    <a:cubicBezTo>
                      <a:pt x="195" y="282"/>
                      <a:pt x="195" y="282"/>
                      <a:pt x="195" y="282"/>
                    </a:cubicBezTo>
                    <a:cubicBezTo>
                      <a:pt x="189" y="288"/>
                      <a:pt x="181" y="291"/>
                      <a:pt x="173" y="291"/>
                    </a:cubicBezTo>
                    <a:cubicBezTo>
                      <a:pt x="167" y="291"/>
                      <a:pt x="167" y="291"/>
                      <a:pt x="167" y="291"/>
                    </a:cubicBezTo>
                    <a:cubicBezTo>
                      <a:pt x="166" y="290"/>
                      <a:pt x="166" y="290"/>
                      <a:pt x="166" y="290"/>
                    </a:cubicBezTo>
                    <a:cubicBezTo>
                      <a:pt x="160" y="289"/>
                      <a:pt x="155" y="286"/>
                      <a:pt x="151" y="282"/>
                    </a:cubicBezTo>
                    <a:cubicBezTo>
                      <a:pt x="61" y="192"/>
                      <a:pt x="61" y="192"/>
                      <a:pt x="61" y="192"/>
                    </a:cubicBezTo>
                    <a:cubicBezTo>
                      <a:pt x="55" y="186"/>
                      <a:pt x="52" y="178"/>
                      <a:pt x="52" y="170"/>
                    </a:cubicBezTo>
                    <a:cubicBezTo>
                      <a:pt x="52" y="161"/>
                      <a:pt x="55" y="154"/>
                      <a:pt x="61" y="148"/>
                    </a:cubicBezTo>
                    <a:cubicBezTo>
                      <a:pt x="87" y="121"/>
                      <a:pt x="87" y="121"/>
                      <a:pt x="87" y="121"/>
                    </a:cubicBezTo>
                    <a:cubicBezTo>
                      <a:pt x="93" y="115"/>
                      <a:pt x="101" y="112"/>
                      <a:pt x="109" y="112"/>
                    </a:cubicBezTo>
                    <a:cubicBezTo>
                      <a:pt x="118" y="112"/>
                      <a:pt x="126" y="115"/>
                      <a:pt x="131" y="121"/>
                    </a:cubicBezTo>
                    <a:cubicBezTo>
                      <a:pt x="173" y="163"/>
                      <a:pt x="173" y="163"/>
                      <a:pt x="173" y="163"/>
                    </a:cubicBezTo>
                    <a:cubicBezTo>
                      <a:pt x="261" y="74"/>
                      <a:pt x="261" y="74"/>
                      <a:pt x="261" y="74"/>
                    </a:cubicBezTo>
                    <a:cubicBezTo>
                      <a:pt x="202" y="16"/>
                      <a:pt x="202" y="16"/>
                      <a:pt x="202" y="16"/>
                    </a:cubicBezTo>
                    <a:cubicBezTo>
                      <a:pt x="187" y="0"/>
                      <a:pt x="161" y="0"/>
                      <a:pt x="146" y="16"/>
                    </a:cubicBezTo>
                    <a:cubicBezTo>
                      <a:pt x="16" y="146"/>
                      <a:pt x="16" y="146"/>
                      <a:pt x="16" y="146"/>
                    </a:cubicBezTo>
                    <a:cubicBezTo>
                      <a:pt x="0" y="161"/>
                      <a:pt x="0" y="187"/>
                      <a:pt x="16" y="202"/>
                    </a:cubicBezTo>
                    <a:cubicBezTo>
                      <a:pt x="146" y="333"/>
                      <a:pt x="146" y="333"/>
                      <a:pt x="146" y="333"/>
                    </a:cubicBezTo>
                    <a:cubicBezTo>
                      <a:pt x="161" y="348"/>
                      <a:pt x="187" y="348"/>
                      <a:pt x="202" y="333"/>
                    </a:cubicBezTo>
                    <a:cubicBezTo>
                      <a:pt x="333" y="202"/>
                      <a:pt x="333" y="202"/>
                      <a:pt x="333" y="202"/>
                    </a:cubicBezTo>
                    <a:cubicBezTo>
                      <a:pt x="348" y="187"/>
                      <a:pt x="348" y="161"/>
                      <a:pt x="333" y="146"/>
                    </a:cubicBezTo>
                    <a:lnTo>
                      <a:pt x="332" y="145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43" name="Picture 18">
            <a:extLst>
              <a:ext uri="{FF2B5EF4-FFF2-40B4-BE49-F238E27FC236}">
                <a16:creationId xmlns="" xmlns:a16="http://schemas.microsoft.com/office/drawing/2014/main" id="{767ECBE9-60AB-4CE0-B997-9366500377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71031" y="6237157"/>
            <a:ext cx="762000" cy="717156"/>
          </a:xfrm>
          <a:prstGeom prst="rect">
            <a:avLst/>
          </a:prstGeom>
        </p:spPr>
      </p:pic>
      <p:sp>
        <p:nvSpPr>
          <p:cNvPr id="44" name="Rectangle 17">
            <a:extLst>
              <a:ext uri="{FF2B5EF4-FFF2-40B4-BE49-F238E27FC236}">
                <a16:creationId xmlns="" xmlns:a16="http://schemas.microsoft.com/office/drawing/2014/main" id="{3BD490D4-EC75-4A12-92D5-D9F1A9DB567C}"/>
              </a:ext>
            </a:extLst>
          </p:cNvPr>
          <p:cNvSpPr/>
          <p:nvPr/>
        </p:nvSpPr>
        <p:spPr>
          <a:xfrm>
            <a:off x="1941889" y="6227058"/>
            <a:ext cx="1219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96E27BDC-2878-4EBE-BC1C-9417662D7628}"/>
              </a:ext>
            </a:extLst>
          </p:cNvPr>
          <p:cNvSpPr txBox="1"/>
          <p:nvPr/>
        </p:nvSpPr>
        <p:spPr>
          <a:xfrm>
            <a:off x="1032347" y="26318"/>
            <a:ext cx="109452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III. TIỂU SỬ NGUYỄN TRÃI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ội dung 1">
            <a:extLst>
              <a:ext uri="{FF2B5EF4-FFF2-40B4-BE49-F238E27FC236}">
                <a16:creationId xmlns="" xmlns:a16="http://schemas.microsoft.com/office/drawing/2014/main" id="{DD8830F7-D000-4EEA-96F6-B7E2F2171E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8FB1696-09CE-4235-B597-6C8E11D94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176" cy="1371904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AB64CC2-6D9B-435E-9CCC-59B28CF88743}"/>
              </a:ext>
            </a:extLst>
          </p:cNvPr>
          <p:cNvGrpSpPr/>
          <p:nvPr/>
        </p:nvGrpSpPr>
        <p:grpSpPr>
          <a:xfrm>
            <a:off x="11722559" y="80419"/>
            <a:ext cx="12193588" cy="1710419"/>
            <a:chOff x="-217423" y="10539337"/>
            <a:chExt cx="24373368" cy="3040671"/>
          </a:xfrm>
        </p:grpSpPr>
        <p:grpSp>
          <p:nvGrpSpPr>
            <p:cNvPr id="5" name="Group 6">
              <a:extLst>
                <a:ext uri="{FF2B5EF4-FFF2-40B4-BE49-F238E27FC236}">
                  <a16:creationId xmlns="" xmlns:a16="http://schemas.microsoft.com/office/drawing/2014/main" id="{66654FF9-BA8C-4666-B335-176DA4B1B7B8}"/>
                </a:ext>
              </a:extLst>
            </p:cNvPr>
            <p:cNvGrpSpPr/>
            <p:nvPr/>
          </p:nvGrpSpPr>
          <p:grpSpPr>
            <a:xfrm>
              <a:off x="218007" y="10539337"/>
              <a:ext cx="23268700" cy="3040671"/>
              <a:chOff x="3330906" y="11272041"/>
              <a:chExt cx="17775365" cy="2370015"/>
            </a:xfrm>
          </p:grpSpPr>
          <p:sp>
            <p:nvSpPr>
              <p:cNvPr id="7" name="Rounded Rectangle 6">
                <a:extLst>
                  <a:ext uri="{FF2B5EF4-FFF2-40B4-BE49-F238E27FC236}">
                    <a16:creationId xmlns="" xmlns:a16="http://schemas.microsoft.com/office/drawing/2014/main" id="{263515FF-C3B9-481B-94FF-F1D6B8AD3EDD}"/>
                  </a:ext>
                </a:extLst>
              </p:cNvPr>
              <p:cNvSpPr/>
              <p:nvPr/>
            </p:nvSpPr>
            <p:spPr>
              <a:xfrm>
                <a:off x="3376347" y="11296228"/>
                <a:ext cx="17686354" cy="2304972"/>
              </a:xfrm>
              <a:prstGeom prst="roundRect">
                <a:avLst>
                  <a:gd name="adj" fmla="val 11670"/>
                </a:avLst>
              </a:prstGeom>
              <a:solidFill>
                <a:srgbClr val="00B050">
                  <a:alpha val="83922"/>
                </a:srgbClr>
              </a:solidFill>
              <a:ln w="34925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91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="" xmlns:a16="http://schemas.microsoft.com/office/drawing/2014/main" id="{5DE390A6-53CB-4038-ADF3-03EB097433B2}"/>
                  </a:ext>
                </a:extLst>
              </p:cNvPr>
              <p:cNvSpPr/>
              <p:nvPr/>
            </p:nvSpPr>
            <p:spPr bwMode="auto">
              <a:xfrm>
                <a:off x="19986807" y="12628438"/>
                <a:ext cx="1119464" cy="1013618"/>
              </a:xfrm>
              <a:custGeom>
                <a:avLst/>
                <a:gdLst>
                  <a:gd name="T0" fmla="*/ 653 w 653"/>
                  <a:gd name="T1" fmla="*/ 0 h 611"/>
                  <a:gd name="T2" fmla="*/ 587 w 653"/>
                  <a:gd name="T3" fmla="*/ 103 h 611"/>
                  <a:gd name="T4" fmla="*/ 508 w 653"/>
                  <a:gd name="T5" fmla="*/ 179 h 611"/>
                  <a:gd name="T6" fmla="*/ 549 w 653"/>
                  <a:gd name="T7" fmla="*/ 235 h 611"/>
                  <a:gd name="T8" fmla="*/ 602 w 653"/>
                  <a:gd name="T9" fmla="*/ 214 h 611"/>
                  <a:gd name="T10" fmla="*/ 592 w 653"/>
                  <a:gd name="T11" fmla="*/ 182 h 611"/>
                  <a:gd name="T12" fmla="*/ 576 w 653"/>
                  <a:gd name="T13" fmla="*/ 194 h 611"/>
                  <a:gd name="T14" fmla="*/ 565 w 653"/>
                  <a:gd name="T15" fmla="*/ 182 h 611"/>
                  <a:gd name="T16" fmla="*/ 602 w 653"/>
                  <a:gd name="T17" fmla="*/ 170 h 611"/>
                  <a:gd name="T18" fmla="*/ 615 w 653"/>
                  <a:gd name="T19" fmla="*/ 226 h 611"/>
                  <a:gd name="T20" fmla="*/ 580 w 653"/>
                  <a:gd name="T21" fmla="*/ 261 h 611"/>
                  <a:gd name="T22" fmla="*/ 601 w 653"/>
                  <a:gd name="T23" fmla="*/ 303 h 611"/>
                  <a:gd name="T24" fmla="*/ 580 w 653"/>
                  <a:gd name="T25" fmla="*/ 330 h 611"/>
                  <a:gd name="T26" fmla="*/ 601 w 653"/>
                  <a:gd name="T27" fmla="*/ 368 h 611"/>
                  <a:gd name="T28" fmla="*/ 580 w 653"/>
                  <a:gd name="T29" fmla="*/ 410 h 611"/>
                  <a:gd name="T30" fmla="*/ 558 w 653"/>
                  <a:gd name="T31" fmla="*/ 392 h 611"/>
                  <a:gd name="T32" fmla="*/ 519 w 653"/>
                  <a:gd name="T33" fmla="*/ 407 h 611"/>
                  <a:gd name="T34" fmla="*/ 490 w 653"/>
                  <a:gd name="T35" fmla="*/ 361 h 611"/>
                  <a:gd name="T36" fmla="*/ 514 w 653"/>
                  <a:gd name="T37" fmla="*/ 339 h 611"/>
                  <a:gd name="T38" fmla="*/ 526 w 653"/>
                  <a:gd name="T39" fmla="*/ 350 h 611"/>
                  <a:gd name="T40" fmla="*/ 519 w 653"/>
                  <a:gd name="T41" fmla="*/ 355 h 611"/>
                  <a:gd name="T42" fmla="*/ 502 w 653"/>
                  <a:gd name="T43" fmla="*/ 365 h 611"/>
                  <a:gd name="T44" fmla="*/ 535 w 653"/>
                  <a:gd name="T45" fmla="*/ 386 h 611"/>
                  <a:gd name="T46" fmla="*/ 567 w 653"/>
                  <a:gd name="T47" fmla="*/ 326 h 611"/>
                  <a:gd name="T48" fmla="*/ 507 w 653"/>
                  <a:gd name="T49" fmla="*/ 283 h 611"/>
                  <a:gd name="T50" fmla="*/ 462 w 653"/>
                  <a:gd name="T51" fmla="*/ 297 h 611"/>
                  <a:gd name="T52" fmla="*/ 374 w 653"/>
                  <a:gd name="T53" fmla="*/ 284 h 611"/>
                  <a:gd name="T54" fmla="*/ 371 w 653"/>
                  <a:gd name="T55" fmla="*/ 285 h 611"/>
                  <a:gd name="T56" fmla="*/ 351 w 653"/>
                  <a:gd name="T57" fmla="*/ 281 h 611"/>
                  <a:gd name="T58" fmla="*/ 352 w 653"/>
                  <a:gd name="T59" fmla="*/ 298 h 611"/>
                  <a:gd name="T60" fmla="*/ 357 w 653"/>
                  <a:gd name="T61" fmla="*/ 399 h 611"/>
                  <a:gd name="T62" fmla="*/ 348 w 653"/>
                  <a:gd name="T63" fmla="*/ 484 h 611"/>
                  <a:gd name="T64" fmla="*/ 419 w 653"/>
                  <a:gd name="T65" fmla="*/ 506 h 611"/>
                  <a:gd name="T66" fmla="*/ 433 w 653"/>
                  <a:gd name="T67" fmla="*/ 447 h 611"/>
                  <a:gd name="T68" fmla="*/ 413 w 653"/>
                  <a:gd name="T69" fmla="*/ 445 h 611"/>
                  <a:gd name="T70" fmla="*/ 411 w 653"/>
                  <a:gd name="T71" fmla="*/ 465 h 611"/>
                  <a:gd name="T72" fmla="*/ 400 w 653"/>
                  <a:gd name="T73" fmla="*/ 465 h 611"/>
                  <a:gd name="T74" fmla="*/ 409 w 653"/>
                  <a:gd name="T75" fmla="*/ 431 h 611"/>
                  <a:gd name="T76" fmla="*/ 458 w 653"/>
                  <a:gd name="T77" fmla="*/ 454 h 611"/>
                  <a:gd name="T78" fmla="*/ 460 w 653"/>
                  <a:gd name="T79" fmla="*/ 484 h 611"/>
                  <a:gd name="T80" fmla="*/ 444 w 653"/>
                  <a:gd name="T81" fmla="*/ 504 h 611"/>
                  <a:gd name="T82" fmla="*/ 457 w 653"/>
                  <a:gd name="T83" fmla="*/ 519 h 611"/>
                  <a:gd name="T84" fmla="*/ 429 w 653"/>
                  <a:gd name="T85" fmla="*/ 546 h 611"/>
                  <a:gd name="T86" fmla="*/ 383 w 653"/>
                  <a:gd name="T87" fmla="*/ 520 h 611"/>
                  <a:gd name="T88" fmla="*/ 342 w 653"/>
                  <a:gd name="T89" fmla="*/ 543 h 611"/>
                  <a:gd name="T90" fmla="*/ 307 w 653"/>
                  <a:gd name="T91" fmla="*/ 524 h 611"/>
                  <a:gd name="T92" fmla="*/ 250 w 653"/>
                  <a:gd name="T93" fmla="*/ 566 h 611"/>
                  <a:gd name="T94" fmla="*/ 211 w 653"/>
                  <a:gd name="T95" fmla="*/ 519 h 611"/>
                  <a:gd name="T96" fmla="*/ 232 w 653"/>
                  <a:gd name="T97" fmla="*/ 504 h 611"/>
                  <a:gd name="T98" fmla="*/ 235 w 653"/>
                  <a:gd name="T99" fmla="*/ 515 h 611"/>
                  <a:gd name="T100" fmla="*/ 238 w 653"/>
                  <a:gd name="T101" fmla="*/ 550 h 611"/>
                  <a:gd name="T102" fmla="*/ 287 w 653"/>
                  <a:gd name="T103" fmla="*/ 510 h 611"/>
                  <a:gd name="T104" fmla="*/ 224 w 653"/>
                  <a:gd name="T105" fmla="*/ 443 h 611"/>
                  <a:gd name="T106" fmla="*/ 147 w 653"/>
                  <a:gd name="T107" fmla="*/ 495 h 611"/>
                  <a:gd name="T108" fmla="*/ 138 w 653"/>
                  <a:gd name="T109" fmla="*/ 524 h 611"/>
                  <a:gd name="T110" fmla="*/ 55 w 653"/>
                  <a:gd name="T111" fmla="*/ 558 h 611"/>
                  <a:gd name="T112" fmla="*/ 0 w 653"/>
                  <a:gd name="T113" fmla="*/ 611 h 611"/>
                  <a:gd name="T114" fmla="*/ 653 w 653"/>
                  <a:gd name="T115" fmla="*/ 611 h 611"/>
                  <a:gd name="T116" fmla="*/ 653 w 653"/>
                  <a:gd name="T117" fmla="*/ 566 h 611"/>
                  <a:gd name="T118" fmla="*/ 653 w 653"/>
                  <a:gd name="T119" fmla="*/ 0 h 6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53" h="611">
                    <a:moveTo>
                      <a:pt x="653" y="0"/>
                    </a:moveTo>
                    <a:cubicBezTo>
                      <a:pt x="636" y="13"/>
                      <a:pt x="583" y="58"/>
                      <a:pt x="587" y="103"/>
                    </a:cubicBezTo>
                    <a:cubicBezTo>
                      <a:pt x="587" y="103"/>
                      <a:pt x="511" y="111"/>
                      <a:pt x="508" y="179"/>
                    </a:cubicBezTo>
                    <a:cubicBezTo>
                      <a:pt x="508" y="179"/>
                      <a:pt x="516" y="226"/>
                      <a:pt x="549" y="235"/>
                    </a:cubicBezTo>
                    <a:cubicBezTo>
                      <a:pt x="583" y="245"/>
                      <a:pt x="600" y="221"/>
                      <a:pt x="602" y="214"/>
                    </a:cubicBezTo>
                    <a:cubicBezTo>
                      <a:pt x="607" y="207"/>
                      <a:pt x="611" y="188"/>
                      <a:pt x="592" y="182"/>
                    </a:cubicBezTo>
                    <a:cubicBezTo>
                      <a:pt x="582" y="180"/>
                      <a:pt x="576" y="192"/>
                      <a:pt x="576" y="194"/>
                    </a:cubicBezTo>
                    <a:cubicBezTo>
                      <a:pt x="576" y="194"/>
                      <a:pt x="567" y="196"/>
                      <a:pt x="565" y="182"/>
                    </a:cubicBezTo>
                    <a:cubicBezTo>
                      <a:pt x="565" y="167"/>
                      <a:pt x="590" y="162"/>
                      <a:pt x="602" y="170"/>
                    </a:cubicBezTo>
                    <a:cubicBezTo>
                      <a:pt x="614" y="178"/>
                      <a:pt x="627" y="195"/>
                      <a:pt x="615" y="226"/>
                    </a:cubicBezTo>
                    <a:cubicBezTo>
                      <a:pt x="602" y="254"/>
                      <a:pt x="580" y="261"/>
                      <a:pt x="580" y="261"/>
                    </a:cubicBezTo>
                    <a:cubicBezTo>
                      <a:pt x="580" y="261"/>
                      <a:pt x="602" y="281"/>
                      <a:pt x="601" y="303"/>
                    </a:cubicBezTo>
                    <a:cubicBezTo>
                      <a:pt x="596" y="318"/>
                      <a:pt x="580" y="330"/>
                      <a:pt x="580" y="330"/>
                    </a:cubicBezTo>
                    <a:cubicBezTo>
                      <a:pt x="580" y="330"/>
                      <a:pt x="601" y="347"/>
                      <a:pt x="601" y="368"/>
                    </a:cubicBezTo>
                    <a:cubicBezTo>
                      <a:pt x="601" y="389"/>
                      <a:pt x="595" y="404"/>
                      <a:pt x="580" y="410"/>
                    </a:cubicBezTo>
                    <a:cubicBezTo>
                      <a:pt x="580" y="410"/>
                      <a:pt x="565" y="416"/>
                      <a:pt x="558" y="392"/>
                    </a:cubicBezTo>
                    <a:cubicBezTo>
                      <a:pt x="558" y="392"/>
                      <a:pt x="543" y="416"/>
                      <a:pt x="519" y="407"/>
                    </a:cubicBezTo>
                    <a:cubicBezTo>
                      <a:pt x="495" y="397"/>
                      <a:pt x="488" y="381"/>
                      <a:pt x="490" y="361"/>
                    </a:cubicBezTo>
                    <a:cubicBezTo>
                      <a:pt x="493" y="342"/>
                      <a:pt x="508" y="339"/>
                      <a:pt x="514" y="339"/>
                    </a:cubicBezTo>
                    <a:cubicBezTo>
                      <a:pt x="519" y="338"/>
                      <a:pt x="526" y="344"/>
                      <a:pt x="526" y="350"/>
                    </a:cubicBezTo>
                    <a:cubicBezTo>
                      <a:pt x="526" y="355"/>
                      <a:pt x="520" y="355"/>
                      <a:pt x="519" y="355"/>
                    </a:cubicBezTo>
                    <a:cubicBezTo>
                      <a:pt x="516" y="353"/>
                      <a:pt x="502" y="350"/>
                      <a:pt x="502" y="365"/>
                    </a:cubicBezTo>
                    <a:cubicBezTo>
                      <a:pt x="502" y="380"/>
                      <a:pt x="523" y="389"/>
                      <a:pt x="535" y="386"/>
                    </a:cubicBezTo>
                    <a:cubicBezTo>
                      <a:pt x="547" y="382"/>
                      <a:pt x="567" y="365"/>
                      <a:pt x="567" y="326"/>
                    </a:cubicBezTo>
                    <a:cubicBezTo>
                      <a:pt x="561" y="283"/>
                      <a:pt x="507" y="283"/>
                      <a:pt x="507" y="283"/>
                    </a:cubicBezTo>
                    <a:cubicBezTo>
                      <a:pt x="507" y="283"/>
                      <a:pt x="471" y="289"/>
                      <a:pt x="462" y="297"/>
                    </a:cubicBezTo>
                    <a:cubicBezTo>
                      <a:pt x="462" y="297"/>
                      <a:pt x="431" y="254"/>
                      <a:pt x="374" y="284"/>
                    </a:cubicBezTo>
                    <a:cubicBezTo>
                      <a:pt x="371" y="285"/>
                      <a:pt x="371" y="285"/>
                      <a:pt x="371" y="285"/>
                    </a:cubicBezTo>
                    <a:cubicBezTo>
                      <a:pt x="351" y="281"/>
                      <a:pt x="351" y="281"/>
                      <a:pt x="351" y="281"/>
                    </a:cubicBezTo>
                    <a:cubicBezTo>
                      <a:pt x="352" y="298"/>
                      <a:pt x="352" y="298"/>
                      <a:pt x="352" y="298"/>
                    </a:cubicBezTo>
                    <a:cubicBezTo>
                      <a:pt x="352" y="298"/>
                      <a:pt x="311" y="355"/>
                      <a:pt x="357" y="399"/>
                    </a:cubicBezTo>
                    <a:cubicBezTo>
                      <a:pt x="357" y="399"/>
                      <a:pt x="323" y="440"/>
                      <a:pt x="348" y="484"/>
                    </a:cubicBezTo>
                    <a:cubicBezTo>
                      <a:pt x="371" y="529"/>
                      <a:pt x="416" y="510"/>
                      <a:pt x="419" y="506"/>
                    </a:cubicBezTo>
                    <a:cubicBezTo>
                      <a:pt x="422" y="502"/>
                      <a:pt x="456" y="480"/>
                      <a:pt x="433" y="447"/>
                    </a:cubicBezTo>
                    <a:cubicBezTo>
                      <a:pt x="424" y="438"/>
                      <a:pt x="413" y="445"/>
                      <a:pt x="413" y="445"/>
                    </a:cubicBezTo>
                    <a:cubicBezTo>
                      <a:pt x="413" y="445"/>
                      <a:pt x="405" y="449"/>
                      <a:pt x="411" y="465"/>
                    </a:cubicBezTo>
                    <a:cubicBezTo>
                      <a:pt x="411" y="465"/>
                      <a:pt x="404" y="471"/>
                      <a:pt x="400" y="465"/>
                    </a:cubicBezTo>
                    <a:cubicBezTo>
                      <a:pt x="394" y="461"/>
                      <a:pt x="391" y="443"/>
                      <a:pt x="409" y="431"/>
                    </a:cubicBezTo>
                    <a:cubicBezTo>
                      <a:pt x="428" y="420"/>
                      <a:pt x="449" y="436"/>
                      <a:pt x="458" y="454"/>
                    </a:cubicBezTo>
                    <a:cubicBezTo>
                      <a:pt x="467" y="473"/>
                      <a:pt x="462" y="478"/>
                      <a:pt x="460" y="484"/>
                    </a:cubicBezTo>
                    <a:cubicBezTo>
                      <a:pt x="458" y="490"/>
                      <a:pt x="444" y="504"/>
                      <a:pt x="444" y="504"/>
                    </a:cubicBezTo>
                    <a:cubicBezTo>
                      <a:pt x="444" y="504"/>
                      <a:pt x="457" y="507"/>
                      <a:pt x="457" y="519"/>
                    </a:cubicBezTo>
                    <a:cubicBezTo>
                      <a:pt x="457" y="532"/>
                      <a:pt x="457" y="542"/>
                      <a:pt x="429" y="546"/>
                    </a:cubicBezTo>
                    <a:cubicBezTo>
                      <a:pt x="403" y="549"/>
                      <a:pt x="383" y="520"/>
                      <a:pt x="383" y="520"/>
                    </a:cubicBezTo>
                    <a:cubicBezTo>
                      <a:pt x="383" y="520"/>
                      <a:pt x="361" y="543"/>
                      <a:pt x="342" y="543"/>
                    </a:cubicBezTo>
                    <a:cubicBezTo>
                      <a:pt x="322" y="543"/>
                      <a:pt x="307" y="524"/>
                      <a:pt x="307" y="524"/>
                    </a:cubicBezTo>
                    <a:cubicBezTo>
                      <a:pt x="307" y="524"/>
                      <a:pt x="288" y="562"/>
                      <a:pt x="250" y="566"/>
                    </a:cubicBezTo>
                    <a:cubicBezTo>
                      <a:pt x="211" y="569"/>
                      <a:pt x="208" y="536"/>
                      <a:pt x="211" y="519"/>
                    </a:cubicBezTo>
                    <a:cubicBezTo>
                      <a:pt x="214" y="502"/>
                      <a:pt x="227" y="504"/>
                      <a:pt x="232" y="504"/>
                    </a:cubicBezTo>
                    <a:cubicBezTo>
                      <a:pt x="235" y="504"/>
                      <a:pt x="239" y="510"/>
                      <a:pt x="235" y="515"/>
                    </a:cubicBezTo>
                    <a:cubicBezTo>
                      <a:pt x="230" y="519"/>
                      <a:pt x="211" y="539"/>
                      <a:pt x="238" y="550"/>
                    </a:cubicBezTo>
                    <a:cubicBezTo>
                      <a:pt x="274" y="555"/>
                      <a:pt x="285" y="516"/>
                      <a:pt x="287" y="510"/>
                    </a:cubicBezTo>
                    <a:cubicBezTo>
                      <a:pt x="289" y="504"/>
                      <a:pt x="289" y="443"/>
                      <a:pt x="224" y="443"/>
                    </a:cubicBezTo>
                    <a:cubicBezTo>
                      <a:pt x="164" y="443"/>
                      <a:pt x="154" y="478"/>
                      <a:pt x="147" y="495"/>
                    </a:cubicBezTo>
                    <a:cubicBezTo>
                      <a:pt x="147" y="495"/>
                      <a:pt x="138" y="516"/>
                      <a:pt x="138" y="524"/>
                    </a:cubicBezTo>
                    <a:cubicBezTo>
                      <a:pt x="138" y="524"/>
                      <a:pt x="105" y="512"/>
                      <a:pt x="55" y="558"/>
                    </a:cubicBezTo>
                    <a:cubicBezTo>
                      <a:pt x="55" y="558"/>
                      <a:pt x="2" y="609"/>
                      <a:pt x="0" y="611"/>
                    </a:cubicBezTo>
                    <a:cubicBezTo>
                      <a:pt x="0" y="611"/>
                      <a:pt x="650" y="611"/>
                      <a:pt x="653" y="611"/>
                    </a:cubicBezTo>
                    <a:cubicBezTo>
                      <a:pt x="653" y="566"/>
                      <a:pt x="653" y="566"/>
                      <a:pt x="653" y="566"/>
                    </a:cubicBezTo>
                    <a:lnTo>
                      <a:pt x="653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216916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="" xmlns:a16="http://schemas.microsoft.com/office/drawing/2014/main" id="{3DF9B2B4-A27B-47F5-A8AD-B1D5DBEBA0A2}"/>
                  </a:ext>
                </a:extLst>
              </p:cNvPr>
              <p:cNvSpPr/>
              <p:nvPr/>
            </p:nvSpPr>
            <p:spPr bwMode="auto">
              <a:xfrm rot="10800000">
                <a:off x="3330906" y="11272041"/>
                <a:ext cx="1119464" cy="1013618"/>
              </a:xfrm>
              <a:custGeom>
                <a:avLst/>
                <a:gdLst>
                  <a:gd name="T0" fmla="*/ 653 w 653"/>
                  <a:gd name="T1" fmla="*/ 0 h 611"/>
                  <a:gd name="T2" fmla="*/ 587 w 653"/>
                  <a:gd name="T3" fmla="*/ 103 h 611"/>
                  <a:gd name="T4" fmla="*/ 508 w 653"/>
                  <a:gd name="T5" fmla="*/ 179 h 611"/>
                  <a:gd name="T6" fmla="*/ 549 w 653"/>
                  <a:gd name="T7" fmla="*/ 235 h 611"/>
                  <a:gd name="T8" fmla="*/ 602 w 653"/>
                  <a:gd name="T9" fmla="*/ 214 h 611"/>
                  <a:gd name="T10" fmla="*/ 592 w 653"/>
                  <a:gd name="T11" fmla="*/ 182 h 611"/>
                  <a:gd name="T12" fmla="*/ 576 w 653"/>
                  <a:gd name="T13" fmla="*/ 194 h 611"/>
                  <a:gd name="T14" fmla="*/ 565 w 653"/>
                  <a:gd name="T15" fmla="*/ 182 h 611"/>
                  <a:gd name="T16" fmla="*/ 602 w 653"/>
                  <a:gd name="T17" fmla="*/ 170 h 611"/>
                  <a:gd name="T18" fmla="*/ 615 w 653"/>
                  <a:gd name="T19" fmla="*/ 226 h 611"/>
                  <a:gd name="T20" fmla="*/ 580 w 653"/>
                  <a:gd name="T21" fmla="*/ 261 h 611"/>
                  <a:gd name="T22" fmla="*/ 601 w 653"/>
                  <a:gd name="T23" fmla="*/ 303 h 611"/>
                  <a:gd name="T24" fmla="*/ 580 w 653"/>
                  <a:gd name="T25" fmla="*/ 330 h 611"/>
                  <a:gd name="T26" fmla="*/ 601 w 653"/>
                  <a:gd name="T27" fmla="*/ 368 h 611"/>
                  <a:gd name="T28" fmla="*/ 580 w 653"/>
                  <a:gd name="T29" fmla="*/ 410 h 611"/>
                  <a:gd name="T30" fmla="*/ 558 w 653"/>
                  <a:gd name="T31" fmla="*/ 392 h 611"/>
                  <a:gd name="T32" fmla="*/ 519 w 653"/>
                  <a:gd name="T33" fmla="*/ 407 h 611"/>
                  <a:gd name="T34" fmla="*/ 490 w 653"/>
                  <a:gd name="T35" fmla="*/ 361 h 611"/>
                  <a:gd name="T36" fmla="*/ 514 w 653"/>
                  <a:gd name="T37" fmla="*/ 339 h 611"/>
                  <a:gd name="T38" fmla="*/ 526 w 653"/>
                  <a:gd name="T39" fmla="*/ 350 h 611"/>
                  <a:gd name="T40" fmla="*/ 519 w 653"/>
                  <a:gd name="T41" fmla="*/ 355 h 611"/>
                  <a:gd name="T42" fmla="*/ 502 w 653"/>
                  <a:gd name="T43" fmla="*/ 365 h 611"/>
                  <a:gd name="T44" fmla="*/ 535 w 653"/>
                  <a:gd name="T45" fmla="*/ 386 h 611"/>
                  <a:gd name="T46" fmla="*/ 567 w 653"/>
                  <a:gd name="T47" fmla="*/ 326 h 611"/>
                  <a:gd name="T48" fmla="*/ 507 w 653"/>
                  <a:gd name="T49" fmla="*/ 283 h 611"/>
                  <a:gd name="T50" fmla="*/ 462 w 653"/>
                  <a:gd name="T51" fmla="*/ 297 h 611"/>
                  <a:gd name="T52" fmla="*/ 374 w 653"/>
                  <a:gd name="T53" fmla="*/ 284 h 611"/>
                  <a:gd name="T54" fmla="*/ 371 w 653"/>
                  <a:gd name="T55" fmla="*/ 285 h 611"/>
                  <a:gd name="T56" fmla="*/ 351 w 653"/>
                  <a:gd name="T57" fmla="*/ 281 h 611"/>
                  <a:gd name="T58" fmla="*/ 352 w 653"/>
                  <a:gd name="T59" fmla="*/ 298 h 611"/>
                  <a:gd name="T60" fmla="*/ 357 w 653"/>
                  <a:gd name="T61" fmla="*/ 399 h 611"/>
                  <a:gd name="T62" fmla="*/ 348 w 653"/>
                  <a:gd name="T63" fmla="*/ 484 h 611"/>
                  <a:gd name="T64" fmla="*/ 419 w 653"/>
                  <a:gd name="T65" fmla="*/ 506 h 611"/>
                  <a:gd name="T66" fmla="*/ 433 w 653"/>
                  <a:gd name="T67" fmla="*/ 447 h 611"/>
                  <a:gd name="T68" fmla="*/ 413 w 653"/>
                  <a:gd name="T69" fmla="*/ 445 h 611"/>
                  <a:gd name="T70" fmla="*/ 411 w 653"/>
                  <a:gd name="T71" fmla="*/ 465 h 611"/>
                  <a:gd name="T72" fmla="*/ 400 w 653"/>
                  <a:gd name="T73" fmla="*/ 465 h 611"/>
                  <a:gd name="T74" fmla="*/ 409 w 653"/>
                  <a:gd name="T75" fmla="*/ 431 h 611"/>
                  <a:gd name="T76" fmla="*/ 458 w 653"/>
                  <a:gd name="T77" fmla="*/ 454 h 611"/>
                  <a:gd name="T78" fmla="*/ 460 w 653"/>
                  <a:gd name="T79" fmla="*/ 484 h 611"/>
                  <a:gd name="T80" fmla="*/ 444 w 653"/>
                  <a:gd name="T81" fmla="*/ 504 h 611"/>
                  <a:gd name="T82" fmla="*/ 457 w 653"/>
                  <a:gd name="T83" fmla="*/ 519 h 611"/>
                  <a:gd name="T84" fmla="*/ 429 w 653"/>
                  <a:gd name="T85" fmla="*/ 546 h 611"/>
                  <a:gd name="T86" fmla="*/ 383 w 653"/>
                  <a:gd name="T87" fmla="*/ 520 h 611"/>
                  <a:gd name="T88" fmla="*/ 342 w 653"/>
                  <a:gd name="T89" fmla="*/ 543 h 611"/>
                  <a:gd name="T90" fmla="*/ 307 w 653"/>
                  <a:gd name="T91" fmla="*/ 524 h 611"/>
                  <a:gd name="T92" fmla="*/ 250 w 653"/>
                  <a:gd name="T93" fmla="*/ 566 h 611"/>
                  <a:gd name="T94" fmla="*/ 211 w 653"/>
                  <a:gd name="T95" fmla="*/ 519 h 611"/>
                  <a:gd name="T96" fmla="*/ 232 w 653"/>
                  <a:gd name="T97" fmla="*/ 504 h 611"/>
                  <a:gd name="T98" fmla="*/ 235 w 653"/>
                  <a:gd name="T99" fmla="*/ 515 h 611"/>
                  <a:gd name="T100" fmla="*/ 238 w 653"/>
                  <a:gd name="T101" fmla="*/ 550 h 611"/>
                  <a:gd name="T102" fmla="*/ 287 w 653"/>
                  <a:gd name="T103" fmla="*/ 510 h 611"/>
                  <a:gd name="T104" fmla="*/ 224 w 653"/>
                  <a:gd name="T105" fmla="*/ 443 h 611"/>
                  <a:gd name="T106" fmla="*/ 147 w 653"/>
                  <a:gd name="T107" fmla="*/ 495 h 611"/>
                  <a:gd name="T108" fmla="*/ 138 w 653"/>
                  <a:gd name="T109" fmla="*/ 524 h 611"/>
                  <a:gd name="T110" fmla="*/ 55 w 653"/>
                  <a:gd name="T111" fmla="*/ 558 h 611"/>
                  <a:gd name="T112" fmla="*/ 0 w 653"/>
                  <a:gd name="T113" fmla="*/ 611 h 611"/>
                  <a:gd name="T114" fmla="*/ 653 w 653"/>
                  <a:gd name="T115" fmla="*/ 611 h 611"/>
                  <a:gd name="T116" fmla="*/ 653 w 653"/>
                  <a:gd name="T117" fmla="*/ 566 h 611"/>
                  <a:gd name="T118" fmla="*/ 653 w 653"/>
                  <a:gd name="T119" fmla="*/ 0 h 6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53" h="611">
                    <a:moveTo>
                      <a:pt x="653" y="0"/>
                    </a:moveTo>
                    <a:cubicBezTo>
                      <a:pt x="636" y="13"/>
                      <a:pt x="583" y="58"/>
                      <a:pt x="587" y="103"/>
                    </a:cubicBezTo>
                    <a:cubicBezTo>
                      <a:pt x="587" y="103"/>
                      <a:pt x="511" y="111"/>
                      <a:pt x="508" y="179"/>
                    </a:cubicBezTo>
                    <a:cubicBezTo>
                      <a:pt x="508" y="179"/>
                      <a:pt x="516" y="226"/>
                      <a:pt x="549" y="235"/>
                    </a:cubicBezTo>
                    <a:cubicBezTo>
                      <a:pt x="583" y="245"/>
                      <a:pt x="600" y="221"/>
                      <a:pt x="602" y="214"/>
                    </a:cubicBezTo>
                    <a:cubicBezTo>
                      <a:pt x="607" y="207"/>
                      <a:pt x="611" y="188"/>
                      <a:pt x="592" y="182"/>
                    </a:cubicBezTo>
                    <a:cubicBezTo>
                      <a:pt x="582" y="180"/>
                      <a:pt x="576" y="192"/>
                      <a:pt x="576" y="194"/>
                    </a:cubicBezTo>
                    <a:cubicBezTo>
                      <a:pt x="576" y="194"/>
                      <a:pt x="567" y="196"/>
                      <a:pt x="565" y="182"/>
                    </a:cubicBezTo>
                    <a:cubicBezTo>
                      <a:pt x="565" y="167"/>
                      <a:pt x="590" y="162"/>
                      <a:pt x="602" y="170"/>
                    </a:cubicBezTo>
                    <a:cubicBezTo>
                      <a:pt x="614" y="178"/>
                      <a:pt x="627" y="195"/>
                      <a:pt x="615" y="226"/>
                    </a:cubicBezTo>
                    <a:cubicBezTo>
                      <a:pt x="602" y="254"/>
                      <a:pt x="580" y="261"/>
                      <a:pt x="580" y="261"/>
                    </a:cubicBezTo>
                    <a:cubicBezTo>
                      <a:pt x="580" y="261"/>
                      <a:pt x="602" y="281"/>
                      <a:pt x="601" y="303"/>
                    </a:cubicBezTo>
                    <a:cubicBezTo>
                      <a:pt x="596" y="318"/>
                      <a:pt x="580" y="330"/>
                      <a:pt x="580" y="330"/>
                    </a:cubicBezTo>
                    <a:cubicBezTo>
                      <a:pt x="580" y="330"/>
                      <a:pt x="601" y="347"/>
                      <a:pt x="601" y="368"/>
                    </a:cubicBezTo>
                    <a:cubicBezTo>
                      <a:pt x="601" y="389"/>
                      <a:pt x="595" y="404"/>
                      <a:pt x="580" y="410"/>
                    </a:cubicBezTo>
                    <a:cubicBezTo>
                      <a:pt x="580" y="410"/>
                      <a:pt x="565" y="416"/>
                      <a:pt x="558" y="392"/>
                    </a:cubicBezTo>
                    <a:cubicBezTo>
                      <a:pt x="558" y="392"/>
                      <a:pt x="543" y="416"/>
                      <a:pt x="519" y="407"/>
                    </a:cubicBezTo>
                    <a:cubicBezTo>
                      <a:pt x="495" y="397"/>
                      <a:pt x="488" y="381"/>
                      <a:pt x="490" y="361"/>
                    </a:cubicBezTo>
                    <a:cubicBezTo>
                      <a:pt x="493" y="342"/>
                      <a:pt x="508" y="339"/>
                      <a:pt x="514" y="339"/>
                    </a:cubicBezTo>
                    <a:cubicBezTo>
                      <a:pt x="519" y="338"/>
                      <a:pt x="526" y="344"/>
                      <a:pt x="526" y="350"/>
                    </a:cubicBezTo>
                    <a:cubicBezTo>
                      <a:pt x="526" y="355"/>
                      <a:pt x="520" y="355"/>
                      <a:pt x="519" y="355"/>
                    </a:cubicBezTo>
                    <a:cubicBezTo>
                      <a:pt x="516" y="353"/>
                      <a:pt x="502" y="350"/>
                      <a:pt x="502" y="365"/>
                    </a:cubicBezTo>
                    <a:cubicBezTo>
                      <a:pt x="502" y="380"/>
                      <a:pt x="523" y="389"/>
                      <a:pt x="535" y="386"/>
                    </a:cubicBezTo>
                    <a:cubicBezTo>
                      <a:pt x="547" y="382"/>
                      <a:pt x="567" y="365"/>
                      <a:pt x="567" y="326"/>
                    </a:cubicBezTo>
                    <a:cubicBezTo>
                      <a:pt x="561" y="283"/>
                      <a:pt x="507" y="283"/>
                      <a:pt x="507" y="283"/>
                    </a:cubicBezTo>
                    <a:cubicBezTo>
                      <a:pt x="507" y="283"/>
                      <a:pt x="471" y="289"/>
                      <a:pt x="462" y="297"/>
                    </a:cubicBezTo>
                    <a:cubicBezTo>
                      <a:pt x="462" y="297"/>
                      <a:pt x="431" y="254"/>
                      <a:pt x="374" y="284"/>
                    </a:cubicBezTo>
                    <a:cubicBezTo>
                      <a:pt x="371" y="285"/>
                      <a:pt x="371" y="285"/>
                      <a:pt x="371" y="285"/>
                    </a:cubicBezTo>
                    <a:cubicBezTo>
                      <a:pt x="351" y="281"/>
                      <a:pt x="351" y="281"/>
                      <a:pt x="351" y="281"/>
                    </a:cubicBezTo>
                    <a:cubicBezTo>
                      <a:pt x="352" y="298"/>
                      <a:pt x="352" y="298"/>
                      <a:pt x="352" y="298"/>
                    </a:cubicBezTo>
                    <a:cubicBezTo>
                      <a:pt x="352" y="298"/>
                      <a:pt x="311" y="355"/>
                      <a:pt x="357" y="399"/>
                    </a:cubicBezTo>
                    <a:cubicBezTo>
                      <a:pt x="357" y="399"/>
                      <a:pt x="323" y="440"/>
                      <a:pt x="348" y="484"/>
                    </a:cubicBezTo>
                    <a:cubicBezTo>
                      <a:pt x="371" y="529"/>
                      <a:pt x="416" y="510"/>
                      <a:pt x="419" y="506"/>
                    </a:cubicBezTo>
                    <a:cubicBezTo>
                      <a:pt x="422" y="502"/>
                      <a:pt x="456" y="480"/>
                      <a:pt x="433" y="447"/>
                    </a:cubicBezTo>
                    <a:cubicBezTo>
                      <a:pt x="424" y="438"/>
                      <a:pt x="413" y="445"/>
                      <a:pt x="413" y="445"/>
                    </a:cubicBezTo>
                    <a:cubicBezTo>
                      <a:pt x="413" y="445"/>
                      <a:pt x="405" y="449"/>
                      <a:pt x="411" y="465"/>
                    </a:cubicBezTo>
                    <a:cubicBezTo>
                      <a:pt x="411" y="465"/>
                      <a:pt x="404" y="471"/>
                      <a:pt x="400" y="465"/>
                    </a:cubicBezTo>
                    <a:cubicBezTo>
                      <a:pt x="394" y="461"/>
                      <a:pt x="391" y="443"/>
                      <a:pt x="409" y="431"/>
                    </a:cubicBezTo>
                    <a:cubicBezTo>
                      <a:pt x="428" y="420"/>
                      <a:pt x="449" y="436"/>
                      <a:pt x="458" y="454"/>
                    </a:cubicBezTo>
                    <a:cubicBezTo>
                      <a:pt x="467" y="473"/>
                      <a:pt x="462" y="478"/>
                      <a:pt x="460" y="484"/>
                    </a:cubicBezTo>
                    <a:cubicBezTo>
                      <a:pt x="458" y="490"/>
                      <a:pt x="444" y="504"/>
                      <a:pt x="444" y="504"/>
                    </a:cubicBezTo>
                    <a:cubicBezTo>
                      <a:pt x="444" y="504"/>
                      <a:pt x="457" y="507"/>
                      <a:pt x="457" y="519"/>
                    </a:cubicBezTo>
                    <a:cubicBezTo>
                      <a:pt x="457" y="532"/>
                      <a:pt x="457" y="542"/>
                      <a:pt x="429" y="546"/>
                    </a:cubicBezTo>
                    <a:cubicBezTo>
                      <a:pt x="403" y="549"/>
                      <a:pt x="383" y="520"/>
                      <a:pt x="383" y="520"/>
                    </a:cubicBezTo>
                    <a:cubicBezTo>
                      <a:pt x="383" y="520"/>
                      <a:pt x="361" y="543"/>
                      <a:pt x="342" y="543"/>
                    </a:cubicBezTo>
                    <a:cubicBezTo>
                      <a:pt x="322" y="543"/>
                      <a:pt x="307" y="524"/>
                      <a:pt x="307" y="524"/>
                    </a:cubicBezTo>
                    <a:cubicBezTo>
                      <a:pt x="307" y="524"/>
                      <a:pt x="288" y="562"/>
                      <a:pt x="250" y="566"/>
                    </a:cubicBezTo>
                    <a:cubicBezTo>
                      <a:pt x="211" y="569"/>
                      <a:pt x="208" y="536"/>
                      <a:pt x="211" y="519"/>
                    </a:cubicBezTo>
                    <a:cubicBezTo>
                      <a:pt x="214" y="502"/>
                      <a:pt x="227" y="504"/>
                      <a:pt x="232" y="504"/>
                    </a:cubicBezTo>
                    <a:cubicBezTo>
                      <a:pt x="235" y="504"/>
                      <a:pt x="239" y="510"/>
                      <a:pt x="235" y="515"/>
                    </a:cubicBezTo>
                    <a:cubicBezTo>
                      <a:pt x="230" y="519"/>
                      <a:pt x="211" y="539"/>
                      <a:pt x="238" y="550"/>
                    </a:cubicBezTo>
                    <a:cubicBezTo>
                      <a:pt x="274" y="555"/>
                      <a:pt x="285" y="516"/>
                      <a:pt x="287" y="510"/>
                    </a:cubicBezTo>
                    <a:cubicBezTo>
                      <a:pt x="289" y="504"/>
                      <a:pt x="289" y="443"/>
                      <a:pt x="224" y="443"/>
                    </a:cubicBezTo>
                    <a:cubicBezTo>
                      <a:pt x="164" y="443"/>
                      <a:pt x="154" y="478"/>
                      <a:pt x="147" y="495"/>
                    </a:cubicBezTo>
                    <a:cubicBezTo>
                      <a:pt x="147" y="495"/>
                      <a:pt x="138" y="516"/>
                      <a:pt x="138" y="524"/>
                    </a:cubicBezTo>
                    <a:cubicBezTo>
                      <a:pt x="138" y="524"/>
                      <a:pt x="105" y="512"/>
                      <a:pt x="55" y="558"/>
                    </a:cubicBezTo>
                    <a:cubicBezTo>
                      <a:pt x="55" y="558"/>
                      <a:pt x="2" y="609"/>
                      <a:pt x="0" y="611"/>
                    </a:cubicBezTo>
                    <a:cubicBezTo>
                      <a:pt x="0" y="611"/>
                      <a:pt x="650" y="611"/>
                      <a:pt x="653" y="611"/>
                    </a:cubicBezTo>
                    <a:cubicBezTo>
                      <a:pt x="653" y="566"/>
                      <a:pt x="653" y="566"/>
                      <a:pt x="653" y="566"/>
                    </a:cubicBezTo>
                    <a:lnTo>
                      <a:pt x="653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2169160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725E82B8-1EC2-40C7-93B5-A1B6826CDC85}"/>
                </a:ext>
              </a:extLst>
            </p:cNvPr>
            <p:cNvSpPr/>
            <p:nvPr/>
          </p:nvSpPr>
          <p:spPr>
            <a:xfrm>
              <a:off x="-217423" y="11247693"/>
              <a:ext cx="24373368" cy="1532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5800" indent="-685800" algn="ctr" eaLnBrk="0" hangingPunct="0">
                <a:defRPr/>
              </a:pPr>
              <a:r>
                <a:rPr lang="en-US" sz="5000" b="1" i="1" kern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Năm</a:t>
              </a:r>
              <a:r>
                <a:rPr lang="vi-VN" sz="5000" b="1" i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 14</a:t>
              </a:r>
              <a:r>
                <a:rPr lang="en-US" sz="5000" b="1" i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00</a:t>
              </a:r>
              <a:r>
                <a:rPr lang="vi-VN" sz="5000" b="1" i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, </a:t>
              </a:r>
              <a:r>
                <a:rPr lang="en-US" sz="5000" b="1" i="1" kern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đỗ</a:t>
              </a:r>
              <a:r>
                <a:rPr lang="en-US" sz="5000" b="1" i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5000" b="1" i="1" kern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thái</a:t>
              </a:r>
              <a:r>
                <a:rPr lang="en-US" sz="5000" b="1" i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5000" b="1" i="1" kern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học</a:t>
              </a:r>
              <a:r>
                <a:rPr lang="en-US" sz="5000" b="1" i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5000" b="1" i="1" kern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sinh</a:t>
              </a:r>
              <a:endParaRPr lang="vi-VN" sz="50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28">
            <a:extLst>
              <a:ext uri="{FF2B5EF4-FFF2-40B4-BE49-F238E27FC236}">
                <a16:creationId xmlns="" xmlns:a16="http://schemas.microsoft.com/office/drawing/2014/main" id="{30DFFBFC-BF92-48FE-B816-BF0039BF7B01}"/>
              </a:ext>
            </a:extLst>
          </p:cNvPr>
          <p:cNvSpPr/>
          <p:nvPr/>
        </p:nvSpPr>
        <p:spPr>
          <a:xfrm>
            <a:off x="888331" y="386131"/>
            <a:ext cx="10363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1632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ackground Fill">
            <a:extLst>
              <a:ext uri="{FF2B5EF4-FFF2-40B4-BE49-F238E27FC236}">
                <a16:creationId xmlns="" xmlns:a16="http://schemas.microsoft.com/office/drawing/2014/main" id="{3C915414-2809-4735-A560-0D5FE66700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2" y="-6764"/>
            <a:ext cx="24381078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id">
            <a:extLst>
              <a:ext uri="{FF2B5EF4-FFF2-40B4-BE49-F238E27FC236}">
                <a16:creationId xmlns="" xmlns:a16="http://schemas.microsoft.com/office/drawing/2014/main" id="{24413201-85BF-4680-A7D4-10CDBD03569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0"/>
            <a:ext cx="12038471" cy="13716000"/>
            <a:chOff x="0" y="-12406"/>
            <a:chExt cx="12038471" cy="6858000"/>
          </a:xfrm>
        </p:grpSpPr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1F819D8C-C8E5-4336-9882-79FBF655518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0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7D732480-09E4-401A-B2D9-E6C662FBCA2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1719781" y="-5330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87D8355C-E417-4D36-91FF-2CC1E1FE9F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0" y="6726839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6ADF7267-EAAE-43CE-ACEF-608328FB178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0" y="-25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="" xmlns:a16="http://schemas.microsoft.com/office/drawing/2014/main" id="{54C901E2-0CDB-4316-B262-3B9E68F3350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0" y="1729498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="" xmlns:a16="http://schemas.microsoft.com/office/drawing/2014/main" id="{D8F6D31A-084C-4F10-9A8F-A9645DFB715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0" y="1609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="" xmlns:a16="http://schemas.microsoft.com/office/drawing/2014/main" id="{E38E09F0-F130-45B5-B0AF-7EF3F0172AD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0" y="6843959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="" xmlns:a16="http://schemas.microsoft.com/office/drawing/2014/main" id="{569330E2-17DA-4F0D-B377-6E4499C79A1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0" y="5131209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="" xmlns:a16="http://schemas.microsoft.com/office/drawing/2014/main" id="{A3192707-5744-4C77-8CD6-D682F908009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0" y="120892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="" xmlns:a16="http://schemas.microsoft.com/office/drawing/2014/main" id="{E367A44A-5DD0-43B5-B6DB-1CA3BC5AF0B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0" y="3422784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="" xmlns:a16="http://schemas.microsoft.com/office/drawing/2014/main" id="{280809D1-164B-4A0C-84BB-2AC46F3BDE5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0" y="1832198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="" xmlns:a16="http://schemas.microsoft.com/office/drawing/2014/main" id="{E379EC94-3698-4695-8CE7-61DBDF5EE65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0" y="3538773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="" xmlns:a16="http://schemas.microsoft.com/office/drawing/2014/main" id="{8755B95C-6A71-4D4F-8F48-B21F893E6FB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0" y="5240042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="" xmlns:a16="http://schemas.microsoft.com/office/drawing/2014/main" id="{6099C53A-E394-462E-BF63-1639A8E2831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1828837" y="-5330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="" xmlns:a16="http://schemas.microsoft.com/office/drawing/2014/main" id="{9AC427FF-C3BE-45A0-9FB1-A6A4C8C4CD8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3439563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="" xmlns:a16="http://schemas.microsoft.com/office/drawing/2014/main" id="{2B15D91A-BF52-4704-8F6B-A7C47461819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5159344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="" xmlns:a16="http://schemas.microsoft.com/office/drawing/2014/main" id="{1D9241FD-0E0D-409B-A2AF-8F06ACB7577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6879125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="" xmlns:a16="http://schemas.microsoft.com/office/drawing/2014/main" id="{F8B3D884-11F6-4FF3-82C2-1C2311451C6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8598907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="" xmlns:a16="http://schemas.microsoft.com/office/drawing/2014/main" id="{A15AB342-981A-44B4-846D-B0B2394ACF0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12038471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="" xmlns:a16="http://schemas.microsoft.com/office/drawing/2014/main" id="{872C80E7-0A00-4063-BEE2-6B6B446A4A7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10318688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="" xmlns:a16="http://schemas.microsoft.com/office/drawing/2014/main" id="{CDDFAF9B-F940-4E8C-905E-31851E6E716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3549263" y="-5330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="" xmlns:a16="http://schemas.microsoft.com/office/drawing/2014/main" id="{DE75405B-4987-4ED0-838B-B550E11C50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5272269" y="1609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="" xmlns:a16="http://schemas.microsoft.com/office/drawing/2014/main" id="{2D23C412-06C7-4364-B5C1-6492A9D36BC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6990113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="" xmlns:a16="http://schemas.microsoft.com/office/drawing/2014/main" id="{3E558B2C-BA31-4EF6-AA51-34C38C4FAC1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8715787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="" xmlns:a16="http://schemas.microsoft.com/office/drawing/2014/main" id="{49BF6B7B-33CA-48B1-A1DC-E4917FB89D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10435730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="" xmlns:a16="http://schemas.microsoft.com/office/drawing/2014/main" id="{B91E8E40-9C42-4E16-980F-D9B38872F36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11914293" y="-5330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="" xmlns:a16="http://schemas.microsoft.com/office/drawing/2014/main" id="{6B7E3690-D803-4CC7-BA93-B51ACF040FB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124177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3" name="Hình chữ nhật 12">
            <a:extLst>
              <a:ext uri="{FF2B5EF4-FFF2-40B4-BE49-F238E27FC236}">
                <a16:creationId xmlns="" xmlns:a16="http://schemas.microsoft.com/office/drawing/2014/main" id="{E04E36EB-79B1-4E8F-9219-625A44A6A5A8}"/>
              </a:ext>
            </a:extLst>
          </p:cNvPr>
          <p:cNvSpPr/>
          <p:nvPr/>
        </p:nvSpPr>
        <p:spPr>
          <a:xfrm>
            <a:off x="1262036" y="2724912"/>
            <a:ext cx="9127550" cy="39278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i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Năm</a:t>
            </a:r>
            <a:r>
              <a:rPr lang="en-US" sz="4800" b="1" i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1407, </a:t>
            </a:r>
            <a:r>
              <a:rPr lang="en-US" sz="4800" b="1" i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giặc</a:t>
            </a:r>
            <a:r>
              <a:rPr lang="en-US" sz="4800" b="1" i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Minh </a:t>
            </a:r>
            <a:r>
              <a:rPr lang="en-US" sz="4800" b="1" i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xâm</a:t>
            </a:r>
            <a:r>
              <a:rPr lang="en-US" sz="4800" b="1" i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800" b="1" i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lược</a:t>
            </a:r>
            <a:r>
              <a:rPr lang="en-US" sz="4800" b="1" i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i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bắt</a:t>
            </a:r>
            <a:r>
              <a:rPr lang="en-US" sz="4800" b="1" i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cha </a:t>
            </a:r>
            <a:r>
              <a:rPr lang="en-US" sz="4800" b="1" i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Nguyễn</a:t>
            </a:r>
            <a:r>
              <a:rPr lang="en-US" sz="4800" b="1" i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800" b="1" i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Trãi</a:t>
            </a:r>
            <a:r>
              <a:rPr lang="en-US" sz="4800" b="1" i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473E2575-93BA-49BD-A0BB-EBD45F7382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1561803" y="2282940"/>
            <a:ext cx="8827787" cy="0"/>
          </a:xfrm>
          <a:prstGeom prst="line">
            <a:avLst/>
          </a:prstGeom>
          <a:ln w="50800" cap="sq">
            <a:solidFill>
              <a:schemeClr val="accent5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0" descr="Ảnh có chứa cuốn sách, vẽ&#10;&#10;Mô tả được tạo tự động">
            <a:extLst>
              <a:ext uri="{FF2B5EF4-FFF2-40B4-BE49-F238E27FC236}">
                <a16:creationId xmlns="" xmlns:a16="http://schemas.microsoft.com/office/drawing/2014/main" id="{A4EBE671-226C-4212-88D1-4AD8856524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127"/>
          <a:stretch/>
        </p:blipFill>
        <p:spPr>
          <a:xfrm>
            <a:off x="10667790" y="2279450"/>
            <a:ext cx="10252387" cy="4562630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="" xmlns:a16="http://schemas.microsoft.com/office/drawing/2014/main" id="{FE32AE2A-5F1E-4AB5-96CD-95BBC7E8CB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10720195" y="2279446"/>
            <a:ext cx="10158819" cy="0"/>
          </a:xfrm>
          <a:prstGeom prst="line">
            <a:avLst/>
          </a:prstGeom>
          <a:ln w="38100" cap="sq">
            <a:solidFill>
              <a:schemeClr val="accent5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151E1EE1-5760-4F9F-919D-BBBE95CE8E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10510" y="7130662"/>
            <a:ext cx="8905790" cy="6336942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olor">
            <a:extLst>
              <a:ext uri="{FF2B5EF4-FFF2-40B4-BE49-F238E27FC236}">
                <a16:creationId xmlns="" xmlns:a16="http://schemas.microsoft.com/office/drawing/2014/main" id="{D665D759-2DF8-4D47-8386-4BA28901A7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2698363" y="294902"/>
            <a:ext cx="1371778" cy="13172978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12" name="Hình chữ nhật 11">
            <a:extLst>
              <a:ext uri="{FF2B5EF4-FFF2-40B4-BE49-F238E27FC236}">
                <a16:creationId xmlns="" xmlns:a16="http://schemas.microsoft.com/office/drawing/2014/main" id="{DF09FC7D-FD52-41E4-8876-3F60AE8EC0A5}"/>
              </a:ext>
            </a:extLst>
          </p:cNvPr>
          <p:cNvSpPr/>
          <p:nvPr/>
        </p:nvSpPr>
        <p:spPr>
          <a:xfrm>
            <a:off x="1920494" y="7411610"/>
            <a:ext cx="8169103" cy="5533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nhục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cha,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endParaRPr lang="en-US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8" descr="1.jpg">
            <a:extLst>
              <a:ext uri="{FF2B5EF4-FFF2-40B4-BE49-F238E27FC236}">
                <a16:creationId xmlns="" xmlns:a16="http://schemas.microsoft.com/office/drawing/2014/main" id="{2A2477D4-B643-4582-8797-776C7DF50B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7181"/>
          <a:stretch/>
        </p:blipFill>
        <p:spPr bwMode="auto">
          <a:xfrm>
            <a:off x="10653338" y="7102352"/>
            <a:ext cx="10252387" cy="6365248"/>
          </a:xfrm>
          <a:prstGeom prst="rect">
            <a:avLst/>
          </a:prstGeom>
          <a:noFill/>
        </p:spPr>
      </p:pic>
      <p:sp>
        <p:nvSpPr>
          <p:cNvPr id="53" name="Rectangle 28">
            <a:extLst>
              <a:ext uri="{FF2B5EF4-FFF2-40B4-BE49-F238E27FC236}">
                <a16:creationId xmlns="" xmlns:a16="http://schemas.microsoft.com/office/drawing/2014/main" id="{672B8451-2FBE-4FC6-852F-A82182C19A09}"/>
              </a:ext>
            </a:extLst>
          </p:cNvPr>
          <p:cNvSpPr/>
          <p:nvPr/>
        </p:nvSpPr>
        <p:spPr>
          <a:xfrm>
            <a:off x="888331" y="386131"/>
            <a:ext cx="10363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352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7"/>
          <p:cNvPicPr>
            <a:picLocks noChangeAspect="1" noChangeArrowheads="1"/>
          </p:cNvPicPr>
          <p:nvPr/>
        </p:nvPicPr>
        <p:blipFill rotWithShape="1">
          <a:blip r:embed="rId3">
            <a:lum bright="-6000"/>
          </a:blip>
          <a:srcRect r="14172" b="1099"/>
          <a:stretch>
            <a:fillRect/>
          </a:stretch>
        </p:blipFill>
        <p:spPr bwMode="auto">
          <a:xfrm>
            <a:off x="0" y="0"/>
            <a:ext cx="22925189" cy="13716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pSp>
        <p:nvGrpSpPr>
          <p:cNvPr id="6" name="Group 5"/>
          <p:cNvGrpSpPr/>
          <p:nvPr/>
        </p:nvGrpSpPr>
        <p:grpSpPr>
          <a:xfrm>
            <a:off x="15015663" y="10098360"/>
            <a:ext cx="9348591" cy="3108797"/>
            <a:chOff x="2574820" y="5482389"/>
            <a:chExt cx="8087698" cy="4033069"/>
          </a:xfrm>
        </p:grpSpPr>
        <p:grpSp>
          <p:nvGrpSpPr>
            <p:cNvPr id="7" name="Group 6"/>
            <p:cNvGrpSpPr/>
            <p:nvPr/>
          </p:nvGrpSpPr>
          <p:grpSpPr>
            <a:xfrm>
              <a:off x="2574820" y="5482389"/>
              <a:ext cx="7866167" cy="4033069"/>
              <a:chOff x="5010489" y="11268683"/>
              <a:chExt cx="7152892" cy="5809356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5026463" y="11296226"/>
                <a:ext cx="7136918" cy="5760048"/>
              </a:xfrm>
              <a:prstGeom prst="roundRect">
                <a:avLst>
                  <a:gd name="adj" fmla="val 5452"/>
                </a:avLst>
              </a:prstGeom>
              <a:solidFill>
                <a:srgbClr val="00B050">
                  <a:alpha val="84000"/>
                </a:srgbClr>
              </a:solidFill>
              <a:ln w="34925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91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Freeform 9"/>
              <p:cNvSpPr/>
              <p:nvPr/>
            </p:nvSpPr>
            <p:spPr bwMode="auto">
              <a:xfrm>
                <a:off x="11434186" y="15918965"/>
                <a:ext cx="729195" cy="1159074"/>
              </a:xfrm>
              <a:custGeom>
                <a:avLst/>
                <a:gdLst>
                  <a:gd name="T0" fmla="*/ 653 w 653"/>
                  <a:gd name="T1" fmla="*/ 0 h 611"/>
                  <a:gd name="T2" fmla="*/ 587 w 653"/>
                  <a:gd name="T3" fmla="*/ 103 h 611"/>
                  <a:gd name="T4" fmla="*/ 508 w 653"/>
                  <a:gd name="T5" fmla="*/ 179 h 611"/>
                  <a:gd name="T6" fmla="*/ 549 w 653"/>
                  <a:gd name="T7" fmla="*/ 235 h 611"/>
                  <a:gd name="T8" fmla="*/ 602 w 653"/>
                  <a:gd name="T9" fmla="*/ 214 h 611"/>
                  <a:gd name="T10" fmla="*/ 592 w 653"/>
                  <a:gd name="T11" fmla="*/ 182 h 611"/>
                  <a:gd name="T12" fmla="*/ 576 w 653"/>
                  <a:gd name="T13" fmla="*/ 194 h 611"/>
                  <a:gd name="T14" fmla="*/ 565 w 653"/>
                  <a:gd name="T15" fmla="*/ 182 h 611"/>
                  <a:gd name="T16" fmla="*/ 602 w 653"/>
                  <a:gd name="T17" fmla="*/ 170 h 611"/>
                  <a:gd name="T18" fmla="*/ 615 w 653"/>
                  <a:gd name="T19" fmla="*/ 226 h 611"/>
                  <a:gd name="T20" fmla="*/ 580 w 653"/>
                  <a:gd name="T21" fmla="*/ 261 h 611"/>
                  <a:gd name="T22" fmla="*/ 601 w 653"/>
                  <a:gd name="T23" fmla="*/ 303 h 611"/>
                  <a:gd name="T24" fmla="*/ 580 w 653"/>
                  <a:gd name="T25" fmla="*/ 330 h 611"/>
                  <a:gd name="T26" fmla="*/ 601 w 653"/>
                  <a:gd name="T27" fmla="*/ 368 h 611"/>
                  <a:gd name="T28" fmla="*/ 580 w 653"/>
                  <a:gd name="T29" fmla="*/ 410 h 611"/>
                  <a:gd name="T30" fmla="*/ 558 w 653"/>
                  <a:gd name="T31" fmla="*/ 392 h 611"/>
                  <a:gd name="T32" fmla="*/ 519 w 653"/>
                  <a:gd name="T33" fmla="*/ 407 h 611"/>
                  <a:gd name="T34" fmla="*/ 490 w 653"/>
                  <a:gd name="T35" fmla="*/ 361 h 611"/>
                  <a:gd name="T36" fmla="*/ 514 w 653"/>
                  <a:gd name="T37" fmla="*/ 339 h 611"/>
                  <a:gd name="T38" fmla="*/ 526 w 653"/>
                  <a:gd name="T39" fmla="*/ 350 h 611"/>
                  <a:gd name="T40" fmla="*/ 519 w 653"/>
                  <a:gd name="T41" fmla="*/ 355 h 611"/>
                  <a:gd name="T42" fmla="*/ 502 w 653"/>
                  <a:gd name="T43" fmla="*/ 365 h 611"/>
                  <a:gd name="T44" fmla="*/ 535 w 653"/>
                  <a:gd name="T45" fmla="*/ 386 h 611"/>
                  <a:gd name="T46" fmla="*/ 567 w 653"/>
                  <a:gd name="T47" fmla="*/ 326 h 611"/>
                  <a:gd name="T48" fmla="*/ 507 w 653"/>
                  <a:gd name="T49" fmla="*/ 283 h 611"/>
                  <a:gd name="T50" fmla="*/ 462 w 653"/>
                  <a:gd name="T51" fmla="*/ 297 h 611"/>
                  <a:gd name="T52" fmla="*/ 374 w 653"/>
                  <a:gd name="T53" fmla="*/ 284 h 611"/>
                  <a:gd name="T54" fmla="*/ 371 w 653"/>
                  <a:gd name="T55" fmla="*/ 285 h 611"/>
                  <a:gd name="T56" fmla="*/ 351 w 653"/>
                  <a:gd name="T57" fmla="*/ 281 h 611"/>
                  <a:gd name="T58" fmla="*/ 352 w 653"/>
                  <a:gd name="T59" fmla="*/ 298 h 611"/>
                  <a:gd name="T60" fmla="*/ 357 w 653"/>
                  <a:gd name="T61" fmla="*/ 399 h 611"/>
                  <a:gd name="T62" fmla="*/ 348 w 653"/>
                  <a:gd name="T63" fmla="*/ 484 h 611"/>
                  <a:gd name="T64" fmla="*/ 419 w 653"/>
                  <a:gd name="T65" fmla="*/ 506 h 611"/>
                  <a:gd name="T66" fmla="*/ 433 w 653"/>
                  <a:gd name="T67" fmla="*/ 447 h 611"/>
                  <a:gd name="T68" fmla="*/ 413 w 653"/>
                  <a:gd name="T69" fmla="*/ 445 h 611"/>
                  <a:gd name="T70" fmla="*/ 411 w 653"/>
                  <a:gd name="T71" fmla="*/ 465 h 611"/>
                  <a:gd name="T72" fmla="*/ 400 w 653"/>
                  <a:gd name="T73" fmla="*/ 465 h 611"/>
                  <a:gd name="T74" fmla="*/ 409 w 653"/>
                  <a:gd name="T75" fmla="*/ 431 h 611"/>
                  <a:gd name="T76" fmla="*/ 458 w 653"/>
                  <a:gd name="T77" fmla="*/ 454 h 611"/>
                  <a:gd name="T78" fmla="*/ 460 w 653"/>
                  <a:gd name="T79" fmla="*/ 484 h 611"/>
                  <a:gd name="T80" fmla="*/ 444 w 653"/>
                  <a:gd name="T81" fmla="*/ 504 h 611"/>
                  <a:gd name="T82" fmla="*/ 457 w 653"/>
                  <a:gd name="T83" fmla="*/ 519 h 611"/>
                  <a:gd name="T84" fmla="*/ 429 w 653"/>
                  <a:gd name="T85" fmla="*/ 546 h 611"/>
                  <a:gd name="T86" fmla="*/ 383 w 653"/>
                  <a:gd name="T87" fmla="*/ 520 h 611"/>
                  <a:gd name="T88" fmla="*/ 342 w 653"/>
                  <a:gd name="T89" fmla="*/ 543 h 611"/>
                  <a:gd name="T90" fmla="*/ 307 w 653"/>
                  <a:gd name="T91" fmla="*/ 524 h 611"/>
                  <a:gd name="T92" fmla="*/ 250 w 653"/>
                  <a:gd name="T93" fmla="*/ 566 h 611"/>
                  <a:gd name="T94" fmla="*/ 211 w 653"/>
                  <a:gd name="T95" fmla="*/ 519 h 611"/>
                  <a:gd name="T96" fmla="*/ 232 w 653"/>
                  <a:gd name="T97" fmla="*/ 504 h 611"/>
                  <a:gd name="T98" fmla="*/ 235 w 653"/>
                  <a:gd name="T99" fmla="*/ 515 h 611"/>
                  <a:gd name="T100" fmla="*/ 238 w 653"/>
                  <a:gd name="T101" fmla="*/ 550 h 611"/>
                  <a:gd name="T102" fmla="*/ 287 w 653"/>
                  <a:gd name="T103" fmla="*/ 510 h 611"/>
                  <a:gd name="T104" fmla="*/ 224 w 653"/>
                  <a:gd name="T105" fmla="*/ 443 h 611"/>
                  <a:gd name="T106" fmla="*/ 147 w 653"/>
                  <a:gd name="T107" fmla="*/ 495 h 611"/>
                  <a:gd name="T108" fmla="*/ 138 w 653"/>
                  <a:gd name="T109" fmla="*/ 524 h 611"/>
                  <a:gd name="T110" fmla="*/ 55 w 653"/>
                  <a:gd name="T111" fmla="*/ 558 h 611"/>
                  <a:gd name="T112" fmla="*/ 0 w 653"/>
                  <a:gd name="T113" fmla="*/ 611 h 611"/>
                  <a:gd name="T114" fmla="*/ 653 w 653"/>
                  <a:gd name="T115" fmla="*/ 611 h 611"/>
                  <a:gd name="T116" fmla="*/ 653 w 653"/>
                  <a:gd name="T117" fmla="*/ 566 h 611"/>
                  <a:gd name="T118" fmla="*/ 653 w 653"/>
                  <a:gd name="T119" fmla="*/ 0 h 6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53" h="611">
                    <a:moveTo>
                      <a:pt x="653" y="0"/>
                    </a:moveTo>
                    <a:cubicBezTo>
                      <a:pt x="636" y="13"/>
                      <a:pt x="583" y="58"/>
                      <a:pt x="587" y="103"/>
                    </a:cubicBezTo>
                    <a:cubicBezTo>
                      <a:pt x="587" y="103"/>
                      <a:pt x="511" y="111"/>
                      <a:pt x="508" y="179"/>
                    </a:cubicBezTo>
                    <a:cubicBezTo>
                      <a:pt x="508" y="179"/>
                      <a:pt x="516" y="226"/>
                      <a:pt x="549" y="235"/>
                    </a:cubicBezTo>
                    <a:cubicBezTo>
                      <a:pt x="583" y="245"/>
                      <a:pt x="600" y="221"/>
                      <a:pt x="602" y="214"/>
                    </a:cubicBezTo>
                    <a:cubicBezTo>
                      <a:pt x="607" y="207"/>
                      <a:pt x="611" y="188"/>
                      <a:pt x="592" y="182"/>
                    </a:cubicBezTo>
                    <a:cubicBezTo>
                      <a:pt x="582" y="180"/>
                      <a:pt x="576" y="192"/>
                      <a:pt x="576" y="194"/>
                    </a:cubicBezTo>
                    <a:cubicBezTo>
                      <a:pt x="576" y="194"/>
                      <a:pt x="567" y="196"/>
                      <a:pt x="565" y="182"/>
                    </a:cubicBezTo>
                    <a:cubicBezTo>
                      <a:pt x="565" y="167"/>
                      <a:pt x="590" y="162"/>
                      <a:pt x="602" y="170"/>
                    </a:cubicBezTo>
                    <a:cubicBezTo>
                      <a:pt x="614" y="178"/>
                      <a:pt x="627" y="195"/>
                      <a:pt x="615" y="226"/>
                    </a:cubicBezTo>
                    <a:cubicBezTo>
                      <a:pt x="602" y="254"/>
                      <a:pt x="580" y="261"/>
                      <a:pt x="580" y="261"/>
                    </a:cubicBezTo>
                    <a:cubicBezTo>
                      <a:pt x="580" y="261"/>
                      <a:pt x="602" y="281"/>
                      <a:pt x="601" y="303"/>
                    </a:cubicBezTo>
                    <a:cubicBezTo>
                      <a:pt x="596" y="318"/>
                      <a:pt x="580" y="330"/>
                      <a:pt x="580" y="330"/>
                    </a:cubicBezTo>
                    <a:cubicBezTo>
                      <a:pt x="580" y="330"/>
                      <a:pt x="601" y="347"/>
                      <a:pt x="601" y="368"/>
                    </a:cubicBezTo>
                    <a:cubicBezTo>
                      <a:pt x="601" y="389"/>
                      <a:pt x="595" y="404"/>
                      <a:pt x="580" y="410"/>
                    </a:cubicBezTo>
                    <a:cubicBezTo>
                      <a:pt x="580" y="410"/>
                      <a:pt x="565" y="416"/>
                      <a:pt x="558" y="392"/>
                    </a:cubicBezTo>
                    <a:cubicBezTo>
                      <a:pt x="558" y="392"/>
                      <a:pt x="543" y="416"/>
                      <a:pt x="519" y="407"/>
                    </a:cubicBezTo>
                    <a:cubicBezTo>
                      <a:pt x="495" y="397"/>
                      <a:pt x="488" y="381"/>
                      <a:pt x="490" y="361"/>
                    </a:cubicBezTo>
                    <a:cubicBezTo>
                      <a:pt x="493" y="342"/>
                      <a:pt x="508" y="339"/>
                      <a:pt x="514" y="339"/>
                    </a:cubicBezTo>
                    <a:cubicBezTo>
                      <a:pt x="519" y="338"/>
                      <a:pt x="526" y="344"/>
                      <a:pt x="526" y="350"/>
                    </a:cubicBezTo>
                    <a:cubicBezTo>
                      <a:pt x="526" y="355"/>
                      <a:pt x="520" y="355"/>
                      <a:pt x="519" y="355"/>
                    </a:cubicBezTo>
                    <a:cubicBezTo>
                      <a:pt x="516" y="353"/>
                      <a:pt x="502" y="350"/>
                      <a:pt x="502" y="365"/>
                    </a:cubicBezTo>
                    <a:cubicBezTo>
                      <a:pt x="502" y="380"/>
                      <a:pt x="523" y="389"/>
                      <a:pt x="535" y="386"/>
                    </a:cubicBezTo>
                    <a:cubicBezTo>
                      <a:pt x="547" y="382"/>
                      <a:pt x="567" y="365"/>
                      <a:pt x="567" y="326"/>
                    </a:cubicBezTo>
                    <a:cubicBezTo>
                      <a:pt x="561" y="283"/>
                      <a:pt x="507" y="283"/>
                      <a:pt x="507" y="283"/>
                    </a:cubicBezTo>
                    <a:cubicBezTo>
                      <a:pt x="507" y="283"/>
                      <a:pt x="471" y="289"/>
                      <a:pt x="462" y="297"/>
                    </a:cubicBezTo>
                    <a:cubicBezTo>
                      <a:pt x="462" y="297"/>
                      <a:pt x="431" y="254"/>
                      <a:pt x="374" y="284"/>
                    </a:cubicBezTo>
                    <a:cubicBezTo>
                      <a:pt x="371" y="285"/>
                      <a:pt x="371" y="285"/>
                      <a:pt x="371" y="285"/>
                    </a:cubicBezTo>
                    <a:cubicBezTo>
                      <a:pt x="351" y="281"/>
                      <a:pt x="351" y="281"/>
                      <a:pt x="351" y="281"/>
                    </a:cubicBezTo>
                    <a:cubicBezTo>
                      <a:pt x="352" y="298"/>
                      <a:pt x="352" y="298"/>
                      <a:pt x="352" y="298"/>
                    </a:cubicBezTo>
                    <a:cubicBezTo>
                      <a:pt x="352" y="298"/>
                      <a:pt x="311" y="355"/>
                      <a:pt x="357" y="399"/>
                    </a:cubicBezTo>
                    <a:cubicBezTo>
                      <a:pt x="357" y="399"/>
                      <a:pt x="323" y="440"/>
                      <a:pt x="348" y="484"/>
                    </a:cubicBezTo>
                    <a:cubicBezTo>
                      <a:pt x="371" y="529"/>
                      <a:pt x="416" y="510"/>
                      <a:pt x="419" y="506"/>
                    </a:cubicBezTo>
                    <a:cubicBezTo>
                      <a:pt x="422" y="502"/>
                      <a:pt x="456" y="480"/>
                      <a:pt x="433" y="447"/>
                    </a:cubicBezTo>
                    <a:cubicBezTo>
                      <a:pt x="424" y="438"/>
                      <a:pt x="413" y="445"/>
                      <a:pt x="413" y="445"/>
                    </a:cubicBezTo>
                    <a:cubicBezTo>
                      <a:pt x="413" y="445"/>
                      <a:pt x="405" y="449"/>
                      <a:pt x="411" y="465"/>
                    </a:cubicBezTo>
                    <a:cubicBezTo>
                      <a:pt x="411" y="465"/>
                      <a:pt x="404" y="471"/>
                      <a:pt x="400" y="465"/>
                    </a:cubicBezTo>
                    <a:cubicBezTo>
                      <a:pt x="394" y="461"/>
                      <a:pt x="391" y="443"/>
                      <a:pt x="409" y="431"/>
                    </a:cubicBezTo>
                    <a:cubicBezTo>
                      <a:pt x="428" y="420"/>
                      <a:pt x="449" y="436"/>
                      <a:pt x="458" y="454"/>
                    </a:cubicBezTo>
                    <a:cubicBezTo>
                      <a:pt x="467" y="473"/>
                      <a:pt x="462" y="478"/>
                      <a:pt x="460" y="484"/>
                    </a:cubicBezTo>
                    <a:cubicBezTo>
                      <a:pt x="458" y="490"/>
                      <a:pt x="444" y="504"/>
                      <a:pt x="444" y="504"/>
                    </a:cubicBezTo>
                    <a:cubicBezTo>
                      <a:pt x="444" y="504"/>
                      <a:pt x="457" y="507"/>
                      <a:pt x="457" y="519"/>
                    </a:cubicBezTo>
                    <a:cubicBezTo>
                      <a:pt x="457" y="532"/>
                      <a:pt x="457" y="542"/>
                      <a:pt x="429" y="546"/>
                    </a:cubicBezTo>
                    <a:cubicBezTo>
                      <a:pt x="403" y="549"/>
                      <a:pt x="383" y="520"/>
                      <a:pt x="383" y="520"/>
                    </a:cubicBezTo>
                    <a:cubicBezTo>
                      <a:pt x="383" y="520"/>
                      <a:pt x="361" y="543"/>
                      <a:pt x="342" y="543"/>
                    </a:cubicBezTo>
                    <a:cubicBezTo>
                      <a:pt x="322" y="543"/>
                      <a:pt x="307" y="524"/>
                      <a:pt x="307" y="524"/>
                    </a:cubicBezTo>
                    <a:cubicBezTo>
                      <a:pt x="307" y="524"/>
                      <a:pt x="288" y="562"/>
                      <a:pt x="250" y="566"/>
                    </a:cubicBezTo>
                    <a:cubicBezTo>
                      <a:pt x="211" y="569"/>
                      <a:pt x="208" y="536"/>
                      <a:pt x="211" y="519"/>
                    </a:cubicBezTo>
                    <a:cubicBezTo>
                      <a:pt x="214" y="502"/>
                      <a:pt x="227" y="504"/>
                      <a:pt x="232" y="504"/>
                    </a:cubicBezTo>
                    <a:cubicBezTo>
                      <a:pt x="235" y="504"/>
                      <a:pt x="239" y="510"/>
                      <a:pt x="235" y="515"/>
                    </a:cubicBezTo>
                    <a:cubicBezTo>
                      <a:pt x="230" y="519"/>
                      <a:pt x="211" y="539"/>
                      <a:pt x="238" y="550"/>
                    </a:cubicBezTo>
                    <a:cubicBezTo>
                      <a:pt x="274" y="555"/>
                      <a:pt x="285" y="516"/>
                      <a:pt x="287" y="510"/>
                    </a:cubicBezTo>
                    <a:cubicBezTo>
                      <a:pt x="289" y="504"/>
                      <a:pt x="289" y="443"/>
                      <a:pt x="224" y="443"/>
                    </a:cubicBezTo>
                    <a:cubicBezTo>
                      <a:pt x="164" y="443"/>
                      <a:pt x="154" y="478"/>
                      <a:pt x="147" y="495"/>
                    </a:cubicBezTo>
                    <a:cubicBezTo>
                      <a:pt x="147" y="495"/>
                      <a:pt x="138" y="516"/>
                      <a:pt x="138" y="524"/>
                    </a:cubicBezTo>
                    <a:cubicBezTo>
                      <a:pt x="138" y="524"/>
                      <a:pt x="105" y="512"/>
                      <a:pt x="55" y="558"/>
                    </a:cubicBezTo>
                    <a:cubicBezTo>
                      <a:pt x="55" y="558"/>
                      <a:pt x="2" y="609"/>
                      <a:pt x="0" y="611"/>
                    </a:cubicBezTo>
                    <a:cubicBezTo>
                      <a:pt x="0" y="611"/>
                      <a:pt x="650" y="611"/>
                      <a:pt x="653" y="611"/>
                    </a:cubicBezTo>
                    <a:cubicBezTo>
                      <a:pt x="653" y="566"/>
                      <a:pt x="653" y="566"/>
                      <a:pt x="653" y="566"/>
                    </a:cubicBezTo>
                    <a:lnTo>
                      <a:pt x="653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216916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10"/>
              <p:cNvSpPr/>
              <p:nvPr/>
            </p:nvSpPr>
            <p:spPr bwMode="auto">
              <a:xfrm rot="10800000">
                <a:off x="5010489" y="11268683"/>
                <a:ext cx="731707" cy="1159074"/>
              </a:xfrm>
              <a:custGeom>
                <a:avLst/>
                <a:gdLst>
                  <a:gd name="T0" fmla="*/ 653 w 653"/>
                  <a:gd name="T1" fmla="*/ 0 h 611"/>
                  <a:gd name="T2" fmla="*/ 587 w 653"/>
                  <a:gd name="T3" fmla="*/ 103 h 611"/>
                  <a:gd name="T4" fmla="*/ 508 w 653"/>
                  <a:gd name="T5" fmla="*/ 179 h 611"/>
                  <a:gd name="T6" fmla="*/ 549 w 653"/>
                  <a:gd name="T7" fmla="*/ 235 h 611"/>
                  <a:gd name="T8" fmla="*/ 602 w 653"/>
                  <a:gd name="T9" fmla="*/ 214 h 611"/>
                  <a:gd name="T10" fmla="*/ 592 w 653"/>
                  <a:gd name="T11" fmla="*/ 182 h 611"/>
                  <a:gd name="T12" fmla="*/ 576 w 653"/>
                  <a:gd name="T13" fmla="*/ 194 h 611"/>
                  <a:gd name="T14" fmla="*/ 565 w 653"/>
                  <a:gd name="T15" fmla="*/ 182 h 611"/>
                  <a:gd name="T16" fmla="*/ 602 w 653"/>
                  <a:gd name="T17" fmla="*/ 170 h 611"/>
                  <a:gd name="T18" fmla="*/ 615 w 653"/>
                  <a:gd name="T19" fmla="*/ 226 h 611"/>
                  <a:gd name="T20" fmla="*/ 580 w 653"/>
                  <a:gd name="T21" fmla="*/ 261 h 611"/>
                  <a:gd name="T22" fmla="*/ 601 w 653"/>
                  <a:gd name="T23" fmla="*/ 303 h 611"/>
                  <a:gd name="T24" fmla="*/ 580 w 653"/>
                  <a:gd name="T25" fmla="*/ 330 h 611"/>
                  <a:gd name="T26" fmla="*/ 601 w 653"/>
                  <a:gd name="T27" fmla="*/ 368 h 611"/>
                  <a:gd name="T28" fmla="*/ 580 w 653"/>
                  <a:gd name="T29" fmla="*/ 410 h 611"/>
                  <a:gd name="T30" fmla="*/ 558 w 653"/>
                  <a:gd name="T31" fmla="*/ 392 h 611"/>
                  <a:gd name="T32" fmla="*/ 519 w 653"/>
                  <a:gd name="T33" fmla="*/ 407 h 611"/>
                  <a:gd name="T34" fmla="*/ 490 w 653"/>
                  <a:gd name="T35" fmla="*/ 361 h 611"/>
                  <a:gd name="T36" fmla="*/ 514 w 653"/>
                  <a:gd name="T37" fmla="*/ 339 h 611"/>
                  <a:gd name="T38" fmla="*/ 526 w 653"/>
                  <a:gd name="T39" fmla="*/ 350 h 611"/>
                  <a:gd name="T40" fmla="*/ 519 w 653"/>
                  <a:gd name="T41" fmla="*/ 355 h 611"/>
                  <a:gd name="T42" fmla="*/ 502 w 653"/>
                  <a:gd name="T43" fmla="*/ 365 h 611"/>
                  <a:gd name="T44" fmla="*/ 535 w 653"/>
                  <a:gd name="T45" fmla="*/ 386 h 611"/>
                  <a:gd name="T46" fmla="*/ 567 w 653"/>
                  <a:gd name="T47" fmla="*/ 326 h 611"/>
                  <a:gd name="T48" fmla="*/ 507 w 653"/>
                  <a:gd name="T49" fmla="*/ 283 h 611"/>
                  <a:gd name="T50" fmla="*/ 462 w 653"/>
                  <a:gd name="T51" fmla="*/ 297 h 611"/>
                  <a:gd name="T52" fmla="*/ 374 w 653"/>
                  <a:gd name="T53" fmla="*/ 284 h 611"/>
                  <a:gd name="T54" fmla="*/ 371 w 653"/>
                  <a:gd name="T55" fmla="*/ 285 h 611"/>
                  <a:gd name="T56" fmla="*/ 351 w 653"/>
                  <a:gd name="T57" fmla="*/ 281 h 611"/>
                  <a:gd name="T58" fmla="*/ 352 w 653"/>
                  <a:gd name="T59" fmla="*/ 298 h 611"/>
                  <a:gd name="T60" fmla="*/ 357 w 653"/>
                  <a:gd name="T61" fmla="*/ 399 h 611"/>
                  <a:gd name="T62" fmla="*/ 348 w 653"/>
                  <a:gd name="T63" fmla="*/ 484 h 611"/>
                  <a:gd name="T64" fmla="*/ 419 w 653"/>
                  <a:gd name="T65" fmla="*/ 506 h 611"/>
                  <a:gd name="T66" fmla="*/ 433 w 653"/>
                  <a:gd name="T67" fmla="*/ 447 h 611"/>
                  <a:gd name="T68" fmla="*/ 413 w 653"/>
                  <a:gd name="T69" fmla="*/ 445 h 611"/>
                  <a:gd name="T70" fmla="*/ 411 w 653"/>
                  <a:gd name="T71" fmla="*/ 465 h 611"/>
                  <a:gd name="T72" fmla="*/ 400 w 653"/>
                  <a:gd name="T73" fmla="*/ 465 h 611"/>
                  <a:gd name="T74" fmla="*/ 409 w 653"/>
                  <a:gd name="T75" fmla="*/ 431 h 611"/>
                  <a:gd name="T76" fmla="*/ 458 w 653"/>
                  <a:gd name="T77" fmla="*/ 454 h 611"/>
                  <a:gd name="T78" fmla="*/ 460 w 653"/>
                  <a:gd name="T79" fmla="*/ 484 h 611"/>
                  <a:gd name="T80" fmla="*/ 444 w 653"/>
                  <a:gd name="T81" fmla="*/ 504 h 611"/>
                  <a:gd name="T82" fmla="*/ 457 w 653"/>
                  <a:gd name="T83" fmla="*/ 519 h 611"/>
                  <a:gd name="T84" fmla="*/ 429 w 653"/>
                  <a:gd name="T85" fmla="*/ 546 h 611"/>
                  <a:gd name="T86" fmla="*/ 383 w 653"/>
                  <a:gd name="T87" fmla="*/ 520 h 611"/>
                  <a:gd name="T88" fmla="*/ 342 w 653"/>
                  <a:gd name="T89" fmla="*/ 543 h 611"/>
                  <a:gd name="T90" fmla="*/ 307 w 653"/>
                  <a:gd name="T91" fmla="*/ 524 h 611"/>
                  <a:gd name="T92" fmla="*/ 250 w 653"/>
                  <a:gd name="T93" fmla="*/ 566 h 611"/>
                  <a:gd name="T94" fmla="*/ 211 w 653"/>
                  <a:gd name="T95" fmla="*/ 519 h 611"/>
                  <a:gd name="T96" fmla="*/ 232 w 653"/>
                  <a:gd name="T97" fmla="*/ 504 h 611"/>
                  <a:gd name="T98" fmla="*/ 235 w 653"/>
                  <a:gd name="T99" fmla="*/ 515 h 611"/>
                  <a:gd name="T100" fmla="*/ 238 w 653"/>
                  <a:gd name="T101" fmla="*/ 550 h 611"/>
                  <a:gd name="T102" fmla="*/ 287 w 653"/>
                  <a:gd name="T103" fmla="*/ 510 h 611"/>
                  <a:gd name="T104" fmla="*/ 224 w 653"/>
                  <a:gd name="T105" fmla="*/ 443 h 611"/>
                  <a:gd name="T106" fmla="*/ 147 w 653"/>
                  <a:gd name="T107" fmla="*/ 495 h 611"/>
                  <a:gd name="T108" fmla="*/ 138 w 653"/>
                  <a:gd name="T109" fmla="*/ 524 h 611"/>
                  <a:gd name="T110" fmla="*/ 55 w 653"/>
                  <a:gd name="T111" fmla="*/ 558 h 611"/>
                  <a:gd name="T112" fmla="*/ 0 w 653"/>
                  <a:gd name="T113" fmla="*/ 611 h 611"/>
                  <a:gd name="T114" fmla="*/ 653 w 653"/>
                  <a:gd name="T115" fmla="*/ 611 h 611"/>
                  <a:gd name="T116" fmla="*/ 653 w 653"/>
                  <a:gd name="T117" fmla="*/ 566 h 611"/>
                  <a:gd name="T118" fmla="*/ 653 w 653"/>
                  <a:gd name="T119" fmla="*/ 0 h 6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53" h="611">
                    <a:moveTo>
                      <a:pt x="653" y="0"/>
                    </a:moveTo>
                    <a:cubicBezTo>
                      <a:pt x="636" y="13"/>
                      <a:pt x="583" y="58"/>
                      <a:pt x="587" y="103"/>
                    </a:cubicBezTo>
                    <a:cubicBezTo>
                      <a:pt x="587" y="103"/>
                      <a:pt x="511" y="111"/>
                      <a:pt x="508" y="179"/>
                    </a:cubicBezTo>
                    <a:cubicBezTo>
                      <a:pt x="508" y="179"/>
                      <a:pt x="516" y="226"/>
                      <a:pt x="549" y="235"/>
                    </a:cubicBezTo>
                    <a:cubicBezTo>
                      <a:pt x="583" y="245"/>
                      <a:pt x="600" y="221"/>
                      <a:pt x="602" y="214"/>
                    </a:cubicBezTo>
                    <a:cubicBezTo>
                      <a:pt x="607" y="207"/>
                      <a:pt x="611" y="188"/>
                      <a:pt x="592" y="182"/>
                    </a:cubicBezTo>
                    <a:cubicBezTo>
                      <a:pt x="582" y="180"/>
                      <a:pt x="576" y="192"/>
                      <a:pt x="576" y="194"/>
                    </a:cubicBezTo>
                    <a:cubicBezTo>
                      <a:pt x="576" y="194"/>
                      <a:pt x="567" y="196"/>
                      <a:pt x="565" y="182"/>
                    </a:cubicBezTo>
                    <a:cubicBezTo>
                      <a:pt x="565" y="167"/>
                      <a:pt x="590" y="162"/>
                      <a:pt x="602" y="170"/>
                    </a:cubicBezTo>
                    <a:cubicBezTo>
                      <a:pt x="614" y="178"/>
                      <a:pt x="627" y="195"/>
                      <a:pt x="615" y="226"/>
                    </a:cubicBezTo>
                    <a:cubicBezTo>
                      <a:pt x="602" y="254"/>
                      <a:pt x="580" y="261"/>
                      <a:pt x="580" y="261"/>
                    </a:cubicBezTo>
                    <a:cubicBezTo>
                      <a:pt x="580" y="261"/>
                      <a:pt x="602" y="281"/>
                      <a:pt x="601" y="303"/>
                    </a:cubicBezTo>
                    <a:cubicBezTo>
                      <a:pt x="596" y="318"/>
                      <a:pt x="580" y="330"/>
                      <a:pt x="580" y="330"/>
                    </a:cubicBezTo>
                    <a:cubicBezTo>
                      <a:pt x="580" y="330"/>
                      <a:pt x="601" y="347"/>
                      <a:pt x="601" y="368"/>
                    </a:cubicBezTo>
                    <a:cubicBezTo>
                      <a:pt x="601" y="389"/>
                      <a:pt x="595" y="404"/>
                      <a:pt x="580" y="410"/>
                    </a:cubicBezTo>
                    <a:cubicBezTo>
                      <a:pt x="580" y="410"/>
                      <a:pt x="565" y="416"/>
                      <a:pt x="558" y="392"/>
                    </a:cubicBezTo>
                    <a:cubicBezTo>
                      <a:pt x="558" y="392"/>
                      <a:pt x="543" y="416"/>
                      <a:pt x="519" y="407"/>
                    </a:cubicBezTo>
                    <a:cubicBezTo>
                      <a:pt x="495" y="397"/>
                      <a:pt x="488" y="381"/>
                      <a:pt x="490" y="361"/>
                    </a:cubicBezTo>
                    <a:cubicBezTo>
                      <a:pt x="493" y="342"/>
                      <a:pt x="508" y="339"/>
                      <a:pt x="514" y="339"/>
                    </a:cubicBezTo>
                    <a:cubicBezTo>
                      <a:pt x="519" y="338"/>
                      <a:pt x="526" y="344"/>
                      <a:pt x="526" y="350"/>
                    </a:cubicBezTo>
                    <a:cubicBezTo>
                      <a:pt x="526" y="355"/>
                      <a:pt x="520" y="355"/>
                      <a:pt x="519" y="355"/>
                    </a:cubicBezTo>
                    <a:cubicBezTo>
                      <a:pt x="516" y="353"/>
                      <a:pt x="502" y="350"/>
                      <a:pt x="502" y="365"/>
                    </a:cubicBezTo>
                    <a:cubicBezTo>
                      <a:pt x="502" y="380"/>
                      <a:pt x="523" y="389"/>
                      <a:pt x="535" y="386"/>
                    </a:cubicBezTo>
                    <a:cubicBezTo>
                      <a:pt x="547" y="382"/>
                      <a:pt x="567" y="365"/>
                      <a:pt x="567" y="326"/>
                    </a:cubicBezTo>
                    <a:cubicBezTo>
                      <a:pt x="561" y="283"/>
                      <a:pt x="507" y="283"/>
                      <a:pt x="507" y="283"/>
                    </a:cubicBezTo>
                    <a:cubicBezTo>
                      <a:pt x="507" y="283"/>
                      <a:pt x="471" y="289"/>
                      <a:pt x="462" y="297"/>
                    </a:cubicBezTo>
                    <a:cubicBezTo>
                      <a:pt x="462" y="297"/>
                      <a:pt x="431" y="254"/>
                      <a:pt x="374" y="284"/>
                    </a:cubicBezTo>
                    <a:cubicBezTo>
                      <a:pt x="371" y="285"/>
                      <a:pt x="371" y="285"/>
                      <a:pt x="371" y="285"/>
                    </a:cubicBezTo>
                    <a:cubicBezTo>
                      <a:pt x="351" y="281"/>
                      <a:pt x="351" y="281"/>
                      <a:pt x="351" y="281"/>
                    </a:cubicBezTo>
                    <a:cubicBezTo>
                      <a:pt x="352" y="298"/>
                      <a:pt x="352" y="298"/>
                      <a:pt x="352" y="298"/>
                    </a:cubicBezTo>
                    <a:cubicBezTo>
                      <a:pt x="352" y="298"/>
                      <a:pt x="311" y="355"/>
                      <a:pt x="357" y="399"/>
                    </a:cubicBezTo>
                    <a:cubicBezTo>
                      <a:pt x="357" y="399"/>
                      <a:pt x="323" y="440"/>
                      <a:pt x="348" y="484"/>
                    </a:cubicBezTo>
                    <a:cubicBezTo>
                      <a:pt x="371" y="529"/>
                      <a:pt x="416" y="510"/>
                      <a:pt x="419" y="506"/>
                    </a:cubicBezTo>
                    <a:cubicBezTo>
                      <a:pt x="422" y="502"/>
                      <a:pt x="456" y="480"/>
                      <a:pt x="433" y="447"/>
                    </a:cubicBezTo>
                    <a:cubicBezTo>
                      <a:pt x="424" y="438"/>
                      <a:pt x="413" y="445"/>
                      <a:pt x="413" y="445"/>
                    </a:cubicBezTo>
                    <a:cubicBezTo>
                      <a:pt x="413" y="445"/>
                      <a:pt x="405" y="449"/>
                      <a:pt x="411" y="465"/>
                    </a:cubicBezTo>
                    <a:cubicBezTo>
                      <a:pt x="411" y="465"/>
                      <a:pt x="404" y="471"/>
                      <a:pt x="400" y="465"/>
                    </a:cubicBezTo>
                    <a:cubicBezTo>
                      <a:pt x="394" y="461"/>
                      <a:pt x="391" y="443"/>
                      <a:pt x="409" y="431"/>
                    </a:cubicBezTo>
                    <a:cubicBezTo>
                      <a:pt x="428" y="420"/>
                      <a:pt x="449" y="436"/>
                      <a:pt x="458" y="454"/>
                    </a:cubicBezTo>
                    <a:cubicBezTo>
                      <a:pt x="467" y="473"/>
                      <a:pt x="462" y="478"/>
                      <a:pt x="460" y="484"/>
                    </a:cubicBezTo>
                    <a:cubicBezTo>
                      <a:pt x="458" y="490"/>
                      <a:pt x="444" y="504"/>
                      <a:pt x="444" y="504"/>
                    </a:cubicBezTo>
                    <a:cubicBezTo>
                      <a:pt x="444" y="504"/>
                      <a:pt x="457" y="507"/>
                      <a:pt x="457" y="519"/>
                    </a:cubicBezTo>
                    <a:cubicBezTo>
                      <a:pt x="457" y="532"/>
                      <a:pt x="457" y="542"/>
                      <a:pt x="429" y="546"/>
                    </a:cubicBezTo>
                    <a:cubicBezTo>
                      <a:pt x="403" y="549"/>
                      <a:pt x="383" y="520"/>
                      <a:pt x="383" y="520"/>
                    </a:cubicBezTo>
                    <a:cubicBezTo>
                      <a:pt x="383" y="520"/>
                      <a:pt x="361" y="543"/>
                      <a:pt x="342" y="543"/>
                    </a:cubicBezTo>
                    <a:cubicBezTo>
                      <a:pt x="322" y="543"/>
                      <a:pt x="307" y="524"/>
                      <a:pt x="307" y="524"/>
                    </a:cubicBezTo>
                    <a:cubicBezTo>
                      <a:pt x="307" y="524"/>
                      <a:pt x="288" y="562"/>
                      <a:pt x="250" y="566"/>
                    </a:cubicBezTo>
                    <a:cubicBezTo>
                      <a:pt x="211" y="569"/>
                      <a:pt x="208" y="536"/>
                      <a:pt x="211" y="519"/>
                    </a:cubicBezTo>
                    <a:cubicBezTo>
                      <a:pt x="214" y="502"/>
                      <a:pt x="227" y="504"/>
                      <a:pt x="232" y="504"/>
                    </a:cubicBezTo>
                    <a:cubicBezTo>
                      <a:pt x="235" y="504"/>
                      <a:pt x="239" y="510"/>
                      <a:pt x="235" y="515"/>
                    </a:cubicBezTo>
                    <a:cubicBezTo>
                      <a:pt x="230" y="519"/>
                      <a:pt x="211" y="539"/>
                      <a:pt x="238" y="550"/>
                    </a:cubicBezTo>
                    <a:cubicBezTo>
                      <a:pt x="274" y="555"/>
                      <a:pt x="285" y="516"/>
                      <a:pt x="287" y="510"/>
                    </a:cubicBezTo>
                    <a:cubicBezTo>
                      <a:pt x="289" y="504"/>
                      <a:pt x="289" y="443"/>
                      <a:pt x="224" y="443"/>
                    </a:cubicBezTo>
                    <a:cubicBezTo>
                      <a:pt x="164" y="443"/>
                      <a:pt x="154" y="478"/>
                      <a:pt x="147" y="495"/>
                    </a:cubicBezTo>
                    <a:cubicBezTo>
                      <a:pt x="147" y="495"/>
                      <a:pt x="138" y="516"/>
                      <a:pt x="138" y="524"/>
                    </a:cubicBezTo>
                    <a:cubicBezTo>
                      <a:pt x="138" y="524"/>
                      <a:pt x="105" y="512"/>
                      <a:pt x="55" y="558"/>
                    </a:cubicBezTo>
                    <a:cubicBezTo>
                      <a:pt x="55" y="558"/>
                      <a:pt x="2" y="609"/>
                      <a:pt x="0" y="611"/>
                    </a:cubicBezTo>
                    <a:cubicBezTo>
                      <a:pt x="0" y="611"/>
                      <a:pt x="650" y="611"/>
                      <a:pt x="653" y="611"/>
                    </a:cubicBezTo>
                    <a:cubicBezTo>
                      <a:pt x="653" y="566"/>
                      <a:pt x="653" y="566"/>
                      <a:pt x="653" y="566"/>
                    </a:cubicBezTo>
                    <a:lnTo>
                      <a:pt x="653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2169160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2592387" y="6621561"/>
              <a:ext cx="8070131" cy="175873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217728" tIns="108864" rIns="217728" bIns="108864" anchor="ctr">
              <a:spAutoFit/>
            </a:bodyPr>
            <a:lstStyle/>
            <a:p>
              <a:pPr algn="ctr" eaLnBrk="0" hangingPunct="0"/>
              <a:r>
                <a:rPr lang="en-US" sz="5000" b="1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Riêng</a:t>
              </a:r>
              <a:r>
                <a:rPr lang="en-US" sz="5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ông</a:t>
              </a:r>
              <a:r>
                <a:rPr lang="en-US" sz="5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5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giam</a:t>
              </a:r>
              <a:r>
                <a:rPr lang="en-US" sz="5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lỏng</a:t>
              </a:r>
              <a:r>
                <a:rPr lang="en-US" sz="5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5000" b="1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Đông</a:t>
              </a:r>
              <a:r>
                <a:rPr lang="en-US" sz="5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Quan </a:t>
              </a:r>
              <a:r>
                <a:rPr lang="en-US" sz="5000" b="1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suốt</a:t>
              </a:r>
              <a:r>
                <a:rPr lang="en-US" sz="5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10 </a:t>
              </a:r>
              <a:r>
                <a:rPr lang="en-US" sz="5000" b="1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năm</a:t>
              </a:r>
              <a:endParaRPr lang="en-US" sz="5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Rectangle 28">
            <a:extLst>
              <a:ext uri="{FF2B5EF4-FFF2-40B4-BE49-F238E27FC236}">
                <a16:creationId xmlns="" xmlns:a16="http://schemas.microsoft.com/office/drawing/2014/main" id="{5180FF29-1D64-4E86-9C02-E39E9A22839F}"/>
              </a:ext>
            </a:extLst>
          </p:cNvPr>
          <p:cNvSpPr/>
          <p:nvPr/>
        </p:nvSpPr>
        <p:spPr>
          <a:xfrm>
            <a:off x="888331" y="386131"/>
            <a:ext cx="10363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="" xmlns:a16="http://schemas.microsoft.com/office/drawing/2014/main" id="{57E36F3B-5EA3-4859-A8E1-7DB2CD0BF0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="" xmlns:a16="http://schemas.microsoft.com/office/drawing/2014/main" id="{E2635EE6-D269-46B5-8431-4D0F084D44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4" y="-8"/>
            <a:ext cx="12506732" cy="13716006"/>
          </a:xfrm>
          <a:custGeom>
            <a:avLst/>
            <a:gdLst>
              <a:gd name="connsiteX0" fmla="*/ 2609706 w 6252552"/>
              <a:gd name="connsiteY0" fmla="*/ 0 h 6858003"/>
              <a:gd name="connsiteX1" fmla="*/ 6252552 w 6252552"/>
              <a:gd name="connsiteY1" fmla="*/ 0 h 6858003"/>
              <a:gd name="connsiteX2" fmla="*/ 6252552 w 6252552"/>
              <a:gd name="connsiteY2" fmla="*/ 6858002 h 6858003"/>
              <a:gd name="connsiteX3" fmla="*/ 6228060 w 6252552"/>
              <a:gd name="connsiteY3" fmla="*/ 6858002 h 6858003"/>
              <a:gd name="connsiteX4" fmla="*/ 6228060 w 6252552"/>
              <a:gd name="connsiteY4" fmla="*/ 6858003 h 6858003"/>
              <a:gd name="connsiteX5" fmla="*/ 0 w 6252552"/>
              <a:gd name="connsiteY5" fmla="*/ 6858003 h 6858003"/>
              <a:gd name="connsiteX6" fmla="*/ 0 w 6252552"/>
              <a:gd name="connsiteY6" fmla="*/ 1 h 6858003"/>
              <a:gd name="connsiteX7" fmla="*/ 2609701 w 6252552"/>
              <a:gd name="connsiteY7" fmla="*/ 1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52552" h="6858003">
                <a:moveTo>
                  <a:pt x="2609706" y="0"/>
                </a:moveTo>
                <a:lnTo>
                  <a:pt x="6252552" y="0"/>
                </a:lnTo>
                <a:lnTo>
                  <a:pt x="6252552" y="6858002"/>
                </a:lnTo>
                <a:lnTo>
                  <a:pt x="6228060" y="6858002"/>
                </a:lnTo>
                <a:lnTo>
                  <a:pt x="6228060" y="6858003"/>
                </a:lnTo>
                <a:lnTo>
                  <a:pt x="0" y="6858003"/>
                </a:lnTo>
                <a:lnTo>
                  <a:pt x="0" y="1"/>
                </a:lnTo>
                <a:lnTo>
                  <a:pt x="260970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Arc 27">
            <a:extLst>
              <a:ext uri="{FF2B5EF4-FFF2-40B4-BE49-F238E27FC236}">
                <a16:creationId xmlns="" xmlns:a16="http://schemas.microsoft.com/office/drawing/2014/main" id="{18E928D9-3091-4385-B979-265D55AD02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303011">
            <a:off x="5949590" y="1401722"/>
            <a:ext cx="5976576" cy="5975798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1591018"/>
            <a:ext cx="11830686" cy="55972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Khoảng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năm</a:t>
            </a:r>
            <a:r>
              <a:rPr lang="en-US" sz="60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1423, </a:t>
            </a:r>
            <a:r>
              <a:rPr lang="en-US" sz="6000" b="1" kern="1200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ông</a:t>
            </a:r>
            <a:r>
              <a:rPr lang="en-US" sz="60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000" b="1" kern="1200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lang="en-US" sz="60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000" b="1" kern="1200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gặp</a:t>
            </a:r>
            <a:r>
              <a:rPr lang="en-US" sz="60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Lê </a:t>
            </a:r>
            <a:r>
              <a:rPr lang="en-US" sz="6000" b="1" kern="1200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Lợi</a:t>
            </a:r>
            <a:r>
              <a:rPr lang="en-US" sz="60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000" b="1" kern="1200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lang="en-US" sz="60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000" b="1" kern="1200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tham</a:t>
            </a:r>
            <a:r>
              <a:rPr lang="en-US" sz="60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000" b="1" kern="1200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gia</a:t>
            </a:r>
            <a:r>
              <a:rPr lang="en-US" sz="60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000" b="1" kern="1200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khởi</a:t>
            </a:r>
            <a:r>
              <a:rPr lang="en-US" sz="60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000" b="1" kern="1200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nghĩa</a:t>
            </a:r>
            <a:r>
              <a:rPr lang="en-US" sz="60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Lam </a:t>
            </a:r>
            <a:r>
              <a:rPr lang="en-US" sz="6000" b="1" kern="1200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Sơn</a:t>
            </a:r>
            <a:r>
              <a:rPr lang="en-US" sz="60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7D602432-D774-4CF5-94E8-7D52D01059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402684" y="10973614"/>
            <a:ext cx="984050" cy="98392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 descr="le-loi-a5be88a686.jpg"/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r="2" b="4753"/>
          <a:stretch/>
        </p:blipFill>
        <p:spPr>
          <a:xfrm>
            <a:off x="13021527" y="286882"/>
            <a:ext cx="10865016" cy="6286872"/>
          </a:xfrm>
          <a:custGeom>
            <a:avLst/>
            <a:gdLst/>
            <a:ahLst/>
            <a:cxnLst/>
            <a:rect l="l" t="t" r="r" b="b"/>
            <a:pathLst>
              <a:path w="5096871" h="3143436">
                <a:moveTo>
                  <a:pt x="75600" y="0"/>
                </a:moveTo>
                <a:lnTo>
                  <a:pt x="5021271" y="0"/>
                </a:lnTo>
                <a:cubicBezTo>
                  <a:pt x="5063024" y="0"/>
                  <a:pt x="5096871" y="33847"/>
                  <a:pt x="5096871" y="75600"/>
                </a:cubicBezTo>
                <a:lnTo>
                  <a:pt x="5096871" y="3067836"/>
                </a:lnTo>
                <a:cubicBezTo>
                  <a:pt x="5096871" y="3109589"/>
                  <a:pt x="5063024" y="3143436"/>
                  <a:pt x="5021271" y="3143436"/>
                </a:cubicBezTo>
                <a:lnTo>
                  <a:pt x="75600" y="3143436"/>
                </a:lnTo>
                <a:cubicBezTo>
                  <a:pt x="33847" y="3143436"/>
                  <a:pt x="0" y="3109589"/>
                  <a:pt x="0" y="3067836"/>
                </a:cubicBezTo>
                <a:lnTo>
                  <a:pt x="0" y="75600"/>
                </a:lnTo>
                <a:cubicBezTo>
                  <a:pt x="0" y="33847"/>
                  <a:pt x="33847" y="0"/>
                  <a:pt x="75600" y="0"/>
                </a:cubicBezTo>
                <a:close/>
              </a:path>
            </a:pathLst>
          </a:custGeom>
        </p:spPr>
      </p:pic>
      <p:pic>
        <p:nvPicPr>
          <p:cNvPr id="5" name="Content Placeholder 2" descr="tranh_lich_su_nha_Le_1_0011.jpg">
            <a:extLst>
              <a:ext uri="{FF2B5EF4-FFF2-40B4-BE49-F238E27FC236}">
                <a16:creationId xmlns="" xmlns:a16="http://schemas.microsoft.com/office/drawing/2014/main" id="{D67032B9-0346-43B0-9762-E2BAC6A8CC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098" r="2" b="944"/>
          <a:stretch/>
        </p:blipFill>
        <p:spPr>
          <a:xfrm>
            <a:off x="12994547" y="7005288"/>
            <a:ext cx="10865017" cy="6374346"/>
          </a:xfrm>
          <a:custGeom>
            <a:avLst/>
            <a:gdLst/>
            <a:ahLst/>
            <a:cxnLst/>
            <a:rect l="l" t="t" r="r" b="b"/>
            <a:pathLst>
              <a:path w="5096871" h="3187173">
                <a:moveTo>
                  <a:pt x="76652" y="0"/>
                </a:moveTo>
                <a:lnTo>
                  <a:pt x="5020219" y="0"/>
                </a:lnTo>
                <a:cubicBezTo>
                  <a:pt x="5062553" y="0"/>
                  <a:pt x="5096871" y="34318"/>
                  <a:pt x="5096871" y="76652"/>
                </a:cubicBezTo>
                <a:lnTo>
                  <a:pt x="5096871" y="3110521"/>
                </a:lnTo>
                <a:cubicBezTo>
                  <a:pt x="5096871" y="3152855"/>
                  <a:pt x="5062553" y="3187173"/>
                  <a:pt x="5020219" y="3187173"/>
                </a:cubicBezTo>
                <a:lnTo>
                  <a:pt x="76652" y="3187173"/>
                </a:lnTo>
                <a:cubicBezTo>
                  <a:pt x="34318" y="3187173"/>
                  <a:pt x="0" y="3152855"/>
                  <a:pt x="0" y="3110521"/>
                </a:cubicBezTo>
                <a:lnTo>
                  <a:pt x="0" y="76652"/>
                </a:lnTo>
                <a:cubicBezTo>
                  <a:pt x="0" y="34318"/>
                  <a:pt x="34318" y="0"/>
                  <a:pt x="76652" y="0"/>
                </a:cubicBezTo>
                <a:close/>
              </a:path>
            </a:pathLst>
          </a:custGeom>
        </p:spPr>
      </p:pic>
      <p:sp>
        <p:nvSpPr>
          <p:cNvPr id="9" name="Rectangle 28">
            <a:extLst>
              <a:ext uri="{FF2B5EF4-FFF2-40B4-BE49-F238E27FC236}">
                <a16:creationId xmlns="" xmlns:a16="http://schemas.microsoft.com/office/drawing/2014/main" id="{E5A3124A-792A-4F73-AB14-084F56F001A8}"/>
              </a:ext>
            </a:extLst>
          </p:cNvPr>
          <p:cNvSpPr/>
          <p:nvPr/>
        </p:nvSpPr>
        <p:spPr>
          <a:xfrm>
            <a:off x="888331" y="386131"/>
            <a:ext cx="10363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88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961" y="5513850"/>
            <a:ext cx="8064896" cy="69127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45187" y="914401"/>
            <a:ext cx="11089232" cy="364840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4" tIns="91422" rIns="182844" bIns="91422" rtlCol="0" anchor="ctr"/>
          <a:lstStyle/>
          <a:p>
            <a:pPr algn="ctr" defTabSz="1828396" latinLnBrk="1"/>
            <a:r>
              <a:rPr lang="en-US" sz="4800" dirty="0">
                <a:solidFill>
                  <a:schemeClr val="bg2"/>
                </a:solidFill>
              </a:rPr>
              <a:t>TRÒ CHƠI </a:t>
            </a:r>
          </a:p>
          <a:p>
            <a:pPr algn="ctr" defTabSz="1828396" latinLnBrk="1"/>
            <a:r>
              <a:rPr lang="en-US" sz="7200" dirty="0">
                <a:solidFill>
                  <a:schemeClr val="bg2"/>
                </a:solidFill>
              </a:rPr>
              <a:t>AI NHANH HƠN?</a:t>
            </a:r>
          </a:p>
          <a:p>
            <a:pPr algn="ctr" defTabSz="1828396" latinLnBrk="1"/>
            <a:endParaRPr lang="en-US" sz="4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79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>
            <a:extLst>
              <a:ext uri="{FF2B5EF4-FFF2-40B4-BE49-F238E27FC236}">
                <a16:creationId xmlns="" xmlns:a16="http://schemas.microsoft.com/office/drawing/2014/main" id="{69D184B2-2226-4E31-BCCB-44433076744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22239961" y="1836532"/>
            <a:ext cx="1412438" cy="11727068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7">
            <a:extLst>
              <a:ext uri="{FF2B5EF4-FFF2-40B4-BE49-F238E27FC236}">
                <a16:creationId xmlns="" xmlns:a16="http://schemas.microsoft.com/office/drawing/2014/main" id="{1AC4D4E3-486A-464A-8EC8-D448810972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22238653" y="1286934"/>
            <a:ext cx="840723" cy="11337838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64DE13E-58EB-4475-B79C-0D4FC65123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276940" y="1286934"/>
            <a:ext cx="21869853" cy="10783888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4" descr="lll.jpg">
            <a:extLst>
              <a:ext uri="{FF2B5EF4-FFF2-40B4-BE49-F238E27FC236}">
                <a16:creationId xmlns="" xmlns:a16="http://schemas.microsoft.com/office/drawing/2014/main" id="{C33226B0-870F-48A5-9347-213A6E2BC5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83"/>
          <a:stretch>
            <a:fillRect/>
          </a:stretch>
        </p:blipFill>
        <p:spPr bwMode="auto">
          <a:xfrm>
            <a:off x="2460003" y="2265528"/>
            <a:ext cx="8878393" cy="8826700"/>
          </a:xfrm>
          <a:prstGeom prst="rect">
            <a:avLst/>
          </a:prstGeom>
          <a:noFill/>
        </p:spPr>
      </p:pic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02E9B2EE-76CA-47F3-9977-3F2FCB7FD2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2193587" y="3478478"/>
            <a:ext cx="0" cy="64008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Content Placeholder 1" descr="Ảnh có chứa người, người phụ nữ, nắm giữ, đứng&#10;&#10;Mô tả được tạo tự động">
            <a:extLst>
              <a:ext uri="{FF2B5EF4-FFF2-40B4-BE49-F238E27FC236}">
                <a16:creationId xmlns="" xmlns:a16="http://schemas.microsoft.com/office/drawing/2014/main" id="{A2249863-A63D-4A6F-B4D6-65DC32B7C8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7231"/>
          <a:stretch>
            <a:fillRect/>
          </a:stretch>
        </p:blipFill>
        <p:spPr>
          <a:xfrm>
            <a:off x="13664951" y="2238670"/>
            <a:ext cx="7702246" cy="888041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9C86AE10-1415-4420-9169-6D2C83C3B0B6}"/>
              </a:ext>
            </a:extLst>
          </p:cNvPr>
          <p:cNvSpPr txBox="1"/>
          <p:nvPr/>
        </p:nvSpPr>
        <p:spPr>
          <a:xfrm>
            <a:off x="6432947" y="12448856"/>
            <a:ext cx="215663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1427,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en-US" sz="5000" dirty="0">
              <a:solidFill>
                <a:srgbClr val="002060"/>
              </a:solidFill>
            </a:endParaRPr>
          </a:p>
        </p:txBody>
      </p:sp>
      <p:sp>
        <p:nvSpPr>
          <p:cNvPr id="9" name="Rectangle 28">
            <a:extLst>
              <a:ext uri="{FF2B5EF4-FFF2-40B4-BE49-F238E27FC236}">
                <a16:creationId xmlns="" xmlns:a16="http://schemas.microsoft.com/office/drawing/2014/main" id="{DB1DE4B4-B5EA-4F44-B10F-3EEA31DB0F83}"/>
              </a:ext>
            </a:extLst>
          </p:cNvPr>
          <p:cNvSpPr/>
          <p:nvPr/>
        </p:nvSpPr>
        <p:spPr>
          <a:xfrm>
            <a:off x="888331" y="386131"/>
            <a:ext cx="10363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5530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="" xmlns:a16="http://schemas.microsoft.com/office/drawing/2014/main" id="{2FAA70C3-2AD5-42D6-AC00-5977FEA4DA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4" y="0"/>
            <a:ext cx="24387185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="" xmlns:a16="http://schemas.microsoft.com/office/drawing/2014/main" id="{5D1D4658-32CD-4903-BDA6-7B54EEA4ED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" y="0"/>
            <a:ext cx="24387168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C8E1ACF8-7079-4BD5-ADC1-A6E450B186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" r="8866"/>
          <a:stretch/>
        </p:blipFill>
        <p:spPr>
          <a:xfrm>
            <a:off x="7782785" y="0"/>
            <a:ext cx="16604385" cy="13716000"/>
          </a:xfrm>
          <a:custGeom>
            <a:avLst/>
            <a:gdLst/>
            <a:ahLst/>
            <a:cxnLst/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</p:spPr>
      </p:pic>
      <p:pic>
        <p:nvPicPr>
          <p:cNvPr id="4" name="Content Placeholder 3" descr="nguyen-trai-19fbaf5d84.jpg">
            <a:extLst>
              <a:ext uri="{FF2B5EF4-FFF2-40B4-BE49-F238E27FC236}">
                <a16:creationId xmlns="" xmlns:a16="http://schemas.microsoft.com/office/drawing/2014/main" id="{0223BF99-35EE-4FD5-9791-E24922E3CA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01" r="12803" b="1"/>
          <a:stretch/>
        </p:blipFill>
        <p:spPr>
          <a:xfrm>
            <a:off x="-407812" y="2681536"/>
            <a:ext cx="10297144" cy="9626382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</p:spPr>
      </p:pic>
      <p:grpSp>
        <p:nvGrpSpPr>
          <p:cNvPr id="23" name="Group 3">
            <a:extLst>
              <a:ext uri="{FF2B5EF4-FFF2-40B4-BE49-F238E27FC236}">
                <a16:creationId xmlns="" xmlns:a16="http://schemas.microsoft.com/office/drawing/2014/main" id="{1C48F2E1-06B2-4132-B884-B6C050392820}"/>
              </a:ext>
            </a:extLst>
          </p:cNvPr>
          <p:cNvGrpSpPr/>
          <p:nvPr/>
        </p:nvGrpSpPr>
        <p:grpSpPr>
          <a:xfrm>
            <a:off x="9788820" y="2"/>
            <a:ext cx="15145917" cy="2793458"/>
            <a:chOff x="218007" y="10539338"/>
            <a:chExt cx="24141482" cy="4966026"/>
          </a:xfrm>
        </p:grpSpPr>
        <p:grpSp>
          <p:nvGrpSpPr>
            <p:cNvPr id="25" name="Group 6">
              <a:extLst>
                <a:ext uri="{FF2B5EF4-FFF2-40B4-BE49-F238E27FC236}">
                  <a16:creationId xmlns="" xmlns:a16="http://schemas.microsoft.com/office/drawing/2014/main" id="{0000F7D6-E48F-4D6D-8737-710BB0C57299}"/>
                </a:ext>
              </a:extLst>
            </p:cNvPr>
            <p:cNvGrpSpPr/>
            <p:nvPr/>
          </p:nvGrpSpPr>
          <p:grpSpPr>
            <a:xfrm>
              <a:off x="218007" y="10539338"/>
              <a:ext cx="24141482" cy="4966026"/>
              <a:chOff x="3330906" y="11272041"/>
              <a:chExt cx="18442098" cy="3870710"/>
            </a:xfrm>
          </p:grpSpPr>
          <p:sp>
            <p:nvSpPr>
              <p:cNvPr id="27" name="Rounded Rectangle 6">
                <a:extLst>
                  <a:ext uri="{FF2B5EF4-FFF2-40B4-BE49-F238E27FC236}">
                    <a16:creationId xmlns="" xmlns:a16="http://schemas.microsoft.com/office/drawing/2014/main" id="{9D349ECD-EE2C-47AA-BA2B-7D9550BC9C26}"/>
                  </a:ext>
                </a:extLst>
              </p:cNvPr>
              <p:cNvSpPr/>
              <p:nvPr/>
            </p:nvSpPr>
            <p:spPr>
              <a:xfrm>
                <a:off x="4086650" y="12837779"/>
                <a:ext cx="17686354" cy="2304972"/>
              </a:xfrm>
              <a:prstGeom prst="roundRect">
                <a:avLst>
                  <a:gd name="adj" fmla="val 11670"/>
                </a:avLst>
              </a:prstGeom>
              <a:solidFill>
                <a:srgbClr val="00B050">
                  <a:alpha val="83922"/>
                </a:srgbClr>
              </a:solidFill>
              <a:ln w="34925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91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="" xmlns:a16="http://schemas.microsoft.com/office/drawing/2014/main" id="{7B625CB4-7221-48D7-B890-57635420B8BB}"/>
                  </a:ext>
                </a:extLst>
              </p:cNvPr>
              <p:cNvSpPr/>
              <p:nvPr/>
            </p:nvSpPr>
            <p:spPr bwMode="auto">
              <a:xfrm>
                <a:off x="19986807" y="12628438"/>
                <a:ext cx="1119464" cy="1013618"/>
              </a:xfrm>
              <a:custGeom>
                <a:avLst/>
                <a:gdLst>
                  <a:gd name="T0" fmla="*/ 653 w 653"/>
                  <a:gd name="T1" fmla="*/ 0 h 611"/>
                  <a:gd name="T2" fmla="*/ 587 w 653"/>
                  <a:gd name="T3" fmla="*/ 103 h 611"/>
                  <a:gd name="T4" fmla="*/ 508 w 653"/>
                  <a:gd name="T5" fmla="*/ 179 h 611"/>
                  <a:gd name="T6" fmla="*/ 549 w 653"/>
                  <a:gd name="T7" fmla="*/ 235 h 611"/>
                  <a:gd name="T8" fmla="*/ 602 w 653"/>
                  <a:gd name="T9" fmla="*/ 214 h 611"/>
                  <a:gd name="T10" fmla="*/ 592 w 653"/>
                  <a:gd name="T11" fmla="*/ 182 h 611"/>
                  <a:gd name="T12" fmla="*/ 576 w 653"/>
                  <a:gd name="T13" fmla="*/ 194 h 611"/>
                  <a:gd name="T14" fmla="*/ 565 w 653"/>
                  <a:gd name="T15" fmla="*/ 182 h 611"/>
                  <a:gd name="T16" fmla="*/ 602 w 653"/>
                  <a:gd name="T17" fmla="*/ 170 h 611"/>
                  <a:gd name="T18" fmla="*/ 615 w 653"/>
                  <a:gd name="T19" fmla="*/ 226 h 611"/>
                  <a:gd name="T20" fmla="*/ 580 w 653"/>
                  <a:gd name="T21" fmla="*/ 261 h 611"/>
                  <a:gd name="T22" fmla="*/ 601 w 653"/>
                  <a:gd name="T23" fmla="*/ 303 h 611"/>
                  <a:gd name="T24" fmla="*/ 580 w 653"/>
                  <a:gd name="T25" fmla="*/ 330 h 611"/>
                  <a:gd name="T26" fmla="*/ 601 w 653"/>
                  <a:gd name="T27" fmla="*/ 368 h 611"/>
                  <a:gd name="T28" fmla="*/ 580 w 653"/>
                  <a:gd name="T29" fmla="*/ 410 h 611"/>
                  <a:gd name="T30" fmla="*/ 558 w 653"/>
                  <a:gd name="T31" fmla="*/ 392 h 611"/>
                  <a:gd name="T32" fmla="*/ 519 w 653"/>
                  <a:gd name="T33" fmla="*/ 407 h 611"/>
                  <a:gd name="T34" fmla="*/ 490 w 653"/>
                  <a:gd name="T35" fmla="*/ 361 h 611"/>
                  <a:gd name="T36" fmla="*/ 514 w 653"/>
                  <a:gd name="T37" fmla="*/ 339 h 611"/>
                  <a:gd name="T38" fmla="*/ 526 w 653"/>
                  <a:gd name="T39" fmla="*/ 350 h 611"/>
                  <a:gd name="T40" fmla="*/ 519 w 653"/>
                  <a:gd name="T41" fmla="*/ 355 h 611"/>
                  <a:gd name="T42" fmla="*/ 502 w 653"/>
                  <a:gd name="T43" fmla="*/ 365 h 611"/>
                  <a:gd name="T44" fmla="*/ 535 w 653"/>
                  <a:gd name="T45" fmla="*/ 386 h 611"/>
                  <a:gd name="T46" fmla="*/ 567 w 653"/>
                  <a:gd name="T47" fmla="*/ 326 h 611"/>
                  <a:gd name="T48" fmla="*/ 507 w 653"/>
                  <a:gd name="T49" fmla="*/ 283 h 611"/>
                  <a:gd name="T50" fmla="*/ 462 w 653"/>
                  <a:gd name="T51" fmla="*/ 297 h 611"/>
                  <a:gd name="T52" fmla="*/ 374 w 653"/>
                  <a:gd name="T53" fmla="*/ 284 h 611"/>
                  <a:gd name="T54" fmla="*/ 371 w 653"/>
                  <a:gd name="T55" fmla="*/ 285 h 611"/>
                  <a:gd name="T56" fmla="*/ 351 w 653"/>
                  <a:gd name="T57" fmla="*/ 281 h 611"/>
                  <a:gd name="T58" fmla="*/ 352 w 653"/>
                  <a:gd name="T59" fmla="*/ 298 h 611"/>
                  <a:gd name="T60" fmla="*/ 357 w 653"/>
                  <a:gd name="T61" fmla="*/ 399 h 611"/>
                  <a:gd name="T62" fmla="*/ 348 w 653"/>
                  <a:gd name="T63" fmla="*/ 484 h 611"/>
                  <a:gd name="T64" fmla="*/ 419 w 653"/>
                  <a:gd name="T65" fmla="*/ 506 h 611"/>
                  <a:gd name="T66" fmla="*/ 433 w 653"/>
                  <a:gd name="T67" fmla="*/ 447 h 611"/>
                  <a:gd name="T68" fmla="*/ 413 w 653"/>
                  <a:gd name="T69" fmla="*/ 445 h 611"/>
                  <a:gd name="T70" fmla="*/ 411 w 653"/>
                  <a:gd name="T71" fmla="*/ 465 h 611"/>
                  <a:gd name="T72" fmla="*/ 400 w 653"/>
                  <a:gd name="T73" fmla="*/ 465 h 611"/>
                  <a:gd name="T74" fmla="*/ 409 w 653"/>
                  <a:gd name="T75" fmla="*/ 431 h 611"/>
                  <a:gd name="T76" fmla="*/ 458 w 653"/>
                  <a:gd name="T77" fmla="*/ 454 h 611"/>
                  <a:gd name="T78" fmla="*/ 460 w 653"/>
                  <a:gd name="T79" fmla="*/ 484 h 611"/>
                  <a:gd name="T80" fmla="*/ 444 w 653"/>
                  <a:gd name="T81" fmla="*/ 504 h 611"/>
                  <a:gd name="T82" fmla="*/ 457 w 653"/>
                  <a:gd name="T83" fmla="*/ 519 h 611"/>
                  <a:gd name="T84" fmla="*/ 429 w 653"/>
                  <a:gd name="T85" fmla="*/ 546 h 611"/>
                  <a:gd name="T86" fmla="*/ 383 w 653"/>
                  <a:gd name="T87" fmla="*/ 520 h 611"/>
                  <a:gd name="T88" fmla="*/ 342 w 653"/>
                  <a:gd name="T89" fmla="*/ 543 h 611"/>
                  <a:gd name="T90" fmla="*/ 307 w 653"/>
                  <a:gd name="T91" fmla="*/ 524 h 611"/>
                  <a:gd name="T92" fmla="*/ 250 w 653"/>
                  <a:gd name="T93" fmla="*/ 566 h 611"/>
                  <a:gd name="T94" fmla="*/ 211 w 653"/>
                  <a:gd name="T95" fmla="*/ 519 h 611"/>
                  <a:gd name="T96" fmla="*/ 232 w 653"/>
                  <a:gd name="T97" fmla="*/ 504 h 611"/>
                  <a:gd name="T98" fmla="*/ 235 w 653"/>
                  <a:gd name="T99" fmla="*/ 515 h 611"/>
                  <a:gd name="T100" fmla="*/ 238 w 653"/>
                  <a:gd name="T101" fmla="*/ 550 h 611"/>
                  <a:gd name="T102" fmla="*/ 287 w 653"/>
                  <a:gd name="T103" fmla="*/ 510 h 611"/>
                  <a:gd name="T104" fmla="*/ 224 w 653"/>
                  <a:gd name="T105" fmla="*/ 443 h 611"/>
                  <a:gd name="T106" fmla="*/ 147 w 653"/>
                  <a:gd name="T107" fmla="*/ 495 h 611"/>
                  <a:gd name="T108" fmla="*/ 138 w 653"/>
                  <a:gd name="T109" fmla="*/ 524 h 611"/>
                  <a:gd name="T110" fmla="*/ 55 w 653"/>
                  <a:gd name="T111" fmla="*/ 558 h 611"/>
                  <a:gd name="T112" fmla="*/ 0 w 653"/>
                  <a:gd name="T113" fmla="*/ 611 h 611"/>
                  <a:gd name="T114" fmla="*/ 653 w 653"/>
                  <a:gd name="T115" fmla="*/ 611 h 611"/>
                  <a:gd name="T116" fmla="*/ 653 w 653"/>
                  <a:gd name="T117" fmla="*/ 566 h 611"/>
                  <a:gd name="T118" fmla="*/ 653 w 653"/>
                  <a:gd name="T119" fmla="*/ 0 h 6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53" h="611">
                    <a:moveTo>
                      <a:pt x="653" y="0"/>
                    </a:moveTo>
                    <a:cubicBezTo>
                      <a:pt x="636" y="13"/>
                      <a:pt x="583" y="58"/>
                      <a:pt x="587" y="103"/>
                    </a:cubicBezTo>
                    <a:cubicBezTo>
                      <a:pt x="587" y="103"/>
                      <a:pt x="511" y="111"/>
                      <a:pt x="508" y="179"/>
                    </a:cubicBezTo>
                    <a:cubicBezTo>
                      <a:pt x="508" y="179"/>
                      <a:pt x="516" y="226"/>
                      <a:pt x="549" y="235"/>
                    </a:cubicBezTo>
                    <a:cubicBezTo>
                      <a:pt x="583" y="245"/>
                      <a:pt x="600" y="221"/>
                      <a:pt x="602" y="214"/>
                    </a:cubicBezTo>
                    <a:cubicBezTo>
                      <a:pt x="607" y="207"/>
                      <a:pt x="611" y="188"/>
                      <a:pt x="592" y="182"/>
                    </a:cubicBezTo>
                    <a:cubicBezTo>
                      <a:pt x="582" y="180"/>
                      <a:pt x="576" y="192"/>
                      <a:pt x="576" y="194"/>
                    </a:cubicBezTo>
                    <a:cubicBezTo>
                      <a:pt x="576" y="194"/>
                      <a:pt x="567" y="196"/>
                      <a:pt x="565" y="182"/>
                    </a:cubicBezTo>
                    <a:cubicBezTo>
                      <a:pt x="565" y="167"/>
                      <a:pt x="590" y="162"/>
                      <a:pt x="602" y="170"/>
                    </a:cubicBezTo>
                    <a:cubicBezTo>
                      <a:pt x="614" y="178"/>
                      <a:pt x="627" y="195"/>
                      <a:pt x="615" y="226"/>
                    </a:cubicBezTo>
                    <a:cubicBezTo>
                      <a:pt x="602" y="254"/>
                      <a:pt x="580" y="261"/>
                      <a:pt x="580" y="261"/>
                    </a:cubicBezTo>
                    <a:cubicBezTo>
                      <a:pt x="580" y="261"/>
                      <a:pt x="602" y="281"/>
                      <a:pt x="601" y="303"/>
                    </a:cubicBezTo>
                    <a:cubicBezTo>
                      <a:pt x="596" y="318"/>
                      <a:pt x="580" y="330"/>
                      <a:pt x="580" y="330"/>
                    </a:cubicBezTo>
                    <a:cubicBezTo>
                      <a:pt x="580" y="330"/>
                      <a:pt x="601" y="347"/>
                      <a:pt x="601" y="368"/>
                    </a:cubicBezTo>
                    <a:cubicBezTo>
                      <a:pt x="601" y="389"/>
                      <a:pt x="595" y="404"/>
                      <a:pt x="580" y="410"/>
                    </a:cubicBezTo>
                    <a:cubicBezTo>
                      <a:pt x="580" y="410"/>
                      <a:pt x="565" y="416"/>
                      <a:pt x="558" y="392"/>
                    </a:cubicBezTo>
                    <a:cubicBezTo>
                      <a:pt x="558" y="392"/>
                      <a:pt x="543" y="416"/>
                      <a:pt x="519" y="407"/>
                    </a:cubicBezTo>
                    <a:cubicBezTo>
                      <a:pt x="495" y="397"/>
                      <a:pt x="488" y="381"/>
                      <a:pt x="490" y="361"/>
                    </a:cubicBezTo>
                    <a:cubicBezTo>
                      <a:pt x="493" y="342"/>
                      <a:pt x="508" y="339"/>
                      <a:pt x="514" y="339"/>
                    </a:cubicBezTo>
                    <a:cubicBezTo>
                      <a:pt x="519" y="338"/>
                      <a:pt x="526" y="344"/>
                      <a:pt x="526" y="350"/>
                    </a:cubicBezTo>
                    <a:cubicBezTo>
                      <a:pt x="526" y="355"/>
                      <a:pt x="520" y="355"/>
                      <a:pt x="519" y="355"/>
                    </a:cubicBezTo>
                    <a:cubicBezTo>
                      <a:pt x="516" y="353"/>
                      <a:pt x="502" y="350"/>
                      <a:pt x="502" y="365"/>
                    </a:cubicBezTo>
                    <a:cubicBezTo>
                      <a:pt x="502" y="380"/>
                      <a:pt x="523" y="389"/>
                      <a:pt x="535" y="386"/>
                    </a:cubicBezTo>
                    <a:cubicBezTo>
                      <a:pt x="547" y="382"/>
                      <a:pt x="567" y="365"/>
                      <a:pt x="567" y="326"/>
                    </a:cubicBezTo>
                    <a:cubicBezTo>
                      <a:pt x="561" y="283"/>
                      <a:pt x="507" y="283"/>
                      <a:pt x="507" y="283"/>
                    </a:cubicBezTo>
                    <a:cubicBezTo>
                      <a:pt x="507" y="283"/>
                      <a:pt x="471" y="289"/>
                      <a:pt x="462" y="297"/>
                    </a:cubicBezTo>
                    <a:cubicBezTo>
                      <a:pt x="462" y="297"/>
                      <a:pt x="431" y="254"/>
                      <a:pt x="374" y="284"/>
                    </a:cubicBezTo>
                    <a:cubicBezTo>
                      <a:pt x="371" y="285"/>
                      <a:pt x="371" y="285"/>
                      <a:pt x="371" y="285"/>
                    </a:cubicBezTo>
                    <a:cubicBezTo>
                      <a:pt x="351" y="281"/>
                      <a:pt x="351" y="281"/>
                      <a:pt x="351" y="281"/>
                    </a:cubicBezTo>
                    <a:cubicBezTo>
                      <a:pt x="352" y="298"/>
                      <a:pt x="352" y="298"/>
                      <a:pt x="352" y="298"/>
                    </a:cubicBezTo>
                    <a:cubicBezTo>
                      <a:pt x="352" y="298"/>
                      <a:pt x="311" y="355"/>
                      <a:pt x="357" y="399"/>
                    </a:cubicBezTo>
                    <a:cubicBezTo>
                      <a:pt x="357" y="399"/>
                      <a:pt x="323" y="440"/>
                      <a:pt x="348" y="484"/>
                    </a:cubicBezTo>
                    <a:cubicBezTo>
                      <a:pt x="371" y="529"/>
                      <a:pt x="416" y="510"/>
                      <a:pt x="419" y="506"/>
                    </a:cubicBezTo>
                    <a:cubicBezTo>
                      <a:pt x="422" y="502"/>
                      <a:pt x="456" y="480"/>
                      <a:pt x="433" y="447"/>
                    </a:cubicBezTo>
                    <a:cubicBezTo>
                      <a:pt x="424" y="438"/>
                      <a:pt x="413" y="445"/>
                      <a:pt x="413" y="445"/>
                    </a:cubicBezTo>
                    <a:cubicBezTo>
                      <a:pt x="413" y="445"/>
                      <a:pt x="405" y="449"/>
                      <a:pt x="411" y="465"/>
                    </a:cubicBezTo>
                    <a:cubicBezTo>
                      <a:pt x="411" y="465"/>
                      <a:pt x="404" y="471"/>
                      <a:pt x="400" y="465"/>
                    </a:cubicBezTo>
                    <a:cubicBezTo>
                      <a:pt x="394" y="461"/>
                      <a:pt x="391" y="443"/>
                      <a:pt x="409" y="431"/>
                    </a:cubicBezTo>
                    <a:cubicBezTo>
                      <a:pt x="428" y="420"/>
                      <a:pt x="449" y="436"/>
                      <a:pt x="458" y="454"/>
                    </a:cubicBezTo>
                    <a:cubicBezTo>
                      <a:pt x="467" y="473"/>
                      <a:pt x="462" y="478"/>
                      <a:pt x="460" y="484"/>
                    </a:cubicBezTo>
                    <a:cubicBezTo>
                      <a:pt x="458" y="490"/>
                      <a:pt x="444" y="504"/>
                      <a:pt x="444" y="504"/>
                    </a:cubicBezTo>
                    <a:cubicBezTo>
                      <a:pt x="444" y="504"/>
                      <a:pt x="457" y="507"/>
                      <a:pt x="457" y="519"/>
                    </a:cubicBezTo>
                    <a:cubicBezTo>
                      <a:pt x="457" y="532"/>
                      <a:pt x="457" y="542"/>
                      <a:pt x="429" y="546"/>
                    </a:cubicBezTo>
                    <a:cubicBezTo>
                      <a:pt x="403" y="549"/>
                      <a:pt x="383" y="520"/>
                      <a:pt x="383" y="520"/>
                    </a:cubicBezTo>
                    <a:cubicBezTo>
                      <a:pt x="383" y="520"/>
                      <a:pt x="361" y="543"/>
                      <a:pt x="342" y="543"/>
                    </a:cubicBezTo>
                    <a:cubicBezTo>
                      <a:pt x="322" y="543"/>
                      <a:pt x="307" y="524"/>
                      <a:pt x="307" y="524"/>
                    </a:cubicBezTo>
                    <a:cubicBezTo>
                      <a:pt x="307" y="524"/>
                      <a:pt x="288" y="562"/>
                      <a:pt x="250" y="566"/>
                    </a:cubicBezTo>
                    <a:cubicBezTo>
                      <a:pt x="211" y="569"/>
                      <a:pt x="208" y="536"/>
                      <a:pt x="211" y="519"/>
                    </a:cubicBezTo>
                    <a:cubicBezTo>
                      <a:pt x="214" y="502"/>
                      <a:pt x="227" y="504"/>
                      <a:pt x="232" y="504"/>
                    </a:cubicBezTo>
                    <a:cubicBezTo>
                      <a:pt x="235" y="504"/>
                      <a:pt x="239" y="510"/>
                      <a:pt x="235" y="515"/>
                    </a:cubicBezTo>
                    <a:cubicBezTo>
                      <a:pt x="230" y="519"/>
                      <a:pt x="211" y="539"/>
                      <a:pt x="238" y="550"/>
                    </a:cubicBezTo>
                    <a:cubicBezTo>
                      <a:pt x="274" y="555"/>
                      <a:pt x="285" y="516"/>
                      <a:pt x="287" y="510"/>
                    </a:cubicBezTo>
                    <a:cubicBezTo>
                      <a:pt x="289" y="504"/>
                      <a:pt x="289" y="443"/>
                      <a:pt x="224" y="443"/>
                    </a:cubicBezTo>
                    <a:cubicBezTo>
                      <a:pt x="164" y="443"/>
                      <a:pt x="154" y="478"/>
                      <a:pt x="147" y="495"/>
                    </a:cubicBezTo>
                    <a:cubicBezTo>
                      <a:pt x="147" y="495"/>
                      <a:pt x="138" y="516"/>
                      <a:pt x="138" y="524"/>
                    </a:cubicBezTo>
                    <a:cubicBezTo>
                      <a:pt x="138" y="524"/>
                      <a:pt x="105" y="512"/>
                      <a:pt x="55" y="558"/>
                    </a:cubicBezTo>
                    <a:cubicBezTo>
                      <a:pt x="55" y="558"/>
                      <a:pt x="2" y="609"/>
                      <a:pt x="0" y="611"/>
                    </a:cubicBezTo>
                    <a:cubicBezTo>
                      <a:pt x="0" y="611"/>
                      <a:pt x="650" y="611"/>
                      <a:pt x="653" y="611"/>
                    </a:cubicBezTo>
                    <a:cubicBezTo>
                      <a:pt x="653" y="566"/>
                      <a:pt x="653" y="566"/>
                      <a:pt x="653" y="566"/>
                    </a:cubicBezTo>
                    <a:lnTo>
                      <a:pt x="653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216916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="" xmlns:a16="http://schemas.microsoft.com/office/drawing/2014/main" id="{88892C56-8D08-49D4-BE97-7DDB76A16C30}"/>
                  </a:ext>
                </a:extLst>
              </p:cNvPr>
              <p:cNvSpPr/>
              <p:nvPr/>
            </p:nvSpPr>
            <p:spPr bwMode="auto">
              <a:xfrm rot="10800000">
                <a:off x="3330906" y="11272041"/>
                <a:ext cx="1119464" cy="1013618"/>
              </a:xfrm>
              <a:custGeom>
                <a:avLst/>
                <a:gdLst>
                  <a:gd name="T0" fmla="*/ 653 w 653"/>
                  <a:gd name="T1" fmla="*/ 0 h 611"/>
                  <a:gd name="T2" fmla="*/ 587 w 653"/>
                  <a:gd name="T3" fmla="*/ 103 h 611"/>
                  <a:gd name="T4" fmla="*/ 508 w 653"/>
                  <a:gd name="T5" fmla="*/ 179 h 611"/>
                  <a:gd name="T6" fmla="*/ 549 w 653"/>
                  <a:gd name="T7" fmla="*/ 235 h 611"/>
                  <a:gd name="T8" fmla="*/ 602 w 653"/>
                  <a:gd name="T9" fmla="*/ 214 h 611"/>
                  <a:gd name="T10" fmla="*/ 592 w 653"/>
                  <a:gd name="T11" fmla="*/ 182 h 611"/>
                  <a:gd name="T12" fmla="*/ 576 w 653"/>
                  <a:gd name="T13" fmla="*/ 194 h 611"/>
                  <a:gd name="T14" fmla="*/ 565 w 653"/>
                  <a:gd name="T15" fmla="*/ 182 h 611"/>
                  <a:gd name="T16" fmla="*/ 602 w 653"/>
                  <a:gd name="T17" fmla="*/ 170 h 611"/>
                  <a:gd name="T18" fmla="*/ 615 w 653"/>
                  <a:gd name="T19" fmla="*/ 226 h 611"/>
                  <a:gd name="T20" fmla="*/ 580 w 653"/>
                  <a:gd name="T21" fmla="*/ 261 h 611"/>
                  <a:gd name="T22" fmla="*/ 601 w 653"/>
                  <a:gd name="T23" fmla="*/ 303 h 611"/>
                  <a:gd name="T24" fmla="*/ 580 w 653"/>
                  <a:gd name="T25" fmla="*/ 330 h 611"/>
                  <a:gd name="T26" fmla="*/ 601 w 653"/>
                  <a:gd name="T27" fmla="*/ 368 h 611"/>
                  <a:gd name="T28" fmla="*/ 580 w 653"/>
                  <a:gd name="T29" fmla="*/ 410 h 611"/>
                  <a:gd name="T30" fmla="*/ 558 w 653"/>
                  <a:gd name="T31" fmla="*/ 392 h 611"/>
                  <a:gd name="T32" fmla="*/ 519 w 653"/>
                  <a:gd name="T33" fmla="*/ 407 h 611"/>
                  <a:gd name="T34" fmla="*/ 490 w 653"/>
                  <a:gd name="T35" fmla="*/ 361 h 611"/>
                  <a:gd name="T36" fmla="*/ 514 w 653"/>
                  <a:gd name="T37" fmla="*/ 339 h 611"/>
                  <a:gd name="T38" fmla="*/ 526 w 653"/>
                  <a:gd name="T39" fmla="*/ 350 h 611"/>
                  <a:gd name="T40" fmla="*/ 519 w 653"/>
                  <a:gd name="T41" fmla="*/ 355 h 611"/>
                  <a:gd name="T42" fmla="*/ 502 w 653"/>
                  <a:gd name="T43" fmla="*/ 365 h 611"/>
                  <a:gd name="T44" fmla="*/ 535 w 653"/>
                  <a:gd name="T45" fmla="*/ 386 h 611"/>
                  <a:gd name="T46" fmla="*/ 567 w 653"/>
                  <a:gd name="T47" fmla="*/ 326 h 611"/>
                  <a:gd name="T48" fmla="*/ 507 w 653"/>
                  <a:gd name="T49" fmla="*/ 283 h 611"/>
                  <a:gd name="T50" fmla="*/ 462 w 653"/>
                  <a:gd name="T51" fmla="*/ 297 h 611"/>
                  <a:gd name="T52" fmla="*/ 374 w 653"/>
                  <a:gd name="T53" fmla="*/ 284 h 611"/>
                  <a:gd name="T54" fmla="*/ 371 w 653"/>
                  <a:gd name="T55" fmla="*/ 285 h 611"/>
                  <a:gd name="T56" fmla="*/ 351 w 653"/>
                  <a:gd name="T57" fmla="*/ 281 h 611"/>
                  <a:gd name="T58" fmla="*/ 352 w 653"/>
                  <a:gd name="T59" fmla="*/ 298 h 611"/>
                  <a:gd name="T60" fmla="*/ 357 w 653"/>
                  <a:gd name="T61" fmla="*/ 399 h 611"/>
                  <a:gd name="T62" fmla="*/ 348 w 653"/>
                  <a:gd name="T63" fmla="*/ 484 h 611"/>
                  <a:gd name="T64" fmla="*/ 419 w 653"/>
                  <a:gd name="T65" fmla="*/ 506 h 611"/>
                  <a:gd name="T66" fmla="*/ 433 w 653"/>
                  <a:gd name="T67" fmla="*/ 447 h 611"/>
                  <a:gd name="T68" fmla="*/ 413 w 653"/>
                  <a:gd name="T69" fmla="*/ 445 h 611"/>
                  <a:gd name="T70" fmla="*/ 411 w 653"/>
                  <a:gd name="T71" fmla="*/ 465 h 611"/>
                  <a:gd name="T72" fmla="*/ 400 w 653"/>
                  <a:gd name="T73" fmla="*/ 465 h 611"/>
                  <a:gd name="T74" fmla="*/ 409 w 653"/>
                  <a:gd name="T75" fmla="*/ 431 h 611"/>
                  <a:gd name="T76" fmla="*/ 458 w 653"/>
                  <a:gd name="T77" fmla="*/ 454 h 611"/>
                  <a:gd name="T78" fmla="*/ 460 w 653"/>
                  <a:gd name="T79" fmla="*/ 484 h 611"/>
                  <a:gd name="T80" fmla="*/ 444 w 653"/>
                  <a:gd name="T81" fmla="*/ 504 h 611"/>
                  <a:gd name="T82" fmla="*/ 457 w 653"/>
                  <a:gd name="T83" fmla="*/ 519 h 611"/>
                  <a:gd name="T84" fmla="*/ 429 w 653"/>
                  <a:gd name="T85" fmla="*/ 546 h 611"/>
                  <a:gd name="T86" fmla="*/ 383 w 653"/>
                  <a:gd name="T87" fmla="*/ 520 h 611"/>
                  <a:gd name="T88" fmla="*/ 342 w 653"/>
                  <a:gd name="T89" fmla="*/ 543 h 611"/>
                  <a:gd name="T90" fmla="*/ 307 w 653"/>
                  <a:gd name="T91" fmla="*/ 524 h 611"/>
                  <a:gd name="T92" fmla="*/ 250 w 653"/>
                  <a:gd name="T93" fmla="*/ 566 h 611"/>
                  <a:gd name="T94" fmla="*/ 211 w 653"/>
                  <a:gd name="T95" fmla="*/ 519 h 611"/>
                  <a:gd name="T96" fmla="*/ 232 w 653"/>
                  <a:gd name="T97" fmla="*/ 504 h 611"/>
                  <a:gd name="T98" fmla="*/ 235 w 653"/>
                  <a:gd name="T99" fmla="*/ 515 h 611"/>
                  <a:gd name="T100" fmla="*/ 238 w 653"/>
                  <a:gd name="T101" fmla="*/ 550 h 611"/>
                  <a:gd name="T102" fmla="*/ 287 w 653"/>
                  <a:gd name="T103" fmla="*/ 510 h 611"/>
                  <a:gd name="T104" fmla="*/ 224 w 653"/>
                  <a:gd name="T105" fmla="*/ 443 h 611"/>
                  <a:gd name="T106" fmla="*/ 147 w 653"/>
                  <a:gd name="T107" fmla="*/ 495 h 611"/>
                  <a:gd name="T108" fmla="*/ 138 w 653"/>
                  <a:gd name="T109" fmla="*/ 524 h 611"/>
                  <a:gd name="T110" fmla="*/ 55 w 653"/>
                  <a:gd name="T111" fmla="*/ 558 h 611"/>
                  <a:gd name="T112" fmla="*/ 0 w 653"/>
                  <a:gd name="T113" fmla="*/ 611 h 611"/>
                  <a:gd name="T114" fmla="*/ 653 w 653"/>
                  <a:gd name="T115" fmla="*/ 611 h 611"/>
                  <a:gd name="T116" fmla="*/ 653 w 653"/>
                  <a:gd name="T117" fmla="*/ 566 h 611"/>
                  <a:gd name="T118" fmla="*/ 653 w 653"/>
                  <a:gd name="T119" fmla="*/ 0 h 6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53" h="611">
                    <a:moveTo>
                      <a:pt x="653" y="0"/>
                    </a:moveTo>
                    <a:cubicBezTo>
                      <a:pt x="636" y="13"/>
                      <a:pt x="583" y="58"/>
                      <a:pt x="587" y="103"/>
                    </a:cubicBezTo>
                    <a:cubicBezTo>
                      <a:pt x="587" y="103"/>
                      <a:pt x="511" y="111"/>
                      <a:pt x="508" y="179"/>
                    </a:cubicBezTo>
                    <a:cubicBezTo>
                      <a:pt x="508" y="179"/>
                      <a:pt x="516" y="226"/>
                      <a:pt x="549" y="235"/>
                    </a:cubicBezTo>
                    <a:cubicBezTo>
                      <a:pt x="583" y="245"/>
                      <a:pt x="600" y="221"/>
                      <a:pt x="602" y="214"/>
                    </a:cubicBezTo>
                    <a:cubicBezTo>
                      <a:pt x="607" y="207"/>
                      <a:pt x="611" y="188"/>
                      <a:pt x="592" y="182"/>
                    </a:cubicBezTo>
                    <a:cubicBezTo>
                      <a:pt x="582" y="180"/>
                      <a:pt x="576" y="192"/>
                      <a:pt x="576" y="194"/>
                    </a:cubicBezTo>
                    <a:cubicBezTo>
                      <a:pt x="576" y="194"/>
                      <a:pt x="567" y="196"/>
                      <a:pt x="565" y="182"/>
                    </a:cubicBezTo>
                    <a:cubicBezTo>
                      <a:pt x="565" y="167"/>
                      <a:pt x="590" y="162"/>
                      <a:pt x="602" y="170"/>
                    </a:cubicBezTo>
                    <a:cubicBezTo>
                      <a:pt x="614" y="178"/>
                      <a:pt x="627" y="195"/>
                      <a:pt x="615" y="226"/>
                    </a:cubicBezTo>
                    <a:cubicBezTo>
                      <a:pt x="602" y="254"/>
                      <a:pt x="580" y="261"/>
                      <a:pt x="580" y="261"/>
                    </a:cubicBezTo>
                    <a:cubicBezTo>
                      <a:pt x="580" y="261"/>
                      <a:pt x="602" y="281"/>
                      <a:pt x="601" y="303"/>
                    </a:cubicBezTo>
                    <a:cubicBezTo>
                      <a:pt x="596" y="318"/>
                      <a:pt x="580" y="330"/>
                      <a:pt x="580" y="330"/>
                    </a:cubicBezTo>
                    <a:cubicBezTo>
                      <a:pt x="580" y="330"/>
                      <a:pt x="601" y="347"/>
                      <a:pt x="601" y="368"/>
                    </a:cubicBezTo>
                    <a:cubicBezTo>
                      <a:pt x="601" y="389"/>
                      <a:pt x="595" y="404"/>
                      <a:pt x="580" y="410"/>
                    </a:cubicBezTo>
                    <a:cubicBezTo>
                      <a:pt x="580" y="410"/>
                      <a:pt x="565" y="416"/>
                      <a:pt x="558" y="392"/>
                    </a:cubicBezTo>
                    <a:cubicBezTo>
                      <a:pt x="558" y="392"/>
                      <a:pt x="543" y="416"/>
                      <a:pt x="519" y="407"/>
                    </a:cubicBezTo>
                    <a:cubicBezTo>
                      <a:pt x="495" y="397"/>
                      <a:pt x="488" y="381"/>
                      <a:pt x="490" y="361"/>
                    </a:cubicBezTo>
                    <a:cubicBezTo>
                      <a:pt x="493" y="342"/>
                      <a:pt x="508" y="339"/>
                      <a:pt x="514" y="339"/>
                    </a:cubicBezTo>
                    <a:cubicBezTo>
                      <a:pt x="519" y="338"/>
                      <a:pt x="526" y="344"/>
                      <a:pt x="526" y="350"/>
                    </a:cubicBezTo>
                    <a:cubicBezTo>
                      <a:pt x="526" y="355"/>
                      <a:pt x="520" y="355"/>
                      <a:pt x="519" y="355"/>
                    </a:cubicBezTo>
                    <a:cubicBezTo>
                      <a:pt x="516" y="353"/>
                      <a:pt x="502" y="350"/>
                      <a:pt x="502" y="365"/>
                    </a:cubicBezTo>
                    <a:cubicBezTo>
                      <a:pt x="502" y="380"/>
                      <a:pt x="523" y="389"/>
                      <a:pt x="535" y="386"/>
                    </a:cubicBezTo>
                    <a:cubicBezTo>
                      <a:pt x="547" y="382"/>
                      <a:pt x="567" y="365"/>
                      <a:pt x="567" y="326"/>
                    </a:cubicBezTo>
                    <a:cubicBezTo>
                      <a:pt x="561" y="283"/>
                      <a:pt x="507" y="283"/>
                      <a:pt x="507" y="283"/>
                    </a:cubicBezTo>
                    <a:cubicBezTo>
                      <a:pt x="507" y="283"/>
                      <a:pt x="471" y="289"/>
                      <a:pt x="462" y="297"/>
                    </a:cubicBezTo>
                    <a:cubicBezTo>
                      <a:pt x="462" y="297"/>
                      <a:pt x="431" y="254"/>
                      <a:pt x="374" y="284"/>
                    </a:cubicBezTo>
                    <a:cubicBezTo>
                      <a:pt x="371" y="285"/>
                      <a:pt x="371" y="285"/>
                      <a:pt x="371" y="285"/>
                    </a:cubicBezTo>
                    <a:cubicBezTo>
                      <a:pt x="351" y="281"/>
                      <a:pt x="351" y="281"/>
                      <a:pt x="351" y="281"/>
                    </a:cubicBezTo>
                    <a:cubicBezTo>
                      <a:pt x="352" y="298"/>
                      <a:pt x="352" y="298"/>
                      <a:pt x="352" y="298"/>
                    </a:cubicBezTo>
                    <a:cubicBezTo>
                      <a:pt x="352" y="298"/>
                      <a:pt x="311" y="355"/>
                      <a:pt x="357" y="399"/>
                    </a:cubicBezTo>
                    <a:cubicBezTo>
                      <a:pt x="357" y="399"/>
                      <a:pt x="323" y="440"/>
                      <a:pt x="348" y="484"/>
                    </a:cubicBezTo>
                    <a:cubicBezTo>
                      <a:pt x="371" y="529"/>
                      <a:pt x="416" y="510"/>
                      <a:pt x="419" y="506"/>
                    </a:cubicBezTo>
                    <a:cubicBezTo>
                      <a:pt x="422" y="502"/>
                      <a:pt x="456" y="480"/>
                      <a:pt x="433" y="447"/>
                    </a:cubicBezTo>
                    <a:cubicBezTo>
                      <a:pt x="424" y="438"/>
                      <a:pt x="413" y="445"/>
                      <a:pt x="413" y="445"/>
                    </a:cubicBezTo>
                    <a:cubicBezTo>
                      <a:pt x="413" y="445"/>
                      <a:pt x="405" y="449"/>
                      <a:pt x="411" y="465"/>
                    </a:cubicBezTo>
                    <a:cubicBezTo>
                      <a:pt x="411" y="465"/>
                      <a:pt x="404" y="471"/>
                      <a:pt x="400" y="465"/>
                    </a:cubicBezTo>
                    <a:cubicBezTo>
                      <a:pt x="394" y="461"/>
                      <a:pt x="391" y="443"/>
                      <a:pt x="409" y="431"/>
                    </a:cubicBezTo>
                    <a:cubicBezTo>
                      <a:pt x="428" y="420"/>
                      <a:pt x="449" y="436"/>
                      <a:pt x="458" y="454"/>
                    </a:cubicBezTo>
                    <a:cubicBezTo>
                      <a:pt x="467" y="473"/>
                      <a:pt x="462" y="478"/>
                      <a:pt x="460" y="484"/>
                    </a:cubicBezTo>
                    <a:cubicBezTo>
                      <a:pt x="458" y="490"/>
                      <a:pt x="444" y="504"/>
                      <a:pt x="444" y="504"/>
                    </a:cubicBezTo>
                    <a:cubicBezTo>
                      <a:pt x="444" y="504"/>
                      <a:pt x="457" y="507"/>
                      <a:pt x="457" y="519"/>
                    </a:cubicBezTo>
                    <a:cubicBezTo>
                      <a:pt x="457" y="532"/>
                      <a:pt x="457" y="542"/>
                      <a:pt x="429" y="546"/>
                    </a:cubicBezTo>
                    <a:cubicBezTo>
                      <a:pt x="403" y="549"/>
                      <a:pt x="383" y="520"/>
                      <a:pt x="383" y="520"/>
                    </a:cubicBezTo>
                    <a:cubicBezTo>
                      <a:pt x="383" y="520"/>
                      <a:pt x="361" y="543"/>
                      <a:pt x="342" y="543"/>
                    </a:cubicBezTo>
                    <a:cubicBezTo>
                      <a:pt x="322" y="543"/>
                      <a:pt x="307" y="524"/>
                      <a:pt x="307" y="524"/>
                    </a:cubicBezTo>
                    <a:cubicBezTo>
                      <a:pt x="307" y="524"/>
                      <a:pt x="288" y="562"/>
                      <a:pt x="250" y="566"/>
                    </a:cubicBezTo>
                    <a:cubicBezTo>
                      <a:pt x="211" y="569"/>
                      <a:pt x="208" y="536"/>
                      <a:pt x="211" y="519"/>
                    </a:cubicBezTo>
                    <a:cubicBezTo>
                      <a:pt x="214" y="502"/>
                      <a:pt x="227" y="504"/>
                      <a:pt x="232" y="504"/>
                    </a:cubicBezTo>
                    <a:cubicBezTo>
                      <a:pt x="235" y="504"/>
                      <a:pt x="239" y="510"/>
                      <a:pt x="235" y="515"/>
                    </a:cubicBezTo>
                    <a:cubicBezTo>
                      <a:pt x="230" y="519"/>
                      <a:pt x="211" y="539"/>
                      <a:pt x="238" y="550"/>
                    </a:cubicBezTo>
                    <a:cubicBezTo>
                      <a:pt x="274" y="555"/>
                      <a:pt x="285" y="516"/>
                      <a:pt x="287" y="510"/>
                    </a:cubicBezTo>
                    <a:cubicBezTo>
                      <a:pt x="289" y="504"/>
                      <a:pt x="289" y="443"/>
                      <a:pt x="224" y="443"/>
                    </a:cubicBezTo>
                    <a:cubicBezTo>
                      <a:pt x="164" y="443"/>
                      <a:pt x="154" y="478"/>
                      <a:pt x="147" y="495"/>
                    </a:cubicBezTo>
                    <a:cubicBezTo>
                      <a:pt x="147" y="495"/>
                      <a:pt x="138" y="516"/>
                      <a:pt x="138" y="524"/>
                    </a:cubicBezTo>
                    <a:cubicBezTo>
                      <a:pt x="138" y="524"/>
                      <a:pt x="105" y="512"/>
                      <a:pt x="55" y="558"/>
                    </a:cubicBezTo>
                    <a:cubicBezTo>
                      <a:pt x="55" y="558"/>
                      <a:pt x="2" y="609"/>
                      <a:pt x="0" y="611"/>
                    </a:cubicBezTo>
                    <a:cubicBezTo>
                      <a:pt x="0" y="611"/>
                      <a:pt x="650" y="611"/>
                      <a:pt x="653" y="611"/>
                    </a:cubicBezTo>
                    <a:cubicBezTo>
                      <a:pt x="653" y="566"/>
                      <a:pt x="653" y="566"/>
                      <a:pt x="653" y="566"/>
                    </a:cubicBezTo>
                    <a:lnTo>
                      <a:pt x="653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2169160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6" name="Rectangle 5">
              <a:extLst>
                <a:ext uri="{FF2B5EF4-FFF2-40B4-BE49-F238E27FC236}">
                  <a16:creationId xmlns="" xmlns:a16="http://schemas.microsoft.com/office/drawing/2014/main" id="{3573E6AC-CC3C-49CB-85C5-4F98C509C642}"/>
                </a:ext>
              </a:extLst>
            </p:cNvPr>
            <p:cNvSpPr/>
            <p:nvPr/>
          </p:nvSpPr>
          <p:spPr>
            <a:xfrm>
              <a:off x="1257625" y="13260750"/>
              <a:ext cx="22665481" cy="1532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5800" indent="-685800" algn="ctr" eaLnBrk="0" hangingPunct="0">
                <a:defRPr/>
              </a:pPr>
              <a:r>
                <a:rPr lang="vi-VN" sz="5000" b="1" i="1" kern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Khoảng</a:t>
              </a:r>
              <a:r>
                <a:rPr lang="vi-VN" sz="5000" b="1" i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1440, ông </a:t>
              </a:r>
              <a:r>
                <a:rPr lang="vi-VN" sz="5000" b="1" i="1" kern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vi-VN" sz="5000" b="1" i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5000" b="1" i="1" kern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vi-VN" sz="5000" b="1" i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5000" b="1" i="1" kern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vi-VN" sz="5000" b="1" i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vi-VN" sz="5000" b="1" i="1" kern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vi-VN" sz="5000" b="1" i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5000" b="1" i="1" kern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vi-VN" sz="50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ectangle 28">
            <a:extLst>
              <a:ext uri="{FF2B5EF4-FFF2-40B4-BE49-F238E27FC236}">
                <a16:creationId xmlns="" xmlns:a16="http://schemas.microsoft.com/office/drawing/2014/main" id="{FD007999-C8FA-480C-9A28-4CF937979684}"/>
              </a:ext>
            </a:extLst>
          </p:cNvPr>
          <p:cNvSpPr/>
          <p:nvPr/>
        </p:nvSpPr>
        <p:spPr>
          <a:xfrm>
            <a:off x="-32995" y="697024"/>
            <a:ext cx="10363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44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5C54B0D-CEF9-49FD-9B94-88511D66082A}"/>
              </a:ext>
            </a:extLst>
          </p:cNvPr>
          <p:cNvSpPr txBox="1"/>
          <p:nvPr/>
        </p:nvSpPr>
        <p:spPr>
          <a:xfrm>
            <a:off x="7945115" y="809328"/>
            <a:ext cx="15121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bg1"/>
                </a:solidFill>
              </a:rPr>
              <a:t>Năm</a:t>
            </a:r>
            <a:r>
              <a:rPr lang="en-US" sz="6000" b="1" dirty="0">
                <a:solidFill>
                  <a:schemeClr val="bg1"/>
                </a:solidFill>
              </a:rPr>
              <a:t> 1437, </a:t>
            </a:r>
            <a:r>
              <a:rPr lang="en-US" sz="6000" b="1" dirty="0" err="1">
                <a:solidFill>
                  <a:schemeClr val="bg1"/>
                </a:solidFill>
              </a:rPr>
              <a:t>Nguyễn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Trãi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về</a:t>
            </a:r>
            <a:r>
              <a:rPr lang="en-US" sz="6000" b="1" dirty="0">
                <a:solidFill>
                  <a:schemeClr val="bg1"/>
                </a:solidFill>
              </a:rPr>
              <a:t> ở </a:t>
            </a:r>
            <a:r>
              <a:rPr lang="en-US" sz="6000" b="1" dirty="0" err="1">
                <a:solidFill>
                  <a:schemeClr val="bg1"/>
                </a:solidFill>
              </a:rPr>
              <a:t>ẩn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tại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Côn</a:t>
            </a:r>
            <a:r>
              <a:rPr lang="en-US" sz="6000" b="1" dirty="0">
                <a:solidFill>
                  <a:schemeClr val="bg1"/>
                </a:solidFill>
              </a:rPr>
              <a:t> S</a:t>
            </a:r>
            <a:r>
              <a:rPr lang="vi-VN" sz="6000" b="1" dirty="0">
                <a:solidFill>
                  <a:schemeClr val="bg1"/>
                </a:solidFill>
              </a:rPr>
              <a:t>ơ</a:t>
            </a:r>
            <a:r>
              <a:rPr lang="en-US" sz="6000" b="1" dirty="0">
                <a:solidFill>
                  <a:schemeClr val="bg1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94689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5">
            <a:extLst>
              <a:ext uri="{FF2B5EF4-FFF2-40B4-BE49-F238E27FC236}">
                <a16:creationId xmlns="" xmlns:a16="http://schemas.microsoft.com/office/drawing/2014/main" id="{D3B5DABB-9C27-49AD-88AE-0DDA52B21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3246" y="1286934"/>
            <a:ext cx="9601896" cy="11142132"/>
          </a:xfrm>
          <a:prstGeom prst="rect">
            <a:avLst/>
          </a:prstGeom>
        </p:spPr>
      </p:pic>
      <p:grpSp>
        <p:nvGrpSpPr>
          <p:cNvPr id="66" name="Group 3">
            <a:extLst>
              <a:ext uri="{FF2B5EF4-FFF2-40B4-BE49-F238E27FC236}">
                <a16:creationId xmlns="" xmlns:a16="http://schemas.microsoft.com/office/drawing/2014/main" id="{C5E2E500-9497-46E6-BBE1-ED485F20BC16}"/>
              </a:ext>
            </a:extLst>
          </p:cNvPr>
          <p:cNvGrpSpPr/>
          <p:nvPr/>
        </p:nvGrpSpPr>
        <p:grpSpPr>
          <a:xfrm>
            <a:off x="9900613" y="11676169"/>
            <a:ext cx="4896545" cy="1559771"/>
            <a:chOff x="-217423" y="10539328"/>
            <a:chExt cx="24373368" cy="2988258"/>
          </a:xfrm>
        </p:grpSpPr>
        <p:grpSp>
          <p:nvGrpSpPr>
            <p:cNvPr id="67" name="Group 6">
              <a:extLst>
                <a:ext uri="{FF2B5EF4-FFF2-40B4-BE49-F238E27FC236}">
                  <a16:creationId xmlns="" xmlns:a16="http://schemas.microsoft.com/office/drawing/2014/main" id="{F117BE49-489D-4D66-BA6E-B4C9C8F4C086}"/>
                </a:ext>
              </a:extLst>
            </p:cNvPr>
            <p:cNvGrpSpPr/>
            <p:nvPr/>
          </p:nvGrpSpPr>
          <p:grpSpPr>
            <a:xfrm>
              <a:off x="217991" y="10539328"/>
              <a:ext cx="23268716" cy="2988258"/>
              <a:chOff x="3330894" y="11272038"/>
              <a:chExt cx="17775377" cy="2329163"/>
            </a:xfrm>
          </p:grpSpPr>
          <p:sp>
            <p:nvSpPr>
              <p:cNvPr id="69" name="Rounded Rectangle 6">
                <a:extLst>
                  <a:ext uri="{FF2B5EF4-FFF2-40B4-BE49-F238E27FC236}">
                    <a16:creationId xmlns="" xmlns:a16="http://schemas.microsoft.com/office/drawing/2014/main" id="{F53C6CB3-050F-432E-ACCF-DE82E832F268}"/>
                  </a:ext>
                </a:extLst>
              </p:cNvPr>
              <p:cNvSpPr/>
              <p:nvPr/>
            </p:nvSpPr>
            <p:spPr>
              <a:xfrm>
                <a:off x="3376348" y="11296229"/>
                <a:ext cx="17686355" cy="2304972"/>
              </a:xfrm>
              <a:prstGeom prst="roundRect">
                <a:avLst>
                  <a:gd name="adj" fmla="val 11670"/>
                </a:avLst>
              </a:prstGeom>
              <a:solidFill>
                <a:srgbClr val="00B050">
                  <a:alpha val="83922"/>
                </a:srgbClr>
              </a:solidFill>
              <a:ln w="34925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91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Freeform 7">
                <a:extLst>
                  <a:ext uri="{FF2B5EF4-FFF2-40B4-BE49-F238E27FC236}">
                    <a16:creationId xmlns="" xmlns:a16="http://schemas.microsoft.com/office/drawing/2014/main" id="{BB9C2610-47E1-43E2-9E23-D4FFE3F25A2C}"/>
                  </a:ext>
                </a:extLst>
              </p:cNvPr>
              <p:cNvSpPr/>
              <p:nvPr/>
            </p:nvSpPr>
            <p:spPr bwMode="auto">
              <a:xfrm>
                <a:off x="18669667" y="12597506"/>
                <a:ext cx="2436604" cy="997411"/>
              </a:xfrm>
              <a:custGeom>
                <a:avLst/>
                <a:gdLst>
                  <a:gd name="T0" fmla="*/ 653 w 653"/>
                  <a:gd name="T1" fmla="*/ 0 h 611"/>
                  <a:gd name="T2" fmla="*/ 587 w 653"/>
                  <a:gd name="T3" fmla="*/ 103 h 611"/>
                  <a:gd name="T4" fmla="*/ 508 w 653"/>
                  <a:gd name="T5" fmla="*/ 179 h 611"/>
                  <a:gd name="T6" fmla="*/ 549 w 653"/>
                  <a:gd name="T7" fmla="*/ 235 h 611"/>
                  <a:gd name="T8" fmla="*/ 602 w 653"/>
                  <a:gd name="T9" fmla="*/ 214 h 611"/>
                  <a:gd name="T10" fmla="*/ 592 w 653"/>
                  <a:gd name="T11" fmla="*/ 182 h 611"/>
                  <a:gd name="T12" fmla="*/ 576 w 653"/>
                  <a:gd name="T13" fmla="*/ 194 h 611"/>
                  <a:gd name="T14" fmla="*/ 565 w 653"/>
                  <a:gd name="T15" fmla="*/ 182 h 611"/>
                  <a:gd name="T16" fmla="*/ 602 w 653"/>
                  <a:gd name="T17" fmla="*/ 170 h 611"/>
                  <a:gd name="T18" fmla="*/ 615 w 653"/>
                  <a:gd name="T19" fmla="*/ 226 h 611"/>
                  <a:gd name="T20" fmla="*/ 580 w 653"/>
                  <a:gd name="T21" fmla="*/ 261 h 611"/>
                  <a:gd name="T22" fmla="*/ 601 w 653"/>
                  <a:gd name="T23" fmla="*/ 303 h 611"/>
                  <a:gd name="T24" fmla="*/ 580 w 653"/>
                  <a:gd name="T25" fmla="*/ 330 h 611"/>
                  <a:gd name="T26" fmla="*/ 601 w 653"/>
                  <a:gd name="T27" fmla="*/ 368 h 611"/>
                  <a:gd name="T28" fmla="*/ 580 w 653"/>
                  <a:gd name="T29" fmla="*/ 410 h 611"/>
                  <a:gd name="T30" fmla="*/ 558 w 653"/>
                  <a:gd name="T31" fmla="*/ 392 h 611"/>
                  <a:gd name="T32" fmla="*/ 519 w 653"/>
                  <a:gd name="T33" fmla="*/ 407 h 611"/>
                  <a:gd name="T34" fmla="*/ 490 w 653"/>
                  <a:gd name="T35" fmla="*/ 361 h 611"/>
                  <a:gd name="T36" fmla="*/ 514 w 653"/>
                  <a:gd name="T37" fmla="*/ 339 h 611"/>
                  <a:gd name="T38" fmla="*/ 526 w 653"/>
                  <a:gd name="T39" fmla="*/ 350 h 611"/>
                  <a:gd name="T40" fmla="*/ 519 w 653"/>
                  <a:gd name="T41" fmla="*/ 355 h 611"/>
                  <a:gd name="T42" fmla="*/ 502 w 653"/>
                  <a:gd name="T43" fmla="*/ 365 h 611"/>
                  <a:gd name="T44" fmla="*/ 535 w 653"/>
                  <a:gd name="T45" fmla="*/ 386 h 611"/>
                  <a:gd name="T46" fmla="*/ 567 w 653"/>
                  <a:gd name="T47" fmla="*/ 326 h 611"/>
                  <a:gd name="T48" fmla="*/ 507 w 653"/>
                  <a:gd name="T49" fmla="*/ 283 h 611"/>
                  <a:gd name="T50" fmla="*/ 462 w 653"/>
                  <a:gd name="T51" fmla="*/ 297 h 611"/>
                  <a:gd name="T52" fmla="*/ 374 w 653"/>
                  <a:gd name="T53" fmla="*/ 284 h 611"/>
                  <a:gd name="T54" fmla="*/ 371 w 653"/>
                  <a:gd name="T55" fmla="*/ 285 h 611"/>
                  <a:gd name="T56" fmla="*/ 351 w 653"/>
                  <a:gd name="T57" fmla="*/ 281 h 611"/>
                  <a:gd name="T58" fmla="*/ 352 w 653"/>
                  <a:gd name="T59" fmla="*/ 298 h 611"/>
                  <a:gd name="T60" fmla="*/ 357 w 653"/>
                  <a:gd name="T61" fmla="*/ 399 h 611"/>
                  <a:gd name="T62" fmla="*/ 348 w 653"/>
                  <a:gd name="T63" fmla="*/ 484 h 611"/>
                  <a:gd name="T64" fmla="*/ 419 w 653"/>
                  <a:gd name="T65" fmla="*/ 506 h 611"/>
                  <a:gd name="T66" fmla="*/ 433 w 653"/>
                  <a:gd name="T67" fmla="*/ 447 h 611"/>
                  <a:gd name="T68" fmla="*/ 413 w 653"/>
                  <a:gd name="T69" fmla="*/ 445 h 611"/>
                  <a:gd name="T70" fmla="*/ 411 w 653"/>
                  <a:gd name="T71" fmla="*/ 465 h 611"/>
                  <a:gd name="T72" fmla="*/ 400 w 653"/>
                  <a:gd name="T73" fmla="*/ 465 h 611"/>
                  <a:gd name="T74" fmla="*/ 409 w 653"/>
                  <a:gd name="T75" fmla="*/ 431 h 611"/>
                  <a:gd name="T76" fmla="*/ 458 w 653"/>
                  <a:gd name="T77" fmla="*/ 454 h 611"/>
                  <a:gd name="T78" fmla="*/ 460 w 653"/>
                  <a:gd name="T79" fmla="*/ 484 h 611"/>
                  <a:gd name="T80" fmla="*/ 444 w 653"/>
                  <a:gd name="T81" fmla="*/ 504 h 611"/>
                  <a:gd name="T82" fmla="*/ 457 w 653"/>
                  <a:gd name="T83" fmla="*/ 519 h 611"/>
                  <a:gd name="T84" fmla="*/ 429 w 653"/>
                  <a:gd name="T85" fmla="*/ 546 h 611"/>
                  <a:gd name="T86" fmla="*/ 383 w 653"/>
                  <a:gd name="T87" fmla="*/ 520 h 611"/>
                  <a:gd name="T88" fmla="*/ 342 w 653"/>
                  <a:gd name="T89" fmla="*/ 543 h 611"/>
                  <a:gd name="T90" fmla="*/ 307 w 653"/>
                  <a:gd name="T91" fmla="*/ 524 h 611"/>
                  <a:gd name="T92" fmla="*/ 250 w 653"/>
                  <a:gd name="T93" fmla="*/ 566 h 611"/>
                  <a:gd name="T94" fmla="*/ 211 w 653"/>
                  <a:gd name="T95" fmla="*/ 519 h 611"/>
                  <a:gd name="T96" fmla="*/ 232 w 653"/>
                  <a:gd name="T97" fmla="*/ 504 h 611"/>
                  <a:gd name="T98" fmla="*/ 235 w 653"/>
                  <a:gd name="T99" fmla="*/ 515 h 611"/>
                  <a:gd name="T100" fmla="*/ 238 w 653"/>
                  <a:gd name="T101" fmla="*/ 550 h 611"/>
                  <a:gd name="T102" fmla="*/ 287 w 653"/>
                  <a:gd name="T103" fmla="*/ 510 h 611"/>
                  <a:gd name="T104" fmla="*/ 224 w 653"/>
                  <a:gd name="T105" fmla="*/ 443 h 611"/>
                  <a:gd name="T106" fmla="*/ 147 w 653"/>
                  <a:gd name="T107" fmla="*/ 495 h 611"/>
                  <a:gd name="T108" fmla="*/ 138 w 653"/>
                  <a:gd name="T109" fmla="*/ 524 h 611"/>
                  <a:gd name="T110" fmla="*/ 55 w 653"/>
                  <a:gd name="T111" fmla="*/ 558 h 611"/>
                  <a:gd name="T112" fmla="*/ 0 w 653"/>
                  <a:gd name="T113" fmla="*/ 611 h 611"/>
                  <a:gd name="T114" fmla="*/ 653 w 653"/>
                  <a:gd name="T115" fmla="*/ 611 h 611"/>
                  <a:gd name="T116" fmla="*/ 653 w 653"/>
                  <a:gd name="T117" fmla="*/ 566 h 611"/>
                  <a:gd name="T118" fmla="*/ 653 w 653"/>
                  <a:gd name="T119" fmla="*/ 0 h 6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53" h="611">
                    <a:moveTo>
                      <a:pt x="653" y="0"/>
                    </a:moveTo>
                    <a:cubicBezTo>
                      <a:pt x="636" y="13"/>
                      <a:pt x="583" y="58"/>
                      <a:pt x="587" y="103"/>
                    </a:cubicBezTo>
                    <a:cubicBezTo>
                      <a:pt x="587" y="103"/>
                      <a:pt x="511" y="111"/>
                      <a:pt x="508" y="179"/>
                    </a:cubicBezTo>
                    <a:cubicBezTo>
                      <a:pt x="508" y="179"/>
                      <a:pt x="516" y="226"/>
                      <a:pt x="549" y="235"/>
                    </a:cubicBezTo>
                    <a:cubicBezTo>
                      <a:pt x="583" y="245"/>
                      <a:pt x="600" y="221"/>
                      <a:pt x="602" y="214"/>
                    </a:cubicBezTo>
                    <a:cubicBezTo>
                      <a:pt x="607" y="207"/>
                      <a:pt x="611" y="188"/>
                      <a:pt x="592" y="182"/>
                    </a:cubicBezTo>
                    <a:cubicBezTo>
                      <a:pt x="582" y="180"/>
                      <a:pt x="576" y="192"/>
                      <a:pt x="576" y="194"/>
                    </a:cubicBezTo>
                    <a:cubicBezTo>
                      <a:pt x="576" y="194"/>
                      <a:pt x="567" y="196"/>
                      <a:pt x="565" y="182"/>
                    </a:cubicBezTo>
                    <a:cubicBezTo>
                      <a:pt x="565" y="167"/>
                      <a:pt x="590" y="162"/>
                      <a:pt x="602" y="170"/>
                    </a:cubicBezTo>
                    <a:cubicBezTo>
                      <a:pt x="614" y="178"/>
                      <a:pt x="627" y="195"/>
                      <a:pt x="615" y="226"/>
                    </a:cubicBezTo>
                    <a:cubicBezTo>
                      <a:pt x="602" y="254"/>
                      <a:pt x="580" y="261"/>
                      <a:pt x="580" y="261"/>
                    </a:cubicBezTo>
                    <a:cubicBezTo>
                      <a:pt x="580" y="261"/>
                      <a:pt x="602" y="281"/>
                      <a:pt x="601" y="303"/>
                    </a:cubicBezTo>
                    <a:cubicBezTo>
                      <a:pt x="596" y="318"/>
                      <a:pt x="580" y="330"/>
                      <a:pt x="580" y="330"/>
                    </a:cubicBezTo>
                    <a:cubicBezTo>
                      <a:pt x="580" y="330"/>
                      <a:pt x="601" y="347"/>
                      <a:pt x="601" y="368"/>
                    </a:cubicBezTo>
                    <a:cubicBezTo>
                      <a:pt x="601" y="389"/>
                      <a:pt x="595" y="404"/>
                      <a:pt x="580" y="410"/>
                    </a:cubicBezTo>
                    <a:cubicBezTo>
                      <a:pt x="580" y="410"/>
                      <a:pt x="565" y="416"/>
                      <a:pt x="558" y="392"/>
                    </a:cubicBezTo>
                    <a:cubicBezTo>
                      <a:pt x="558" y="392"/>
                      <a:pt x="543" y="416"/>
                      <a:pt x="519" y="407"/>
                    </a:cubicBezTo>
                    <a:cubicBezTo>
                      <a:pt x="495" y="397"/>
                      <a:pt x="488" y="381"/>
                      <a:pt x="490" y="361"/>
                    </a:cubicBezTo>
                    <a:cubicBezTo>
                      <a:pt x="493" y="342"/>
                      <a:pt x="508" y="339"/>
                      <a:pt x="514" y="339"/>
                    </a:cubicBezTo>
                    <a:cubicBezTo>
                      <a:pt x="519" y="338"/>
                      <a:pt x="526" y="344"/>
                      <a:pt x="526" y="350"/>
                    </a:cubicBezTo>
                    <a:cubicBezTo>
                      <a:pt x="526" y="355"/>
                      <a:pt x="520" y="355"/>
                      <a:pt x="519" y="355"/>
                    </a:cubicBezTo>
                    <a:cubicBezTo>
                      <a:pt x="516" y="353"/>
                      <a:pt x="502" y="350"/>
                      <a:pt x="502" y="365"/>
                    </a:cubicBezTo>
                    <a:cubicBezTo>
                      <a:pt x="502" y="380"/>
                      <a:pt x="523" y="389"/>
                      <a:pt x="535" y="386"/>
                    </a:cubicBezTo>
                    <a:cubicBezTo>
                      <a:pt x="547" y="382"/>
                      <a:pt x="567" y="365"/>
                      <a:pt x="567" y="326"/>
                    </a:cubicBezTo>
                    <a:cubicBezTo>
                      <a:pt x="561" y="283"/>
                      <a:pt x="507" y="283"/>
                      <a:pt x="507" y="283"/>
                    </a:cubicBezTo>
                    <a:cubicBezTo>
                      <a:pt x="507" y="283"/>
                      <a:pt x="471" y="289"/>
                      <a:pt x="462" y="297"/>
                    </a:cubicBezTo>
                    <a:cubicBezTo>
                      <a:pt x="462" y="297"/>
                      <a:pt x="431" y="254"/>
                      <a:pt x="374" y="284"/>
                    </a:cubicBezTo>
                    <a:cubicBezTo>
                      <a:pt x="371" y="285"/>
                      <a:pt x="371" y="285"/>
                      <a:pt x="371" y="285"/>
                    </a:cubicBezTo>
                    <a:cubicBezTo>
                      <a:pt x="351" y="281"/>
                      <a:pt x="351" y="281"/>
                      <a:pt x="351" y="281"/>
                    </a:cubicBezTo>
                    <a:cubicBezTo>
                      <a:pt x="352" y="298"/>
                      <a:pt x="352" y="298"/>
                      <a:pt x="352" y="298"/>
                    </a:cubicBezTo>
                    <a:cubicBezTo>
                      <a:pt x="352" y="298"/>
                      <a:pt x="311" y="355"/>
                      <a:pt x="357" y="399"/>
                    </a:cubicBezTo>
                    <a:cubicBezTo>
                      <a:pt x="357" y="399"/>
                      <a:pt x="323" y="440"/>
                      <a:pt x="348" y="484"/>
                    </a:cubicBezTo>
                    <a:cubicBezTo>
                      <a:pt x="371" y="529"/>
                      <a:pt x="416" y="510"/>
                      <a:pt x="419" y="506"/>
                    </a:cubicBezTo>
                    <a:cubicBezTo>
                      <a:pt x="422" y="502"/>
                      <a:pt x="456" y="480"/>
                      <a:pt x="433" y="447"/>
                    </a:cubicBezTo>
                    <a:cubicBezTo>
                      <a:pt x="424" y="438"/>
                      <a:pt x="413" y="445"/>
                      <a:pt x="413" y="445"/>
                    </a:cubicBezTo>
                    <a:cubicBezTo>
                      <a:pt x="413" y="445"/>
                      <a:pt x="405" y="449"/>
                      <a:pt x="411" y="465"/>
                    </a:cubicBezTo>
                    <a:cubicBezTo>
                      <a:pt x="411" y="465"/>
                      <a:pt x="404" y="471"/>
                      <a:pt x="400" y="465"/>
                    </a:cubicBezTo>
                    <a:cubicBezTo>
                      <a:pt x="394" y="461"/>
                      <a:pt x="391" y="443"/>
                      <a:pt x="409" y="431"/>
                    </a:cubicBezTo>
                    <a:cubicBezTo>
                      <a:pt x="428" y="420"/>
                      <a:pt x="449" y="436"/>
                      <a:pt x="458" y="454"/>
                    </a:cubicBezTo>
                    <a:cubicBezTo>
                      <a:pt x="467" y="473"/>
                      <a:pt x="462" y="478"/>
                      <a:pt x="460" y="484"/>
                    </a:cubicBezTo>
                    <a:cubicBezTo>
                      <a:pt x="458" y="490"/>
                      <a:pt x="444" y="504"/>
                      <a:pt x="444" y="504"/>
                    </a:cubicBezTo>
                    <a:cubicBezTo>
                      <a:pt x="444" y="504"/>
                      <a:pt x="457" y="507"/>
                      <a:pt x="457" y="519"/>
                    </a:cubicBezTo>
                    <a:cubicBezTo>
                      <a:pt x="457" y="532"/>
                      <a:pt x="457" y="542"/>
                      <a:pt x="429" y="546"/>
                    </a:cubicBezTo>
                    <a:cubicBezTo>
                      <a:pt x="403" y="549"/>
                      <a:pt x="383" y="520"/>
                      <a:pt x="383" y="520"/>
                    </a:cubicBezTo>
                    <a:cubicBezTo>
                      <a:pt x="383" y="520"/>
                      <a:pt x="361" y="543"/>
                      <a:pt x="342" y="543"/>
                    </a:cubicBezTo>
                    <a:cubicBezTo>
                      <a:pt x="322" y="543"/>
                      <a:pt x="307" y="524"/>
                      <a:pt x="307" y="524"/>
                    </a:cubicBezTo>
                    <a:cubicBezTo>
                      <a:pt x="307" y="524"/>
                      <a:pt x="288" y="562"/>
                      <a:pt x="250" y="566"/>
                    </a:cubicBezTo>
                    <a:cubicBezTo>
                      <a:pt x="211" y="569"/>
                      <a:pt x="208" y="536"/>
                      <a:pt x="211" y="519"/>
                    </a:cubicBezTo>
                    <a:cubicBezTo>
                      <a:pt x="214" y="502"/>
                      <a:pt x="227" y="504"/>
                      <a:pt x="232" y="504"/>
                    </a:cubicBezTo>
                    <a:cubicBezTo>
                      <a:pt x="235" y="504"/>
                      <a:pt x="239" y="510"/>
                      <a:pt x="235" y="515"/>
                    </a:cubicBezTo>
                    <a:cubicBezTo>
                      <a:pt x="230" y="519"/>
                      <a:pt x="211" y="539"/>
                      <a:pt x="238" y="550"/>
                    </a:cubicBezTo>
                    <a:cubicBezTo>
                      <a:pt x="274" y="555"/>
                      <a:pt x="285" y="516"/>
                      <a:pt x="287" y="510"/>
                    </a:cubicBezTo>
                    <a:cubicBezTo>
                      <a:pt x="289" y="504"/>
                      <a:pt x="289" y="443"/>
                      <a:pt x="224" y="443"/>
                    </a:cubicBezTo>
                    <a:cubicBezTo>
                      <a:pt x="164" y="443"/>
                      <a:pt x="154" y="478"/>
                      <a:pt x="147" y="495"/>
                    </a:cubicBezTo>
                    <a:cubicBezTo>
                      <a:pt x="147" y="495"/>
                      <a:pt x="138" y="516"/>
                      <a:pt x="138" y="524"/>
                    </a:cubicBezTo>
                    <a:cubicBezTo>
                      <a:pt x="138" y="524"/>
                      <a:pt x="105" y="512"/>
                      <a:pt x="55" y="558"/>
                    </a:cubicBezTo>
                    <a:cubicBezTo>
                      <a:pt x="55" y="558"/>
                      <a:pt x="2" y="609"/>
                      <a:pt x="0" y="611"/>
                    </a:cubicBezTo>
                    <a:cubicBezTo>
                      <a:pt x="0" y="611"/>
                      <a:pt x="650" y="611"/>
                      <a:pt x="653" y="611"/>
                    </a:cubicBezTo>
                    <a:cubicBezTo>
                      <a:pt x="653" y="566"/>
                      <a:pt x="653" y="566"/>
                      <a:pt x="653" y="566"/>
                    </a:cubicBezTo>
                    <a:lnTo>
                      <a:pt x="653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216916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Freeform 8">
                <a:extLst>
                  <a:ext uri="{FF2B5EF4-FFF2-40B4-BE49-F238E27FC236}">
                    <a16:creationId xmlns="" xmlns:a16="http://schemas.microsoft.com/office/drawing/2014/main" id="{89F643B1-8CB0-460A-AFDA-0DD9C500855B}"/>
                  </a:ext>
                </a:extLst>
              </p:cNvPr>
              <p:cNvSpPr/>
              <p:nvPr/>
            </p:nvSpPr>
            <p:spPr bwMode="auto">
              <a:xfrm rot="10800000">
                <a:off x="3330894" y="11272038"/>
                <a:ext cx="2392837" cy="1055854"/>
              </a:xfrm>
              <a:custGeom>
                <a:avLst/>
                <a:gdLst>
                  <a:gd name="T0" fmla="*/ 653 w 653"/>
                  <a:gd name="T1" fmla="*/ 0 h 611"/>
                  <a:gd name="T2" fmla="*/ 587 w 653"/>
                  <a:gd name="T3" fmla="*/ 103 h 611"/>
                  <a:gd name="T4" fmla="*/ 508 w 653"/>
                  <a:gd name="T5" fmla="*/ 179 h 611"/>
                  <a:gd name="T6" fmla="*/ 549 w 653"/>
                  <a:gd name="T7" fmla="*/ 235 h 611"/>
                  <a:gd name="T8" fmla="*/ 602 w 653"/>
                  <a:gd name="T9" fmla="*/ 214 h 611"/>
                  <a:gd name="T10" fmla="*/ 592 w 653"/>
                  <a:gd name="T11" fmla="*/ 182 h 611"/>
                  <a:gd name="T12" fmla="*/ 576 w 653"/>
                  <a:gd name="T13" fmla="*/ 194 h 611"/>
                  <a:gd name="T14" fmla="*/ 565 w 653"/>
                  <a:gd name="T15" fmla="*/ 182 h 611"/>
                  <a:gd name="T16" fmla="*/ 602 w 653"/>
                  <a:gd name="T17" fmla="*/ 170 h 611"/>
                  <a:gd name="T18" fmla="*/ 615 w 653"/>
                  <a:gd name="T19" fmla="*/ 226 h 611"/>
                  <a:gd name="T20" fmla="*/ 580 w 653"/>
                  <a:gd name="T21" fmla="*/ 261 h 611"/>
                  <a:gd name="T22" fmla="*/ 601 w 653"/>
                  <a:gd name="T23" fmla="*/ 303 h 611"/>
                  <a:gd name="T24" fmla="*/ 580 w 653"/>
                  <a:gd name="T25" fmla="*/ 330 h 611"/>
                  <a:gd name="T26" fmla="*/ 601 w 653"/>
                  <a:gd name="T27" fmla="*/ 368 h 611"/>
                  <a:gd name="T28" fmla="*/ 580 w 653"/>
                  <a:gd name="T29" fmla="*/ 410 h 611"/>
                  <a:gd name="T30" fmla="*/ 558 w 653"/>
                  <a:gd name="T31" fmla="*/ 392 h 611"/>
                  <a:gd name="T32" fmla="*/ 519 w 653"/>
                  <a:gd name="T33" fmla="*/ 407 h 611"/>
                  <a:gd name="T34" fmla="*/ 490 w 653"/>
                  <a:gd name="T35" fmla="*/ 361 h 611"/>
                  <a:gd name="T36" fmla="*/ 514 w 653"/>
                  <a:gd name="T37" fmla="*/ 339 h 611"/>
                  <a:gd name="T38" fmla="*/ 526 w 653"/>
                  <a:gd name="T39" fmla="*/ 350 h 611"/>
                  <a:gd name="T40" fmla="*/ 519 w 653"/>
                  <a:gd name="T41" fmla="*/ 355 h 611"/>
                  <a:gd name="T42" fmla="*/ 502 w 653"/>
                  <a:gd name="T43" fmla="*/ 365 h 611"/>
                  <a:gd name="T44" fmla="*/ 535 w 653"/>
                  <a:gd name="T45" fmla="*/ 386 h 611"/>
                  <a:gd name="T46" fmla="*/ 567 w 653"/>
                  <a:gd name="T47" fmla="*/ 326 h 611"/>
                  <a:gd name="T48" fmla="*/ 507 w 653"/>
                  <a:gd name="T49" fmla="*/ 283 h 611"/>
                  <a:gd name="T50" fmla="*/ 462 w 653"/>
                  <a:gd name="T51" fmla="*/ 297 h 611"/>
                  <a:gd name="T52" fmla="*/ 374 w 653"/>
                  <a:gd name="T53" fmla="*/ 284 h 611"/>
                  <a:gd name="T54" fmla="*/ 371 w 653"/>
                  <a:gd name="T55" fmla="*/ 285 h 611"/>
                  <a:gd name="T56" fmla="*/ 351 w 653"/>
                  <a:gd name="T57" fmla="*/ 281 h 611"/>
                  <a:gd name="T58" fmla="*/ 352 w 653"/>
                  <a:gd name="T59" fmla="*/ 298 h 611"/>
                  <a:gd name="T60" fmla="*/ 357 w 653"/>
                  <a:gd name="T61" fmla="*/ 399 h 611"/>
                  <a:gd name="T62" fmla="*/ 348 w 653"/>
                  <a:gd name="T63" fmla="*/ 484 h 611"/>
                  <a:gd name="T64" fmla="*/ 419 w 653"/>
                  <a:gd name="T65" fmla="*/ 506 h 611"/>
                  <a:gd name="T66" fmla="*/ 433 w 653"/>
                  <a:gd name="T67" fmla="*/ 447 h 611"/>
                  <a:gd name="T68" fmla="*/ 413 w 653"/>
                  <a:gd name="T69" fmla="*/ 445 h 611"/>
                  <a:gd name="T70" fmla="*/ 411 w 653"/>
                  <a:gd name="T71" fmla="*/ 465 h 611"/>
                  <a:gd name="T72" fmla="*/ 400 w 653"/>
                  <a:gd name="T73" fmla="*/ 465 h 611"/>
                  <a:gd name="T74" fmla="*/ 409 w 653"/>
                  <a:gd name="T75" fmla="*/ 431 h 611"/>
                  <a:gd name="T76" fmla="*/ 458 w 653"/>
                  <a:gd name="T77" fmla="*/ 454 h 611"/>
                  <a:gd name="T78" fmla="*/ 460 w 653"/>
                  <a:gd name="T79" fmla="*/ 484 h 611"/>
                  <a:gd name="T80" fmla="*/ 444 w 653"/>
                  <a:gd name="T81" fmla="*/ 504 h 611"/>
                  <a:gd name="T82" fmla="*/ 457 w 653"/>
                  <a:gd name="T83" fmla="*/ 519 h 611"/>
                  <a:gd name="T84" fmla="*/ 429 w 653"/>
                  <a:gd name="T85" fmla="*/ 546 h 611"/>
                  <a:gd name="T86" fmla="*/ 383 w 653"/>
                  <a:gd name="T87" fmla="*/ 520 h 611"/>
                  <a:gd name="T88" fmla="*/ 342 w 653"/>
                  <a:gd name="T89" fmla="*/ 543 h 611"/>
                  <a:gd name="T90" fmla="*/ 307 w 653"/>
                  <a:gd name="T91" fmla="*/ 524 h 611"/>
                  <a:gd name="T92" fmla="*/ 250 w 653"/>
                  <a:gd name="T93" fmla="*/ 566 h 611"/>
                  <a:gd name="T94" fmla="*/ 211 w 653"/>
                  <a:gd name="T95" fmla="*/ 519 h 611"/>
                  <a:gd name="T96" fmla="*/ 232 w 653"/>
                  <a:gd name="T97" fmla="*/ 504 h 611"/>
                  <a:gd name="T98" fmla="*/ 235 w 653"/>
                  <a:gd name="T99" fmla="*/ 515 h 611"/>
                  <a:gd name="T100" fmla="*/ 238 w 653"/>
                  <a:gd name="T101" fmla="*/ 550 h 611"/>
                  <a:gd name="T102" fmla="*/ 287 w 653"/>
                  <a:gd name="T103" fmla="*/ 510 h 611"/>
                  <a:gd name="T104" fmla="*/ 224 w 653"/>
                  <a:gd name="T105" fmla="*/ 443 h 611"/>
                  <a:gd name="T106" fmla="*/ 147 w 653"/>
                  <a:gd name="T107" fmla="*/ 495 h 611"/>
                  <a:gd name="T108" fmla="*/ 138 w 653"/>
                  <a:gd name="T109" fmla="*/ 524 h 611"/>
                  <a:gd name="T110" fmla="*/ 55 w 653"/>
                  <a:gd name="T111" fmla="*/ 558 h 611"/>
                  <a:gd name="T112" fmla="*/ 0 w 653"/>
                  <a:gd name="T113" fmla="*/ 611 h 611"/>
                  <a:gd name="T114" fmla="*/ 653 w 653"/>
                  <a:gd name="T115" fmla="*/ 611 h 611"/>
                  <a:gd name="T116" fmla="*/ 653 w 653"/>
                  <a:gd name="T117" fmla="*/ 566 h 611"/>
                  <a:gd name="T118" fmla="*/ 653 w 653"/>
                  <a:gd name="T119" fmla="*/ 0 h 6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53" h="611">
                    <a:moveTo>
                      <a:pt x="653" y="0"/>
                    </a:moveTo>
                    <a:cubicBezTo>
                      <a:pt x="636" y="13"/>
                      <a:pt x="583" y="58"/>
                      <a:pt x="587" y="103"/>
                    </a:cubicBezTo>
                    <a:cubicBezTo>
                      <a:pt x="587" y="103"/>
                      <a:pt x="511" y="111"/>
                      <a:pt x="508" y="179"/>
                    </a:cubicBezTo>
                    <a:cubicBezTo>
                      <a:pt x="508" y="179"/>
                      <a:pt x="516" y="226"/>
                      <a:pt x="549" y="235"/>
                    </a:cubicBezTo>
                    <a:cubicBezTo>
                      <a:pt x="583" y="245"/>
                      <a:pt x="600" y="221"/>
                      <a:pt x="602" y="214"/>
                    </a:cubicBezTo>
                    <a:cubicBezTo>
                      <a:pt x="607" y="207"/>
                      <a:pt x="611" y="188"/>
                      <a:pt x="592" y="182"/>
                    </a:cubicBezTo>
                    <a:cubicBezTo>
                      <a:pt x="582" y="180"/>
                      <a:pt x="576" y="192"/>
                      <a:pt x="576" y="194"/>
                    </a:cubicBezTo>
                    <a:cubicBezTo>
                      <a:pt x="576" y="194"/>
                      <a:pt x="567" y="196"/>
                      <a:pt x="565" y="182"/>
                    </a:cubicBezTo>
                    <a:cubicBezTo>
                      <a:pt x="565" y="167"/>
                      <a:pt x="590" y="162"/>
                      <a:pt x="602" y="170"/>
                    </a:cubicBezTo>
                    <a:cubicBezTo>
                      <a:pt x="614" y="178"/>
                      <a:pt x="627" y="195"/>
                      <a:pt x="615" y="226"/>
                    </a:cubicBezTo>
                    <a:cubicBezTo>
                      <a:pt x="602" y="254"/>
                      <a:pt x="580" y="261"/>
                      <a:pt x="580" y="261"/>
                    </a:cubicBezTo>
                    <a:cubicBezTo>
                      <a:pt x="580" y="261"/>
                      <a:pt x="602" y="281"/>
                      <a:pt x="601" y="303"/>
                    </a:cubicBezTo>
                    <a:cubicBezTo>
                      <a:pt x="596" y="318"/>
                      <a:pt x="580" y="330"/>
                      <a:pt x="580" y="330"/>
                    </a:cubicBezTo>
                    <a:cubicBezTo>
                      <a:pt x="580" y="330"/>
                      <a:pt x="601" y="347"/>
                      <a:pt x="601" y="368"/>
                    </a:cubicBezTo>
                    <a:cubicBezTo>
                      <a:pt x="601" y="389"/>
                      <a:pt x="595" y="404"/>
                      <a:pt x="580" y="410"/>
                    </a:cubicBezTo>
                    <a:cubicBezTo>
                      <a:pt x="580" y="410"/>
                      <a:pt x="565" y="416"/>
                      <a:pt x="558" y="392"/>
                    </a:cubicBezTo>
                    <a:cubicBezTo>
                      <a:pt x="558" y="392"/>
                      <a:pt x="543" y="416"/>
                      <a:pt x="519" y="407"/>
                    </a:cubicBezTo>
                    <a:cubicBezTo>
                      <a:pt x="495" y="397"/>
                      <a:pt x="488" y="381"/>
                      <a:pt x="490" y="361"/>
                    </a:cubicBezTo>
                    <a:cubicBezTo>
                      <a:pt x="493" y="342"/>
                      <a:pt x="508" y="339"/>
                      <a:pt x="514" y="339"/>
                    </a:cubicBezTo>
                    <a:cubicBezTo>
                      <a:pt x="519" y="338"/>
                      <a:pt x="526" y="344"/>
                      <a:pt x="526" y="350"/>
                    </a:cubicBezTo>
                    <a:cubicBezTo>
                      <a:pt x="526" y="355"/>
                      <a:pt x="520" y="355"/>
                      <a:pt x="519" y="355"/>
                    </a:cubicBezTo>
                    <a:cubicBezTo>
                      <a:pt x="516" y="353"/>
                      <a:pt x="502" y="350"/>
                      <a:pt x="502" y="365"/>
                    </a:cubicBezTo>
                    <a:cubicBezTo>
                      <a:pt x="502" y="380"/>
                      <a:pt x="523" y="389"/>
                      <a:pt x="535" y="386"/>
                    </a:cubicBezTo>
                    <a:cubicBezTo>
                      <a:pt x="547" y="382"/>
                      <a:pt x="567" y="365"/>
                      <a:pt x="567" y="326"/>
                    </a:cubicBezTo>
                    <a:cubicBezTo>
                      <a:pt x="561" y="283"/>
                      <a:pt x="507" y="283"/>
                      <a:pt x="507" y="283"/>
                    </a:cubicBezTo>
                    <a:cubicBezTo>
                      <a:pt x="507" y="283"/>
                      <a:pt x="471" y="289"/>
                      <a:pt x="462" y="297"/>
                    </a:cubicBezTo>
                    <a:cubicBezTo>
                      <a:pt x="462" y="297"/>
                      <a:pt x="431" y="254"/>
                      <a:pt x="374" y="284"/>
                    </a:cubicBezTo>
                    <a:cubicBezTo>
                      <a:pt x="371" y="285"/>
                      <a:pt x="371" y="285"/>
                      <a:pt x="371" y="285"/>
                    </a:cubicBezTo>
                    <a:cubicBezTo>
                      <a:pt x="351" y="281"/>
                      <a:pt x="351" y="281"/>
                      <a:pt x="351" y="281"/>
                    </a:cubicBezTo>
                    <a:cubicBezTo>
                      <a:pt x="352" y="298"/>
                      <a:pt x="352" y="298"/>
                      <a:pt x="352" y="298"/>
                    </a:cubicBezTo>
                    <a:cubicBezTo>
                      <a:pt x="352" y="298"/>
                      <a:pt x="311" y="355"/>
                      <a:pt x="357" y="399"/>
                    </a:cubicBezTo>
                    <a:cubicBezTo>
                      <a:pt x="357" y="399"/>
                      <a:pt x="323" y="440"/>
                      <a:pt x="348" y="484"/>
                    </a:cubicBezTo>
                    <a:cubicBezTo>
                      <a:pt x="371" y="529"/>
                      <a:pt x="416" y="510"/>
                      <a:pt x="419" y="506"/>
                    </a:cubicBezTo>
                    <a:cubicBezTo>
                      <a:pt x="422" y="502"/>
                      <a:pt x="456" y="480"/>
                      <a:pt x="433" y="447"/>
                    </a:cubicBezTo>
                    <a:cubicBezTo>
                      <a:pt x="424" y="438"/>
                      <a:pt x="413" y="445"/>
                      <a:pt x="413" y="445"/>
                    </a:cubicBezTo>
                    <a:cubicBezTo>
                      <a:pt x="413" y="445"/>
                      <a:pt x="405" y="449"/>
                      <a:pt x="411" y="465"/>
                    </a:cubicBezTo>
                    <a:cubicBezTo>
                      <a:pt x="411" y="465"/>
                      <a:pt x="404" y="471"/>
                      <a:pt x="400" y="465"/>
                    </a:cubicBezTo>
                    <a:cubicBezTo>
                      <a:pt x="394" y="461"/>
                      <a:pt x="391" y="443"/>
                      <a:pt x="409" y="431"/>
                    </a:cubicBezTo>
                    <a:cubicBezTo>
                      <a:pt x="428" y="420"/>
                      <a:pt x="449" y="436"/>
                      <a:pt x="458" y="454"/>
                    </a:cubicBezTo>
                    <a:cubicBezTo>
                      <a:pt x="467" y="473"/>
                      <a:pt x="462" y="478"/>
                      <a:pt x="460" y="484"/>
                    </a:cubicBezTo>
                    <a:cubicBezTo>
                      <a:pt x="458" y="490"/>
                      <a:pt x="444" y="504"/>
                      <a:pt x="444" y="504"/>
                    </a:cubicBezTo>
                    <a:cubicBezTo>
                      <a:pt x="444" y="504"/>
                      <a:pt x="457" y="507"/>
                      <a:pt x="457" y="519"/>
                    </a:cubicBezTo>
                    <a:cubicBezTo>
                      <a:pt x="457" y="532"/>
                      <a:pt x="457" y="542"/>
                      <a:pt x="429" y="546"/>
                    </a:cubicBezTo>
                    <a:cubicBezTo>
                      <a:pt x="403" y="549"/>
                      <a:pt x="383" y="520"/>
                      <a:pt x="383" y="520"/>
                    </a:cubicBezTo>
                    <a:cubicBezTo>
                      <a:pt x="383" y="520"/>
                      <a:pt x="361" y="543"/>
                      <a:pt x="342" y="543"/>
                    </a:cubicBezTo>
                    <a:cubicBezTo>
                      <a:pt x="322" y="543"/>
                      <a:pt x="307" y="524"/>
                      <a:pt x="307" y="524"/>
                    </a:cubicBezTo>
                    <a:cubicBezTo>
                      <a:pt x="307" y="524"/>
                      <a:pt x="288" y="562"/>
                      <a:pt x="250" y="566"/>
                    </a:cubicBezTo>
                    <a:cubicBezTo>
                      <a:pt x="211" y="569"/>
                      <a:pt x="208" y="536"/>
                      <a:pt x="211" y="519"/>
                    </a:cubicBezTo>
                    <a:cubicBezTo>
                      <a:pt x="214" y="502"/>
                      <a:pt x="227" y="504"/>
                      <a:pt x="232" y="504"/>
                    </a:cubicBezTo>
                    <a:cubicBezTo>
                      <a:pt x="235" y="504"/>
                      <a:pt x="239" y="510"/>
                      <a:pt x="235" y="515"/>
                    </a:cubicBezTo>
                    <a:cubicBezTo>
                      <a:pt x="230" y="519"/>
                      <a:pt x="211" y="539"/>
                      <a:pt x="238" y="550"/>
                    </a:cubicBezTo>
                    <a:cubicBezTo>
                      <a:pt x="274" y="555"/>
                      <a:pt x="285" y="516"/>
                      <a:pt x="287" y="510"/>
                    </a:cubicBezTo>
                    <a:cubicBezTo>
                      <a:pt x="289" y="504"/>
                      <a:pt x="289" y="443"/>
                      <a:pt x="224" y="443"/>
                    </a:cubicBezTo>
                    <a:cubicBezTo>
                      <a:pt x="164" y="443"/>
                      <a:pt x="154" y="478"/>
                      <a:pt x="147" y="495"/>
                    </a:cubicBezTo>
                    <a:cubicBezTo>
                      <a:pt x="147" y="495"/>
                      <a:pt x="138" y="516"/>
                      <a:pt x="138" y="524"/>
                    </a:cubicBezTo>
                    <a:cubicBezTo>
                      <a:pt x="138" y="524"/>
                      <a:pt x="105" y="512"/>
                      <a:pt x="55" y="558"/>
                    </a:cubicBezTo>
                    <a:cubicBezTo>
                      <a:pt x="55" y="558"/>
                      <a:pt x="2" y="609"/>
                      <a:pt x="0" y="611"/>
                    </a:cubicBezTo>
                    <a:cubicBezTo>
                      <a:pt x="0" y="611"/>
                      <a:pt x="650" y="611"/>
                      <a:pt x="653" y="611"/>
                    </a:cubicBezTo>
                    <a:cubicBezTo>
                      <a:pt x="653" y="566"/>
                      <a:pt x="653" y="566"/>
                      <a:pt x="653" y="566"/>
                    </a:cubicBezTo>
                    <a:lnTo>
                      <a:pt x="653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2169160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8" name="Rectangle 5">
              <a:extLst>
                <a:ext uri="{FF2B5EF4-FFF2-40B4-BE49-F238E27FC236}">
                  <a16:creationId xmlns="" xmlns:a16="http://schemas.microsoft.com/office/drawing/2014/main" id="{88F069DA-9BA4-45A7-A5E5-337F960E2D83}"/>
                </a:ext>
              </a:extLst>
            </p:cNvPr>
            <p:cNvSpPr/>
            <p:nvPr/>
          </p:nvSpPr>
          <p:spPr>
            <a:xfrm>
              <a:off x="-217423" y="11247693"/>
              <a:ext cx="24373368" cy="1532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5800" indent="-685800" algn="ctr" eaLnBrk="0" hangingPunct="0">
                <a:defRPr/>
              </a:pPr>
              <a:r>
                <a:rPr lang="vi-VN" sz="5000" b="1" i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Năm 1442</a:t>
              </a:r>
            </a:p>
          </p:txBody>
        </p:sp>
      </p:grpSp>
      <p:sp>
        <p:nvSpPr>
          <p:cNvPr id="14" name="Rectangle 28">
            <a:extLst>
              <a:ext uri="{FF2B5EF4-FFF2-40B4-BE49-F238E27FC236}">
                <a16:creationId xmlns="" xmlns:a16="http://schemas.microsoft.com/office/drawing/2014/main" id="{C3269CA2-9173-432E-AFFF-CCFB339173A4}"/>
              </a:ext>
            </a:extLst>
          </p:cNvPr>
          <p:cNvSpPr/>
          <p:nvPr/>
        </p:nvSpPr>
        <p:spPr>
          <a:xfrm>
            <a:off x="1231379" y="1332756"/>
            <a:ext cx="10363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6BC524-9B37-4260-9B15-130A4C9994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49" y="3401616"/>
            <a:ext cx="10607064" cy="742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874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635477" y="2819400"/>
            <a:ext cx="593432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5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039614" y="351781"/>
            <a:ext cx="10363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kiện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5" name="Picture 23">
            <a:extLst>
              <a:ext uri="{FF2B5EF4-FFF2-40B4-BE49-F238E27FC236}">
                <a16:creationId xmlns="" xmlns:a16="http://schemas.microsoft.com/office/drawing/2014/main" id="{27B4B44F-D8C8-4521-B8F3-E2CDFAA68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5791" y="5068469"/>
            <a:ext cx="4962400" cy="6812803"/>
          </a:xfrm>
          <a:prstGeom prst="rect">
            <a:avLst/>
          </a:prstGeom>
          <a:effectLst>
            <a:softEdge rad="584200"/>
          </a:effectLst>
        </p:spPr>
      </p:pic>
      <p:grpSp>
        <p:nvGrpSpPr>
          <p:cNvPr id="76" name="Group 10">
            <a:extLst>
              <a:ext uri="{FF2B5EF4-FFF2-40B4-BE49-F238E27FC236}">
                <a16:creationId xmlns="" xmlns:a16="http://schemas.microsoft.com/office/drawing/2014/main" id="{A6367039-8490-4822-9956-0FBB485559A1}"/>
              </a:ext>
            </a:extLst>
          </p:cNvPr>
          <p:cNvGrpSpPr/>
          <p:nvPr/>
        </p:nvGrpSpPr>
        <p:grpSpPr>
          <a:xfrm>
            <a:off x="19724981" y="11972792"/>
            <a:ext cx="3384376" cy="1033209"/>
            <a:chOff x="11812587" y="1685925"/>
            <a:chExt cx="8131986" cy="3149661"/>
          </a:xfrm>
        </p:grpSpPr>
        <p:sp>
          <p:nvSpPr>
            <p:cNvPr id="77" name="Freeform 5">
              <a:extLst>
                <a:ext uri="{FF2B5EF4-FFF2-40B4-BE49-F238E27FC236}">
                  <a16:creationId xmlns="" xmlns:a16="http://schemas.microsoft.com/office/drawing/2014/main" id="{AF7A80CC-DAAB-481E-A6E0-83E8EC1CA5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812587" y="1685925"/>
              <a:ext cx="861453" cy="810109"/>
            </a:xfrm>
            <a:custGeom>
              <a:avLst/>
              <a:gdLst>
                <a:gd name="T0" fmla="*/ 611 w 4500"/>
                <a:gd name="T1" fmla="*/ 1226 h 4500"/>
                <a:gd name="T2" fmla="*/ 209 w 4500"/>
                <a:gd name="T3" fmla="*/ 1645 h 4500"/>
                <a:gd name="T4" fmla="*/ 820 w 4500"/>
                <a:gd name="T5" fmla="*/ 822 h 4500"/>
                <a:gd name="T6" fmla="*/ 1028 w 4500"/>
                <a:gd name="T7" fmla="*/ 1032 h 4500"/>
                <a:gd name="T8" fmla="*/ 820 w 4500"/>
                <a:gd name="T9" fmla="*/ 822 h 4500"/>
                <a:gd name="T10" fmla="*/ 611 w 4500"/>
                <a:gd name="T11" fmla="*/ 209 h 4500"/>
                <a:gd name="T12" fmla="*/ 209 w 4500"/>
                <a:gd name="T13" fmla="*/ 613 h 4500"/>
                <a:gd name="T14" fmla="*/ 1222 w 4500"/>
                <a:gd name="T15" fmla="*/ 209 h 4500"/>
                <a:gd name="T16" fmla="*/ 1639 w 4500"/>
                <a:gd name="T17" fmla="*/ 613 h 4500"/>
                <a:gd name="T18" fmla="*/ 1222 w 4500"/>
                <a:gd name="T19" fmla="*/ 209 h 4500"/>
                <a:gd name="T20" fmla="*/ 2265 w 4500"/>
                <a:gd name="T21" fmla="*/ 1226 h 4500"/>
                <a:gd name="T22" fmla="*/ 2667 w 4500"/>
                <a:gd name="T23" fmla="*/ 209 h 4500"/>
                <a:gd name="T24" fmla="*/ 3472 w 4500"/>
                <a:gd name="T25" fmla="*/ 613 h 4500"/>
                <a:gd name="T26" fmla="*/ 4500 w 4500"/>
                <a:gd name="T27" fmla="*/ 209 h 4500"/>
                <a:gd name="T28" fmla="*/ 3278 w 4500"/>
                <a:gd name="T29" fmla="*/ 0 h 4500"/>
                <a:gd name="T30" fmla="*/ 2876 w 4500"/>
                <a:gd name="T31" fmla="*/ 419 h 4500"/>
                <a:gd name="T32" fmla="*/ 2056 w 4500"/>
                <a:gd name="T33" fmla="*/ 0 h 4500"/>
                <a:gd name="T34" fmla="*/ 1222 w 4500"/>
                <a:gd name="T35" fmla="*/ 1032 h 4500"/>
                <a:gd name="T36" fmla="*/ 1848 w 4500"/>
                <a:gd name="T37" fmla="*/ 822 h 4500"/>
                <a:gd name="T38" fmla="*/ 1028 w 4500"/>
                <a:gd name="T39" fmla="*/ 0 h 4500"/>
                <a:gd name="T40" fmla="*/ 820 w 4500"/>
                <a:gd name="T41" fmla="*/ 613 h 4500"/>
                <a:gd name="T42" fmla="*/ 0 w 4500"/>
                <a:gd name="T43" fmla="*/ 0 h 4500"/>
                <a:gd name="T44" fmla="*/ 611 w 4500"/>
                <a:gd name="T45" fmla="*/ 822 h 4500"/>
                <a:gd name="T46" fmla="*/ 0 w 4500"/>
                <a:gd name="T47" fmla="*/ 1032 h 4500"/>
                <a:gd name="T48" fmla="*/ 820 w 4500"/>
                <a:gd name="T49" fmla="*/ 1854 h 4500"/>
                <a:gd name="T50" fmla="*/ 1028 w 4500"/>
                <a:gd name="T51" fmla="*/ 1226 h 4500"/>
                <a:gd name="T52" fmla="*/ 0 w 4500"/>
                <a:gd name="T53" fmla="*/ 2048 h 4500"/>
                <a:gd name="T54" fmla="*/ 417 w 4500"/>
                <a:gd name="T55" fmla="*/ 2871 h 4500"/>
                <a:gd name="T56" fmla="*/ 0 w 4500"/>
                <a:gd name="T57" fmla="*/ 3289 h 4500"/>
                <a:gd name="T58" fmla="*/ 209 w 4500"/>
                <a:gd name="T59" fmla="*/ 4500 h 4500"/>
                <a:gd name="T60" fmla="*/ 611 w 4500"/>
                <a:gd name="T61" fmla="*/ 3498 h 4500"/>
                <a:gd name="T62" fmla="*/ 209 w 4500"/>
                <a:gd name="T63" fmla="*/ 2661 h 4500"/>
                <a:gd name="T64" fmla="*/ 1222 w 4500"/>
                <a:gd name="T65" fmla="*/ 2258 h 4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00" h="4500">
                  <a:moveTo>
                    <a:pt x="209" y="1226"/>
                  </a:moveTo>
                  <a:lnTo>
                    <a:pt x="611" y="1226"/>
                  </a:lnTo>
                  <a:lnTo>
                    <a:pt x="611" y="1645"/>
                  </a:lnTo>
                  <a:lnTo>
                    <a:pt x="209" y="1645"/>
                  </a:lnTo>
                  <a:lnTo>
                    <a:pt x="209" y="1226"/>
                  </a:lnTo>
                  <a:close/>
                  <a:moveTo>
                    <a:pt x="820" y="822"/>
                  </a:moveTo>
                  <a:lnTo>
                    <a:pt x="1028" y="822"/>
                  </a:lnTo>
                  <a:lnTo>
                    <a:pt x="1028" y="1032"/>
                  </a:lnTo>
                  <a:lnTo>
                    <a:pt x="820" y="1032"/>
                  </a:lnTo>
                  <a:lnTo>
                    <a:pt x="820" y="822"/>
                  </a:lnTo>
                  <a:close/>
                  <a:moveTo>
                    <a:pt x="209" y="209"/>
                  </a:moveTo>
                  <a:lnTo>
                    <a:pt x="611" y="209"/>
                  </a:lnTo>
                  <a:lnTo>
                    <a:pt x="611" y="613"/>
                  </a:lnTo>
                  <a:lnTo>
                    <a:pt x="209" y="613"/>
                  </a:lnTo>
                  <a:lnTo>
                    <a:pt x="209" y="209"/>
                  </a:lnTo>
                  <a:close/>
                  <a:moveTo>
                    <a:pt x="1222" y="209"/>
                  </a:moveTo>
                  <a:lnTo>
                    <a:pt x="1639" y="209"/>
                  </a:lnTo>
                  <a:lnTo>
                    <a:pt x="1639" y="613"/>
                  </a:lnTo>
                  <a:lnTo>
                    <a:pt x="1222" y="613"/>
                  </a:lnTo>
                  <a:lnTo>
                    <a:pt x="1222" y="209"/>
                  </a:lnTo>
                  <a:close/>
                  <a:moveTo>
                    <a:pt x="1222" y="1226"/>
                  </a:moveTo>
                  <a:lnTo>
                    <a:pt x="2265" y="1226"/>
                  </a:lnTo>
                  <a:lnTo>
                    <a:pt x="2265" y="209"/>
                  </a:lnTo>
                  <a:lnTo>
                    <a:pt x="2667" y="209"/>
                  </a:lnTo>
                  <a:lnTo>
                    <a:pt x="2667" y="613"/>
                  </a:lnTo>
                  <a:lnTo>
                    <a:pt x="3472" y="613"/>
                  </a:lnTo>
                  <a:lnTo>
                    <a:pt x="3472" y="209"/>
                  </a:lnTo>
                  <a:lnTo>
                    <a:pt x="4500" y="209"/>
                  </a:lnTo>
                  <a:lnTo>
                    <a:pt x="4500" y="0"/>
                  </a:lnTo>
                  <a:lnTo>
                    <a:pt x="3278" y="0"/>
                  </a:lnTo>
                  <a:lnTo>
                    <a:pt x="3278" y="419"/>
                  </a:lnTo>
                  <a:lnTo>
                    <a:pt x="2876" y="419"/>
                  </a:lnTo>
                  <a:lnTo>
                    <a:pt x="2876" y="0"/>
                  </a:lnTo>
                  <a:lnTo>
                    <a:pt x="2056" y="0"/>
                  </a:lnTo>
                  <a:lnTo>
                    <a:pt x="2056" y="1032"/>
                  </a:lnTo>
                  <a:lnTo>
                    <a:pt x="1222" y="1032"/>
                  </a:lnTo>
                  <a:lnTo>
                    <a:pt x="1222" y="822"/>
                  </a:lnTo>
                  <a:lnTo>
                    <a:pt x="1848" y="822"/>
                  </a:lnTo>
                  <a:lnTo>
                    <a:pt x="1848" y="0"/>
                  </a:lnTo>
                  <a:lnTo>
                    <a:pt x="1028" y="0"/>
                  </a:lnTo>
                  <a:lnTo>
                    <a:pt x="1028" y="613"/>
                  </a:lnTo>
                  <a:lnTo>
                    <a:pt x="820" y="613"/>
                  </a:lnTo>
                  <a:lnTo>
                    <a:pt x="820" y="0"/>
                  </a:lnTo>
                  <a:lnTo>
                    <a:pt x="0" y="0"/>
                  </a:lnTo>
                  <a:lnTo>
                    <a:pt x="0" y="822"/>
                  </a:lnTo>
                  <a:lnTo>
                    <a:pt x="611" y="822"/>
                  </a:lnTo>
                  <a:lnTo>
                    <a:pt x="611" y="1032"/>
                  </a:lnTo>
                  <a:lnTo>
                    <a:pt x="0" y="1032"/>
                  </a:lnTo>
                  <a:lnTo>
                    <a:pt x="0" y="1854"/>
                  </a:lnTo>
                  <a:lnTo>
                    <a:pt x="820" y="1854"/>
                  </a:lnTo>
                  <a:lnTo>
                    <a:pt x="820" y="1226"/>
                  </a:lnTo>
                  <a:lnTo>
                    <a:pt x="1028" y="1226"/>
                  </a:lnTo>
                  <a:lnTo>
                    <a:pt x="1028" y="2048"/>
                  </a:lnTo>
                  <a:lnTo>
                    <a:pt x="0" y="2048"/>
                  </a:lnTo>
                  <a:lnTo>
                    <a:pt x="0" y="2871"/>
                  </a:lnTo>
                  <a:lnTo>
                    <a:pt x="417" y="2871"/>
                  </a:lnTo>
                  <a:lnTo>
                    <a:pt x="417" y="3289"/>
                  </a:lnTo>
                  <a:lnTo>
                    <a:pt x="0" y="3289"/>
                  </a:lnTo>
                  <a:lnTo>
                    <a:pt x="0" y="4500"/>
                  </a:lnTo>
                  <a:lnTo>
                    <a:pt x="209" y="4500"/>
                  </a:lnTo>
                  <a:lnTo>
                    <a:pt x="209" y="3498"/>
                  </a:lnTo>
                  <a:lnTo>
                    <a:pt x="611" y="3498"/>
                  </a:lnTo>
                  <a:lnTo>
                    <a:pt x="611" y="2661"/>
                  </a:lnTo>
                  <a:lnTo>
                    <a:pt x="209" y="2661"/>
                  </a:lnTo>
                  <a:lnTo>
                    <a:pt x="209" y="2258"/>
                  </a:lnTo>
                  <a:lnTo>
                    <a:pt x="1222" y="2258"/>
                  </a:lnTo>
                  <a:lnTo>
                    <a:pt x="1222" y="1226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8" name="Freeform 11">
              <a:extLst>
                <a:ext uri="{FF2B5EF4-FFF2-40B4-BE49-F238E27FC236}">
                  <a16:creationId xmlns="" xmlns:a16="http://schemas.microsoft.com/office/drawing/2014/main" id="{186FE28B-CEE2-4DE8-BCA4-8C6374015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812588" y="4026618"/>
              <a:ext cx="861452" cy="808968"/>
            </a:xfrm>
            <a:custGeom>
              <a:avLst/>
              <a:gdLst>
                <a:gd name="T0" fmla="*/ 611 w 4500"/>
                <a:gd name="T1" fmla="*/ 3274 h 4500"/>
                <a:gd name="T2" fmla="*/ 209 w 4500"/>
                <a:gd name="T3" fmla="*/ 2856 h 4500"/>
                <a:gd name="T4" fmla="*/ 820 w 4500"/>
                <a:gd name="T5" fmla="*/ 3678 h 4500"/>
                <a:gd name="T6" fmla="*/ 1028 w 4500"/>
                <a:gd name="T7" fmla="*/ 3469 h 4500"/>
                <a:gd name="T8" fmla="*/ 820 w 4500"/>
                <a:gd name="T9" fmla="*/ 3678 h 4500"/>
                <a:gd name="T10" fmla="*/ 611 w 4500"/>
                <a:gd name="T11" fmla="*/ 4291 h 4500"/>
                <a:gd name="T12" fmla="*/ 209 w 4500"/>
                <a:gd name="T13" fmla="*/ 3887 h 4500"/>
                <a:gd name="T14" fmla="*/ 1222 w 4500"/>
                <a:gd name="T15" fmla="*/ 4291 h 4500"/>
                <a:gd name="T16" fmla="*/ 1639 w 4500"/>
                <a:gd name="T17" fmla="*/ 3887 h 4500"/>
                <a:gd name="T18" fmla="*/ 1222 w 4500"/>
                <a:gd name="T19" fmla="*/ 4291 h 4500"/>
                <a:gd name="T20" fmla="*/ 2265 w 4500"/>
                <a:gd name="T21" fmla="*/ 3274 h 4500"/>
                <a:gd name="T22" fmla="*/ 2667 w 4500"/>
                <a:gd name="T23" fmla="*/ 4291 h 4500"/>
                <a:gd name="T24" fmla="*/ 3472 w 4500"/>
                <a:gd name="T25" fmla="*/ 3887 h 4500"/>
                <a:gd name="T26" fmla="*/ 4500 w 4500"/>
                <a:gd name="T27" fmla="*/ 4291 h 4500"/>
                <a:gd name="T28" fmla="*/ 3278 w 4500"/>
                <a:gd name="T29" fmla="*/ 4500 h 4500"/>
                <a:gd name="T30" fmla="*/ 2876 w 4500"/>
                <a:gd name="T31" fmla="*/ 4082 h 4500"/>
                <a:gd name="T32" fmla="*/ 2056 w 4500"/>
                <a:gd name="T33" fmla="*/ 4500 h 4500"/>
                <a:gd name="T34" fmla="*/ 1222 w 4500"/>
                <a:gd name="T35" fmla="*/ 3469 h 4500"/>
                <a:gd name="T36" fmla="*/ 1848 w 4500"/>
                <a:gd name="T37" fmla="*/ 3678 h 4500"/>
                <a:gd name="T38" fmla="*/ 1028 w 4500"/>
                <a:gd name="T39" fmla="*/ 4500 h 4500"/>
                <a:gd name="T40" fmla="*/ 820 w 4500"/>
                <a:gd name="T41" fmla="*/ 3887 h 4500"/>
                <a:gd name="T42" fmla="*/ 0 w 4500"/>
                <a:gd name="T43" fmla="*/ 4500 h 4500"/>
                <a:gd name="T44" fmla="*/ 611 w 4500"/>
                <a:gd name="T45" fmla="*/ 3678 h 4500"/>
                <a:gd name="T46" fmla="*/ 0 w 4500"/>
                <a:gd name="T47" fmla="*/ 3469 h 4500"/>
                <a:gd name="T48" fmla="*/ 820 w 4500"/>
                <a:gd name="T49" fmla="*/ 2646 h 4500"/>
                <a:gd name="T50" fmla="*/ 1028 w 4500"/>
                <a:gd name="T51" fmla="*/ 3274 h 4500"/>
                <a:gd name="T52" fmla="*/ 0 w 4500"/>
                <a:gd name="T53" fmla="*/ 2452 h 4500"/>
                <a:gd name="T54" fmla="*/ 417 w 4500"/>
                <a:gd name="T55" fmla="*/ 1630 h 4500"/>
                <a:gd name="T56" fmla="*/ 0 w 4500"/>
                <a:gd name="T57" fmla="*/ 1211 h 4500"/>
                <a:gd name="T58" fmla="*/ 209 w 4500"/>
                <a:gd name="T59" fmla="*/ 0 h 4500"/>
                <a:gd name="T60" fmla="*/ 611 w 4500"/>
                <a:gd name="T61" fmla="*/ 1002 h 4500"/>
                <a:gd name="T62" fmla="*/ 209 w 4500"/>
                <a:gd name="T63" fmla="*/ 1839 h 4500"/>
                <a:gd name="T64" fmla="*/ 1222 w 4500"/>
                <a:gd name="T65" fmla="*/ 2243 h 4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00" h="4500">
                  <a:moveTo>
                    <a:pt x="209" y="3274"/>
                  </a:moveTo>
                  <a:lnTo>
                    <a:pt x="611" y="3274"/>
                  </a:lnTo>
                  <a:lnTo>
                    <a:pt x="611" y="2856"/>
                  </a:lnTo>
                  <a:lnTo>
                    <a:pt x="209" y="2856"/>
                  </a:lnTo>
                  <a:lnTo>
                    <a:pt x="209" y="3274"/>
                  </a:lnTo>
                  <a:close/>
                  <a:moveTo>
                    <a:pt x="820" y="3678"/>
                  </a:moveTo>
                  <a:lnTo>
                    <a:pt x="1028" y="3678"/>
                  </a:lnTo>
                  <a:lnTo>
                    <a:pt x="1028" y="3469"/>
                  </a:lnTo>
                  <a:lnTo>
                    <a:pt x="820" y="3469"/>
                  </a:lnTo>
                  <a:lnTo>
                    <a:pt x="820" y="3678"/>
                  </a:lnTo>
                  <a:close/>
                  <a:moveTo>
                    <a:pt x="209" y="4291"/>
                  </a:moveTo>
                  <a:lnTo>
                    <a:pt x="611" y="4291"/>
                  </a:lnTo>
                  <a:lnTo>
                    <a:pt x="611" y="3887"/>
                  </a:lnTo>
                  <a:lnTo>
                    <a:pt x="209" y="3887"/>
                  </a:lnTo>
                  <a:lnTo>
                    <a:pt x="209" y="4291"/>
                  </a:lnTo>
                  <a:close/>
                  <a:moveTo>
                    <a:pt x="1222" y="4291"/>
                  </a:moveTo>
                  <a:lnTo>
                    <a:pt x="1639" y="4291"/>
                  </a:lnTo>
                  <a:lnTo>
                    <a:pt x="1639" y="3887"/>
                  </a:lnTo>
                  <a:lnTo>
                    <a:pt x="1222" y="3887"/>
                  </a:lnTo>
                  <a:lnTo>
                    <a:pt x="1222" y="4291"/>
                  </a:lnTo>
                  <a:close/>
                  <a:moveTo>
                    <a:pt x="1222" y="3274"/>
                  </a:moveTo>
                  <a:lnTo>
                    <a:pt x="2265" y="3274"/>
                  </a:lnTo>
                  <a:lnTo>
                    <a:pt x="2265" y="4291"/>
                  </a:lnTo>
                  <a:lnTo>
                    <a:pt x="2667" y="4291"/>
                  </a:lnTo>
                  <a:lnTo>
                    <a:pt x="2667" y="3887"/>
                  </a:lnTo>
                  <a:lnTo>
                    <a:pt x="3472" y="3887"/>
                  </a:lnTo>
                  <a:lnTo>
                    <a:pt x="3472" y="4291"/>
                  </a:lnTo>
                  <a:lnTo>
                    <a:pt x="4500" y="4291"/>
                  </a:lnTo>
                  <a:lnTo>
                    <a:pt x="4500" y="4500"/>
                  </a:lnTo>
                  <a:lnTo>
                    <a:pt x="3278" y="4500"/>
                  </a:lnTo>
                  <a:lnTo>
                    <a:pt x="3278" y="4082"/>
                  </a:lnTo>
                  <a:lnTo>
                    <a:pt x="2876" y="4082"/>
                  </a:lnTo>
                  <a:lnTo>
                    <a:pt x="2876" y="4500"/>
                  </a:lnTo>
                  <a:lnTo>
                    <a:pt x="2056" y="4500"/>
                  </a:lnTo>
                  <a:lnTo>
                    <a:pt x="2056" y="3469"/>
                  </a:lnTo>
                  <a:lnTo>
                    <a:pt x="1222" y="3469"/>
                  </a:lnTo>
                  <a:lnTo>
                    <a:pt x="1222" y="3678"/>
                  </a:lnTo>
                  <a:lnTo>
                    <a:pt x="1848" y="3678"/>
                  </a:lnTo>
                  <a:lnTo>
                    <a:pt x="1848" y="4500"/>
                  </a:lnTo>
                  <a:lnTo>
                    <a:pt x="1028" y="4500"/>
                  </a:lnTo>
                  <a:lnTo>
                    <a:pt x="1028" y="3887"/>
                  </a:lnTo>
                  <a:lnTo>
                    <a:pt x="820" y="3887"/>
                  </a:lnTo>
                  <a:lnTo>
                    <a:pt x="820" y="4500"/>
                  </a:lnTo>
                  <a:lnTo>
                    <a:pt x="0" y="4500"/>
                  </a:lnTo>
                  <a:lnTo>
                    <a:pt x="0" y="3678"/>
                  </a:lnTo>
                  <a:lnTo>
                    <a:pt x="611" y="3678"/>
                  </a:lnTo>
                  <a:lnTo>
                    <a:pt x="611" y="3469"/>
                  </a:lnTo>
                  <a:lnTo>
                    <a:pt x="0" y="3469"/>
                  </a:lnTo>
                  <a:lnTo>
                    <a:pt x="0" y="2646"/>
                  </a:lnTo>
                  <a:lnTo>
                    <a:pt x="820" y="2646"/>
                  </a:lnTo>
                  <a:lnTo>
                    <a:pt x="820" y="3274"/>
                  </a:lnTo>
                  <a:lnTo>
                    <a:pt x="1028" y="3274"/>
                  </a:lnTo>
                  <a:lnTo>
                    <a:pt x="1028" y="2452"/>
                  </a:lnTo>
                  <a:lnTo>
                    <a:pt x="0" y="2452"/>
                  </a:lnTo>
                  <a:lnTo>
                    <a:pt x="0" y="1630"/>
                  </a:lnTo>
                  <a:lnTo>
                    <a:pt x="417" y="1630"/>
                  </a:lnTo>
                  <a:lnTo>
                    <a:pt x="417" y="1211"/>
                  </a:lnTo>
                  <a:lnTo>
                    <a:pt x="0" y="1211"/>
                  </a:lnTo>
                  <a:lnTo>
                    <a:pt x="0" y="0"/>
                  </a:lnTo>
                  <a:lnTo>
                    <a:pt x="209" y="0"/>
                  </a:lnTo>
                  <a:lnTo>
                    <a:pt x="209" y="1002"/>
                  </a:lnTo>
                  <a:lnTo>
                    <a:pt x="611" y="1002"/>
                  </a:lnTo>
                  <a:lnTo>
                    <a:pt x="611" y="1839"/>
                  </a:lnTo>
                  <a:lnTo>
                    <a:pt x="209" y="1839"/>
                  </a:lnTo>
                  <a:lnTo>
                    <a:pt x="209" y="2243"/>
                  </a:lnTo>
                  <a:lnTo>
                    <a:pt x="1222" y="2243"/>
                  </a:lnTo>
                  <a:lnTo>
                    <a:pt x="1222" y="3274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cxnSp>
          <p:nvCxnSpPr>
            <p:cNvPr id="79" name="Straight Connector 13">
              <a:extLst>
                <a:ext uri="{FF2B5EF4-FFF2-40B4-BE49-F238E27FC236}">
                  <a16:creationId xmlns="" xmlns:a16="http://schemas.microsoft.com/office/drawing/2014/main" id="{EC2F4710-6CDC-4A02-8204-B4251E1BAA1D}"/>
                </a:ext>
              </a:extLst>
            </p:cNvPr>
            <p:cNvCxnSpPr/>
            <p:nvPr/>
          </p:nvCxnSpPr>
          <p:spPr>
            <a:xfrm>
              <a:off x="12810167" y="1699886"/>
              <a:ext cx="6134324" cy="0"/>
            </a:xfrm>
            <a:prstGeom prst="line">
              <a:avLst/>
            </a:prstGeom>
            <a:ln w="444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14">
              <a:extLst>
                <a:ext uri="{FF2B5EF4-FFF2-40B4-BE49-F238E27FC236}">
                  <a16:creationId xmlns="" xmlns:a16="http://schemas.microsoft.com/office/drawing/2014/main" id="{7D379C94-9E42-4C33-BC48-2DAE8190BBED}"/>
                </a:ext>
              </a:extLst>
            </p:cNvPr>
            <p:cNvCxnSpPr/>
            <p:nvPr/>
          </p:nvCxnSpPr>
          <p:spPr>
            <a:xfrm>
              <a:off x="12798615" y="4817298"/>
              <a:ext cx="6145876" cy="0"/>
            </a:xfrm>
            <a:prstGeom prst="line">
              <a:avLst/>
            </a:prstGeom>
            <a:ln w="444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Freeform 5">
              <a:extLst>
                <a:ext uri="{FF2B5EF4-FFF2-40B4-BE49-F238E27FC236}">
                  <a16:creationId xmlns="" xmlns:a16="http://schemas.microsoft.com/office/drawing/2014/main" id="{55EF34FF-F422-4CDA-A111-C6EA66B2F256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9083120" y="1685925"/>
              <a:ext cx="861453" cy="810109"/>
            </a:xfrm>
            <a:custGeom>
              <a:avLst/>
              <a:gdLst>
                <a:gd name="T0" fmla="*/ 611 w 4500"/>
                <a:gd name="T1" fmla="*/ 1226 h 4500"/>
                <a:gd name="T2" fmla="*/ 209 w 4500"/>
                <a:gd name="T3" fmla="*/ 1645 h 4500"/>
                <a:gd name="T4" fmla="*/ 820 w 4500"/>
                <a:gd name="T5" fmla="*/ 822 h 4500"/>
                <a:gd name="T6" fmla="*/ 1028 w 4500"/>
                <a:gd name="T7" fmla="*/ 1032 h 4500"/>
                <a:gd name="T8" fmla="*/ 820 w 4500"/>
                <a:gd name="T9" fmla="*/ 822 h 4500"/>
                <a:gd name="T10" fmla="*/ 611 w 4500"/>
                <a:gd name="T11" fmla="*/ 209 h 4500"/>
                <a:gd name="T12" fmla="*/ 209 w 4500"/>
                <a:gd name="T13" fmla="*/ 613 h 4500"/>
                <a:gd name="T14" fmla="*/ 1222 w 4500"/>
                <a:gd name="T15" fmla="*/ 209 h 4500"/>
                <a:gd name="T16" fmla="*/ 1639 w 4500"/>
                <a:gd name="T17" fmla="*/ 613 h 4500"/>
                <a:gd name="T18" fmla="*/ 1222 w 4500"/>
                <a:gd name="T19" fmla="*/ 209 h 4500"/>
                <a:gd name="T20" fmla="*/ 2265 w 4500"/>
                <a:gd name="T21" fmla="*/ 1226 h 4500"/>
                <a:gd name="T22" fmla="*/ 2667 w 4500"/>
                <a:gd name="T23" fmla="*/ 209 h 4500"/>
                <a:gd name="T24" fmla="*/ 3472 w 4500"/>
                <a:gd name="T25" fmla="*/ 613 h 4500"/>
                <a:gd name="T26" fmla="*/ 4500 w 4500"/>
                <a:gd name="T27" fmla="*/ 209 h 4500"/>
                <a:gd name="T28" fmla="*/ 3278 w 4500"/>
                <a:gd name="T29" fmla="*/ 0 h 4500"/>
                <a:gd name="T30" fmla="*/ 2876 w 4500"/>
                <a:gd name="T31" fmla="*/ 419 h 4500"/>
                <a:gd name="T32" fmla="*/ 2056 w 4500"/>
                <a:gd name="T33" fmla="*/ 0 h 4500"/>
                <a:gd name="T34" fmla="*/ 1222 w 4500"/>
                <a:gd name="T35" fmla="*/ 1032 h 4500"/>
                <a:gd name="T36" fmla="*/ 1848 w 4500"/>
                <a:gd name="T37" fmla="*/ 822 h 4500"/>
                <a:gd name="T38" fmla="*/ 1028 w 4500"/>
                <a:gd name="T39" fmla="*/ 0 h 4500"/>
                <a:gd name="T40" fmla="*/ 820 w 4500"/>
                <a:gd name="T41" fmla="*/ 613 h 4500"/>
                <a:gd name="T42" fmla="*/ 0 w 4500"/>
                <a:gd name="T43" fmla="*/ 0 h 4500"/>
                <a:gd name="T44" fmla="*/ 611 w 4500"/>
                <a:gd name="T45" fmla="*/ 822 h 4500"/>
                <a:gd name="T46" fmla="*/ 0 w 4500"/>
                <a:gd name="T47" fmla="*/ 1032 h 4500"/>
                <a:gd name="T48" fmla="*/ 820 w 4500"/>
                <a:gd name="T49" fmla="*/ 1854 h 4500"/>
                <a:gd name="T50" fmla="*/ 1028 w 4500"/>
                <a:gd name="T51" fmla="*/ 1226 h 4500"/>
                <a:gd name="T52" fmla="*/ 0 w 4500"/>
                <a:gd name="T53" fmla="*/ 2048 h 4500"/>
                <a:gd name="T54" fmla="*/ 417 w 4500"/>
                <a:gd name="T55" fmla="*/ 2871 h 4500"/>
                <a:gd name="T56" fmla="*/ 0 w 4500"/>
                <a:gd name="T57" fmla="*/ 3289 h 4500"/>
                <a:gd name="T58" fmla="*/ 209 w 4500"/>
                <a:gd name="T59" fmla="*/ 4500 h 4500"/>
                <a:gd name="T60" fmla="*/ 611 w 4500"/>
                <a:gd name="T61" fmla="*/ 3498 h 4500"/>
                <a:gd name="T62" fmla="*/ 209 w 4500"/>
                <a:gd name="T63" fmla="*/ 2661 h 4500"/>
                <a:gd name="T64" fmla="*/ 1222 w 4500"/>
                <a:gd name="T65" fmla="*/ 2258 h 4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00" h="4500">
                  <a:moveTo>
                    <a:pt x="209" y="1226"/>
                  </a:moveTo>
                  <a:lnTo>
                    <a:pt x="611" y="1226"/>
                  </a:lnTo>
                  <a:lnTo>
                    <a:pt x="611" y="1645"/>
                  </a:lnTo>
                  <a:lnTo>
                    <a:pt x="209" y="1645"/>
                  </a:lnTo>
                  <a:lnTo>
                    <a:pt x="209" y="1226"/>
                  </a:lnTo>
                  <a:close/>
                  <a:moveTo>
                    <a:pt x="820" y="822"/>
                  </a:moveTo>
                  <a:lnTo>
                    <a:pt x="1028" y="822"/>
                  </a:lnTo>
                  <a:lnTo>
                    <a:pt x="1028" y="1032"/>
                  </a:lnTo>
                  <a:lnTo>
                    <a:pt x="820" y="1032"/>
                  </a:lnTo>
                  <a:lnTo>
                    <a:pt x="820" y="822"/>
                  </a:lnTo>
                  <a:close/>
                  <a:moveTo>
                    <a:pt x="209" y="209"/>
                  </a:moveTo>
                  <a:lnTo>
                    <a:pt x="611" y="209"/>
                  </a:lnTo>
                  <a:lnTo>
                    <a:pt x="611" y="613"/>
                  </a:lnTo>
                  <a:lnTo>
                    <a:pt x="209" y="613"/>
                  </a:lnTo>
                  <a:lnTo>
                    <a:pt x="209" y="209"/>
                  </a:lnTo>
                  <a:close/>
                  <a:moveTo>
                    <a:pt x="1222" y="209"/>
                  </a:moveTo>
                  <a:lnTo>
                    <a:pt x="1639" y="209"/>
                  </a:lnTo>
                  <a:lnTo>
                    <a:pt x="1639" y="613"/>
                  </a:lnTo>
                  <a:lnTo>
                    <a:pt x="1222" y="613"/>
                  </a:lnTo>
                  <a:lnTo>
                    <a:pt x="1222" y="209"/>
                  </a:lnTo>
                  <a:close/>
                  <a:moveTo>
                    <a:pt x="1222" y="1226"/>
                  </a:moveTo>
                  <a:lnTo>
                    <a:pt x="2265" y="1226"/>
                  </a:lnTo>
                  <a:lnTo>
                    <a:pt x="2265" y="209"/>
                  </a:lnTo>
                  <a:lnTo>
                    <a:pt x="2667" y="209"/>
                  </a:lnTo>
                  <a:lnTo>
                    <a:pt x="2667" y="613"/>
                  </a:lnTo>
                  <a:lnTo>
                    <a:pt x="3472" y="613"/>
                  </a:lnTo>
                  <a:lnTo>
                    <a:pt x="3472" y="209"/>
                  </a:lnTo>
                  <a:lnTo>
                    <a:pt x="4500" y="209"/>
                  </a:lnTo>
                  <a:lnTo>
                    <a:pt x="4500" y="0"/>
                  </a:lnTo>
                  <a:lnTo>
                    <a:pt x="3278" y="0"/>
                  </a:lnTo>
                  <a:lnTo>
                    <a:pt x="3278" y="419"/>
                  </a:lnTo>
                  <a:lnTo>
                    <a:pt x="2876" y="419"/>
                  </a:lnTo>
                  <a:lnTo>
                    <a:pt x="2876" y="0"/>
                  </a:lnTo>
                  <a:lnTo>
                    <a:pt x="2056" y="0"/>
                  </a:lnTo>
                  <a:lnTo>
                    <a:pt x="2056" y="1032"/>
                  </a:lnTo>
                  <a:lnTo>
                    <a:pt x="1222" y="1032"/>
                  </a:lnTo>
                  <a:lnTo>
                    <a:pt x="1222" y="822"/>
                  </a:lnTo>
                  <a:lnTo>
                    <a:pt x="1848" y="822"/>
                  </a:lnTo>
                  <a:lnTo>
                    <a:pt x="1848" y="0"/>
                  </a:lnTo>
                  <a:lnTo>
                    <a:pt x="1028" y="0"/>
                  </a:lnTo>
                  <a:lnTo>
                    <a:pt x="1028" y="613"/>
                  </a:lnTo>
                  <a:lnTo>
                    <a:pt x="820" y="613"/>
                  </a:lnTo>
                  <a:lnTo>
                    <a:pt x="820" y="0"/>
                  </a:lnTo>
                  <a:lnTo>
                    <a:pt x="0" y="0"/>
                  </a:lnTo>
                  <a:lnTo>
                    <a:pt x="0" y="822"/>
                  </a:lnTo>
                  <a:lnTo>
                    <a:pt x="611" y="822"/>
                  </a:lnTo>
                  <a:lnTo>
                    <a:pt x="611" y="1032"/>
                  </a:lnTo>
                  <a:lnTo>
                    <a:pt x="0" y="1032"/>
                  </a:lnTo>
                  <a:lnTo>
                    <a:pt x="0" y="1854"/>
                  </a:lnTo>
                  <a:lnTo>
                    <a:pt x="820" y="1854"/>
                  </a:lnTo>
                  <a:lnTo>
                    <a:pt x="820" y="1226"/>
                  </a:lnTo>
                  <a:lnTo>
                    <a:pt x="1028" y="1226"/>
                  </a:lnTo>
                  <a:lnTo>
                    <a:pt x="1028" y="2048"/>
                  </a:lnTo>
                  <a:lnTo>
                    <a:pt x="0" y="2048"/>
                  </a:lnTo>
                  <a:lnTo>
                    <a:pt x="0" y="2871"/>
                  </a:lnTo>
                  <a:lnTo>
                    <a:pt x="417" y="2871"/>
                  </a:lnTo>
                  <a:lnTo>
                    <a:pt x="417" y="3289"/>
                  </a:lnTo>
                  <a:lnTo>
                    <a:pt x="0" y="3289"/>
                  </a:lnTo>
                  <a:lnTo>
                    <a:pt x="0" y="4500"/>
                  </a:lnTo>
                  <a:lnTo>
                    <a:pt x="209" y="4500"/>
                  </a:lnTo>
                  <a:lnTo>
                    <a:pt x="209" y="3498"/>
                  </a:lnTo>
                  <a:lnTo>
                    <a:pt x="611" y="3498"/>
                  </a:lnTo>
                  <a:lnTo>
                    <a:pt x="611" y="2661"/>
                  </a:lnTo>
                  <a:lnTo>
                    <a:pt x="209" y="2661"/>
                  </a:lnTo>
                  <a:lnTo>
                    <a:pt x="209" y="2258"/>
                  </a:lnTo>
                  <a:lnTo>
                    <a:pt x="1222" y="2258"/>
                  </a:lnTo>
                  <a:lnTo>
                    <a:pt x="1222" y="1226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2" name="Freeform 11">
              <a:extLst>
                <a:ext uri="{FF2B5EF4-FFF2-40B4-BE49-F238E27FC236}">
                  <a16:creationId xmlns="" xmlns:a16="http://schemas.microsoft.com/office/drawing/2014/main" id="{2FB33FBB-FA5C-4692-9575-B18C859E5205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9083121" y="4026618"/>
              <a:ext cx="861452" cy="808968"/>
            </a:xfrm>
            <a:custGeom>
              <a:avLst/>
              <a:gdLst>
                <a:gd name="T0" fmla="*/ 611 w 4500"/>
                <a:gd name="T1" fmla="*/ 3274 h 4500"/>
                <a:gd name="T2" fmla="*/ 209 w 4500"/>
                <a:gd name="T3" fmla="*/ 2856 h 4500"/>
                <a:gd name="T4" fmla="*/ 820 w 4500"/>
                <a:gd name="T5" fmla="*/ 3678 h 4500"/>
                <a:gd name="T6" fmla="*/ 1028 w 4500"/>
                <a:gd name="T7" fmla="*/ 3469 h 4500"/>
                <a:gd name="T8" fmla="*/ 820 w 4500"/>
                <a:gd name="T9" fmla="*/ 3678 h 4500"/>
                <a:gd name="T10" fmla="*/ 611 w 4500"/>
                <a:gd name="T11" fmla="*/ 4291 h 4500"/>
                <a:gd name="T12" fmla="*/ 209 w 4500"/>
                <a:gd name="T13" fmla="*/ 3887 h 4500"/>
                <a:gd name="T14" fmla="*/ 1222 w 4500"/>
                <a:gd name="T15" fmla="*/ 4291 h 4500"/>
                <a:gd name="T16" fmla="*/ 1639 w 4500"/>
                <a:gd name="T17" fmla="*/ 3887 h 4500"/>
                <a:gd name="T18" fmla="*/ 1222 w 4500"/>
                <a:gd name="T19" fmla="*/ 4291 h 4500"/>
                <a:gd name="T20" fmla="*/ 2265 w 4500"/>
                <a:gd name="T21" fmla="*/ 3274 h 4500"/>
                <a:gd name="T22" fmla="*/ 2667 w 4500"/>
                <a:gd name="T23" fmla="*/ 4291 h 4500"/>
                <a:gd name="T24" fmla="*/ 3472 w 4500"/>
                <a:gd name="T25" fmla="*/ 3887 h 4500"/>
                <a:gd name="T26" fmla="*/ 4500 w 4500"/>
                <a:gd name="T27" fmla="*/ 4291 h 4500"/>
                <a:gd name="T28" fmla="*/ 3278 w 4500"/>
                <a:gd name="T29" fmla="*/ 4500 h 4500"/>
                <a:gd name="T30" fmla="*/ 2876 w 4500"/>
                <a:gd name="T31" fmla="*/ 4082 h 4500"/>
                <a:gd name="T32" fmla="*/ 2056 w 4500"/>
                <a:gd name="T33" fmla="*/ 4500 h 4500"/>
                <a:gd name="T34" fmla="*/ 1222 w 4500"/>
                <a:gd name="T35" fmla="*/ 3469 h 4500"/>
                <a:gd name="T36" fmla="*/ 1848 w 4500"/>
                <a:gd name="T37" fmla="*/ 3678 h 4500"/>
                <a:gd name="T38" fmla="*/ 1028 w 4500"/>
                <a:gd name="T39" fmla="*/ 4500 h 4500"/>
                <a:gd name="T40" fmla="*/ 820 w 4500"/>
                <a:gd name="T41" fmla="*/ 3887 h 4500"/>
                <a:gd name="T42" fmla="*/ 0 w 4500"/>
                <a:gd name="T43" fmla="*/ 4500 h 4500"/>
                <a:gd name="T44" fmla="*/ 611 w 4500"/>
                <a:gd name="T45" fmla="*/ 3678 h 4500"/>
                <a:gd name="T46" fmla="*/ 0 w 4500"/>
                <a:gd name="T47" fmla="*/ 3469 h 4500"/>
                <a:gd name="T48" fmla="*/ 820 w 4500"/>
                <a:gd name="T49" fmla="*/ 2646 h 4500"/>
                <a:gd name="T50" fmla="*/ 1028 w 4500"/>
                <a:gd name="T51" fmla="*/ 3274 h 4500"/>
                <a:gd name="T52" fmla="*/ 0 w 4500"/>
                <a:gd name="T53" fmla="*/ 2452 h 4500"/>
                <a:gd name="T54" fmla="*/ 417 w 4500"/>
                <a:gd name="T55" fmla="*/ 1630 h 4500"/>
                <a:gd name="T56" fmla="*/ 0 w 4500"/>
                <a:gd name="T57" fmla="*/ 1211 h 4500"/>
                <a:gd name="T58" fmla="*/ 209 w 4500"/>
                <a:gd name="T59" fmla="*/ 0 h 4500"/>
                <a:gd name="T60" fmla="*/ 611 w 4500"/>
                <a:gd name="T61" fmla="*/ 1002 h 4500"/>
                <a:gd name="T62" fmla="*/ 209 w 4500"/>
                <a:gd name="T63" fmla="*/ 1839 h 4500"/>
                <a:gd name="T64" fmla="*/ 1222 w 4500"/>
                <a:gd name="T65" fmla="*/ 2243 h 4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00" h="4500">
                  <a:moveTo>
                    <a:pt x="209" y="3274"/>
                  </a:moveTo>
                  <a:lnTo>
                    <a:pt x="611" y="3274"/>
                  </a:lnTo>
                  <a:lnTo>
                    <a:pt x="611" y="2856"/>
                  </a:lnTo>
                  <a:lnTo>
                    <a:pt x="209" y="2856"/>
                  </a:lnTo>
                  <a:lnTo>
                    <a:pt x="209" y="3274"/>
                  </a:lnTo>
                  <a:close/>
                  <a:moveTo>
                    <a:pt x="820" y="3678"/>
                  </a:moveTo>
                  <a:lnTo>
                    <a:pt x="1028" y="3678"/>
                  </a:lnTo>
                  <a:lnTo>
                    <a:pt x="1028" y="3469"/>
                  </a:lnTo>
                  <a:lnTo>
                    <a:pt x="820" y="3469"/>
                  </a:lnTo>
                  <a:lnTo>
                    <a:pt x="820" y="3678"/>
                  </a:lnTo>
                  <a:close/>
                  <a:moveTo>
                    <a:pt x="209" y="4291"/>
                  </a:moveTo>
                  <a:lnTo>
                    <a:pt x="611" y="4291"/>
                  </a:lnTo>
                  <a:lnTo>
                    <a:pt x="611" y="3887"/>
                  </a:lnTo>
                  <a:lnTo>
                    <a:pt x="209" y="3887"/>
                  </a:lnTo>
                  <a:lnTo>
                    <a:pt x="209" y="4291"/>
                  </a:lnTo>
                  <a:close/>
                  <a:moveTo>
                    <a:pt x="1222" y="4291"/>
                  </a:moveTo>
                  <a:lnTo>
                    <a:pt x="1639" y="4291"/>
                  </a:lnTo>
                  <a:lnTo>
                    <a:pt x="1639" y="3887"/>
                  </a:lnTo>
                  <a:lnTo>
                    <a:pt x="1222" y="3887"/>
                  </a:lnTo>
                  <a:lnTo>
                    <a:pt x="1222" y="4291"/>
                  </a:lnTo>
                  <a:close/>
                  <a:moveTo>
                    <a:pt x="1222" y="3274"/>
                  </a:moveTo>
                  <a:lnTo>
                    <a:pt x="2265" y="3274"/>
                  </a:lnTo>
                  <a:lnTo>
                    <a:pt x="2265" y="4291"/>
                  </a:lnTo>
                  <a:lnTo>
                    <a:pt x="2667" y="4291"/>
                  </a:lnTo>
                  <a:lnTo>
                    <a:pt x="2667" y="3887"/>
                  </a:lnTo>
                  <a:lnTo>
                    <a:pt x="3472" y="3887"/>
                  </a:lnTo>
                  <a:lnTo>
                    <a:pt x="3472" y="4291"/>
                  </a:lnTo>
                  <a:lnTo>
                    <a:pt x="4500" y="4291"/>
                  </a:lnTo>
                  <a:lnTo>
                    <a:pt x="4500" y="4500"/>
                  </a:lnTo>
                  <a:lnTo>
                    <a:pt x="3278" y="4500"/>
                  </a:lnTo>
                  <a:lnTo>
                    <a:pt x="3278" y="4082"/>
                  </a:lnTo>
                  <a:lnTo>
                    <a:pt x="2876" y="4082"/>
                  </a:lnTo>
                  <a:lnTo>
                    <a:pt x="2876" y="4500"/>
                  </a:lnTo>
                  <a:lnTo>
                    <a:pt x="2056" y="4500"/>
                  </a:lnTo>
                  <a:lnTo>
                    <a:pt x="2056" y="3469"/>
                  </a:lnTo>
                  <a:lnTo>
                    <a:pt x="1222" y="3469"/>
                  </a:lnTo>
                  <a:lnTo>
                    <a:pt x="1222" y="3678"/>
                  </a:lnTo>
                  <a:lnTo>
                    <a:pt x="1848" y="3678"/>
                  </a:lnTo>
                  <a:lnTo>
                    <a:pt x="1848" y="4500"/>
                  </a:lnTo>
                  <a:lnTo>
                    <a:pt x="1028" y="4500"/>
                  </a:lnTo>
                  <a:lnTo>
                    <a:pt x="1028" y="3887"/>
                  </a:lnTo>
                  <a:lnTo>
                    <a:pt x="820" y="3887"/>
                  </a:lnTo>
                  <a:lnTo>
                    <a:pt x="820" y="4500"/>
                  </a:lnTo>
                  <a:lnTo>
                    <a:pt x="0" y="4500"/>
                  </a:lnTo>
                  <a:lnTo>
                    <a:pt x="0" y="3678"/>
                  </a:lnTo>
                  <a:lnTo>
                    <a:pt x="611" y="3678"/>
                  </a:lnTo>
                  <a:lnTo>
                    <a:pt x="611" y="3469"/>
                  </a:lnTo>
                  <a:lnTo>
                    <a:pt x="0" y="3469"/>
                  </a:lnTo>
                  <a:lnTo>
                    <a:pt x="0" y="2646"/>
                  </a:lnTo>
                  <a:lnTo>
                    <a:pt x="820" y="2646"/>
                  </a:lnTo>
                  <a:lnTo>
                    <a:pt x="820" y="3274"/>
                  </a:lnTo>
                  <a:lnTo>
                    <a:pt x="1028" y="3274"/>
                  </a:lnTo>
                  <a:lnTo>
                    <a:pt x="1028" y="2452"/>
                  </a:lnTo>
                  <a:lnTo>
                    <a:pt x="0" y="2452"/>
                  </a:lnTo>
                  <a:lnTo>
                    <a:pt x="0" y="1630"/>
                  </a:lnTo>
                  <a:lnTo>
                    <a:pt x="417" y="1630"/>
                  </a:lnTo>
                  <a:lnTo>
                    <a:pt x="417" y="1211"/>
                  </a:lnTo>
                  <a:lnTo>
                    <a:pt x="0" y="1211"/>
                  </a:lnTo>
                  <a:lnTo>
                    <a:pt x="0" y="0"/>
                  </a:lnTo>
                  <a:lnTo>
                    <a:pt x="209" y="0"/>
                  </a:lnTo>
                  <a:lnTo>
                    <a:pt x="209" y="1002"/>
                  </a:lnTo>
                  <a:lnTo>
                    <a:pt x="611" y="1002"/>
                  </a:lnTo>
                  <a:lnTo>
                    <a:pt x="611" y="1839"/>
                  </a:lnTo>
                  <a:lnTo>
                    <a:pt x="209" y="1839"/>
                  </a:lnTo>
                  <a:lnTo>
                    <a:pt x="209" y="2243"/>
                  </a:lnTo>
                  <a:lnTo>
                    <a:pt x="1222" y="2243"/>
                  </a:lnTo>
                  <a:lnTo>
                    <a:pt x="1222" y="3274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cxnSp>
          <p:nvCxnSpPr>
            <p:cNvPr id="83" name="Straight Connector 17">
              <a:extLst>
                <a:ext uri="{FF2B5EF4-FFF2-40B4-BE49-F238E27FC236}">
                  <a16:creationId xmlns="" xmlns:a16="http://schemas.microsoft.com/office/drawing/2014/main" id="{29245C9A-0450-453F-AAB7-04130A22751B}"/>
                </a:ext>
              </a:extLst>
            </p:cNvPr>
            <p:cNvCxnSpPr/>
            <p:nvPr/>
          </p:nvCxnSpPr>
          <p:spPr>
            <a:xfrm>
              <a:off x="11839481" y="2609290"/>
              <a:ext cx="0" cy="1230153"/>
            </a:xfrm>
            <a:prstGeom prst="line">
              <a:avLst/>
            </a:prstGeom>
            <a:ln w="444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18">
              <a:extLst>
                <a:ext uri="{FF2B5EF4-FFF2-40B4-BE49-F238E27FC236}">
                  <a16:creationId xmlns="" xmlns:a16="http://schemas.microsoft.com/office/drawing/2014/main" id="{8D8040B3-8894-4293-8669-650AFE59EDD3}"/>
                </a:ext>
              </a:extLst>
            </p:cNvPr>
            <p:cNvCxnSpPr/>
            <p:nvPr/>
          </p:nvCxnSpPr>
          <p:spPr>
            <a:xfrm>
              <a:off x="19917767" y="2620792"/>
              <a:ext cx="0" cy="1218651"/>
            </a:xfrm>
            <a:prstGeom prst="line">
              <a:avLst/>
            </a:prstGeom>
            <a:ln w="444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5">
            <a:extLst>
              <a:ext uri="{FF2B5EF4-FFF2-40B4-BE49-F238E27FC236}">
                <a16:creationId xmlns="" xmlns:a16="http://schemas.microsoft.com/office/drawing/2014/main" id="{CE293202-F555-4F89-ACF5-274DAD74786C}"/>
              </a:ext>
            </a:extLst>
          </p:cNvPr>
          <p:cNvSpPr txBox="1"/>
          <p:nvPr/>
        </p:nvSpPr>
        <p:spPr>
          <a:xfrm>
            <a:off x="20233652" y="11971262"/>
            <a:ext cx="298753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(1380 - 1442)</a:t>
            </a:r>
          </a:p>
        </p:txBody>
      </p:sp>
      <p:cxnSp>
        <p:nvCxnSpPr>
          <p:cNvPr id="8" name="Đường kết nối Mũi tên Thẳng 7">
            <a:extLst>
              <a:ext uri="{FF2B5EF4-FFF2-40B4-BE49-F238E27FC236}">
                <a16:creationId xmlns="" xmlns:a16="http://schemas.microsoft.com/office/drawing/2014/main" id="{70786738-CB22-4909-8282-D528B81E5520}"/>
              </a:ext>
            </a:extLst>
          </p:cNvPr>
          <p:cNvCxnSpPr>
            <a:cxnSpLocks/>
          </p:cNvCxnSpPr>
          <p:nvPr/>
        </p:nvCxnSpPr>
        <p:spPr>
          <a:xfrm flipV="1">
            <a:off x="812451" y="709999"/>
            <a:ext cx="20886193" cy="12283549"/>
          </a:xfrm>
          <a:prstGeom prst="straightConnector1">
            <a:avLst/>
          </a:prstGeom>
          <a:ln w="57150" cap="rnd">
            <a:solidFill>
              <a:srgbClr val="FF0000">
                <a:alpha val="99000"/>
              </a:srgbClr>
            </a:solidFill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21F1F952-2FC3-4CDE-8340-E6CEC796A81D}"/>
              </a:ext>
            </a:extLst>
          </p:cNvPr>
          <p:cNvSpPr txBox="1"/>
          <p:nvPr/>
        </p:nvSpPr>
        <p:spPr>
          <a:xfrm>
            <a:off x="168251" y="10026352"/>
            <a:ext cx="457722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</a:rPr>
              <a:t>1400</a:t>
            </a:r>
            <a:r>
              <a:rPr lang="en-US" sz="3500" dirty="0"/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5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="" xmlns:a16="http://schemas.microsoft.com/office/drawing/2014/main" id="{4A0EB681-58E2-42BD-85CC-B66755038AB4}"/>
              </a:ext>
            </a:extLst>
          </p:cNvPr>
          <p:cNvSpPr txBox="1"/>
          <p:nvPr/>
        </p:nvSpPr>
        <p:spPr>
          <a:xfrm>
            <a:off x="812451" y="8963362"/>
            <a:ext cx="595083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FF0000"/>
                </a:solidFill>
              </a:rPr>
              <a:t>1407</a:t>
            </a:r>
            <a:r>
              <a:rPr lang="en-US" sz="3500" dirty="0"/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</a:t>
            </a:r>
          </a:p>
        </p:txBody>
      </p:sp>
      <p:sp>
        <p:nvSpPr>
          <p:cNvPr id="23" name="Dấu Trừ 22">
            <a:extLst>
              <a:ext uri="{FF2B5EF4-FFF2-40B4-BE49-F238E27FC236}">
                <a16:creationId xmlns="" xmlns:a16="http://schemas.microsoft.com/office/drawing/2014/main" id="{7610B092-36C7-490B-95AD-1922FCEB199E}"/>
              </a:ext>
            </a:extLst>
          </p:cNvPr>
          <p:cNvSpPr/>
          <p:nvPr/>
        </p:nvSpPr>
        <p:spPr>
          <a:xfrm rot="16200000">
            <a:off x="1090890" y="11180141"/>
            <a:ext cx="2006899" cy="593433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Ngoặc ôm Phải 23">
            <a:extLst>
              <a:ext uri="{FF2B5EF4-FFF2-40B4-BE49-F238E27FC236}">
                <a16:creationId xmlns="" xmlns:a16="http://schemas.microsoft.com/office/drawing/2014/main" id="{32F3E8CD-1A0A-4235-93BF-D7790F6DCD48}"/>
              </a:ext>
            </a:extLst>
          </p:cNvPr>
          <p:cNvSpPr/>
          <p:nvPr/>
        </p:nvSpPr>
        <p:spPr>
          <a:xfrm rot="5400000">
            <a:off x="2112205" y="8671100"/>
            <a:ext cx="162075" cy="3872495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Dấu Trừ 93">
            <a:extLst>
              <a:ext uri="{FF2B5EF4-FFF2-40B4-BE49-F238E27FC236}">
                <a16:creationId xmlns="" xmlns:a16="http://schemas.microsoft.com/office/drawing/2014/main" id="{40397041-7012-4E4C-A55B-E22C81D063A0}"/>
              </a:ext>
            </a:extLst>
          </p:cNvPr>
          <p:cNvSpPr/>
          <p:nvPr/>
        </p:nvSpPr>
        <p:spPr>
          <a:xfrm rot="5400000">
            <a:off x="3615428" y="9945137"/>
            <a:ext cx="1729237" cy="593433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Ngoặc ôm Phải 94">
            <a:extLst>
              <a:ext uri="{FF2B5EF4-FFF2-40B4-BE49-F238E27FC236}">
                <a16:creationId xmlns="" xmlns:a16="http://schemas.microsoft.com/office/drawing/2014/main" id="{E5E6BEFE-59D0-4065-B4CE-DBBF9B765C8B}"/>
              </a:ext>
            </a:extLst>
          </p:cNvPr>
          <p:cNvSpPr/>
          <p:nvPr/>
        </p:nvSpPr>
        <p:spPr>
          <a:xfrm rot="5400000">
            <a:off x="3641959" y="6654936"/>
            <a:ext cx="105496" cy="5764512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Ngoặc ôm Phải 95">
            <a:extLst>
              <a:ext uri="{FF2B5EF4-FFF2-40B4-BE49-F238E27FC236}">
                <a16:creationId xmlns="" xmlns:a16="http://schemas.microsoft.com/office/drawing/2014/main" id="{A59B4607-59F0-4210-8225-4FEC11848A52}"/>
              </a:ext>
            </a:extLst>
          </p:cNvPr>
          <p:cNvSpPr/>
          <p:nvPr/>
        </p:nvSpPr>
        <p:spPr>
          <a:xfrm rot="5400000">
            <a:off x="9848412" y="2762233"/>
            <a:ext cx="295448" cy="4907095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Dấu Trừ 97">
            <a:extLst>
              <a:ext uri="{FF2B5EF4-FFF2-40B4-BE49-F238E27FC236}">
                <a16:creationId xmlns="" xmlns:a16="http://schemas.microsoft.com/office/drawing/2014/main" id="{C489EA67-BD47-4083-ADB2-94483271C6CC}"/>
              </a:ext>
            </a:extLst>
          </p:cNvPr>
          <p:cNvSpPr/>
          <p:nvPr/>
        </p:nvSpPr>
        <p:spPr>
          <a:xfrm rot="16200000">
            <a:off x="6444137" y="8403567"/>
            <a:ext cx="1691818" cy="559333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Ngoặc ôm Phải 98">
            <a:extLst>
              <a:ext uri="{FF2B5EF4-FFF2-40B4-BE49-F238E27FC236}">
                <a16:creationId xmlns="" xmlns:a16="http://schemas.microsoft.com/office/drawing/2014/main" id="{20E73DD9-F57C-44D3-A693-AE61B75EF7BD}"/>
              </a:ext>
            </a:extLst>
          </p:cNvPr>
          <p:cNvSpPr/>
          <p:nvPr/>
        </p:nvSpPr>
        <p:spPr>
          <a:xfrm rot="16200000" flipH="1">
            <a:off x="5961239" y="4665413"/>
            <a:ext cx="106571" cy="6651986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ộp Văn bản 25">
            <a:extLst>
              <a:ext uri="{FF2B5EF4-FFF2-40B4-BE49-F238E27FC236}">
                <a16:creationId xmlns="" xmlns:a16="http://schemas.microsoft.com/office/drawing/2014/main" id="{6BD0A80B-2478-4457-9DDB-0430D1D1561A}"/>
              </a:ext>
            </a:extLst>
          </p:cNvPr>
          <p:cNvSpPr txBox="1"/>
          <p:nvPr/>
        </p:nvSpPr>
        <p:spPr>
          <a:xfrm>
            <a:off x="2688531" y="7452447"/>
            <a:ext cx="69127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1423,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35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="" xmlns:a16="http://schemas.microsoft.com/office/drawing/2014/main" id="{1897306A-A8DD-4BAE-B05E-951F70EC7845}"/>
              </a:ext>
            </a:extLst>
          </p:cNvPr>
          <p:cNvSpPr txBox="1"/>
          <p:nvPr/>
        </p:nvSpPr>
        <p:spPr>
          <a:xfrm>
            <a:off x="4626443" y="6271044"/>
            <a:ext cx="532720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</a:rPr>
              <a:t>1427,</a:t>
            </a:r>
            <a:r>
              <a:rPr lang="en-US" sz="3500" dirty="0"/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en-US" sz="35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="" xmlns:a16="http://schemas.microsoft.com/office/drawing/2014/main" id="{43053561-845B-4301-801D-276EDE64ED9A}"/>
              </a:ext>
            </a:extLst>
          </p:cNvPr>
          <p:cNvSpPr txBox="1"/>
          <p:nvPr/>
        </p:nvSpPr>
        <p:spPr>
          <a:xfrm>
            <a:off x="10101588" y="3250049"/>
            <a:ext cx="529147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</a:rPr>
              <a:t>1437,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="" xmlns:a16="http://schemas.microsoft.com/office/drawing/2014/main" id="{7A3FD43D-4BE7-4691-A0CD-748FE14A3DE0}"/>
              </a:ext>
            </a:extLst>
          </p:cNvPr>
          <p:cNvSpPr txBox="1"/>
          <p:nvPr/>
        </p:nvSpPr>
        <p:spPr>
          <a:xfrm>
            <a:off x="13558189" y="2065099"/>
            <a:ext cx="529147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</a:rPr>
              <a:t>1440</a:t>
            </a:r>
            <a:r>
              <a:rPr lang="en-US" sz="3500" dirty="0"/>
              <a:t> </a:t>
            </a:r>
            <a:r>
              <a:rPr lang="en-US" sz="3500" dirty="0">
                <a:solidFill>
                  <a:srgbClr val="0070C0"/>
                </a:solidFill>
              </a:rPr>
              <a:t>đ</a:t>
            </a:r>
            <a:r>
              <a:rPr lang="vi-VN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US" sz="35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="" xmlns:a16="http://schemas.microsoft.com/office/drawing/2014/main" id="{FFFA025F-3949-498B-B0B2-998E3343999D}"/>
              </a:ext>
            </a:extLst>
          </p:cNvPr>
          <p:cNvSpPr txBox="1"/>
          <p:nvPr/>
        </p:nvSpPr>
        <p:spPr>
          <a:xfrm>
            <a:off x="17929910" y="3250049"/>
            <a:ext cx="49681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FF0000"/>
                </a:solidFill>
              </a:rPr>
              <a:t>1442</a:t>
            </a:r>
            <a:r>
              <a:rPr lang="en-US" sz="3500" dirty="0"/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di tam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35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Dấu Trừ 99">
            <a:extLst>
              <a:ext uri="{FF2B5EF4-FFF2-40B4-BE49-F238E27FC236}">
                <a16:creationId xmlns="" xmlns:a16="http://schemas.microsoft.com/office/drawing/2014/main" id="{80162EA1-8AEE-4CD3-825D-F46C99B37682}"/>
              </a:ext>
            </a:extLst>
          </p:cNvPr>
          <p:cNvSpPr/>
          <p:nvPr/>
        </p:nvSpPr>
        <p:spPr>
          <a:xfrm rot="16200000">
            <a:off x="8914721" y="7025457"/>
            <a:ext cx="1691818" cy="559333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Dấu Trừ 102">
            <a:extLst>
              <a:ext uri="{FF2B5EF4-FFF2-40B4-BE49-F238E27FC236}">
                <a16:creationId xmlns="" xmlns:a16="http://schemas.microsoft.com/office/drawing/2014/main" id="{93C1EEDA-BF91-40FB-941F-C2EAB8A2EA1E}"/>
              </a:ext>
            </a:extLst>
          </p:cNvPr>
          <p:cNvSpPr/>
          <p:nvPr/>
        </p:nvSpPr>
        <p:spPr>
          <a:xfrm rot="16200000">
            <a:off x="15964555" y="2959747"/>
            <a:ext cx="1691818" cy="559333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Đồ họa 37" descr="Nước">
            <a:extLst>
              <a:ext uri="{FF2B5EF4-FFF2-40B4-BE49-F238E27FC236}">
                <a16:creationId xmlns="" xmlns:a16="http://schemas.microsoft.com/office/drawing/2014/main" id="{0B7632A1-F66D-4DDA-8179-219111A636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682419" y="2053534"/>
            <a:ext cx="411978" cy="411978"/>
          </a:xfrm>
          <a:prstGeom prst="rect">
            <a:avLst/>
          </a:prstGeom>
        </p:spPr>
      </p:pic>
      <p:pic>
        <p:nvPicPr>
          <p:cNvPr id="104" name="Đồ họa 103" descr="Nước">
            <a:extLst>
              <a:ext uri="{FF2B5EF4-FFF2-40B4-BE49-F238E27FC236}">
                <a16:creationId xmlns="" xmlns:a16="http://schemas.microsoft.com/office/drawing/2014/main" id="{56DAF13F-D433-4A9E-8BDF-D948875DC5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682419" y="2773614"/>
            <a:ext cx="411978" cy="411978"/>
          </a:xfrm>
          <a:prstGeom prst="rect">
            <a:avLst/>
          </a:prstGeom>
        </p:spPr>
      </p:pic>
      <p:pic>
        <p:nvPicPr>
          <p:cNvPr id="105" name="Đồ họa 104" descr="Nước">
            <a:extLst>
              <a:ext uri="{FF2B5EF4-FFF2-40B4-BE49-F238E27FC236}">
                <a16:creationId xmlns="" xmlns:a16="http://schemas.microsoft.com/office/drawing/2014/main" id="{695EFC3C-5645-4342-B187-4E3288748F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682419" y="2413574"/>
            <a:ext cx="411978" cy="411978"/>
          </a:xfrm>
          <a:prstGeom prst="rect">
            <a:avLst/>
          </a:prstGeom>
        </p:spPr>
      </p:pic>
      <p:sp>
        <p:nvSpPr>
          <p:cNvPr id="106" name="Dấu Trừ 105">
            <a:extLst>
              <a:ext uri="{FF2B5EF4-FFF2-40B4-BE49-F238E27FC236}">
                <a16:creationId xmlns="" xmlns:a16="http://schemas.microsoft.com/office/drawing/2014/main" id="{77BFBEAC-B859-4574-B776-EAB6804F2592}"/>
              </a:ext>
            </a:extLst>
          </p:cNvPr>
          <p:cNvSpPr/>
          <p:nvPr/>
        </p:nvSpPr>
        <p:spPr>
          <a:xfrm rot="16200000">
            <a:off x="13180460" y="4247416"/>
            <a:ext cx="1691818" cy="559333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Ngoặc ôm Phải 106">
            <a:extLst>
              <a:ext uri="{FF2B5EF4-FFF2-40B4-BE49-F238E27FC236}">
                <a16:creationId xmlns="" xmlns:a16="http://schemas.microsoft.com/office/drawing/2014/main" id="{B48D61C1-220E-4952-AA73-50712F701008}"/>
              </a:ext>
            </a:extLst>
          </p:cNvPr>
          <p:cNvSpPr/>
          <p:nvPr/>
        </p:nvSpPr>
        <p:spPr>
          <a:xfrm rot="5400000">
            <a:off x="12133759" y="1433900"/>
            <a:ext cx="264750" cy="4852185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Ngoặc ôm Phải 107">
            <a:extLst>
              <a:ext uri="{FF2B5EF4-FFF2-40B4-BE49-F238E27FC236}">
                <a16:creationId xmlns="" xmlns:a16="http://schemas.microsoft.com/office/drawing/2014/main" id="{1DA7D248-6584-4CBF-B09D-CFCE5AA15566}"/>
              </a:ext>
            </a:extLst>
          </p:cNvPr>
          <p:cNvSpPr/>
          <p:nvPr/>
        </p:nvSpPr>
        <p:spPr>
          <a:xfrm rot="5400000">
            <a:off x="16095459" y="-216769"/>
            <a:ext cx="266188" cy="5368006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Ngoặc ôm Phải 108">
            <a:extLst>
              <a:ext uri="{FF2B5EF4-FFF2-40B4-BE49-F238E27FC236}">
                <a16:creationId xmlns="" xmlns:a16="http://schemas.microsoft.com/office/drawing/2014/main" id="{1A813E04-F014-460A-BE77-8A1CB9C851D6}"/>
              </a:ext>
            </a:extLst>
          </p:cNvPr>
          <p:cNvSpPr/>
          <p:nvPr/>
        </p:nvSpPr>
        <p:spPr>
          <a:xfrm rot="16200000">
            <a:off x="20292303" y="891875"/>
            <a:ext cx="264750" cy="4852185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27">
            <a:extLst>
              <a:ext uri="{FF2B5EF4-FFF2-40B4-BE49-F238E27FC236}">
                <a16:creationId xmlns="" xmlns:a16="http://schemas.microsoft.com/office/drawing/2014/main" id="{8C605BD8-940E-48A5-A674-E16F33BC5858}"/>
              </a:ext>
            </a:extLst>
          </p:cNvPr>
          <p:cNvGrpSpPr/>
          <p:nvPr/>
        </p:nvGrpSpPr>
        <p:grpSpPr>
          <a:xfrm>
            <a:off x="4870260" y="10440995"/>
            <a:ext cx="14090582" cy="4524315"/>
            <a:chOff x="802529" y="5160577"/>
            <a:chExt cx="14090582" cy="4524315"/>
          </a:xfrm>
        </p:grpSpPr>
        <p:sp>
          <p:nvSpPr>
            <p:cNvPr id="41" name="Rectangle 28">
              <a:extLst>
                <a:ext uri="{FF2B5EF4-FFF2-40B4-BE49-F238E27FC236}">
                  <a16:creationId xmlns="" xmlns:a16="http://schemas.microsoft.com/office/drawing/2014/main" id="{156CF324-6CDD-45C4-9995-256F4F661FC1}"/>
                </a:ext>
              </a:extLst>
            </p:cNvPr>
            <p:cNvSpPr/>
            <p:nvPr/>
          </p:nvSpPr>
          <p:spPr>
            <a:xfrm>
              <a:off x="2386912" y="5160577"/>
              <a:ext cx="12506199" cy="45243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5800" indent="-685800">
                <a:spcBef>
                  <a:spcPct val="0"/>
                </a:spcBef>
                <a:buFontTx/>
                <a:buChar char="-"/>
              </a:pPr>
              <a:r>
                <a:rPr lang="de-DE" sz="4800" b="1" dirty="0">
                  <a:solidFill>
                    <a:srgbClr val="6C0E0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1464, vua Lê Thánh Tông minh oan cho Nguyễn Trãi.</a:t>
              </a:r>
            </a:p>
            <a:p>
              <a:pPr marL="685800" indent="-685800">
                <a:spcBef>
                  <a:spcPct val="0"/>
                </a:spcBef>
                <a:buFontTx/>
                <a:buChar char="-"/>
              </a:pPr>
              <a:r>
                <a:rPr lang="de-DE" sz="4800" b="1" dirty="0">
                  <a:solidFill>
                    <a:srgbClr val="6C0E0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1980, đ</a:t>
              </a:r>
              <a:r>
                <a:rPr lang="vi-VN" sz="4800" b="1" dirty="0">
                  <a:solidFill>
                    <a:srgbClr val="6C0E0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4800" b="1" dirty="0" err="1">
                  <a:solidFill>
                    <a:srgbClr val="6C0E0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ợc</a:t>
              </a:r>
              <a:r>
                <a:rPr lang="en-US" sz="4800" b="1" dirty="0">
                  <a:solidFill>
                    <a:srgbClr val="6C0E0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UNESCO </a:t>
              </a:r>
              <a:r>
                <a:rPr lang="en-US" sz="4800" b="1" dirty="0" err="1">
                  <a:solidFill>
                    <a:srgbClr val="6C0E0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vinh</a:t>
              </a:r>
              <a:r>
                <a:rPr lang="en-US" sz="4800" b="1" dirty="0">
                  <a:solidFill>
                    <a:srgbClr val="6C0E0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6C0E0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danh</a:t>
              </a:r>
              <a:r>
                <a:rPr lang="en-US" sz="4800" b="1" dirty="0">
                  <a:solidFill>
                    <a:srgbClr val="6C0E0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6C0E0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800" b="1" dirty="0">
                  <a:solidFill>
                    <a:srgbClr val="6C0E0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6C0E0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Danh</a:t>
              </a:r>
              <a:r>
                <a:rPr lang="en-US" sz="4800" b="1" dirty="0">
                  <a:solidFill>
                    <a:srgbClr val="6C0E0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6C0E0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800" b="1" dirty="0">
                  <a:solidFill>
                    <a:srgbClr val="6C0E0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6C0E0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800" b="1" dirty="0">
                  <a:solidFill>
                    <a:srgbClr val="6C0E0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6C0E0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hoá</a:t>
              </a:r>
              <a:r>
                <a:rPr lang="en-US" sz="4800" b="1" dirty="0">
                  <a:solidFill>
                    <a:srgbClr val="6C0E0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6C0E0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4800" b="1" dirty="0">
                  <a:solidFill>
                    <a:srgbClr val="6C0E0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6C0E0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endParaRPr lang="de-DE" sz="4800" b="1" dirty="0">
                <a:solidFill>
                  <a:srgbClr val="6C0E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vi-VN" sz="4800" b="1" i="1" kern="0" dirty="0">
                <a:solidFill>
                  <a:srgbClr val="6C0E0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vi-VN" sz="4800" b="1" i="1" dirty="0">
                <a:solidFill>
                  <a:srgbClr val="6C0E0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Chevron 29">
              <a:extLst>
                <a:ext uri="{FF2B5EF4-FFF2-40B4-BE49-F238E27FC236}">
                  <a16:creationId xmlns="" xmlns:a16="http://schemas.microsoft.com/office/drawing/2014/main" id="{E814E908-5F53-4BD6-882E-75A3F7FCF3F9}"/>
                </a:ext>
              </a:extLst>
            </p:cNvPr>
            <p:cNvSpPr/>
            <p:nvPr/>
          </p:nvSpPr>
          <p:spPr>
            <a:xfrm rot="10800000" flipH="1" flipV="1">
              <a:off x="1437087" y="6019800"/>
              <a:ext cx="766411" cy="838200"/>
            </a:xfrm>
            <a:prstGeom prst="chevron">
              <a:avLst/>
            </a:prstGeom>
            <a:solidFill>
              <a:schemeClr val="accent6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ts val="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Chevron 30">
              <a:extLst>
                <a:ext uri="{FF2B5EF4-FFF2-40B4-BE49-F238E27FC236}">
                  <a16:creationId xmlns="" xmlns:a16="http://schemas.microsoft.com/office/drawing/2014/main" id="{55D35314-5A9E-4568-9B83-138AE5BB9838}"/>
                </a:ext>
              </a:extLst>
            </p:cNvPr>
            <p:cNvSpPr/>
            <p:nvPr/>
          </p:nvSpPr>
          <p:spPr>
            <a:xfrm rot="10800000" flipH="1" flipV="1">
              <a:off x="802529" y="6019800"/>
              <a:ext cx="766411" cy="838200"/>
            </a:xfrm>
            <a:prstGeom prst="chevron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ts val="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Hộp Văn bản 26">
            <a:extLst>
              <a:ext uri="{FF2B5EF4-FFF2-40B4-BE49-F238E27FC236}">
                <a16:creationId xmlns="" xmlns:a16="http://schemas.microsoft.com/office/drawing/2014/main" id="{35EE951B-99F2-47D7-9BD1-1413ECFB9B93}"/>
              </a:ext>
            </a:extLst>
          </p:cNvPr>
          <p:cNvSpPr txBox="1"/>
          <p:nvPr/>
        </p:nvSpPr>
        <p:spPr>
          <a:xfrm>
            <a:off x="6887963" y="4653058"/>
            <a:ext cx="53272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</a:rPr>
              <a:t>1430-1437,</a:t>
            </a:r>
            <a:r>
              <a:rPr lang="en-US" sz="3500" dirty="0"/>
              <a:t> 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US" sz="35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Ngoặc ôm Phải 95">
            <a:extLst>
              <a:ext uri="{FF2B5EF4-FFF2-40B4-BE49-F238E27FC236}">
                <a16:creationId xmlns="" xmlns:a16="http://schemas.microsoft.com/office/drawing/2014/main" id="{1AA5471F-3B68-4DD7-9D17-B242505FB365}"/>
              </a:ext>
            </a:extLst>
          </p:cNvPr>
          <p:cNvSpPr/>
          <p:nvPr/>
        </p:nvSpPr>
        <p:spPr>
          <a:xfrm rot="5400000">
            <a:off x="7082586" y="4344398"/>
            <a:ext cx="295448" cy="4907095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Dấu Trừ 99">
            <a:extLst>
              <a:ext uri="{FF2B5EF4-FFF2-40B4-BE49-F238E27FC236}">
                <a16:creationId xmlns="" xmlns:a16="http://schemas.microsoft.com/office/drawing/2014/main" id="{54CAB35B-F8E6-474A-8C15-C5822AEEE4E0}"/>
              </a:ext>
            </a:extLst>
          </p:cNvPr>
          <p:cNvSpPr/>
          <p:nvPr/>
        </p:nvSpPr>
        <p:spPr>
          <a:xfrm rot="16200000">
            <a:off x="11282050" y="5634298"/>
            <a:ext cx="1691818" cy="559333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964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5">
            <a:extLst>
              <a:ext uri="{FF2B5EF4-FFF2-40B4-BE49-F238E27FC236}">
                <a16:creationId xmlns="" xmlns:a16="http://schemas.microsoft.com/office/drawing/2014/main" id="{F271CDE6-0045-41E0-9A13-486995FB3EE6}"/>
              </a:ext>
            </a:extLst>
          </p:cNvPr>
          <p:cNvSpPr/>
          <p:nvPr/>
        </p:nvSpPr>
        <p:spPr>
          <a:xfrm>
            <a:off x="967359" y="1504947"/>
            <a:ext cx="10363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chính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21">
            <a:extLst>
              <a:ext uri="{FF2B5EF4-FFF2-40B4-BE49-F238E27FC236}">
                <a16:creationId xmlns="" xmlns:a16="http://schemas.microsoft.com/office/drawing/2014/main" id="{6811CF0F-93E2-4951-AC30-28D3D942E4D1}"/>
              </a:ext>
            </a:extLst>
          </p:cNvPr>
          <p:cNvSpPr txBox="1"/>
          <p:nvPr/>
        </p:nvSpPr>
        <p:spPr>
          <a:xfrm>
            <a:off x="960339" y="443504"/>
            <a:ext cx="20697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IV. SỰ NGHIỆP SÁNG TÁC</a:t>
            </a:r>
            <a:r>
              <a:rPr lang="en-US" sz="48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="" xmlns:a16="http://schemas.microsoft.com/office/drawing/2014/main" id="{0A009240-2EB7-4260-9849-9A41BC043372}"/>
              </a:ext>
            </a:extLst>
          </p:cNvPr>
          <p:cNvSpPr/>
          <p:nvPr/>
        </p:nvSpPr>
        <p:spPr>
          <a:xfrm>
            <a:off x="1906587" y="5424352"/>
            <a:ext cx="5191540" cy="1356889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="" xmlns:a16="http://schemas.microsoft.com/office/drawing/2014/main" id="{DB34B289-C53F-4B78-B46D-BCB00E45426D}"/>
              </a:ext>
            </a:extLst>
          </p:cNvPr>
          <p:cNvSpPr/>
          <p:nvPr/>
        </p:nvSpPr>
        <p:spPr>
          <a:xfrm>
            <a:off x="1915616" y="9397676"/>
            <a:ext cx="5191540" cy="1356889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Nôm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Đường kết nối Mũi tên Thẳng 15">
            <a:extLst>
              <a:ext uri="{FF2B5EF4-FFF2-40B4-BE49-F238E27FC236}">
                <a16:creationId xmlns="" xmlns:a16="http://schemas.microsoft.com/office/drawing/2014/main" id="{44DDC0B0-F778-4455-8254-CE42C8ABEB01}"/>
              </a:ext>
            </a:extLst>
          </p:cNvPr>
          <p:cNvCxnSpPr/>
          <p:nvPr/>
        </p:nvCxnSpPr>
        <p:spPr>
          <a:xfrm>
            <a:off x="7300074" y="6102796"/>
            <a:ext cx="961130" cy="0"/>
          </a:xfrm>
          <a:prstGeom prst="straightConnector1">
            <a:avLst/>
          </a:prstGeom>
          <a:ln w="76200">
            <a:solidFill>
              <a:srgbClr val="0000CC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Ngoặc móc Trái 18">
            <a:extLst>
              <a:ext uri="{FF2B5EF4-FFF2-40B4-BE49-F238E27FC236}">
                <a16:creationId xmlns="" xmlns:a16="http://schemas.microsoft.com/office/drawing/2014/main" id="{71CD18E5-C6AA-4F3A-AC3D-2B7B3055A8BA}"/>
              </a:ext>
            </a:extLst>
          </p:cNvPr>
          <p:cNvSpPr/>
          <p:nvPr/>
        </p:nvSpPr>
        <p:spPr>
          <a:xfrm>
            <a:off x="8997855" y="8838911"/>
            <a:ext cx="894507" cy="238161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ộp Văn bản 19">
            <a:extLst>
              <a:ext uri="{FF2B5EF4-FFF2-40B4-BE49-F238E27FC236}">
                <a16:creationId xmlns="" xmlns:a16="http://schemas.microsoft.com/office/drawing/2014/main" id="{AB898AC0-7851-4E7E-8613-2F4B37C3A86B}"/>
              </a:ext>
            </a:extLst>
          </p:cNvPr>
          <p:cNvSpPr txBox="1"/>
          <p:nvPr/>
        </p:nvSpPr>
        <p:spPr>
          <a:xfrm>
            <a:off x="9961556" y="4342022"/>
            <a:ext cx="1022513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(105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71500" indent="-571500"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</a:p>
        </p:txBody>
      </p:sp>
      <p:cxnSp>
        <p:nvCxnSpPr>
          <p:cNvPr id="21" name="Đường kết nối Mũi tên Thẳng 20">
            <a:extLst>
              <a:ext uri="{FF2B5EF4-FFF2-40B4-BE49-F238E27FC236}">
                <a16:creationId xmlns="" xmlns:a16="http://schemas.microsoft.com/office/drawing/2014/main" id="{45B7B64A-34C0-41DB-A00B-D9AC22F0B5A1}"/>
              </a:ext>
            </a:extLst>
          </p:cNvPr>
          <p:cNvCxnSpPr/>
          <p:nvPr/>
        </p:nvCxnSpPr>
        <p:spPr>
          <a:xfrm>
            <a:off x="7300074" y="10099933"/>
            <a:ext cx="961130" cy="0"/>
          </a:xfrm>
          <a:prstGeom prst="straightConnector1">
            <a:avLst/>
          </a:prstGeom>
          <a:ln w="76200">
            <a:solidFill>
              <a:srgbClr val="0000CC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Ngoặc móc Trái 21">
            <a:extLst>
              <a:ext uri="{FF2B5EF4-FFF2-40B4-BE49-F238E27FC236}">
                <a16:creationId xmlns="" xmlns:a16="http://schemas.microsoft.com/office/drawing/2014/main" id="{645677F1-16AB-49D8-990B-7C63AD638D55}"/>
              </a:ext>
            </a:extLst>
          </p:cNvPr>
          <p:cNvSpPr/>
          <p:nvPr/>
        </p:nvSpPr>
        <p:spPr>
          <a:xfrm>
            <a:off x="8798479" y="4142295"/>
            <a:ext cx="1296144" cy="422580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ộp Văn bản 22">
            <a:extLst>
              <a:ext uri="{FF2B5EF4-FFF2-40B4-BE49-F238E27FC236}">
                <a16:creationId xmlns="" xmlns:a16="http://schemas.microsoft.com/office/drawing/2014/main" id="{25EB95D3-7521-4AF4-9356-363B2534355F}"/>
              </a:ext>
            </a:extLst>
          </p:cNvPr>
          <p:cNvSpPr txBox="1"/>
          <p:nvPr/>
        </p:nvSpPr>
        <p:spPr>
          <a:xfrm>
            <a:off x="9951328" y="9598429"/>
            <a:ext cx="669573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(254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4" name="Bong bóng Lời nói: Hình chữ nhật với Góc Tròn 23">
            <a:extLst>
              <a:ext uri="{FF2B5EF4-FFF2-40B4-BE49-F238E27FC236}">
                <a16:creationId xmlns="" xmlns:a16="http://schemas.microsoft.com/office/drawing/2014/main" id="{63F82F96-BF13-4FF6-B01F-8AD468822851}"/>
              </a:ext>
            </a:extLst>
          </p:cNvPr>
          <p:cNvSpPr/>
          <p:nvPr/>
        </p:nvSpPr>
        <p:spPr>
          <a:xfrm>
            <a:off x="17418753" y="3310459"/>
            <a:ext cx="5832648" cy="2952328"/>
          </a:xfrm>
          <a:prstGeom prst="wedgeRoundRectCallout">
            <a:avLst>
              <a:gd name="adj1" fmla="val -79595"/>
              <a:gd name="adj2" fmla="val 53616"/>
              <a:gd name="adj3" fmla="val 16667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5" name="Picture 12">
            <a:extLst>
              <a:ext uri="{FF2B5EF4-FFF2-40B4-BE49-F238E27FC236}">
                <a16:creationId xmlns="" xmlns:a16="http://schemas.microsoft.com/office/drawing/2014/main" id="{94AC2314-A56C-4406-9167-16C1737010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62"/>
          <a:stretch>
            <a:fillRect/>
          </a:stretch>
        </p:blipFill>
        <p:spPr>
          <a:xfrm>
            <a:off x="18751403" y="7646060"/>
            <a:ext cx="5252676" cy="4317628"/>
          </a:xfrm>
          <a:prstGeom prst="rect">
            <a:avLst/>
          </a:prstGeom>
        </p:spPr>
      </p:pic>
      <p:pic>
        <p:nvPicPr>
          <p:cNvPr id="26" name="Picture 13">
            <a:extLst>
              <a:ext uri="{FF2B5EF4-FFF2-40B4-BE49-F238E27FC236}">
                <a16:creationId xmlns="" xmlns:a16="http://schemas.microsoft.com/office/drawing/2014/main" id="{65824582-1573-4172-8A1D-1A3F2495A8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85"/>
          <a:stretch>
            <a:fillRect/>
          </a:stretch>
        </p:blipFill>
        <p:spPr>
          <a:xfrm>
            <a:off x="16454633" y="9163286"/>
            <a:ext cx="4923108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3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  <p:bldP spid="14" grpId="0" animBg="1"/>
      <p:bldP spid="19" grpId="0" animBg="1"/>
      <p:bldP spid="20" grpId="0"/>
      <p:bldP spid="22" grpId="0" animBg="1"/>
      <p:bldP spid="23" grpId="0"/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ED2337E-F05F-4C2B-B2D3-491783BD11C2}"/>
              </a:ext>
            </a:extLst>
          </p:cNvPr>
          <p:cNvSpPr txBox="1"/>
          <p:nvPr/>
        </p:nvSpPr>
        <p:spPr>
          <a:xfrm>
            <a:off x="312267" y="233264"/>
            <a:ext cx="6840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PHIẾU HỌC TẬP SỐ 2</a:t>
            </a:r>
          </a:p>
        </p:txBody>
      </p:sp>
      <p:pic>
        <p:nvPicPr>
          <p:cNvPr id="6" name="7 Minute Timer (Nho)">
            <a:hlinkClick r:id="" action="ppaction://media"/>
            <a:extLst>
              <a:ext uri="{FF2B5EF4-FFF2-40B4-BE49-F238E27FC236}">
                <a16:creationId xmlns="" xmlns:a16="http://schemas.microsoft.com/office/drawing/2014/main" id="{286584FC-533A-4334-8AE2-44E8452946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2307" y="9144000"/>
            <a:ext cx="8134350" cy="4572000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="" xmlns:a16="http://schemas.microsoft.com/office/drawing/2014/main" id="{E4F8E7EB-43C0-4DA5-9BFB-BD2DA67AE9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587" y="0"/>
            <a:ext cx="12193588" cy="13715999"/>
          </a:xfrm>
        </p:spPr>
      </p:pic>
      <p:sp>
        <p:nvSpPr>
          <p:cNvPr id="11" name="文本框 1">
            <a:extLst>
              <a:ext uri="{FF2B5EF4-FFF2-40B4-BE49-F238E27FC236}">
                <a16:creationId xmlns="" xmlns:a16="http://schemas.microsoft.com/office/drawing/2014/main" id="{E14369B7-F440-45BB-8469-EEA209A71C6C}"/>
              </a:ext>
            </a:extLst>
          </p:cNvPr>
          <p:cNvSpPr txBox="1"/>
          <p:nvPr/>
        </p:nvSpPr>
        <p:spPr>
          <a:xfrm>
            <a:off x="3732647" y="1284398"/>
            <a:ext cx="46586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 dirty="0">
                <a:solidFill>
                  <a:srgbClr val="2F671B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Nhiệm vụ</a:t>
            </a:r>
            <a:endParaRPr lang="zh-CN" altLang="en-US" sz="8000" b="1" dirty="0">
              <a:solidFill>
                <a:srgbClr val="2F671B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12" name="Hình chữ nhật: Góc Tròn 8">
            <a:extLst>
              <a:ext uri="{FF2B5EF4-FFF2-40B4-BE49-F238E27FC236}">
                <a16:creationId xmlns="" xmlns:a16="http://schemas.microsoft.com/office/drawing/2014/main" id="{C69CF4EE-FE50-4185-B802-BF660EEFA0D5}"/>
              </a:ext>
            </a:extLst>
          </p:cNvPr>
          <p:cNvSpPr/>
          <p:nvPr/>
        </p:nvSpPr>
        <p:spPr>
          <a:xfrm>
            <a:off x="697608" y="2985561"/>
            <a:ext cx="11075503" cy="5781527"/>
          </a:xfrm>
          <a:prstGeom prst="roundRect">
            <a:avLst/>
          </a:prstGeom>
          <a:solidFill>
            <a:schemeClr val="bg1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00" dirty="0"/>
          </a:p>
        </p:txBody>
      </p:sp>
      <p:sp>
        <p:nvSpPr>
          <p:cNvPr id="13" name="Hộp Văn bản 14">
            <a:extLst>
              <a:ext uri="{FF2B5EF4-FFF2-40B4-BE49-F238E27FC236}">
                <a16:creationId xmlns="" xmlns:a16="http://schemas.microsoft.com/office/drawing/2014/main" id="{F978F17A-212B-41F3-99BE-42961ED330E6}"/>
              </a:ext>
            </a:extLst>
          </p:cNvPr>
          <p:cNvSpPr txBox="1"/>
          <p:nvPr/>
        </p:nvSpPr>
        <p:spPr>
          <a:xfrm>
            <a:off x="1098982" y="4134084"/>
            <a:ext cx="10272754" cy="3484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just">
              <a:lnSpc>
                <a:spcPct val="150000"/>
              </a:lnSpc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 cầu: 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 sinh thảo luận và hoàn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phiếu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2.</a:t>
            </a:r>
          </a:p>
          <a:p>
            <a:pPr marL="685800" indent="-685800" algn="just">
              <a:lnSpc>
                <a:spcPct val="150000"/>
              </a:lnSpc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7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26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0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̉ng 1">
            <a:extLst>
              <a:ext uri="{FF2B5EF4-FFF2-40B4-BE49-F238E27FC236}">
                <a16:creationId xmlns="" xmlns:a16="http://schemas.microsoft.com/office/drawing/2014/main" id="{033C398F-8056-4ABA-AC32-339B032C95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508990"/>
              </p:ext>
            </p:extLst>
          </p:nvPr>
        </p:nvGraphicFramePr>
        <p:xfrm>
          <a:off x="2040459" y="936279"/>
          <a:ext cx="20306256" cy="1261872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785624">
                  <a:extLst>
                    <a:ext uri="{9D8B030D-6E8A-4147-A177-3AD203B41FA5}">
                      <a16:colId xmlns="" xmlns:a16="http://schemas.microsoft.com/office/drawing/2014/main" val="800321576"/>
                    </a:ext>
                  </a:extLst>
                </a:gridCol>
                <a:gridCol w="6119071">
                  <a:extLst>
                    <a:ext uri="{9D8B030D-6E8A-4147-A177-3AD203B41FA5}">
                      <a16:colId xmlns="" xmlns:a16="http://schemas.microsoft.com/office/drawing/2014/main" val="774878713"/>
                    </a:ext>
                  </a:extLst>
                </a:gridCol>
                <a:gridCol w="5983603">
                  <a:extLst>
                    <a:ext uri="{9D8B030D-6E8A-4147-A177-3AD203B41FA5}">
                      <a16:colId xmlns="" xmlns:a16="http://schemas.microsoft.com/office/drawing/2014/main" val="3607311639"/>
                    </a:ext>
                  </a:extLst>
                </a:gridCol>
                <a:gridCol w="5417958">
                  <a:extLst>
                    <a:ext uri="{9D8B030D-6E8A-4147-A177-3AD203B41FA5}">
                      <a16:colId xmlns="" xmlns:a16="http://schemas.microsoft.com/office/drawing/2014/main" val="2397335084"/>
                    </a:ext>
                  </a:extLst>
                </a:gridCol>
              </a:tblGrid>
              <a:tr h="10805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 CHÍ</a:t>
                      </a:r>
                      <a:endParaRPr lang="en-US" sz="3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820" marR="70820" marT="0" marB="0">
                    <a:solidFill>
                      <a:srgbClr val="66BF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CẦN CỐ GẮNG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(0 – 4 điểm)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820" marR="70820" marT="0" marB="0">
                    <a:solidFill>
                      <a:srgbClr val="66BF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 LÀM TỐT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(5 – 7 điểm)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820" marR="70820" marT="0" marB="0">
                    <a:solidFill>
                      <a:srgbClr val="66BF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RẤT XUẤT SẮC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(8 – 10 điểm)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820" marR="70820" marT="0" marB="0">
                    <a:solidFill>
                      <a:srgbClr val="66BF9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4152189"/>
                  </a:ext>
                </a:extLst>
              </a:tr>
              <a:tr h="32417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 thức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(2 điểm)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820" marR="70820" marT="0" marB="0" anchor="ctr">
                    <a:solidFill>
                      <a:srgbClr val="66BF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 điểm 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 làm còn sơ sài, trình bày cẩu thả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Sai lỗi chính tả 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820" marR="7082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điểm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 làm tương đối đẩy đủ, chỉn chu 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 bày cẩn thận 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có lỗi chính tả 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820" marR="7082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điểm 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 làm tương đối đẩy đủ, chỉn chu 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 bày cẩn thận 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có lỗi chính tả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 sự sáng tạo</a:t>
                      </a:r>
                    </a:p>
                  </a:txBody>
                  <a:tcPr marL="70820" marR="7082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22266438"/>
                  </a:ext>
                </a:extLst>
              </a:tr>
              <a:tr h="37820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 dung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(6 điểm)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820" marR="70820" marT="0" marB="0" anchor="ctr">
                    <a:solidFill>
                      <a:srgbClr val="66BF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1 - 3 điểm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Chưa trả lơi đúng câu hỏi trọng tâm 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trả lời đủ hết các câu hỏi gợi dẫn 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 dung sơ sài mới dừng lại ở mức độ biết và nhận diện 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820" marR="7082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– 5 điểm 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Trả lời tương đối đầy đủ các câu hỏi gợi dẫn 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Trả lời đúng trọng tâm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 ít nhất 1 – 2 ý mở rộng nâng cao 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820" marR="7082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 điểm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Trả lời tương đối đầy đủ các câu hỏi gợi dẫn 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Trả lời đúng trọng tâm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 nhiều hơn 2 ý mở rộng nâng cao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 sự sáng tạo 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820" marR="7082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74269721"/>
                  </a:ext>
                </a:extLst>
              </a:tr>
              <a:tr h="32417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Hiệu quả nhóm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(2 điểm)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820" marR="70820" marT="0" marB="0" anchor="ctr">
                    <a:solidFill>
                      <a:srgbClr val="66BF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 điểm 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 thành viên chưa gắn kết chặt chẽ 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Vẫn còn trên 2 thành viên không tham gia hoạt động 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820" marR="7082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điểm 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 động tương đối gắn kết, có tranh luận nhưng vẫn đi đến thông nhát 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Vẫn còn 1 thành viên không tham gia hoạt động 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820" marR="7082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điểm 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 động gắn kết 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 sự đồng thuận và nhiều ý tưởng khác biệt, sáng tạo 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Toàn bộ thành viên đều tham gia hoạt động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820" marR="7082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57978393"/>
                  </a:ext>
                </a:extLst>
              </a:tr>
              <a:tr h="5402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 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820" marR="70820" marT="0" marB="0">
                    <a:solidFill>
                      <a:srgbClr val="66BF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3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820" marR="7082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3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820" marR="7082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820" marR="7082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74298539"/>
                  </a:ext>
                </a:extLst>
              </a:tr>
              <a:tr h="5402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TỔNG 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820" marR="70820" marT="0" marB="0">
                    <a:solidFill>
                      <a:srgbClr val="66BF98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820" marR="7082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4556002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335DCD2-F2F8-49CE-8B9F-F850644EE120}"/>
              </a:ext>
            </a:extLst>
          </p:cNvPr>
          <p:cNvSpPr txBox="1"/>
          <p:nvPr/>
        </p:nvSpPr>
        <p:spPr>
          <a:xfrm>
            <a:off x="6576963" y="187369"/>
            <a:ext cx="12889432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RUBRIC ĐÁNH GIÁ NỘI DUNG 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410607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5084ad29_135087236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4146" y="4121696"/>
            <a:ext cx="7153029" cy="921330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612113" y="5611231"/>
            <a:ext cx="13901953" cy="2350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6000"/>
              </a:lnSpc>
              <a:defRPr/>
            </a:pPr>
            <a:r>
              <a:rPr lang="nl-NL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Quan niệm nhân nghĩa của Nguyễn Trãi: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an,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32391" y="1881654"/>
            <a:ext cx="109946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dung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a.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ởng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nghĩa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632391" y="1063305"/>
            <a:ext cx="20697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IV.</a:t>
            </a:r>
            <a:r>
              <a:rPr lang="en-US" sz="48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 NGHIỆP SÁNG TÁC</a:t>
            </a:r>
            <a:endParaRPr lang="en-US" sz="4800" b="1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4" name="Group 13">
            <a:extLst>
              <a:ext uri="{FF2B5EF4-FFF2-40B4-BE49-F238E27FC236}">
                <a16:creationId xmlns="" xmlns:a16="http://schemas.microsoft.com/office/drawing/2014/main" id="{9F5F8FB2-3415-4664-9AE8-6883D393C106}"/>
              </a:ext>
            </a:extLst>
          </p:cNvPr>
          <p:cNvGrpSpPr/>
          <p:nvPr/>
        </p:nvGrpSpPr>
        <p:grpSpPr>
          <a:xfrm>
            <a:off x="2046366" y="8381255"/>
            <a:ext cx="14467700" cy="1569660"/>
            <a:chOff x="2522505" y="4049105"/>
            <a:chExt cx="13517791" cy="1569660"/>
          </a:xfrm>
        </p:grpSpPr>
        <p:sp>
          <p:nvSpPr>
            <p:cNvPr id="45" name="Rectangle 26">
              <a:extLst>
                <a:ext uri="{FF2B5EF4-FFF2-40B4-BE49-F238E27FC236}">
                  <a16:creationId xmlns="" xmlns:a16="http://schemas.microsoft.com/office/drawing/2014/main" id="{F1D35B17-5A84-4195-A20B-EE42EFD646F1}"/>
                </a:ext>
              </a:extLst>
            </p:cNvPr>
            <p:cNvSpPr/>
            <p:nvPr/>
          </p:nvSpPr>
          <p:spPr>
            <a:xfrm>
              <a:off x="3059081" y="4049105"/>
              <a:ext cx="12981215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tưởng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Trãi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gắn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tưởng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7" name="Freeform 5">
              <a:extLst>
                <a:ext uri="{FF2B5EF4-FFF2-40B4-BE49-F238E27FC236}">
                  <a16:creationId xmlns="" xmlns:a16="http://schemas.microsoft.com/office/drawing/2014/main" id="{B50CABAF-97C0-4391-A620-5083A3F275CF}"/>
                </a:ext>
              </a:extLst>
            </p:cNvPr>
            <p:cNvSpPr/>
            <p:nvPr/>
          </p:nvSpPr>
          <p:spPr bwMode="auto">
            <a:xfrm>
              <a:off x="2522505" y="4478950"/>
              <a:ext cx="373063" cy="282575"/>
            </a:xfrm>
            <a:custGeom>
              <a:avLst/>
              <a:gdLst>
                <a:gd name="T0" fmla="*/ 272 w 276"/>
                <a:gd name="T1" fmla="*/ 29 h 210"/>
                <a:gd name="T2" fmla="*/ 245 w 276"/>
                <a:gd name="T3" fmla="*/ 3 h 210"/>
                <a:gd name="T4" fmla="*/ 237 w 276"/>
                <a:gd name="T5" fmla="*/ 0 h 210"/>
                <a:gd name="T6" fmla="*/ 230 w 276"/>
                <a:gd name="T7" fmla="*/ 3 h 210"/>
                <a:gd name="T8" fmla="*/ 102 w 276"/>
                <a:gd name="T9" fmla="*/ 130 h 210"/>
                <a:gd name="T10" fmla="*/ 47 w 276"/>
                <a:gd name="T11" fmla="*/ 74 h 210"/>
                <a:gd name="T12" fmla="*/ 39 w 276"/>
                <a:gd name="T13" fmla="*/ 71 h 210"/>
                <a:gd name="T14" fmla="*/ 31 w 276"/>
                <a:gd name="T15" fmla="*/ 74 h 210"/>
                <a:gd name="T16" fmla="*/ 4 w 276"/>
                <a:gd name="T17" fmla="*/ 101 h 210"/>
                <a:gd name="T18" fmla="*/ 4 w 276"/>
                <a:gd name="T19" fmla="*/ 117 h 210"/>
                <a:gd name="T20" fmla="*/ 94 w 276"/>
                <a:gd name="T21" fmla="*/ 207 h 210"/>
                <a:gd name="T22" fmla="*/ 101 w 276"/>
                <a:gd name="T23" fmla="*/ 210 h 210"/>
                <a:gd name="T24" fmla="*/ 102 w 276"/>
                <a:gd name="T25" fmla="*/ 210 h 210"/>
                <a:gd name="T26" fmla="*/ 102 w 276"/>
                <a:gd name="T27" fmla="*/ 210 h 210"/>
                <a:gd name="T28" fmla="*/ 102 w 276"/>
                <a:gd name="T29" fmla="*/ 210 h 210"/>
                <a:gd name="T30" fmla="*/ 110 w 276"/>
                <a:gd name="T31" fmla="*/ 207 h 210"/>
                <a:gd name="T32" fmla="*/ 272 w 276"/>
                <a:gd name="T33" fmla="*/ 45 h 210"/>
                <a:gd name="T34" fmla="*/ 272 w 276"/>
                <a:gd name="T35" fmla="*/ 29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6" h="210">
                  <a:moveTo>
                    <a:pt x="272" y="29"/>
                  </a:moveTo>
                  <a:cubicBezTo>
                    <a:pt x="245" y="3"/>
                    <a:pt x="245" y="3"/>
                    <a:pt x="245" y="3"/>
                  </a:cubicBezTo>
                  <a:cubicBezTo>
                    <a:pt x="243" y="1"/>
                    <a:pt x="240" y="0"/>
                    <a:pt x="237" y="0"/>
                  </a:cubicBezTo>
                  <a:cubicBezTo>
                    <a:pt x="234" y="0"/>
                    <a:pt x="232" y="1"/>
                    <a:pt x="230" y="3"/>
                  </a:cubicBezTo>
                  <a:cubicBezTo>
                    <a:pt x="102" y="130"/>
                    <a:pt x="102" y="130"/>
                    <a:pt x="102" y="130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5" y="72"/>
                    <a:pt x="42" y="71"/>
                    <a:pt x="39" y="71"/>
                  </a:cubicBezTo>
                  <a:cubicBezTo>
                    <a:pt x="36" y="71"/>
                    <a:pt x="33" y="72"/>
                    <a:pt x="31" y="74"/>
                  </a:cubicBezTo>
                  <a:cubicBezTo>
                    <a:pt x="4" y="101"/>
                    <a:pt x="4" y="101"/>
                    <a:pt x="4" y="101"/>
                  </a:cubicBezTo>
                  <a:cubicBezTo>
                    <a:pt x="0" y="105"/>
                    <a:pt x="0" y="112"/>
                    <a:pt x="4" y="117"/>
                  </a:cubicBezTo>
                  <a:cubicBezTo>
                    <a:pt x="94" y="207"/>
                    <a:pt x="94" y="207"/>
                    <a:pt x="94" y="207"/>
                  </a:cubicBezTo>
                  <a:cubicBezTo>
                    <a:pt x="96" y="209"/>
                    <a:pt x="98" y="210"/>
                    <a:pt x="101" y="210"/>
                  </a:cubicBezTo>
                  <a:cubicBezTo>
                    <a:pt x="101" y="210"/>
                    <a:pt x="102" y="210"/>
                    <a:pt x="102" y="210"/>
                  </a:cubicBezTo>
                  <a:cubicBezTo>
                    <a:pt x="102" y="210"/>
                    <a:pt x="102" y="210"/>
                    <a:pt x="102" y="210"/>
                  </a:cubicBezTo>
                  <a:cubicBezTo>
                    <a:pt x="102" y="210"/>
                    <a:pt x="102" y="210"/>
                    <a:pt x="102" y="210"/>
                  </a:cubicBezTo>
                  <a:cubicBezTo>
                    <a:pt x="105" y="210"/>
                    <a:pt x="108" y="209"/>
                    <a:pt x="110" y="207"/>
                  </a:cubicBezTo>
                  <a:cubicBezTo>
                    <a:pt x="272" y="45"/>
                    <a:pt x="272" y="45"/>
                    <a:pt x="272" y="45"/>
                  </a:cubicBezTo>
                  <a:cubicBezTo>
                    <a:pt x="276" y="41"/>
                    <a:pt x="276" y="34"/>
                    <a:pt x="272" y="29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b="1" dirty="0">
                <a:latin typeface="+mj-lt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C8D9324-B7FD-4498-A189-30D25FB6DE46}"/>
              </a:ext>
            </a:extLst>
          </p:cNvPr>
          <p:cNvSpPr/>
          <p:nvPr/>
        </p:nvSpPr>
        <p:spPr>
          <a:xfrm>
            <a:off x="2420642" y="3328204"/>
            <a:ext cx="139019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nl-NL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Theo quan niệm của đạo Nho: Nhân nghĩa là mối quan hệ tốt đẹp giữa người với người trên cơ sở tình thương và đạo lí.</a:t>
            </a:r>
            <a:endParaRPr lang="en-US" sz="4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038" r="756" b="1119"/>
          <a:stretch>
            <a:fillRect/>
          </a:stretch>
        </p:blipFill>
        <p:spPr>
          <a:xfrm>
            <a:off x="9983787" y="2667000"/>
            <a:ext cx="14403388" cy="1066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31017" y="5410200"/>
            <a:ext cx="12115800" cy="2743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điếu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(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994817" y="9753600"/>
            <a:ext cx="12115800" cy="2667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 b="1" i="1" dirty="0"/>
          </a:p>
          <a:p>
            <a:pPr algn="ctr"/>
            <a:r>
              <a:rPr lang="vi-VN" sz="4400" b="1" i="1" dirty="0">
                <a:solidFill>
                  <a:schemeClr val="tx1"/>
                </a:solidFill>
                <a:latin typeface="+mj-lt"/>
              </a:rPr>
              <a:t>Bui </a:t>
            </a:r>
            <a:r>
              <a:rPr lang="vi-VN" sz="4400" b="1" i="1" dirty="0" err="1">
                <a:solidFill>
                  <a:schemeClr val="tx1"/>
                </a:solidFill>
                <a:latin typeface="+mj-lt"/>
              </a:rPr>
              <a:t>một</a:t>
            </a:r>
            <a:r>
              <a:rPr lang="vi-VN" sz="44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4400" b="1" i="1" dirty="0" err="1">
                <a:solidFill>
                  <a:schemeClr val="tx1"/>
                </a:solidFill>
                <a:latin typeface="+mj-lt"/>
              </a:rPr>
              <a:t>tấc</a:t>
            </a:r>
            <a:r>
              <a:rPr lang="vi-VN" sz="44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4400" b="1" i="1" dirty="0" err="1">
                <a:solidFill>
                  <a:schemeClr val="tx1"/>
                </a:solidFill>
                <a:latin typeface="+mj-lt"/>
              </a:rPr>
              <a:t>lòng</a:t>
            </a:r>
            <a:r>
              <a:rPr lang="vi-VN" sz="4400" b="1" i="1" dirty="0">
                <a:solidFill>
                  <a:schemeClr val="tx1"/>
                </a:solidFill>
                <a:latin typeface="+mj-lt"/>
              </a:rPr>
              <a:t> ưu </a:t>
            </a:r>
            <a:r>
              <a:rPr lang="vi-VN" sz="4400" b="1" i="1" dirty="0" err="1">
                <a:solidFill>
                  <a:schemeClr val="tx1"/>
                </a:solidFill>
                <a:latin typeface="+mj-lt"/>
              </a:rPr>
              <a:t>ái</a:t>
            </a:r>
            <a:r>
              <a:rPr lang="vi-VN" sz="44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4400" b="1" i="1" dirty="0" err="1">
                <a:solidFill>
                  <a:schemeClr val="tx1"/>
                </a:solidFill>
                <a:latin typeface="+mj-lt"/>
              </a:rPr>
              <a:t>cũ</a:t>
            </a:r>
            <a:r>
              <a:rPr lang="vi-VN" sz="4400" b="1" i="1" dirty="0">
                <a:solidFill>
                  <a:schemeClr val="tx1"/>
                </a:solidFill>
                <a:latin typeface="+mj-lt"/>
              </a:rPr>
              <a:t>,</a:t>
            </a:r>
            <a:br>
              <a:rPr lang="vi-VN" sz="4400" b="1" i="1" dirty="0">
                <a:solidFill>
                  <a:schemeClr val="tx1"/>
                </a:solidFill>
                <a:latin typeface="+mj-lt"/>
              </a:rPr>
            </a:br>
            <a:r>
              <a:rPr lang="vi-VN" sz="4400" b="1" i="1" dirty="0" err="1">
                <a:solidFill>
                  <a:schemeClr val="tx1"/>
                </a:solidFill>
                <a:latin typeface="+mj-lt"/>
              </a:rPr>
              <a:t>Ðêm</a:t>
            </a:r>
            <a:r>
              <a:rPr lang="vi-VN" sz="44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4400" b="1" i="1" dirty="0" err="1">
                <a:solidFill>
                  <a:schemeClr val="tx1"/>
                </a:solidFill>
                <a:latin typeface="+mj-lt"/>
              </a:rPr>
              <a:t>ngày</a:t>
            </a:r>
            <a:r>
              <a:rPr lang="vi-VN" sz="44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4400" b="1" i="1" dirty="0" err="1">
                <a:solidFill>
                  <a:schemeClr val="tx1"/>
                </a:solidFill>
                <a:latin typeface="+mj-lt"/>
              </a:rPr>
              <a:t>cuồn</a:t>
            </a:r>
            <a:r>
              <a:rPr lang="vi-VN" sz="44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4400" b="1" i="1" dirty="0" err="1">
                <a:solidFill>
                  <a:schemeClr val="tx1"/>
                </a:solidFill>
                <a:latin typeface="+mj-lt"/>
              </a:rPr>
              <a:t>cuộn</a:t>
            </a:r>
            <a:r>
              <a:rPr lang="vi-VN" sz="44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4400" b="1" i="1" dirty="0" err="1">
                <a:solidFill>
                  <a:schemeClr val="tx1"/>
                </a:solidFill>
                <a:latin typeface="+mj-lt"/>
              </a:rPr>
              <a:t>nước</a:t>
            </a:r>
            <a:r>
              <a:rPr lang="vi-VN" sz="44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4400" b="1" i="1" dirty="0" err="1">
                <a:solidFill>
                  <a:schemeClr val="tx1"/>
                </a:solidFill>
                <a:latin typeface="+mj-lt"/>
              </a:rPr>
              <a:t>triều</a:t>
            </a:r>
            <a:r>
              <a:rPr lang="vi-VN" sz="4400" b="1" i="1" dirty="0">
                <a:solidFill>
                  <a:schemeClr val="tx1"/>
                </a:solidFill>
                <a:latin typeface="+mj-lt"/>
              </a:rPr>
              <a:t> đông.</a:t>
            </a:r>
          </a:p>
          <a:p>
            <a:pPr algn="ctr"/>
            <a:r>
              <a:rPr lang="vi-VN" sz="4400" b="1" i="1" dirty="0">
                <a:solidFill>
                  <a:schemeClr val="tx1"/>
                </a:solidFill>
                <a:latin typeface="+mj-lt"/>
              </a:rPr>
              <a:t>                                                      (</a:t>
            </a:r>
            <a:r>
              <a:rPr lang="vi-VN" sz="4400" b="1" i="1" dirty="0" err="1">
                <a:solidFill>
                  <a:schemeClr val="tx1"/>
                </a:solidFill>
                <a:latin typeface="+mj-lt"/>
              </a:rPr>
              <a:t>Thuật</a:t>
            </a:r>
            <a:r>
              <a:rPr lang="vi-VN" sz="44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4400" b="1" i="1" dirty="0" err="1">
                <a:solidFill>
                  <a:schemeClr val="tx1"/>
                </a:solidFill>
                <a:latin typeface="+mj-lt"/>
              </a:rPr>
              <a:t>hứng</a:t>
            </a:r>
            <a:r>
              <a:rPr lang="vi-VN" sz="4400" b="1" i="1" dirty="0">
                <a:solidFill>
                  <a:schemeClr val="tx1"/>
                </a:solidFill>
                <a:latin typeface="+mj-lt"/>
              </a:rPr>
              <a:t> -25)</a:t>
            </a:r>
          </a:p>
          <a:p>
            <a:pPr algn="ctr"/>
            <a:endParaRPr lang="vi-VN" sz="4400" b="1" i="1" dirty="0"/>
          </a:p>
        </p:txBody>
      </p:sp>
      <p:sp>
        <p:nvSpPr>
          <p:cNvPr id="11" name="Rectangle 10"/>
          <p:cNvSpPr/>
          <p:nvPr/>
        </p:nvSpPr>
        <p:spPr>
          <a:xfrm>
            <a:off x="1000750" y="1295400"/>
            <a:ext cx="12115800" cy="2743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400" b="1" i="1" dirty="0">
                <a:solidFill>
                  <a:schemeClr val="tx1"/>
                </a:solidFill>
              </a:rPr>
              <a:t>               </a:t>
            </a:r>
            <a:r>
              <a:rPr lang="vi-VN" sz="4400" b="1" i="1" dirty="0">
                <a:solidFill>
                  <a:schemeClr val="tx1"/>
                </a:solidFill>
                <a:latin typeface="+mj-lt"/>
              </a:rPr>
              <a:t>Bui </a:t>
            </a:r>
            <a:r>
              <a:rPr lang="vi-VN" sz="4400" b="1" i="1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vi-VN" sz="44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4400" b="1" i="1" dirty="0" err="1">
                <a:solidFill>
                  <a:schemeClr val="tx1"/>
                </a:solidFill>
                <a:latin typeface="+mj-lt"/>
              </a:rPr>
              <a:t>một</a:t>
            </a:r>
            <a:r>
              <a:rPr lang="vi-VN" sz="44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4400" b="1" i="1" dirty="0" err="1">
                <a:solidFill>
                  <a:schemeClr val="tx1"/>
                </a:solidFill>
                <a:latin typeface="+mj-lt"/>
              </a:rPr>
              <a:t>lòng</a:t>
            </a:r>
            <a:r>
              <a:rPr lang="vi-VN" sz="4400" b="1" i="1" dirty="0">
                <a:solidFill>
                  <a:schemeClr val="tx1"/>
                </a:solidFill>
                <a:latin typeface="+mj-lt"/>
              </a:rPr>
              <a:t> trung </a:t>
            </a:r>
            <a:r>
              <a:rPr lang="vi-VN" sz="4400" b="1" i="1" dirty="0" err="1">
                <a:solidFill>
                  <a:schemeClr val="tx1"/>
                </a:solidFill>
                <a:latin typeface="+mj-lt"/>
              </a:rPr>
              <a:t>lẫn</a:t>
            </a:r>
            <a:r>
              <a:rPr lang="vi-VN" sz="44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4400" b="1" i="1" dirty="0" err="1">
                <a:solidFill>
                  <a:schemeClr val="tx1"/>
                </a:solidFill>
                <a:latin typeface="+mj-lt"/>
              </a:rPr>
              <a:t>hiếu</a:t>
            </a:r>
            <a:r>
              <a:rPr lang="vi-VN" sz="4400" b="1" i="1" dirty="0">
                <a:solidFill>
                  <a:schemeClr val="tx1"/>
                </a:solidFill>
                <a:latin typeface="+mj-lt"/>
              </a:rPr>
              <a:t>,</a:t>
            </a:r>
          </a:p>
          <a:p>
            <a:r>
              <a:rPr lang="vi-VN" sz="4400" b="1" i="1" dirty="0">
                <a:solidFill>
                  <a:schemeClr val="tx1"/>
                </a:solidFill>
                <a:latin typeface="+mj-lt"/>
              </a:rPr>
              <a:t>          </a:t>
            </a:r>
            <a:r>
              <a:rPr lang="vi-VN" sz="4400" b="1" i="1" dirty="0" err="1">
                <a:solidFill>
                  <a:schemeClr val="tx1"/>
                </a:solidFill>
                <a:latin typeface="+mj-lt"/>
              </a:rPr>
              <a:t>Mài</a:t>
            </a:r>
            <a:r>
              <a:rPr lang="vi-VN" sz="4400" b="1" i="1" dirty="0">
                <a:solidFill>
                  <a:schemeClr val="tx1"/>
                </a:solidFill>
                <a:latin typeface="+mj-lt"/>
              </a:rPr>
              <a:t> chăng </a:t>
            </a:r>
            <a:r>
              <a:rPr lang="vi-VN" sz="4400" b="1" i="1" dirty="0" err="1">
                <a:solidFill>
                  <a:schemeClr val="tx1"/>
                </a:solidFill>
                <a:latin typeface="+mj-lt"/>
              </a:rPr>
              <a:t>khuyết</a:t>
            </a:r>
            <a:r>
              <a:rPr lang="vi-VN" sz="4400" b="1" i="1" dirty="0">
                <a:solidFill>
                  <a:schemeClr val="tx1"/>
                </a:solidFill>
                <a:latin typeface="+mj-lt"/>
              </a:rPr>
              <a:t>, </a:t>
            </a:r>
            <a:r>
              <a:rPr lang="vi-VN" sz="4400" b="1" i="1" dirty="0" err="1">
                <a:solidFill>
                  <a:schemeClr val="tx1"/>
                </a:solidFill>
                <a:latin typeface="+mj-lt"/>
              </a:rPr>
              <a:t>nhuộm</a:t>
            </a:r>
            <a:r>
              <a:rPr lang="vi-VN" sz="4400" b="1" i="1" dirty="0">
                <a:solidFill>
                  <a:schemeClr val="tx1"/>
                </a:solidFill>
                <a:latin typeface="+mj-lt"/>
              </a:rPr>
              <a:t> chăng đen.</a:t>
            </a:r>
          </a:p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                                                   (</a:t>
            </a:r>
            <a:r>
              <a:rPr lang="vi-VN" sz="3600" b="1" i="1" dirty="0" err="1">
                <a:solidFill>
                  <a:schemeClr val="tx1"/>
                </a:solidFill>
                <a:latin typeface="+mj-lt"/>
              </a:rPr>
              <a:t>Thuật</a:t>
            </a:r>
            <a:r>
              <a:rPr lang="vi-VN" sz="36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i="1" dirty="0" err="1">
                <a:solidFill>
                  <a:schemeClr val="tx1"/>
                </a:solidFill>
                <a:latin typeface="+mj-lt"/>
              </a:rPr>
              <a:t>hứng</a:t>
            </a:r>
            <a:r>
              <a:rPr lang="vi-VN" sz="36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-22)</a:t>
            </a:r>
          </a:p>
        </p:txBody>
      </p:sp>
    </p:spTree>
    <p:extLst>
      <p:ext uri="{BB962C8B-B14F-4D97-AF65-F5344CB8AC3E}">
        <p14:creationId xmlns:p14="http://schemas.microsoft.com/office/powerpoint/2010/main" val="37815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98338" y="1110465"/>
            <a:ext cx="5760640" cy="17281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4" tIns="91422" rIns="182844" bIns="91422" rtlCol="0" anchor="ctr"/>
          <a:lstStyle/>
          <a:p>
            <a:pPr algn="ctr" defTabSz="1828396" latinLnBrk="1"/>
            <a:r>
              <a:rPr lang="en-US" sz="4800" dirty="0">
                <a:solidFill>
                  <a:prstClr val="white"/>
                </a:solidFill>
              </a:rPr>
              <a:t>AI NHANH HƠN?</a:t>
            </a:r>
          </a:p>
        </p:txBody>
      </p:sp>
      <p:sp>
        <p:nvSpPr>
          <p:cNvPr id="4" name="Rectangle 3"/>
          <p:cNvSpPr/>
          <p:nvPr/>
        </p:nvSpPr>
        <p:spPr>
          <a:xfrm>
            <a:off x="1032347" y="3185592"/>
            <a:ext cx="14833648" cy="337415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82844" tIns="91422" rIns="182844" bIns="91422" rtlCol="0" anchor="ctr"/>
          <a:lstStyle/>
          <a:p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/>
              <a:t>Câu</a:t>
            </a:r>
            <a:r>
              <a:rPr lang="en-US" b="1" dirty="0"/>
              <a:t> 1: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mệnh</a:t>
            </a:r>
            <a:r>
              <a:rPr lang="en-US" dirty="0"/>
              <a:t> </a:t>
            </a:r>
            <a:r>
              <a:rPr lang="en-US" dirty="0" err="1"/>
              <a:t>danh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chúa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Nôm</a:t>
            </a:r>
            <a:r>
              <a:rPr lang="en-US" dirty="0"/>
              <a:t>?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6370051" y="9954344"/>
            <a:ext cx="5760640" cy="152839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4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dirty="0"/>
          </a:p>
        </p:txBody>
      </p:sp>
      <p:pic>
        <p:nvPicPr>
          <p:cNvPr id="7" name="Picture 6" descr="MurK5d6O8r0qxA5NCCQwiQ">
            <a:extLst>
              <a:ext uri="{FF2B5EF4-FFF2-40B4-BE49-F238E27FC236}">
                <a16:creationId xmlns="" xmlns:a16="http://schemas.microsoft.com/office/drawing/2014/main" id="{FCDCD7D1-C95A-4406-AEF1-BB3D7AC1B14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0051" y="1911964"/>
            <a:ext cx="5544616" cy="75383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053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55144492-maichilone-cypress-2.jpg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b="18089"/>
          <a:stretch>
            <a:fillRect/>
          </a:stretch>
        </p:blipFill>
        <p:spPr>
          <a:xfrm>
            <a:off x="0" y="0"/>
            <a:ext cx="24387175" cy="1371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913667" y="0"/>
            <a:ext cx="12192000" cy="298543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>
              <a:defRPr/>
            </a:pPr>
            <a:r>
              <a:rPr lang="vi-VN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vi-VN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vi-VN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vi-VN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linh </a:t>
            </a:r>
            <a:r>
              <a:rPr lang="vi-VN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vi-VN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vi-VN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vi-VN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defRPr/>
            </a:pPr>
            <a:r>
              <a:rPr lang="vi-VN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vi-VN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vi-VN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dân </a:t>
            </a:r>
            <a:r>
              <a:rPr lang="vi-VN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defRPr/>
            </a:pP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(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  <a:p>
            <a:pPr defTabSz="914400">
              <a:defRPr/>
            </a:pPr>
            <a:endParaRPr lang="vi-VN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57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5084ad29_135087236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4146" y="4121696"/>
            <a:ext cx="7153029" cy="921330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632232" y="7345311"/>
            <a:ext cx="13901953" cy="23572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571500" indent="-571500" algn="just">
              <a:lnSpc>
                <a:spcPts val="6000"/>
              </a:lnSpc>
              <a:buFontTx/>
              <a:buChar char="-"/>
              <a:defRPr/>
            </a:pPr>
            <a:r>
              <a:rPr lang="nl-N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t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ts val="6000"/>
              </a:lnSpc>
              <a:defRPr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6000"/>
              </a:lnSpc>
              <a:defRPr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632391" y="1881654"/>
            <a:ext cx="175459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2.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dung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b.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thiên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nhiên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632391" y="1063305"/>
            <a:ext cx="20697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IV.</a:t>
            </a:r>
            <a:r>
              <a:rPr lang="en-US" sz="48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 NGHIỆP SÁNG TÁC</a:t>
            </a:r>
            <a:endParaRPr lang="en-US" sz="4800" b="1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Freeform 5">
            <a:extLst>
              <a:ext uri="{FF2B5EF4-FFF2-40B4-BE49-F238E27FC236}">
                <a16:creationId xmlns="" xmlns:a16="http://schemas.microsoft.com/office/drawing/2014/main" id="{B50CABAF-97C0-4391-A620-5083A3F275CF}"/>
              </a:ext>
            </a:extLst>
          </p:cNvPr>
          <p:cNvSpPr/>
          <p:nvPr/>
        </p:nvSpPr>
        <p:spPr bwMode="auto">
          <a:xfrm>
            <a:off x="2046366" y="8811100"/>
            <a:ext cx="399279" cy="282575"/>
          </a:xfrm>
          <a:custGeom>
            <a:avLst/>
            <a:gdLst>
              <a:gd name="T0" fmla="*/ 272 w 276"/>
              <a:gd name="T1" fmla="*/ 29 h 210"/>
              <a:gd name="T2" fmla="*/ 245 w 276"/>
              <a:gd name="T3" fmla="*/ 3 h 210"/>
              <a:gd name="T4" fmla="*/ 237 w 276"/>
              <a:gd name="T5" fmla="*/ 0 h 210"/>
              <a:gd name="T6" fmla="*/ 230 w 276"/>
              <a:gd name="T7" fmla="*/ 3 h 210"/>
              <a:gd name="T8" fmla="*/ 102 w 276"/>
              <a:gd name="T9" fmla="*/ 130 h 210"/>
              <a:gd name="T10" fmla="*/ 47 w 276"/>
              <a:gd name="T11" fmla="*/ 74 h 210"/>
              <a:gd name="T12" fmla="*/ 39 w 276"/>
              <a:gd name="T13" fmla="*/ 71 h 210"/>
              <a:gd name="T14" fmla="*/ 31 w 276"/>
              <a:gd name="T15" fmla="*/ 74 h 210"/>
              <a:gd name="T16" fmla="*/ 4 w 276"/>
              <a:gd name="T17" fmla="*/ 101 h 210"/>
              <a:gd name="T18" fmla="*/ 4 w 276"/>
              <a:gd name="T19" fmla="*/ 117 h 210"/>
              <a:gd name="T20" fmla="*/ 94 w 276"/>
              <a:gd name="T21" fmla="*/ 207 h 210"/>
              <a:gd name="T22" fmla="*/ 101 w 276"/>
              <a:gd name="T23" fmla="*/ 210 h 210"/>
              <a:gd name="T24" fmla="*/ 102 w 276"/>
              <a:gd name="T25" fmla="*/ 210 h 210"/>
              <a:gd name="T26" fmla="*/ 102 w 276"/>
              <a:gd name="T27" fmla="*/ 210 h 210"/>
              <a:gd name="T28" fmla="*/ 102 w 276"/>
              <a:gd name="T29" fmla="*/ 210 h 210"/>
              <a:gd name="T30" fmla="*/ 110 w 276"/>
              <a:gd name="T31" fmla="*/ 207 h 210"/>
              <a:gd name="T32" fmla="*/ 272 w 276"/>
              <a:gd name="T33" fmla="*/ 45 h 210"/>
              <a:gd name="T34" fmla="*/ 272 w 276"/>
              <a:gd name="T35" fmla="*/ 29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76" h="210">
                <a:moveTo>
                  <a:pt x="272" y="29"/>
                </a:moveTo>
                <a:cubicBezTo>
                  <a:pt x="245" y="3"/>
                  <a:pt x="245" y="3"/>
                  <a:pt x="245" y="3"/>
                </a:cubicBezTo>
                <a:cubicBezTo>
                  <a:pt x="243" y="1"/>
                  <a:pt x="240" y="0"/>
                  <a:pt x="237" y="0"/>
                </a:cubicBezTo>
                <a:cubicBezTo>
                  <a:pt x="234" y="0"/>
                  <a:pt x="232" y="1"/>
                  <a:pt x="230" y="3"/>
                </a:cubicBezTo>
                <a:cubicBezTo>
                  <a:pt x="102" y="130"/>
                  <a:pt x="102" y="130"/>
                  <a:pt x="102" y="130"/>
                </a:cubicBezTo>
                <a:cubicBezTo>
                  <a:pt x="47" y="74"/>
                  <a:pt x="47" y="74"/>
                  <a:pt x="47" y="74"/>
                </a:cubicBezTo>
                <a:cubicBezTo>
                  <a:pt x="45" y="72"/>
                  <a:pt x="42" y="71"/>
                  <a:pt x="39" y="71"/>
                </a:cubicBezTo>
                <a:cubicBezTo>
                  <a:pt x="36" y="71"/>
                  <a:pt x="33" y="72"/>
                  <a:pt x="31" y="74"/>
                </a:cubicBezTo>
                <a:cubicBezTo>
                  <a:pt x="4" y="101"/>
                  <a:pt x="4" y="101"/>
                  <a:pt x="4" y="101"/>
                </a:cubicBezTo>
                <a:cubicBezTo>
                  <a:pt x="0" y="105"/>
                  <a:pt x="0" y="112"/>
                  <a:pt x="4" y="117"/>
                </a:cubicBezTo>
                <a:cubicBezTo>
                  <a:pt x="94" y="207"/>
                  <a:pt x="94" y="207"/>
                  <a:pt x="94" y="207"/>
                </a:cubicBezTo>
                <a:cubicBezTo>
                  <a:pt x="96" y="209"/>
                  <a:pt x="98" y="210"/>
                  <a:pt x="101" y="210"/>
                </a:cubicBezTo>
                <a:cubicBezTo>
                  <a:pt x="101" y="210"/>
                  <a:pt x="102" y="210"/>
                  <a:pt x="102" y="210"/>
                </a:cubicBezTo>
                <a:cubicBezTo>
                  <a:pt x="102" y="210"/>
                  <a:pt x="102" y="210"/>
                  <a:pt x="102" y="210"/>
                </a:cubicBezTo>
                <a:cubicBezTo>
                  <a:pt x="102" y="210"/>
                  <a:pt x="102" y="210"/>
                  <a:pt x="102" y="210"/>
                </a:cubicBezTo>
                <a:cubicBezTo>
                  <a:pt x="105" y="210"/>
                  <a:pt x="108" y="209"/>
                  <a:pt x="110" y="207"/>
                </a:cubicBezTo>
                <a:cubicBezTo>
                  <a:pt x="272" y="45"/>
                  <a:pt x="272" y="45"/>
                  <a:pt x="272" y="45"/>
                </a:cubicBezTo>
                <a:cubicBezTo>
                  <a:pt x="276" y="41"/>
                  <a:pt x="276" y="34"/>
                  <a:pt x="272" y="2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b="1" dirty="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C8D9324-B7FD-4498-A189-30D25FB6DE46}"/>
              </a:ext>
            </a:extLst>
          </p:cNvPr>
          <p:cNvSpPr/>
          <p:nvPr/>
        </p:nvSpPr>
        <p:spPr>
          <a:xfrm>
            <a:off x="2420642" y="3328204"/>
            <a:ext cx="14113543" cy="34470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571500" indent="-571500" algn="just">
              <a:spcAft>
                <a:spcPts val="0"/>
              </a:spcAft>
              <a:buFontTx/>
              <a:buChar char="-"/>
            </a:pPr>
            <a:r>
              <a:rPr lang="nl-NL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 yêu thiên nhiên:</a:t>
            </a:r>
          </a:p>
          <a:p>
            <a:pPr algn="just">
              <a:spcAft>
                <a:spcPts val="0"/>
              </a:spcAft>
            </a:pPr>
            <a:r>
              <a:rPr lang="nl-NL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+ Thiên nhiên đa dạng, v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ừa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79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038" r="756" b="1119"/>
          <a:stretch>
            <a:fillRect/>
          </a:stretch>
        </p:blipFill>
        <p:spPr>
          <a:xfrm>
            <a:off x="9983787" y="2667000"/>
            <a:ext cx="14403388" cy="1066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31017" y="5410200"/>
            <a:ext cx="12115800" cy="2743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>
                <a:solidFill>
                  <a:schemeClr val="tx1"/>
                </a:solidFill>
              </a:rPr>
              <a:t>                     </a:t>
            </a:r>
            <a:r>
              <a:rPr lang="en-US" b="1" i="1" dirty="0" err="1">
                <a:solidFill>
                  <a:schemeClr val="tx1"/>
                </a:solidFill>
              </a:rPr>
              <a:t>Ao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cạn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vớt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bèo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cấy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muống</a:t>
            </a:r>
            <a:endParaRPr lang="en-US" b="1" i="1" dirty="0">
              <a:solidFill>
                <a:schemeClr val="tx1"/>
              </a:solidFill>
            </a:endParaRPr>
          </a:p>
          <a:p>
            <a:r>
              <a:rPr lang="en-US" b="1" i="1" dirty="0">
                <a:solidFill>
                  <a:schemeClr val="tx1"/>
                </a:solidFill>
              </a:rPr>
              <a:t>                     </a:t>
            </a:r>
            <a:r>
              <a:rPr lang="en-US" b="1" i="1" dirty="0" err="1">
                <a:solidFill>
                  <a:schemeClr val="tx1"/>
                </a:solidFill>
              </a:rPr>
              <a:t>Đìa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thanh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phát</a:t>
            </a:r>
            <a:r>
              <a:rPr lang="en-US" b="1" i="1" dirty="0">
                <a:solidFill>
                  <a:schemeClr val="tx1"/>
                </a:solidFill>
              </a:rPr>
              <a:t> cỏ </a:t>
            </a:r>
            <a:r>
              <a:rPr lang="en-US" b="1" i="1" dirty="0" err="1">
                <a:solidFill>
                  <a:schemeClr val="tx1"/>
                </a:solidFill>
              </a:rPr>
              <a:t>ương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sen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</a:p>
          <a:p>
            <a:r>
              <a:rPr lang="en-US" b="1" dirty="0">
                <a:solidFill>
                  <a:schemeClr val="tx1"/>
                </a:solidFill>
              </a:rPr>
              <a:t>                                               (</a:t>
            </a:r>
            <a:r>
              <a:rPr lang="en-US" b="1" i="1" dirty="0" err="1">
                <a:solidFill>
                  <a:schemeClr val="tx1"/>
                </a:solidFill>
              </a:rPr>
              <a:t>Thuật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hứng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bài</a:t>
            </a:r>
            <a:r>
              <a:rPr lang="en-US" b="1" dirty="0">
                <a:solidFill>
                  <a:schemeClr val="tx1"/>
                </a:solidFill>
              </a:rPr>
              <a:t> 24)</a:t>
            </a:r>
          </a:p>
        </p:txBody>
      </p:sp>
      <p:sp>
        <p:nvSpPr>
          <p:cNvPr id="8" name="Rectangle 7"/>
          <p:cNvSpPr/>
          <p:nvPr/>
        </p:nvSpPr>
        <p:spPr>
          <a:xfrm>
            <a:off x="994817" y="9753600"/>
            <a:ext cx="12115800" cy="2667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 b="1" i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                 </a:t>
            </a:r>
            <a:r>
              <a:rPr lang="en-US" b="1" i="1" dirty="0">
                <a:solidFill>
                  <a:schemeClr val="tx1"/>
                </a:solidFill>
              </a:rPr>
              <a:t>“</a:t>
            </a:r>
            <a:r>
              <a:rPr lang="en-US" b="1" i="1" dirty="0" err="1">
                <a:solidFill>
                  <a:schemeClr val="tx1"/>
                </a:solidFill>
              </a:rPr>
              <a:t>Phượng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những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tiếc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cao</a:t>
            </a:r>
            <a:r>
              <a:rPr lang="en-US" b="1" i="1" dirty="0">
                <a:solidFill>
                  <a:schemeClr val="tx1"/>
                </a:solidFill>
              </a:rPr>
              <a:t>, </a:t>
            </a:r>
            <a:r>
              <a:rPr lang="en-US" b="1" i="1" dirty="0" err="1">
                <a:solidFill>
                  <a:schemeClr val="tx1"/>
                </a:solidFill>
              </a:rPr>
              <a:t>diều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hãy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liệng</a:t>
            </a:r>
            <a:endParaRPr lang="en-US" b="1" i="1" dirty="0">
              <a:solidFill>
                <a:schemeClr val="tx1"/>
              </a:solidFill>
            </a:endParaRPr>
          </a:p>
          <a:p>
            <a:r>
              <a:rPr lang="en-US" b="1" i="1" dirty="0">
                <a:solidFill>
                  <a:schemeClr val="tx1"/>
                </a:solidFill>
              </a:rPr>
              <a:t>                  </a:t>
            </a:r>
            <a:r>
              <a:rPr lang="en-US" b="1" i="1" dirty="0" err="1">
                <a:solidFill>
                  <a:schemeClr val="tx1"/>
                </a:solidFill>
              </a:rPr>
              <a:t>Hoa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thường</a:t>
            </a:r>
            <a:r>
              <a:rPr lang="en-US" b="1" i="1" dirty="0">
                <a:solidFill>
                  <a:schemeClr val="tx1"/>
                </a:solidFill>
              </a:rPr>
              <a:t> hay </a:t>
            </a:r>
            <a:r>
              <a:rPr lang="en-US" b="1" i="1" dirty="0" err="1">
                <a:solidFill>
                  <a:schemeClr val="tx1"/>
                </a:solidFill>
              </a:rPr>
              <a:t>héo</a:t>
            </a:r>
            <a:r>
              <a:rPr lang="en-US" b="1" i="1" dirty="0">
                <a:solidFill>
                  <a:schemeClr val="tx1"/>
                </a:solidFill>
              </a:rPr>
              <a:t>, </a:t>
            </a:r>
            <a:r>
              <a:rPr lang="en-US" b="1" i="1" dirty="0" err="1">
                <a:solidFill>
                  <a:schemeClr val="tx1"/>
                </a:solidFill>
              </a:rPr>
              <a:t>cỏ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thường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tươi</a:t>
            </a:r>
            <a:r>
              <a:rPr lang="en-US" b="1" i="1" dirty="0">
                <a:solidFill>
                  <a:schemeClr val="tx1"/>
                </a:solidFill>
              </a:rPr>
              <a:t>” </a:t>
            </a:r>
          </a:p>
          <a:p>
            <a:r>
              <a:rPr lang="en-US" b="1" dirty="0">
                <a:solidFill>
                  <a:schemeClr val="tx1"/>
                </a:solidFill>
              </a:rPr>
              <a:t>                                                          (</a:t>
            </a:r>
            <a:r>
              <a:rPr lang="en-US" b="1" i="1" dirty="0" err="1">
                <a:solidFill>
                  <a:schemeClr val="tx1"/>
                </a:solidFill>
              </a:rPr>
              <a:t>Tự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thuật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bài</a:t>
            </a:r>
            <a:r>
              <a:rPr lang="en-US" b="1" dirty="0">
                <a:solidFill>
                  <a:schemeClr val="tx1"/>
                </a:solidFill>
              </a:rPr>
              <a:t> 9)</a:t>
            </a:r>
          </a:p>
          <a:p>
            <a:pPr algn="ctr"/>
            <a:endParaRPr lang="vi-VN" sz="4400" b="1" i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00750" y="1295400"/>
            <a:ext cx="12115800" cy="2743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400" b="1" i="1" dirty="0">
                <a:solidFill>
                  <a:schemeClr val="tx1"/>
                </a:solidFill>
              </a:rPr>
              <a:t>               </a:t>
            </a:r>
            <a:r>
              <a:rPr lang="en-US" b="1" i="1" dirty="0" err="1">
                <a:solidFill>
                  <a:schemeClr val="tx1"/>
                </a:solidFill>
              </a:rPr>
              <a:t>Kình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ngạc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băm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vằm</a:t>
            </a:r>
            <a:r>
              <a:rPr lang="en-US" b="1" i="1" dirty="0">
                <a:solidFill>
                  <a:schemeClr val="tx1"/>
                </a:solidFill>
              </a:rPr>
              <a:t> non </a:t>
            </a:r>
            <a:r>
              <a:rPr lang="en-US" b="1" i="1" dirty="0" err="1">
                <a:solidFill>
                  <a:schemeClr val="tx1"/>
                </a:solidFill>
              </a:rPr>
              <a:t>mấy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khúc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</a:p>
          <a:p>
            <a:r>
              <a:rPr lang="en-US" b="1" i="1" dirty="0">
                <a:solidFill>
                  <a:schemeClr val="tx1"/>
                </a:solidFill>
              </a:rPr>
              <a:t>                   </a:t>
            </a:r>
            <a:r>
              <a:rPr lang="en-US" b="1" i="1" dirty="0" err="1">
                <a:solidFill>
                  <a:schemeClr val="tx1"/>
                </a:solidFill>
              </a:rPr>
              <a:t>Giáo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gươm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chìm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gãy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bãi</a:t>
            </a:r>
            <a:r>
              <a:rPr lang="en-US" b="1" i="1" dirty="0">
                <a:solidFill>
                  <a:schemeClr val="tx1"/>
                </a:solidFill>
              </a:rPr>
              <a:t> bao </a:t>
            </a:r>
            <a:r>
              <a:rPr lang="en-US" b="1" i="1" dirty="0" err="1">
                <a:solidFill>
                  <a:schemeClr val="tx1"/>
                </a:solidFill>
              </a:rPr>
              <a:t>tầng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</a:p>
          <a:p>
            <a:r>
              <a:rPr lang="en-US" b="1" i="1" dirty="0">
                <a:solidFill>
                  <a:schemeClr val="tx1"/>
                </a:solidFill>
              </a:rPr>
              <a:t>                                            </a:t>
            </a:r>
            <a:r>
              <a:rPr lang="vi-VN" b="1" i="1" dirty="0">
                <a:solidFill>
                  <a:schemeClr val="tx1"/>
                </a:solidFill>
              </a:rPr>
              <a:t>(Bạch Đằng hải khẩu)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09065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87349" y="954882"/>
            <a:ext cx="23612476" cy="0"/>
            <a:chOff x="192881" y="477441"/>
            <a:chExt cx="11806238" cy="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192881" y="477441"/>
              <a:ext cx="482328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7175839" y="477441"/>
              <a:ext cx="482328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 bwMode="auto">
          <a:xfrm>
            <a:off x="3788804" y="7578726"/>
            <a:ext cx="3943350" cy="0"/>
            <a:chOff x="3838575" y="2892218"/>
            <a:chExt cx="1940605" cy="0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3838575" y="2892218"/>
              <a:ext cx="1515609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5288560" y="2892218"/>
              <a:ext cx="49062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6553626" y="4125531"/>
            <a:ext cx="6958118" cy="695811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7" name="同心圆 2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8600" noProof="1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8600" noProof="1">
                <a:latin typeface="+mj-ea"/>
                <a:ea typeface="+mj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1101374" y="3706831"/>
            <a:ext cx="1663742" cy="1663742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0" name="同心圆 2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6670" b="1" noProof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r>
                <a:rPr lang="en-US" altLang="zh-CN" sz="6670" b="1" noProof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1</a:t>
              </a:r>
              <a:endParaRPr lang="zh-CN" altLang="en-US" sz="6670" b="1" noProof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2554836" y="6479871"/>
            <a:ext cx="1663742" cy="1663742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3" name="同心圆 3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6670" b="1" noProof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r>
                <a:rPr lang="en-US" altLang="zh-CN" sz="6670" b="1" noProof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2</a:t>
              </a:r>
              <a:endParaRPr lang="zh-CN" altLang="en-US" sz="6670" b="1" noProof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1101374" y="9390399"/>
            <a:ext cx="1663742" cy="1663742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6" name="同心圆 3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6670" b="1" noProof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r>
                <a:rPr lang="en-US" altLang="zh-CN" sz="6670" b="1" noProof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3</a:t>
              </a:r>
              <a:endParaRPr lang="zh-CN" altLang="en-US" sz="6670" b="1" noProof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CCB3E4B3-20DB-418D-B1C3-0709D110047D}"/>
              </a:ext>
            </a:extLst>
          </p:cNvPr>
          <p:cNvSpPr txBox="1"/>
          <p:nvPr/>
        </p:nvSpPr>
        <p:spPr>
          <a:xfrm>
            <a:off x="7061141" y="6763539"/>
            <a:ext cx="1219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400" b="1" dirty="0" err="1">
                <a:latin typeface="#9Slide03 Ample" panose="02000000000000000000" pitchFamily="2" charset="0"/>
              </a:rPr>
              <a:t>Văn</a:t>
            </a:r>
            <a:r>
              <a:rPr lang="en-US" sz="6400" b="1" dirty="0">
                <a:latin typeface="#9Slide03 Ample" panose="02000000000000000000" pitchFamily="2" charset="0"/>
              </a:rPr>
              <a:t> </a:t>
            </a:r>
            <a:r>
              <a:rPr lang="en-US" sz="6400" b="1" dirty="0" err="1">
                <a:latin typeface="#9Slide03 Ample" panose="02000000000000000000" pitchFamily="2" charset="0"/>
              </a:rPr>
              <a:t>chính</a:t>
            </a:r>
            <a:r>
              <a:rPr lang="en-US" sz="6400" b="1" dirty="0">
                <a:latin typeface="#9Slide03 Ample" panose="02000000000000000000" pitchFamily="2" charset="0"/>
              </a:rPr>
              <a:t> </a:t>
            </a:r>
            <a:r>
              <a:rPr lang="en-US" sz="6400" b="1" dirty="0" err="1">
                <a:latin typeface="#9Slide03 Ample" panose="02000000000000000000" pitchFamily="2" charset="0"/>
              </a:rPr>
              <a:t>luận</a:t>
            </a:r>
            <a:endParaRPr lang="en-US" sz="6400" dirty="0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8D495359-01D4-478A-8CFF-577079D12E58}"/>
              </a:ext>
            </a:extLst>
          </p:cNvPr>
          <p:cNvSpPr txBox="1"/>
          <p:nvPr/>
        </p:nvSpPr>
        <p:spPr>
          <a:xfrm>
            <a:off x="12809883" y="3400231"/>
            <a:ext cx="111899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/>
              <a:t>Hiểu</a:t>
            </a:r>
            <a:r>
              <a:rPr lang="en-US" sz="4400" b="1" dirty="0"/>
              <a:t> </a:t>
            </a:r>
            <a:r>
              <a:rPr lang="en-US" sz="4400" b="1" dirty="0" err="1"/>
              <a:t>thấu</a:t>
            </a:r>
            <a:r>
              <a:rPr lang="en-US" sz="4400" b="1" dirty="0"/>
              <a:t> </a:t>
            </a:r>
            <a:r>
              <a:rPr lang="en-US" sz="4400" b="1" dirty="0" err="1"/>
              <a:t>đối</a:t>
            </a:r>
            <a:r>
              <a:rPr lang="en-US" sz="4400" b="1" dirty="0"/>
              <a:t> </a:t>
            </a:r>
            <a:r>
              <a:rPr lang="en-US" sz="4400" b="1" dirty="0" err="1"/>
              <a:t>tượng</a:t>
            </a:r>
            <a:r>
              <a:rPr lang="en-US" sz="4400" b="1" dirty="0"/>
              <a:t>, </a:t>
            </a:r>
            <a:r>
              <a:rPr lang="en-US" sz="4400" b="1" dirty="0" err="1"/>
              <a:t>bối</a:t>
            </a:r>
            <a:r>
              <a:rPr lang="en-US" sz="4400" b="1" dirty="0"/>
              <a:t> </a:t>
            </a:r>
            <a:r>
              <a:rPr lang="en-US" sz="4400" b="1" dirty="0" err="1"/>
              <a:t>cảnh</a:t>
            </a:r>
            <a:r>
              <a:rPr lang="en-US" sz="4400" b="1" dirty="0"/>
              <a:t> </a:t>
            </a:r>
            <a:r>
              <a:rPr lang="en-US" sz="4400" b="1" dirty="0" err="1"/>
              <a:t>chính</a:t>
            </a:r>
            <a:r>
              <a:rPr lang="en-US" sz="4400" b="1" dirty="0"/>
              <a:t> </a:t>
            </a:r>
            <a:r>
              <a:rPr lang="en-US" sz="4400" b="1" dirty="0" err="1"/>
              <a:t>trị</a:t>
            </a:r>
            <a:r>
              <a:rPr lang="en-US" sz="4400" b="1" dirty="0"/>
              <a:t>, </a:t>
            </a:r>
            <a:r>
              <a:rPr lang="en-US" sz="4400" b="1" dirty="0" err="1"/>
              <a:t>các</a:t>
            </a:r>
            <a:r>
              <a:rPr lang="en-US" sz="4400" b="1" dirty="0"/>
              <a:t> </a:t>
            </a:r>
            <a:r>
              <a:rPr lang="en-US" sz="4400" b="1" dirty="0" err="1"/>
              <a:t>vấn</a:t>
            </a:r>
            <a:r>
              <a:rPr lang="en-US" sz="4400" b="1" dirty="0"/>
              <a:t> </a:t>
            </a:r>
            <a:r>
              <a:rPr lang="en-US" sz="4400" b="1" dirty="0" err="1"/>
              <a:t>đề</a:t>
            </a:r>
            <a:r>
              <a:rPr lang="en-US" sz="4400" b="1" dirty="0"/>
              <a:t> </a:t>
            </a:r>
            <a:r>
              <a:rPr lang="en-US" sz="4400" b="1" dirty="0" err="1"/>
              <a:t>thời</a:t>
            </a:r>
            <a:r>
              <a:rPr lang="en-US" sz="4400" b="1" dirty="0"/>
              <a:t> </a:t>
            </a:r>
            <a:r>
              <a:rPr lang="en-US" sz="4400" b="1" dirty="0" err="1"/>
              <a:t>sự</a:t>
            </a:r>
            <a:r>
              <a:rPr lang="en-US" sz="4400" b="1" dirty="0"/>
              <a:t> </a:t>
            </a:r>
            <a:r>
              <a:rPr lang="en-US" sz="4400" b="1" dirty="0" err="1"/>
              <a:t>có</a:t>
            </a:r>
            <a:r>
              <a:rPr lang="en-US" sz="4400" b="1" dirty="0"/>
              <a:t> </a:t>
            </a:r>
            <a:r>
              <a:rPr lang="en-US" sz="4400" b="1" dirty="0" err="1"/>
              <a:t>liên</a:t>
            </a:r>
            <a:r>
              <a:rPr lang="en-US" sz="4400" b="1" dirty="0"/>
              <a:t> </a:t>
            </a:r>
            <a:r>
              <a:rPr lang="en-US" sz="4400" b="1" dirty="0" err="1"/>
              <a:t>quan</a:t>
            </a:r>
            <a:r>
              <a:rPr lang="en-US" sz="4400" b="1" dirty="0"/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B8108335-D476-4016-B2F0-3555C4C2BFB1}"/>
              </a:ext>
            </a:extLst>
          </p:cNvPr>
          <p:cNvSpPr txBox="1"/>
          <p:nvPr/>
        </p:nvSpPr>
        <p:spPr>
          <a:xfrm>
            <a:off x="14330900" y="6200534"/>
            <a:ext cx="98444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/>
              <a:t>Tạo</a:t>
            </a:r>
            <a:r>
              <a:rPr lang="en-US" sz="4800" b="1" dirty="0"/>
              <a:t> </a:t>
            </a:r>
            <a:r>
              <a:rPr lang="en-US" sz="4800" b="1" dirty="0" err="1"/>
              <a:t>dựng</a:t>
            </a:r>
            <a:r>
              <a:rPr lang="en-US" sz="4800" b="1" dirty="0"/>
              <a:t> </a:t>
            </a:r>
            <a:r>
              <a:rPr lang="en-US" sz="4800" b="1" dirty="0" err="1"/>
              <a:t>nền</a:t>
            </a:r>
            <a:r>
              <a:rPr lang="en-US" sz="4800" b="1" dirty="0"/>
              <a:t> </a:t>
            </a:r>
            <a:r>
              <a:rPr lang="en-US" sz="4800" b="1" dirty="0" err="1"/>
              <a:t>tảng</a:t>
            </a:r>
            <a:r>
              <a:rPr lang="en-US" sz="4800" b="1" dirty="0"/>
              <a:t> </a:t>
            </a:r>
            <a:r>
              <a:rPr lang="en-US" sz="4800" b="1" dirty="0" err="1"/>
              <a:t>chính</a:t>
            </a:r>
            <a:r>
              <a:rPr lang="en-US" sz="4800" b="1" dirty="0"/>
              <a:t> </a:t>
            </a:r>
            <a:r>
              <a:rPr lang="en-US" sz="4800" b="1" dirty="0" err="1"/>
              <a:t>nghĩa</a:t>
            </a:r>
            <a:r>
              <a:rPr lang="en-US" sz="4800" b="1" dirty="0"/>
              <a:t> </a:t>
            </a:r>
            <a:r>
              <a:rPr lang="en-US" sz="4800" b="1" dirty="0" err="1"/>
              <a:t>làm</a:t>
            </a:r>
            <a:r>
              <a:rPr lang="en-US" sz="4800" b="1" dirty="0"/>
              <a:t> </a:t>
            </a:r>
            <a:r>
              <a:rPr lang="en-US" sz="4800" b="1" dirty="0" err="1"/>
              <a:t>cơ</a:t>
            </a:r>
            <a:r>
              <a:rPr lang="en-US" sz="4800" b="1" dirty="0"/>
              <a:t> </a:t>
            </a:r>
            <a:r>
              <a:rPr lang="en-US" sz="4800" b="1" dirty="0" err="1"/>
              <a:t>sở</a:t>
            </a:r>
            <a:r>
              <a:rPr lang="en-US" sz="4800" b="1" dirty="0"/>
              <a:t> </a:t>
            </a:r>
            <a:r>
              <a:rPr lang="en-US" sz="4800" b="1" dirty="0" err="1"/>
              <a:t>vững</a:t>
            </a:r>
            <a:r>
              <a:rPr lang="en-US" sz="4800" b="1" dirty="0"/>
              <a:t> </a:t>
            </a:r>
            <a:r>
              <a:rPr lang="en-US" sz="4800" b="1" dirty="0" err="1"/>
              <a:t>chắc</a:t>
            </a:r>
            <a:r>
              <a:rPr lang="en-US" sz="4800" b="1" dirty="0"/>
              <a:t> </a:t>
            </a:r>
            <a:r>
              <a:rPr lang="en-US" sz="4800" b="1" dirty="0" err="1"/>
              <a:t>cho</a:t>
            </a:r>
            <a:r>
              <a:rPr lang="en-US" sz="4800" b="1" dirty="0"/>
              <a:t> </a:t>
            </a:r>
            <a:r>
              <a:rPr lang="en-US" sz="4800" b="1" dirty="0" err="1"/>
              <a:t>các</a:t>
            </a:r>
            <a:r>
              <a:rPr lang="en-US" sz="4800" b="1" dirty="0"/>
              <a:t> </a:t>
            </a:r>
            <a:r>
              <a:rPr lang="en-US" sz="4800" b="1" dirty="0" err="1"/>
              <a:t>lập</a:t>
            </a:r>
            <a:r>
              <a:rPr lang="en-US" sz="4800" b="1" dirty="0"/>
              <a:t> </a:t>
            </a:r>
            <a:r>
              <a:rPr lang="en-US" sz="4800" b="1" dirty="0" err="1"/>
              <a:t>luận</a:t>
            </a:r>
            <a:r>
              <a:rPr lang="en-US" sz="4800" b="1" dirty="0"/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A415C6A9-7B2E-4E57-848D-8A825C806956}"/>
              </a:ext>
            </a:extLst>
          </p:cNvPr>
          <p:cNvSpPr txBox="1"/>
          <p:nvPr/>
        </p:nvSpPr>
        <p:spPr>
          <a:xfrm>
            <a:off x="12921016" y="9774703"/>
            <a:ext cx="1123471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/>
              <a:t>Lập</a:t>
            </a:r>
            <a:r>
              <a:rPr lang="en-US" sz="4400" b="1" dirty="0"/>
              <a:t> </a:t>
            </a:r>
            <a:r>
              <a:rPr lang="en-US" sz="4400" b="1" dirty="0" err="1"/>
              <a:t>luận</a:t>
            </a:r>
            <a:r>
              <a:rPr lang="en-US" sz="4400" b="1" dirty="0"/>
              <a:t> </a:t>
            </a:r>
            <a:r>
              <a:rPr lang="en-US" sz="4400" b="1" dirty="0" err="1"/>
              <a:t>chặt</a:t>
            </a:r>
            <a:r>
              <a:rPr lang="en-US" sz="4400" b="1" dirty="0"/>
              <a:t> </a:t>
            </a:r>
            <a:r>
              <a:rPr lang="en-US" sz="4400" b="1" dirty="0" err="1"/>
              <a:t>chẽ</a:t>
            </a:r>
            <a:r>
              <a:rPr lang="en-US" sz="4400" b="1" dirty="0"/>
              <a:t>, </a:t>
            </a:r>
            <a:r>
              <a:rPr lang="en-US" sz="4400" b="1" dirty="0" err="1"/>
              <a:t>lí</a:t>
            </a:r>
            <a:r>
              <a:rPr lang="en-US" sz="4400" b="1" dirty="0"/>
              <a:t> </a:t>
            </a:r>
            <a:r>
              <a:rPr lang="en-US" sz="4400" b="1" dirty="0" err="1"/>
              <a:t>lẽ</a:t>
            </a:r>
            <a:r>
              <a:rPr lang="en-US" sz="4400" b="1" dirty="0"/>
              <a:t> </a:t>
            </a:r>
            <a:r>
              <a:rPr lang="en-US" sz="4400" b="1" dirty="0" err="1"/>
              <a:t>sắc</a:t>
            </a:r>
            <a:r>
              <a:rPr lang="en-US" sz="4400" b="1" dirty="0"/>
              <a:t> </a:t>
            </a:r>
            <a:r>
              <a:rPr lang="en-US" sz="4400" b="1" dirty="0" err="1"/>
              <a:t>bén</a:t>
            </a:r>
            <a:r>
              <a:rPr lang="en-US" sz="4400" b="1" dirty="0"/>
              <a:t>, </a:t>
            </a:r>
            <a:r>
              <a:rPr lang="en-US" sz="4400" b="1" dirty="0" err="1"/>
              <a:t>dẫn</a:t>
            </a:r>
            <a:r>
              <a:rPr lang="en-US" sz="4400" b="1" dirty="0"/>
              <a:t> </a:t>
            </a:r>
            <a:r>
              <a:rPr lang="en-US" sz="4400" b="1" dirty="0" err="1"/>
              <a:t>chứng</a:t>
            </a:r>
            <a:r>
              <a:rPr lang="en-US" sz="4400" b="1" dirty="0"/>
              <a:t> </a:t>
            </a:r>
            <a:r>
              <a:rPr lang="en-US" sz="4400" b="1" dirty="0" err="1"/>
              <a:t>xác</a:t>
            </a:r>
            <a:r>
              <a:rPr lang="en-US" sz="4400" b="1" dirty="0"/>
              <a:t> </a:t>
            </a:r>
            <a:r>
              <a:rPr lang="en-US" sz="4400" b="1" dirty="0" err="1"/>
              <a:t>thực</a:t>
            </a:r>
            <a:r>
              <a:rPr lang="en-US" sz="4400" b="1" dirty="0"/>
              <a:t>; </a:t>
            </a:r>
            <a:r>
              <a:rPr lang="en-US" sz="4400" b="1" dirty="0" err="1"/>
              <a:t>ngôn</a:t>
            </a:r>
            <a:r>
              <a:rPr lang="en-US" sz="4400" b="1" dirty="0"/>
              <a:t> </a:t>
            </a:r>
            <a:r>
              <a:rPr lang="en-US" sz="4400" b="1" dirty="0" err="1"/>
              <a:t>ngữ</a:t>
            </a:r>
            <a:r>
              <a:rPr lang="en-US" sz="4400" b="1" dirty="0"/>
              <a:t> </a:t>
            </a:r>
            <a:r>
              <a:rPr lang="en-US" sz="4400" b="1" dirty="0" err="1"/>
              <a:t>hàm</a:t>
            </a:r>
            <a:r>
              <a:rPr lang="en-US" sz="4400" b="1" dirty="0"/>
              <a:t> </a:t>
            </a:r>
            <a:r>
              <a:rPr lang="en-US" sz="4400" b="1" dirty="0" err="1"/>
              <a:t>súc</a:t>
            </a:r>
            <a:r>
              <a:rPr lang="en-US" sz="4400" b="1" dirty="0"/>
              <a:t>; </a:t>
            </a:r>
            <a:r>
              <a:rPr lang="en-US" sz="4400" b="1" dirty="0" err="1"/>
              <a:t>giọng</a:t>
            </a:r>
            <a:r>
              <a:rPr lang="en-US" sz="4400" b="1" dirty="0"/>
              <a:t> </a:t>
            </a:r>
            <a:r>
              <a:rPr lang="en-US" sz="4400" b="1" dirty="0" err="1"/>
              <a:t>điệu</a:t>
            </a:r>
            <a:r>
              <a:rPr lang="en-US" sz="4400" b="1" dirty="0"/>
              <a:t> </a:t>
            </a:r>
            <a:r>
              <a:rPr lang="en-US" sz="4400" b="1" dirty="0" err="1"/>
              <a:t>phong</a:t>
            </a:r>
            <a:r>
              <a:rPr lang="en-US" sz="4400" b="1" dirty="0"/>
              <a:t> </a:t>
            </a:r>
            <a:r>
              <a:rPr lang="en-US" sz="4400" b="1" dirty="0" err="1"/>
              <a:t>phú</a:t>
            </a:r>
            <a:r>
              <a:rPr lang="en-US" sz="4400" b="1" dirty="0"/>
              <a:t>, </a:t>
            </a:r>
            <a:r>
              <a:rPr lang="en-US" sz="4400" b="1" dirty="0" err="1"/>
              <a:t>linh</a:t>
            </a:r>
            <a:r>
              <a:rPr lang="en-US" sz="4400" b="1" dirty="0"/>
              <a:t> </a:t>
            </a:r>
            <a:r>
              <a:rPr lang="en-US" sz="4400" b="1" dirty="0" err="1"/>
              <a:t>hoạt</a:t>
            </a:r>
            <a:r>
              <a:rPr lang="en-US" sz="4400" b="1" dirty="0"/>
              <a:t>, </a:t>
            </a:r>
            <a:r>
              <a:rPr lang="en-US" sz="4400" b="1" dirty="0" err="1"/>
              <a:t>truyền</a:t>
            </a:r>
            <a:r>
              <a:rPr lang="en-US" sz="4400" b="1" dirty="0"/>
              <a:t> </a:t>
            </a:r>
            <a:r>
              <a:rPr lang="en-US" sz="4400" b="1" dirty="0" err="1"/>
              <a:t>cảm</a:t>
            </a:r>
            <a:r>
              <a:rPr lang="en-US" sz="4400" b="1" dirty="0"/>
              <a:t>; </a:t>
            </a:r>
            <a:r>
              <a:rPr lang="en-US" sz="4400" b="1" dirty="0" err="1"/>
              <a:t>kết</a:t>
            </a:r>
            <a:r>
              <a:rPr lang="en-US" sz="4400" b="1" dirty="0"/>
              <a:t> </a:t>
            </a:r>
            <a:r>
              <a:rPr lang="en-US" sz="4400" b="1" dirty="0" err="1"/>
              <a:t>hợp</a:t>
            </a:r>
            <a:r>
              <a:rPr lang="en-US" sz="4400" b="1" dirty="0"/>
              <a:t> </a:t>
            </a:r>
            <a:r>
              <a:rPr lang="en-US" sz="4400" b="1" dirty="0" err="1"/>
              <a:t>nhiều</a:t>
            </a:r>
            <a:r>
              <a:rPr lang="en-US" sz="4400" b="1" dirty="0"/>
              <a:t> </a:t>
            </a:r>
            <a:r>
              <a:rPr lang="en-US" sz="4400" b="1" dirty="0" err="1"/>
              <a:t>phương</a:t>
            </a:r>
            <a:r>
              <a:rPr lang="en-US" sz="4400" b="1" dirty="0"/>
              <a:t> </a:t>
            </a:r>
            <a:r>
              <a:rPr lang="en-US" sz="4400" b="1" dirty="0" err="1"/>
              <a:t>thức</a:t>
            </a:r>
            <a:r>
              <a:rPr lang="en-US" sz="4400" b="1" dirty="0"/>
              <a:t> </a:t>
            </a:r>
            <a:r>
              <a:rPr lang="en-US" sz="4400" b="1" dirty="0" err="1"/>
              <a:t>biểu</a:t>
            </a:r>
            <a:r>
              <a:rPr lang="en-US" sz="4400" b="1" dirty="0"/>
              <a:t> </a:t>
            </a:r>
            <a:r>
              <a:rPr lang="en-US" sz="4400" b="1" dirty="0" err="1"/>
              <a:t>đạt</a:t>
            </a:r>
            <a:r>
              <a:rPr lang="en-US" sz="4400" b="1" dirty="0"/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5A2D5CD0-2A7E-4360-838C-56020E96B2E6}"/>
              </a:ext>
            </a:extLst>
          </p:cNvPr>
          <p:cNvSpPr txBox="1"/>
          <p:nvPr/>
        </p:nvSpPr>
        <p:spPr>
          <a:xfrm>
            <a:off x="1632391" y="1063305"/>
            <a:ext cx="20697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IV.</a:t>
            </a:r>
            <a:r>
              <a:rPr lang="en-US" sz="48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 NGHIỆP TH</a:t>
            </a:r>
            <a:r>
              <a:rPr lang="vi-VN" sz="4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VĂN</a:t>
            </a:r>
            <a:endParaRPr lang="en-US" sz="4800" b="1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6AE88F1E-8EE0-4686-BCA3-9F96851B3AC3}"/>
              </a:ext>
            </a:extLst>
          </p:cNvPr>
          <p:cNvSpPr/>
          <p:nvPr/>
        </p:nvSpPr>
        <p:spPr>
          <a:xfrm>
            <a:off x="1632391" y="1881654"/>
            <a:ext cx="109946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Đặc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nghệ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thuật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4435" y="2249488"/>
            <a:ext cx="9120038" cy="795917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Nay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đậy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đớn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hèn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ư? Sao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r" defTabSz="914400">
              <a:lnSpc>
                <a:spcPct val="90000"/>
              </a:lnSpc>
              <a:spcAft>
                <a:spcPts val="600"/>
              </a:spcAft>
            </a:pP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Content Placeholder 2" descr="nguyen-trai-19fbaf5d84.jpg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7391" r="8643" b="1"/>
          <a:stretch/>
        </p:blipFill>
        <p:spPr>
          <a:xfrm>
            <a:off x="11957132" y="1598704"/>
            <a:ext cx="10852233" cy="1051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5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87349" y="954882"/>
            <a:ext cx="23612476" cy="0"/>
            <a:chOff x="192881" y="477441"/>
            <a:chExt cx="11806238" cy="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192881" y="477441"/>
              <a:ext cx="482328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7175839" y="477441"/>
              <a:ext cx="482328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 bwMode="auto">
          <a:xfrm>
            <a:off x="3788804" y="7578726"/>
            <a:ext cx="3943350" cy="0"/>
            <a:chOff x="3838575" y="2892218"/>
            <a:chExt cx="1940605" cy="0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3838575" y="2892218"/>
              <a:ext cx="1515609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5288560" y="2892218"/>
              <a:ext cx="49062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4508041" y="4271473"/>
            <a:ext cx="6958118" cy="695811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7" name="同心圆 2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8600" noProof="1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8600" noProof="1">
                <a:latin typeface="+mj-ea"/>
                <a:ea typeface="+mj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9726484" y="3614907"/>
            <a:ext cx="1663742" cy="1663742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0" name="同心圆 2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6670" b="1" noProof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r>
                <a:rPr lang="en-US" altLang="zh-CN" sz="6670" b="1" noProof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1</a:t>
              </a:r>
              <a:endParaRPr lang="zh-CN" altLang="en-US" sz="6670" b="1" noProof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1234787" y="6468901"/>
            <a:ext cx="1663742" cy="1663742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3" name="同心圆 3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6670" b="1" noProof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r>
                <a:rPr lang="en-US" altLang="zh-CN" sz="6670" b="1" noProof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2</a:t>
              </a:r>
              <a:endParaRPr lang="zh-CN" altLang="en-US" sz="6670" b="1" noProof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0417732" y="9641782"/>
            <a:ext cx="1663742" cy="1663742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6" name="同心圆 3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6670" b="1" noProof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r>
                <a:rPr lang="en-US" altLang="zh-CN" sz="6670" b="1" noProof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3</a:t>
              </a:r>
              <a:endParaRPr lang="zh-CN" altLang="en-US" sz="6670" b="1" noProof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CCB3E4B3-20DB-418D-B1C3-0709D110047D}"/>
              </a:ext>
            </a:extLst>
          </p:cNvPr>
          <p:cNvSpPr txBox="1"/>
          <p:nvPr/>
        </p:nvSpPr>
        <p:spPr>
          <a:xfrm>
            <a:off x="5188191" y="6899027"/>
            <a:ext cx="1219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400" b="1" dirty="0" err="1">
                <a:latin typeface="#9Slide03 Ample" panose="02000000000000000000" pitchFamily="2" charset="0"/>
              </a:rPr>
              <a:t>Thơ</a:t>
            </a:r>
            <a:r>
              <a:rPr lang="en-US" sz="6400" b="1" dirty="0">
                <a:latin typeface="#9Slide03 Ample" panose="02000000000000000000" pitchFamily="2" charset="0"/>
              </a:rPr>
              <a:t> </a:t>
            </a:r>
            <a:r>
              <a:rPr lang="en-US" sz="6400" b="1" dirty="0" err="1">
                <a:latin typeface="#9Slide03 Ample" panose="02000000000000000000" pitchFamily="2" charset="0"/>
              </a:rPr>
              <a:t>chữ</a:t>
            </a:r>
            <a:r>
              <a:rPr lang="en-US" sz="6400" b="1" dirty="0">
                <a:latin typeface="#9Slide03 Ample" panose="02000000000000000000" pitchFamily="2" charset="0"/>
              </a:rPr>
              <a:t> </a:t>
            </a:r>
            <a:r>
              <a:rPr lang="en-US" sz="6400" b="1" dirty="0" err="1">
                <a:latin typeface="#9Slide03 Ample" panose="02000000000000000000" pitchFamily="2" charset="0"/>
              </a:rPr>
              <a:t>Hán</a:t>
            </a:r>
            <a:endParaRPr lang="en-US" sz="6400" dirty="0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8D495359-01D4-478A-8CFF-577079D12E58}"/>
              </a:ext>
            </a:extLst>
          </p:cNvPr>
          <p:cNvSpPr txBox="1"/>
          <p:nvPr/>
        </p:nvSpPr>
        <p:spPr>
          <a:xfrm>
            <a:off x="11350605" y="3487654"/>
            <a:ext cx="11189942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Thường</a:t>
            </a:r>
            <a:r>
              <a:rPr lang="en-US" b="1" dirty="0"/>
              <a:t> </a:t>
            </a:r>
            <a:r>
              <a:rPr lang="en-US" b="1" dirty="0" err="1"/>
              <a:t>sáng</a:t>
            </a:r>
            <a:r>
              <a:rPr lang="en-US" b="1" dirty="0"/>
              <a:t> </a:t>
            </a:r>
            <a:r>
              <a:rPr lang="en-US" b="1" dirty="0" err="1"/>
              <a:t>tác</a:t>
            </a:r>
            <a:r>
              <a:rPr lang="en-US" b="1" dirty="0"/>
              <a:t> </a:t>
            </a:r>
            <a:r>
              <a:rPr lang="en-US" b="1" dirty="0" err="1"/>
              <a:t>bằng</a:t>
            </a:r>
            <a:r>
              <a:rPr lang="en-US" b="1" dirty="0"/>
              <a:t> </a:t>
            </a:r>
            <a:r>
              <a:rPr lang="en-US" b="1" dirty="0" err="1"/>
              <a:t>thể</a:t>
            </a:r>
            <a:r>
              <a:rPr lang="en-US" b="1" dirty="0"/>
              <a:t> </a:t>
            </a:r>
            <a:r>
              <a:rPr lang="en-US" b="1" dirty="0" err="1"/>
              <a:t>thơ</a:t>
            </a:r>
            <a:r>
              <a:rPr lang="en-US" b="1" dirty="0"/>
              <a:t> </a:t>
            </a:r>
            <a:r>
              <a:rPr lang="en-US" b="1" dirty="0" err="1"/>
              <a:t>Đường</a:t>
            </a:r>
            <a:r>
              <a:rPr lang="en-US" b="1" dirty="0"/>
              <a:t> </a:t>
            </a:r>
            <a:r>
              <a:rPr lang="en-US" b="1" dirty="0" err="1"/>
              <a:t>luật</a:t>
            </a:r>
            <a:r>
              <a:rPr lang="en-US" b="1" dirty="0"/>
              <a:t> </a:t>
            </a:r>
            <a:r>
              <a:rPr lang="en-US" b="1" dirty="0" err="1"/>
              <a:t>đạt</a:t>
            </a:r>
            <a:r>
              <a:rPr lang="en-US" b="1" dirty="0"/>
              <a:t> </a:t>
            </a:r>
            <a:r>
              <a:rPr lang="en-US" b="1" dirty="0" err="1"/>
              <a:t>tới</a:t>
            </a:r>
            <a:r>
              <a:rPr lang="en-US" b="1" dirty="0"/>
              <a:t> </a:t>
            </a:r>
            <a:r>
              <a:rPr lang="en-US" b="1" dirty="0" err="1"/>
              <a:t>độ</a:t>
            </a:r>
            <a:r>
              <a:rPr lang="en-US" b="1" dirty="0"/>
              <a:t> </a:t>
            </a:r>
            <a:r>
              <a:rPr lang="en-US" b="1" dirty="0" err="1"/>
              <a:t>điêu</a:t>
            </a:r>
            <a:r>
              <a:rPr lang="en-US" b="1" dirty="0"/>
              <a:t> </a:t>
            </a:r>
            <a:r>
              <a:rPr lang="en-US" b="1" dirty="0" err="1"/>
              <a:t>luyện</a:t>
            </a:r>
            <a:r>
              <a:rPr lang="en-US" b="1" dirty="0"/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B8108335-D476-4016-B2F0-3555C4C2BFB1}"/>
              </a:ext>
            </a:extLst>
          </p:cNvPr>
          <p:cNvSpPr txBox="1"/>
          <p:nvPr/>
        </p:nvSpPr>
        <p:spPr>
          <a:xfrm>
            <a:off x="12696065" y="6340428"/>
            <a:ext cx="9844482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A415C6A9-7B2E-4E57-848D-8A825C806956}"/>
              </a:ext>
            </a:extLst>
          </p:cNvPr>
          <p:cNvSpPr txBox="1"/>
          <p:nvPr/>
        </p:nvSpPr>
        <p:spPr>
          <a:xfrm>
            <a:off x="12083780" y="9744190"/>
            <a:ext cx="11234710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Nghệ</a:t>
            </a:r>
            <a:r>
              <a:rPr lang="en-US" b="1" dirty="0"/>
              <a:t> </a:t>
            </a:r>
            <a:r>
              <a:rPr lang="en-US" b="1" dirty="0" err="1"/>
              <a:t>thuật</a:t>
            </a:r>
            <a:r>
              <a:rPr lang="en-US" b="1" dirty="0"/>
              <a:t> </a:t>
            </a:r>
            <a:r>
              <a:rPr lang="en-US" b="1" dirty="0" err="1"/>
              <a:t>tả</a:t>
            </a:r>
            <a:r>
              <a:rPr lang="en-US" b="1" dirty="0"/>
              <a:t> </a:t>
            </a:r>
            <a:r>
              <a:rPr lang="en-US" b="1" dirty="0" err="1"/>
              <a:t>cảnh</a:t>
            </a:r>
            <a:r>
              <a:rPr lang="en-US" b="1" dirty="0"/>
              <a:t>, </a:t>
            </a:r>
            <a:r>
              <a:rPr lang="en-US" b="1" dirty="0" err="1"/>
              <a:t>tả</a:t>
            </a:r>
            <a:r>
              <a:rPr lang="en-US" b="1" dirty="0"/>
              <a:t> </a:t>
            </a:r>
            <a:r>
              <a:rPr lang="en-US" b="1" dirty="0" err="1"/>
              <a:t>tình</a:t>
            </a:r>
            <a:r>
              <a:rPr lang="en-US" b="1" dirty="0"/>
              <a:t> </a:t>
            </a:r>
            <a:r>
              <a:rPr lang="en-US" b="1" dirty="0" err="1"/>
              <a:t>tinh</a:t>
            </a:r>
            <a:r>
              <a:rPr lang="en-US" b="1" dirty="0"/>
              <a:t> </a:t>
            </a:r>
            <a:r>
              <a:rPr lang="en-US" b="1" dirty="0" err="1"/>
              <a:t>tế</a:t>
            </a:r>
            <a:r>
              <a:rPr lang="en-US" b="1" dirty="0"/>
              <a:t>, </a:t>
            </a:r>
            <a:r>
              <a:rPr lang="en-US" b="1" dirty="0" err="1"/>
              <a:t>tài</a:t>
            </a:r>
            <a:r>
              <a:rPr lang="en-US" b="1" dirty="0"/>
              <a:t> </a:t>
            </a:r>
            <a:r>
              <a:rPr lang="en-US" b="1" dirty="0" err="1"/>
              <a:t>hoa</a:t>
            </a:r>
            <a:r>
              <a:rPr lang="en-US" b="1" dirty="0"/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5A2D5CD0-2A7E-4360-838C-56020E96B2E6}"/>
              </a:ext>
            </a:extLst>
          </p:cNvPr>
          <p:cNvSpPr txBox="1"/>
          <p:nvPr/>
        </p:nvSpPr>
        <p:spPr>
          <a:xfrm>
            <a:off x="1632391" y="1063305"/>
            <a:ext cx="20697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II.</a:t>
            </a:r>
            <a:r>
              <a:rPr lang="en-US" sz="48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 NGHIỆP TH</a:t>
            </a:r>
            <a:r>
              <a:rPr lang="vi-VN" sz="4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VĂN</a:t>
            </a:r>
            <a:endParaRPr lang="en-US" sz="4800" b="1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6AE88F1E-8EE0-4686-BCA3-9F96851B3AC3}"/>
              </a:ext>
            </a:extLst>
          </p:cNvPr>
          <p:cNvSpPr/>
          <p:nvPr/>
        </p:nvSpPr>
        <p:spPr>
          <a:xfrm>
            <a:off x="1632391" y="1881654"/>
            <a:ext cx="109946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Đặc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nghệ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thuật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9FFB2B8-5A42-44B9-A8CA-9FB7117C071C}"/>
              </a:ext>
            </a:extLst>
          </p:cNvPr>
          <p:cNvSpPr txBox="1"/>
          <p:nvPr/>
        </p:nvSpPr>
        <p:spPr>
          <a:xfrm>
            <a:off x="12840491" y="6699936"/>
            <a:ext cx="11189942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Ngôn</a:t>
            </a:r>
            <a:r>
              <a:rPr lang="en-US" b="1" dirty="0"/>
              <a:t> </a:t>
            </a:r>
            <a:r>
              <a:rPr lang="en-US" b="1" dirty="0" err="1"/>
              <a:t>ngữ</a:t>
            </a:r>
            <a:r>
              <a:rPr lang="en-US" b="1" dirty="0"/>
              <a:t> </a:t>
            </a:r>
            <a:r>
              <a:rPr lang="en-US" b="1" dirty="0" err="1"/>
              <a:t>cô</a:t>
            </a:r>
            <a:r>
              <a:rPr lang="en-US" b="1" dirty="0"/>
              <a:t> </a:t>
            </a:r>
            <a:r>
              <a:rPr lang="en-US" b="1" dirty="0" err="1"/>
              <a:t>đúc</a:t>
            </a:r>
            <a:r>
              <a:rPr lang="en-US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70332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2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87349" y="954882"/>
            <a:ext cx="23612476" cy="0"/>
            <a:chOff x="192881" y="477441"/>
            <a:chExt cx="11806238" cy="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192881" y="477441"/>
              <a:ext cx="482328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7175839" y="477441"/>
              <a:ext cx="482328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 bwMode="auto">
          <a:xfrm>
            <a:off x="3788804" y="7578726"/>
            <a:ext cx="3943350" cy="0"/>
            <a:chOff x="3838575" y="2892218"/>
            <a:chExt cx="1940605" cy="0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3838575" y="2892218"/>
              <a:ext cx="1515609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5288560" y="2892218"/>
              <a:ext cx="49062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4508041" y="4271473"/>
            <a:ext cx="6958118" cy="695811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7" name="同心圆 2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8600" noProof="1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8600" noProof="1">
                <a:latin typeface="+mj-ea"/>
                <a:ea typeface="+mj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9726484" y="3614907"/>
            <a:ext cx="1663742" cy="1663742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0" name="同心圆 2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6670" b="1" noProof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r>
                <a:rPr lang="en-US" altLang="zh-CN" sz="6670" b="1" noProof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1</a:t>
              </a:r>
              <a:endParaRPr lang="zh-CN" altLang="en-US" sz="6670" b="1" noProof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1234787" y="6468901"/>
            <a:ext cx="1663742" cy="1663742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3" name="同心圆 3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6670" b="1" noProof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r>
                <a:rPr lang="en-US" altLang="zh-CN" sz="6670" b="1" noProof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2</a:t>
              </a:r>
              <a:endParaRPr lang="zh-CN" altLang="en-US" sz="6670" b="1" noProof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0417732" y="9641782"/>
            <a:ext cx="1663742" cy="1663742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6" name="同心圆 3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6670" b="1" noProof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r>
                <a:rPr lang="en-US" altLang="zh-CN" sz="6670" b="1" noProof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3</a:t>
              </a:r>
              <a:endParaRPr lang="zh-CN" altLang="en-US" sz="6670" b="1" noProof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CCB3E4B3-20DB-418D-B1C3-0709D110047D}"/>
              </a:ext>
            </a:extLst>
          </p:cNvPr>
          <p:cNvSpPr txBox="1"/>
          <p:nvPr/>
        </p:nvSpPr>
        <p:spPr>
          <a:xfrm>
            <a:off x="5188191" y="6899027"/>
            <a:ext cx="1219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400" b="1" dirty="0" err="1">
                <a:latin typeface="#9Slide03 Ample" panose="02000000000000000000" pitchFamily="2" charset="0"/>
              </a:rPr>
              <a:t>Thơ</a:t>
            </a:r>
            <a:r>
              <a:rPr lang="en-US" sz="6400" b="1" dirty="0">
                <a:latin typeface="#9Slide03 Ample" panose="02000000000000000000" pitchFamily="2" charset="0"/>
              </a:rPr>
              <a:t> </a:t>
            </a:r>
            <a:r>
              <a:rPr lang="en-US" sz="6400" b="1" dirty="0" err="1">
                <a:latin typeface="#9Slide03 Ample" panose="02000000000000000000" pitchFamily="2" charset="0"/>
              </a:rPr>
              <a:t>chữ</a:t>
            </a:r>
            <a:r>
              <a:rPr lang="en-US" sz="6400" b="1" dirty="0">
                <a:latin typeface="#9Slide03 Ample" panose="02000000000000000000" pitchFamily="2" charset="0"/>
              </a:rPr>
              <a:t> </a:t>
            </a:r>
            <a:r>
              <a:rPr lang="en-US" sz="6400" b="1" dirty="0" err="1">
                <a:latin typeface="#9Slide03 Ample" panose="02000000000000000000" pitchFamily="2" charset="0"/>
              </a:rPr>
              <a:t>Nôm</a:t>
            </a:r>
            <a:endParaRPr lang="en-US" sz="6400" dirty="0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8D495359-01D4-478A-8CFF-577079D12E58}"/>
              </a:ext>
            </a:extLst>
          </p:cNvPr>
          <p:cNvSpPr txBox="1"/>
          <p:nvPr/>
        </p:nvSpPr>
        <p:spPr>
          <a:xfrm>
            <a:off x="11350605" y="3487654"/>
            <a:ext cx="11189942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Có</a:t>
            </a:r>
            <a:r>
              <a:rPr lang="en-US" b="1" dirty="0"/>
              <a:t> ý </a:t>
            </a:r>
            <a:r>
              <a:rPr lang="en-US" b="1" dirty="0" err="1"/>
              <a:t>thức</a:t>
            </a:r>
            <a:r>
              <a:rPr lang="en-US" b="1" dirty="0"/>
              <a:t> </a:t>
            </a:r>
            <a:r>
              <a:rPr lang="en-US" b="1" dirty="0" err="1"/>
              <a:t>sáng</a:t>
            </a:r>
            <a:r>
              <a:rPr lang="en-US" b="1" dirty="0"/>
              <a:t> </a:t>
            </a:r>
            <a:r>
              <a:rPr lang="en-US" b="1" dirty="0" err="1"/>
              <a:t>tạo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thể</a:t>
            </a:r>
            <a:r>
              <a:rPr lang="en-US" b="1" dirty="0"/>
              <a:t> </a:t>
            </a:r>
            <a:r>
              <a:rPr lang="en-US" b="1" dirty="0" err="1"/>
              <a:t>thơ</a:t>
            </a:r>
            <a:r>
              <a:rPr lang="en-US" b="1" dirty="0"/>
              <a:t> </a:t>
            </a:r>
            <a:r>
              <a:rPr lang="en-US" b="1" dirty="0" err="1"/>
              <a:t>riêng</a:t>
            </a:r>
            <a:r>
              <a:rPr lang="en-US" b="1" dirty="0"/>
              <a:t>.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B8108335-D476-4016-B2F0-3555C4C2BFB1}"/>
              </a:ext>
            </a:extLst>
          </p:cNvPr>
          <p:cNvSpPr txBox="1"/>
          <p:nvPr/>
        </p:nvSpPr>
        <p:spPr>
          <a:xfrm>
            <a:off x="12696065" y="6340428"/>
            <a:ext cx="9844482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A415C6A9-7B2E-4E57-848D-8A825C806956}"/>
              </a:ext>
            </a:extLst>
          </p:cNvPr>
          <p:cNvSpPr txBox="1"/>
          <p:nvPr/>
        </p:nvSpPr>
        <p:spPr>
          <a:xfrm>
            <a:off x="11981303" y="9927273"/>
            <a:ext cx="11234710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 </a:t>
            </a:r>
            <a:r>
              <a:rPr lang="en-US" b="1" dirty="0" err="1"/>
              <a:t>Ngôn</a:t>
            </a:r>
            <a:r>
              <a:rPr lang="en-US" b="1" dirty="0"/>
              <a:t> </a:t>
            </a:r>
            <a:r>
              <a:rPr lang="en-US" b="1" dirty="0" err="1"/>
              <a:t>ngữ</a:t>
            </a:r>
            <a:r>
              <a:rPr lang="en-US" b="1" dirty="0"/>
              <a:t> </a:t>
            </a:r>
            <a:r>
              <a:rPr lang="en-US" b="1" dirty="0" err="1"/>
              <a:t>giản</a:t>
            </a:r>
            <a:r>
              <a:rPr lang="en-US" b="1" dirty="0"/>
              <a:t> </a:t>
            </a:r>
            <a:r>
              <a:rPr lang="en-US" b="1" dirty="0" err="1"/>
              <a:t>dị</a:t>
            </a:r>
            <a:r>
              <a:rPr lang="en-US" b="1" dirty="0"/>
              <a:t>, </a:t>
            </a:r>
            <a:r>
              <a:rPr lang="en-US" b="1" dirty="0" err="1"/>
              <a:t>đậm</a:t>
            </a:r>
            <a:r>
              <a:rPr lang="en-US" b="1" dirty="0"/>
              <a:t> </a:t>
            </a:r>
            <a:r>
              <a:rPr lang="en-US" b="1" dirty="0" err="1"/>
              <a:t>đà</a:t>
            </a:r>
            <a:r>
              <a:rPr lang="en-US" b="1" dirty="0"/>
              <a:t> </a:t>
            </a:r>
            <a:r>
              <a:rPr lang="en-US" b="1" dirty="0" err="1"/>
              <a:t>tính</a:t>
            </a:r>
            <a:r>
              <a:rPr lang="en-US" b="1" dirty="0"/>
              <a:t> </a:t>
            </a:r>
            <a:r>
              <a:rPr lang="en-US" b="1" dirty="0" err="1"/>
              <a:t>dân</a:t>
            </a:r>
            <a:r>
              <a:rPr lang="en-US" b="1" dirty="0"/>
              <a:t> </a:t>
            </a:r>
            <a:r>
              <a:rPr lang="en-US" b="1" dirty="0" err="1"/>
              <a:t>tộc</a:t>
            </a:r>
            <a:r>
              <a:rPr lang="en-US" b="1" dirty="0"/>
              <a:t>.</a:t>
            </a:r>
          </a:p>
          <a:p>
            <a:endParaRPr lang="en-US" b="1" dirty="0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5A2D5CD0-2A7E-4360-838C-56020E96B2E6}"/>
              </a:ext>
            </a:extLst>
          </p:cNvPr>
          <p:cNvSpPr txBox="1"/>
          <p:nvPr/>
        </p:nvSpPr>
        <p:spPr>
          <a:xfrm>
            <a:off x="1632391" y="1063305"/>
            <a:ext cx="20697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IV.</a:t>
            </a:r>
            <a:r>
              <a:rPr lang="en-US" sz="48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 NGHIỆP TH</a:t>
            </a:r>
            <a:r>
              <a:rPr lang="vi-VN" sz="4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VĂN</a:t>
            </a:r>
            <a:endParaRPr lang="en-US" sz="4800" b="1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6AE88F1E-8EE0-4686-BCA3-9F96851B3AC3}"/>
              </a:ext>
            </a:extLst>
          </p:cNvPr>
          <p:cNvSpPr/>
          <p:nvPr/>
        </p:nvSpPr>
        <p:spPr>
          <a:xfrm>
            <a:off x="1632391" y="1881654"/>
            <a:ext cx="109946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Đặc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nghệ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thuật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9FFB2B8-5A42-44B9-A8CA-9FB7117C071C}"/>
              </a:ext>
            </a:extLst>
          </p:cNvPr>
          <p:cNvSpPr txBox="1"/>
          <p:nvPr/>
        </p:nvSpPr>
        <p:spPr>
          <a:xfrm>
            <a:off x="12840491" y="6699936"/>
            <a:ext cx="11189942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Chú</a:t>
            </a:r>
            <a:r>
              <a:rPr lang="en-US" b="1" dirty="0"/>
              <a:t> ý </a:t>
            </a:r>
            <a:r>
              <a:rPr lang="en-US" b="1" dirty="0" err="1"/>
              <a:t>Việt</a:t>
            </a:r>
            <a:r>
              <a:rPr lang="en-US" b="1" dirty="0"/>
              <a:t> </a:t>
            </a:r>
            <a:r>
              <a:rPr lang="en-US" b="1" dirty="0" err="1"/>
              <a:t>hoá</a:t>
            </a:r>
            <a:r>
              <a:rPr lang="en-US" b="1" dirty="0"/>
              <a:t> </a:t>
            </a:r>
            <a:r>
              <a:rPr lang="en-US" b="1" dirty="0" err="1"/>
              <a:t>đề</a:t>
            </a:r>
            <a:r>
              <a:rPr lang="en-US" b="1" dirty="0"/>
              <a:t> </a:t>
            </a:r>
            <a:r>
              <a:rPr lang="en-US" b="1" dirty="0" err="1"/>
              <a:t>tài</a:t>
            </a:r>
            <a:r>
              <a:rPr lang="en-US" b="1" dirty="0"/>
              <a:t>, </a:t>
            </a:r>
            <a:r>
              <a:rPr lang="en-US" b="1" dirty="0" err="1"/>
              <a:t>thi</a:t>
            </a:r>
            <a:r>
              <a:rPr lang="en-US" b="1" dirty="0"/>
              <a:t> </a:t>
            </a:r>
            <a:r>
              <a:rPr lang="en-US" b="1" dirty="0" err="1"/>
              <a:t>liệu</a:t>
            </a:r>
            <a:r>
              <a:rPr lang="en-US" b="1" dirty="0"/>
              <a:t> </a:t>
            </a:r>
            <a:r>
              <a:rPr lang="en-US" b="1" dirty="0" err="1"/>
              <a:t>mượn</a:t>
            </a:r>
            <a:r>
              <a:rPr lang="en-US" b="1" dirty="0"/>
              <a:t> </a:t>
            </a:r>
            <a:r>
              <a:rPr lang="en-US" b="1" dirty="0" err="1"/>
              <a:t>từ</a:t>
            </a:r>
            <a:r>
              <a:rPr lang="en-US" b="1" dirty="0"/>
              <a:t> </a:t>
            </a:r>
            <a:r>
              <a:rPr lang="en-US" b="1" dirty="0" err="1"/>
              <a:t>văn</a:t>
            </a:r>
            <a:r>
              <a:rPr lang="en-US" b="1" dirty="0"/>
              <a:t> </a:t>
            </a:r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Trung</a:t>
            </a:r>
            <a:r>
              <a:rPr lang="en-US" b="1" dirty="0"/>
              <a:t> </a:t>
            </a:r>
            <a:r>
              <a:rPr lang="en-US" b="1" dirty="0" err="1"/>
              <a:t>Quốc</a:t>
            </a:r>
            <a:r>
              <a:rPr lang="en-US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581983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2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 descr="C:\Users\USER\Desktop\hd-wallpapers-best-sceneries-the-world-autumn-scenery-nature-landscape-amazing-1920x1200-wallpap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74" b="19557"/>
          <a:stretch>
            <a:fillRect/>
          </a:stretch>
        </p:blipFill>
        <p:spPr bwMode="auto">
          <a:xfrm>
            <a:off x="-9299" y="1"/>
            <a:ext cx="24396474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16"/>
          <p:cNvGrpSpPr/>
          <p:nvPr/>
        </p:nvGrpSpPr>
        <p:grpSpPr>
          <a:xfrm>
            <a:off x="12979405" y="357142"/>
            <a:ext cx="11034746" cy="3110990"/>
            <a:chOff x="-1164592" y="10552869"/>
            <a:chExt cx="26164675" cy="3353275"/>
          </a:xfrm>
        </p:grpSpPr>
        <p:grpSp>
          <p:nvGrpSpPr>
            <p:cNvPr id="12" name="Group 6"/>
            <p:cNvGrpSpPr/>
            <p:nvPr/>
          </p:nvGrpSpPr>
          <p:grpSpPr>
            <a:xfrm>
              <a:off x="-1164592" y="10552869"/>
              <a:ext cx="26164675" cy="3353275"/>
              <a:chOff x="2274715" y="11282583"/>
              <a:chExt cx="19987650" cy="2613669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2293709" y="11296228"/>
                <a:ext cx="19968656" cy="2600024"/>
              </a:xfrm>
              <a:prstGeom prst="roundRect">
                <a:avLst>
                  <a:gd name="adj" fmla="val 8465"/>
                </a:avLst>
              </a:prstGeom>
              <a:solidFill>
                <a:srgbClr val="00B050">
                  <a:alpha val="84000"/>
                </a:srgbClr>
              </a:solidFill>
              <a:ln w="34925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9160"/>
                <a:endParaRPr lang="en-US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Freeform 16"/>
              <p:cNvSpPr/>
              <p:nvPr/>
            </p:nvSpPr>
            <p:spPr bwMode="auto">
              <a:xfrm>
                <a:off x="20676294" y="12587923"/>
                <a:ext cx="1586071" cy="776037"/>
              </a:xfrm>
              <a:custGeom>
                <a:avLst/>
                <a:gdLst>
                  <a:gd name="T0" fmla="*/ 653 w 653"/>
                  <a:gd name="T1" fmla="*/ 0 h 611"/>
                  <a:gd name="T2" fmla="*/ 587 w 653"/>
                  <a:gd name="T3" fmla="*/ 103 h 611"/>
                  <a:gd name="T4" fmla="*/ 508 w 653"/>
                  <a:gd name="T5" fmla="*/ 179 h 611"/>
                  <a:gd name="T6" fmla="*/ 549 w 653"/>
                  <a:gd name="T7" fmla="*/ 235 h 611"/>
                  <a:gd name="T8" fmla="*/ 602 w 653"/>
                  <a:gd name="T9" fmla="*/ 214 h 611"/>
                  <a:gd name="T10" fmla="*/ 592 w 653"/>
                  <a:gd name="T11" fmla="*/ 182 h 611"/>
                  <a:gd name="T12" fmla="*/ 576 w 653"/>
                  <a:gd name="T13" fmla="*/ 194 h 611"/>
                  <a:gd name="T14" fmla="*/ 565 w 653"/>
                  <a:gd name="T15" fmla="*/ 182 h 611"/>
                  <a:gd name="T16" fmla="*/ 602 w 653"/>
                  <a:gd name="T17" fmla="*/ 170 h 611"/>
                  <a:gd name="T18" fmla="*/ 615 w 653"/>
                  <a:gd name="T19" fmla="*/ 226 h 611"/>
                  <a:gd name="T20" fmla="*/ 580 w 653"/>
                  <a:gd name="T21" fmla="*/ 261 h 611"/>
                  <a:gd name="T22" fmla="*/ 601 w 653"/>
                  <a:gd name="T23" fmla="*/ 303 h 611"/>
                  <a:gd name="T24" fmla="*/ 580 w 653"/>
                  <a:gd name="T25" fmla="*/ 330 h 611"/>
                  <a:gd name="T26" fmla="*/ 601 w 653"/>
                  <a:gd name="T27" fmla="*/ 368 h 611"/>
                  <a:gd name="T28" fmla="*/ 580 w 653"/>
                  <a:gd name="T29" fmla="*/ 410 h 611"/>
                  <a:gd name="T30" fmla="*/ 558 w 653"/>
                  <a:gd name="T31" fmla="*/ 392 h 611"/>
                  <a:gd name="T32" fmla="*/ 519 w 653"/>
                  <a:gd name="T33" fmla="*/ 407 h 611"/>
                  <a:gd name="T34" fmla="*/ 490 w 653"/>
                  <a:gd name="T35" fmla="*/ 361 h 611"/>
                  <a:gd name="T36" fmla="*/ 514 w 653"/>
                  <a:gd name="T37" fmla="*/ 339 h 611"/>
                  <a:gd name="T38" fmla="*/ 526 w 653"/>
                  <a:gd name="T39" fmla="*/ 350 h 611"/>
                  <a:gd name="T40" fmla="*/ 519 w 653"/>
                  <a:gd name="T41" fmla="*/ 355 h 611"/>
                  <a:gd name="T42" fmla="*/ 502 w 653"/>
                  <a:gd name="T43" fmla="*/ 365 h 611"/>
                  <a:gd name="T44" fmla="*/ 535 w 653"/>
                  <a:gd name="T45" fmla="*/ 386 h 611"/>
                  <a:gd name="T46" fmla="*/ 567 w 653"/>
                  <a:gd name="T47" fmla="*/ 326 h 611"/>
                  <a:gd name="T48" fmla="*/ 507 w 653"/>
                  <a:gd name="T49" fmla="*/ 283 h 611"/>
                  <a:gd name="T50" fmla="*/ 462 w 653"/>
                  <a:gd name="T51" fmla="*/ 297 h 611"/>
                  <a:gd name="T52" fmla="*/ 374 w 653"/>
                  <a:gd name="T53" fmla="*/ 284 h 611"/>
                  <a:gd name="T54" fmla="*/ 371 w 653"/>
                  <a:gd name="T55" fmla="*/ 285 h 611"/>
                  <a:gd name="T56" fmla="*/ 351 w 653"/>
                  <a:gd name="T57" fmla="*/ 281 h 611"/>
                  <a:gd name="T58" fmla="*/ 352 w 653"/>
                  <a:gd name="T59" fmla="*/ 298 h 611"/>
                  <a:gd name="T60" fmla="*/ 357 w 653"/>
                  <a:gd name="T61" fmla="*/ 399 h 611"/>
                  <a:gd name="T62" fmla="*/ 348 w 653"/>
                  <a:gd name="T63" fmla="*/ 484 h 611"/>
                  <a:gd name="T64" fmla="*/ 419 w 653"/>
                  <a:gd name="T65" fmla="*/ 506 h 611"/>
                  <a:gd name="T66" fmla="*/ 433 w 653"/>
                  <a:gd name="T67" fmla="*/ 447 h 611"/>
                  <a:gd name="T68" fmla="*/ 413 w 653"/>
                  <a:gd name="T69" fmla="*/ 445 h 611"/>
                  <a:gd name="T70" fmla="*/ 411 w 653"/>
                  <a:gd name="T71" fmla="*/ 465 h 611"/>
                  <a:gd name="T72" fmla="*/ 400 w 653"/>
                  <a:gd name="T73" fmla="*/ 465 h 611"/>
                  <a:gd name="T74" fmla="*/ 409 w 653"/>
                  <a:gd name="T75" fmla="*/ 431 h 611"/>
                  <a:gd name="T76" fmla="*/ 458 w 653"/>
                  <a:gd name="T77" fmla="*/ 454 h 611"/>
                  <a:gd name="T78" fmla="*/ 460 w 653"/>
                  <a:gd name="T79" fmla="*/ 484 h 611"/>
                  <a:gd name="T80" fmla="*/ 444 w 653"/>
                  <a:gd name="T81" fmla="*/ 504 h 611"/>
                  <a:gd name="T82" fmla="*/ 457 w 653"/>
                  <a:gd name="T83" fmla="*/ 519 h 611"/>
                  <a:gd name="T84" fmla="*/ 429 w 653"/>
                  <a:gd name="T85" fmla="*/ 546 h 611"/>
                  <a:gd name="T86" fmla="*/ 383 w 653"/>
                  <a:gd name="T87" fmla="*/ 520 h 611"/>
                  <a:gd name="T88" fmla="*/ 342 w 653"/>
                  <a:gd name="T89" fmla="*/ 543 h 611"/>
                  <a:gd name="T90" fmla="*/ 307 w 653"/>
                  <a:gd name="T91" fmla="*/ 524 h 611"/>
                  <a:gd name="T92" fmla="*/ 250 w 653"/>
                  <a:gd name="T93" fmla="*/ 566 h 611"/>
                  <a:gd name="T94" fmla="*/ 211 w 653"/>
                  <a:gd name="T95" fmla="*/ 519 h 611"/>
                  <a:gd name="T96" fmla="*/ 232 w 653"/>
                  <a:gd name="T97" fmla="*/ 504 h 611"/>
                  <a:gd name="T98" fmla="*/ 235 w 653"/>
                  <a:gd name="T99" fmla="*/ 515 h 611"/>
                  <a:gd name="T100" fmla="*/ 238 w 653"/>
                  <a:gd name="T101" fmla="*/ 550 h 611"/>
                  <a:gd name="T102" fmla="*/ 287 w 653"/>
                  <a:gd name="T103" fmla="*/ 510 h 611"/>
                  <a:gd name="T104" fmla="*/ 224 w 653"/>
                  <a:gd name="T105" fmla="*/ 443 h 611"/>
                  <a:gd name="T106" fmla="*/ 147 w 653"/>
                  <a:gd name="T107" fmla="*/ 495 h 611"/>
                  <a:gd name="T108" fmla="*/ 138 w 653"/>
                  <a:gd name="T109" fmla="*/ 524 h 611"/>
                  <a:gd name="T110" fmla="*/ 55 w 653"/>
                  <a:gd name="T111" fmla="*/ 558 h 611"/>
                  <a:gd name="T112" fmla="*/ 0 w 653"/>
                  <a:gd name="T113" fmla="*/ 611 h 611"/>
                  <a:gd name="T114" fmla="*/ 653 w 653"/>
                  <a:gd name="T115" fmla="*/ 611 h 611"/>
                  <a:gd name="T116" fmla="*/ 653 w 653"/>
                  <a:gd name="T117" fmla="*/ 566 h 611"/>
                  <a:gd name="T118" fmla="*/ 653 w 653"/>
                  <a:gd name="T119" fmla="*/ 0 h 6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53" h="611">
                    <a:moveTo>
                      <a:pt x="653" y="0"/>
                    </a:moveTo>
                    <a:cubicBezTo>
                      <a:pt x="636" y="13"/>
                      <a:pt x="583" y="58"/>
                      <a:pt x="587" y="103"/>
                    </a:cubicBezTo>
                    <a:cubicBezTo>
                      <a:pt x="587" y="103"/>
                      <a:pt x="511" y="111"/>
                      <a:pt x="508" y="179"/>
                    </a:cubicBezTo>
                    <a:cubicBezTo>
                      <a:pt x="508" y="179"/>
                      <a:pt x="516" y="226"/>
                      <a:pt x="549" y="235"/>
                    </a:cubicBezTo>
                    <a:cubicBezTo>
                      <a:pt x="583" y="245"/>
                      <a:pt x="600" y="221"/>
                      <a:pt x="602" y="214"/>
                    </a:cubicBezTo>
                    <a:cubicBezTo>
                      <a:pt x="607" y="207"/>
                      <a:pt x="611" y="188"/>
                      <a:pt x="592" y="182"/>
                    </a:cubicBezTo>
                    <a:cubicBezTo>
                      <a:pt x="582" y="180"/>
                      <a:pt x="576" y="192"/>
                      <a:pt x="576" y="194"/>
                    </a:cubicBezTo>
                    <a:cubicBezTo>
                      <a:pt x="576" y="194"/>
                      <a:pt x="567" y="196"/>
                      <a:pt x="565" y="182"/>
                    </a:cubicBezTo>
                    <a:cubicBezTo>
                      <a:pt x="565" y="167"/>
                      <a:pt x="590" y="162"/>
                      <a:pt x="602" y="170"/>
                    </a:cubicBezTo>
                    <a:cubicBezTo>
                      <a:pt x="614" y="178"/>
                      <a:pt x="627" y="195"/>
                      <a:pt x="615" y="226"/>
                    </a:cubicBezTo>
                    <a:cubicBezTo>
                      <a:pt x="602" y="254"/>
                      <a:pt x="580" y="261"/>
                      <a:pt x="580" y="261"/>
                    </a:cubicBezTo>
                    <a:cubicBezTo>
                      <a:pt x="580" y="261"/>
                      <a:pt x="602" y="281"/>
                      <a:pt x="601" y="303"/>
                    </a:cubicBezTo>
                    <a:cubicBezTo>
                      <a:pt x="596" y="318"/>
                      <a:pt x="580" y="330"/>
                      <a:pt x="580" y="330"/>
                    </a:cubicBezTo>
                    <a:cubicBezTo>
                      <a:pt x="580" y="330"/>
                      <a:pt x="601" y="347"/>
                      <a:pt x="601" y="368"/>
                    </a:cubicBezTo>
                    <a:cubicBezTo>
                      <a:pt x="601" y="389"/>
                      <a:pt x="595" y="404"/>
                      <a:pt x="580" y="410"/>
                    </a:cubicBezTo>
                    <a:cubicBezTo>
                      <a:pt x="580" y="410"/>
                      <a:pt x="565" y="416"/>
                      <a:pt x="558" y="392"/>
                    </a:cubicBezTo>
                    <a:cubicBezTo>
                      <a:pt x="558" y="392"/>
                      <a:pt x="543" y="416"/>
                      <a:pt x="519" y="407"/>
                    </a:cubicBezTo>
                    <a:cubicBezTo>
                      <a:pt x="495" y="397"/>
                      <a:pt x="488" y="381"/>
                      <a:pt x="490" y="361"/>
                    </a:cubicBezTo>
                    <a:cubicBezTo>
                      <a:pt x="493" y="342"/>
                      <a:pt x="508" y="339"/>
                      <a:pt x="514" y="339"/>
                    </a:cubicBezTo>
                    <a:cubicBezTo>
                      <a:pt x="519" y="338"/>
                      <a:pt x="526" y="344"/>
                      <a:pt x="526" y="350"/>
                    </a:cubicBezTo>
                    <a:cubicBezTo>
                      <a:pt x="526" y="355"/>
                      <a:pt x="520" y="355"/>
                      <a:pt x="519" y="355"/>
                    </a:cubicBezTo>
                    <a:cubicBezTo>
                      <a:pt x="516" y="353"/>
                      <a:pt x="502" y="350"/>
                      <a:pt x="502" y="365"/>
                    </a:cubicBezTo>
                    <a:cubicBezTo>
                      <a:pt x="502" y="380"/>
                      <a:pt x="523" y="389"/>
                      <a:pt x="535" y="386"/>
                    </a:cubicBezTo>
                    <a:cubicBezTo>
                      <a:pt x="547" y="382"/>
                      <a:pt x="567" y="365"/>
                      <a:pt x="567" y="326"/>
                    </a:cubicBezTo>
                    <a:cubicBezTo>
                      <a:pt x="561" y="283"/>
                      <a:pt x="507" y="283"/>
                      <a:pt x="507" y="283"/>
                    </a:cubicBezTo>
                    <a:cubicBezTo>
                      <a:pt x="507" y="283"/>
                      <a:pt x="471" y="289"/>
                      <a:pt x="462" y="297"/>
                    </a:cubicBezTo>
                    <a:cubicBezTo>
                      <a:pt x="462" y="297"/>
                      <a:pt x="431" y="254"/>
                      <a:pt x="374" y="284"/>
                    </a:cubicBezTo>
                    <a:cubicBezTo>
                      <a:pt x="371" y="285"/>
                      <a:pt x="371" y="285"/>
                      <a:pt x="371" y="285"/>
                    </a:cubicBezTo>
                    <a:cubicBezTo>
                      <a:pt x="351" y="281"/>
                      <a:pt x="351" y="281"/>
                      <a:pt x="351" y="281"/>
                    </a:cubicBezTo>
                    <a:cubicBezTo>
                      <a:pt x="352" y="298"/>
                      <a:pt x="352" y="298"/>
                      <a:pt x="352" y="298"/>
                    </a:cubicBezTo>
                    <a:cubicBezTo>
                      <a:pt x="352" y="298"/>
                      <a:pt x="311" y="355"/>
                      <a:pt x="357" y="399"/>
                    </a:cubicBezTo>
                    <a:cubicBezTo>
                      <a:pt x="357" y="399"/>
                      <a:pt x="323" y="440"/>
                      <a:pt x="348" y="484"/>
                    </a:cubicBezTo>
                    <a:cubicBezTo>
                      <a:pt x="371" y="529"/>
                      <a:pt x="416" y="510"/>
                      <a:pt x="419" y="506"/>
                    </a:cubicBezTo>
                    <a:cubicBezTo>
                      <a:pt x="422" y="502"/>
                      <a:pt x="456" y="480"/>
                      <a:pt x="433" y="447"/>
                    </a:cubicBezTo>
                    <a:cubicBezTo>
                      <a:pt x="424" y="438"/>
                      <a:pt x="413" y="445"/>
                      <a:pt x="413" y="445"/>
                    </a:cubicBezTo>
                    <a:cubicBezTo>
                      <a:pt x="413" y="445"/>
                      <a:pt x="405" y="449"/>
                      <a:pt x="411" y="465"/>
                    </a:cubicBezTo>
                    <a:cubicBezTo>
                      <a:pt x="411" y="465"/>
                      <a:pt x="404" y="471"/>
                      <a:pt x="400" y="465"/>
                    </a:cubicBezTo>
                    <a:cubicBezTo>
                      <a:pt x="394" y="461"/>
                      <a:pt x="391" y="443"/>
                      <a:pt x="409" y="431"/>
                    </a:cubicBezTo>
                    <a:cubicBezTo>
                      <a:pt x="428" y="420"/>
                      <a:pt x="449" y="436"/>
                      <a:pt x="458" y="454"/>
                    </a:cubicBezTo>
                    <a:cubicBezTo>
                      <a:pt x="467" y="473"/>
                      <a:pt x="462" y="478"/>
                      <a:pt x="460" y="484"/>
                    </a:cubicBezTo>
                    <a:cubicBezTo>
                      <a:pt x="458" y="490"/>
                      <a:pt x="444" y="504"/>
                      <a:pt x="444" y="504"/>
                    </a:cubicBezTo>
                    <a:cubicBezTo>
                      <a:pt x="444" y="504"/>
                      <a:pt x="457" y="507"/>
                      <a:pt x="457" y="519"/>
                    </a:cubicBezTo>
                    <a:cubicBezTo>
                      <a:pt x="457" y="532"/>
                      <a:pt x="457" y="542"/>
                      <a:pt x="429" y="546"/>
                    </a:cubicBezTo>
                    <a:cubicBezTo>
                      <a:pt x="403" y="549"/>
                      <a:pt x="383" y="520"/>
                      <a:pt x="383" y="520"/>
                    </a:cubicBezTo>
                    <a:cubicBezTo>
                      <a:pt x="383" y="520"/>
                      <a:pt x="361" y="543"/>
                      <a:pt x="342" y="543"/>
                    </a:cubicBezTo>
                    <a:cubicBezTo>
                      <a:pt x="322" y="543"/>
                      <a:pt x="307" y="524"/>
                      <a:pt x="307" y="524"/>
                    </a:cubicBezTo>
                    <a:cubicBezTo>
                      <a:pt x="307" y="524"/>
                      <a:pt x="288" y="562"/>
                      <a:pt x="250" y="566"/>
                    </a:cubicBezTo>
                    <a:cubicBezTo>
                      <a:pt x="211" y="569"/>
                      <a:pt x="208" y="536"/>
                      <a:pt x="211" y="519"/>
                    </a:cubicBezTo>
                    <a:cubicBezTo>
                      <a:pt x="214" y="502"/>
                      <a:pt x="227" y="504"/>
                      <a:pt x="232" y="504"/>
                    </a:cubicBezTo>
                    <a:cubicBezTo>
                      <a:pt x="235" y="504"/>
                      <a:pt x="239" y="510"/>
                      <a:pt x="235" y="515"/>
                    </a:cubicBezTo>
                    <a:cubicBezTo>
                      <a:pt x="230" y="519"/>
                      <a:pt x="211" y="539"/>
                      <a:pt x="238" y="550"/>
                    </a:cubicBezTo>
                    <a:cubicBezTo>
                      <a:pt x="274" y="555"/>
                      <a:pt x="285" y="516"/>
                      <a:pt x="287" y="510"/>
                    </a:cubicBezTo>
                    <a:cubicBezTo>
                      <a:pt x="289" y="504"/>
                      <a:pt x="289" y="443"/>
                      <a:pt x="224" y="443"/>
                    </a:cubicBezTo>
                    <a:cubicBezTo>
                      <a:pt x="164" y="443"/>
                      <a:pt x="154" y="478"/>
                      <a:pt x="147" y="495"/>
                    </a:cubicBezTo>
                    <a:cubicBezTo>
                      <a:pt x="147" y="495"/>
                      <a:pt x="138" y="516"/>
                      <a:pt x="138" y="524"/>
                    </a:cubicBezTo>
                    <a:cubicBezTo>
                      <a:pt x="138" y="524"/>
                      <a:pt x="105" y="512"/>
                      <a:pt x="55" y="558"/>
                    </a:cubicBezTo>
                    <a:cubicBezTo>
                      <a:pt x="55" y="558"/>
                      <a:pt x="2" y="609"/>
                      <a:pt x="0" y="611"/>
                    </a:cubicBezTo>
                    <a:cubicBezTo>
                      <a:pt x="0" y="611"/>
                      <a:pt x="650" y="611"/>
                      <a:pt x="653" y="611"/>
                    </a:cubicBezTo>
                    <a:cubicBezTo>
                      <a:pt x="653" y="566"/>
                      <a:pt x="653" y="566"/>
                      <a:pt x="653" y="566"/>
                    </a:cubicBezTo>
                    <a:lnTo>
                      <a:pt x="653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2169160"/>
                <a:endParaRPr lang="en-US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Freeform 17"/>
              <p:cNvSpPr/>
              <p:nvPr/>
            </p:nvSpPr>
            <p:spPr bwMode="auto">
              <a:xfrm rot="10800000">
                <a:off x="2274715" y="11282583"/>
                <a:ext cx="1670123" cy="774355"/>
              </a:xfrm>
              <a:custGeom>
                <a:avLst/>
                <a:gdLst>
                  <a:gd name="T0" fmla="*/ 653 w 653"/>
                  <a:gd name="T1" fmla="*/ 0 h 611"/>
                  <a:gd name="T2" fmla="*/ 587 w 653"/>
                  <a:gd name="T3" fmla="*/ 103 h 611"/>
                  <a:gd name="T4" fmla="*/ 508 w 653"/>
                  <a:gd name="T5" fmla="*/ 179 h 611"/>
                  <a:gd name="T6" fmla="*/ 549 w 653"/>
                  <a:gd name="T7" fmla="*/ 235 h 611"/>
                  <a:gd name="T8" fmla="*/ 602 w 653"/>
                  <a:gd name="T9" fmla="*/ 214 h 611"/>
                  <a:gd name="T10" fmla="*/ 592 w 653"/>
                  <a:gd name="T11" fmla="*/ 182 h 611"/>
                  <a:gd name="T12" fmla="*/ 576 w 653"/>
                  <a:gd name="T13" fmla="*/ 194 h 611"/>
                  <a:gd name="T14" fmla="*/ 565 w 653"/>
                  <a:gd name="T15" fmla="*/ 182 h 611"/>
                  <a:gd name="T16" fmla="*/ 602 w 653"/>
                  <a:gd name="T17" fmla="*/ 170 h 611"/>
                  <a:gd name="T18" fmla="*/ 615 w 653"/>
                  <a:gd name="T19" fmla="*/ 226 h 611"/>
                  <a:gd name="T20" fmla="*/ 580 w 653"/>
                  <a:gd name="T21" fmla="*/ 261 h 611"/>
                  <a:gd name="T22" fmla="*/ 601 w 653"/>
                  <a:gd name="T23" fmla="*/ 303 h 611"/>
                  <a:gd name="T24" fmla="*/ 580 w 653"/>
                  <a:gd name="T25" fmla="*/ 330 h 611"/>
                  <a:gd name="T26" fmla="*/ 601 w 653"/>
                  <a:gd name="T27" fmla="*/ 368 h 611"/>
                  <a:gd name="T28" fmla="*/ 580 w 653"/>
                  <a:gd name="T29" fmla="*/ 410 h 611"/>
                  <a:gd name="T30" fmla="*/ 558 w 653"/>
                  <a:gd name="T31" fmla="*/ 392 h 611"/>
                  <a:gd name="T32" fmla="*/ 519 w 653"/>
                  <a:gd name="T33" fmla="*/ 407 h 611"/>
                  <a:gd name="T34" fmla="*/ 490 w 653"/>
                  <a:gd name="T35" fmla="*/ 361 h 611"/>
                  <a:gd name="T36" fmla="*/ 514 w 653"/>
                  <a:gd name="T37" fmla="*/ 339 h 611"/>
                  <a:gd name="T38" fmla="*/ 526 w 653"/>
                  <a:gd name="T39" fmla="*/ 350 h 611"/>
                  <a:gd name="T40" fmla="*/ 519 w 653"/>
                  <a:gd name="T41" fmla="*/ 355 h 611"/>
                  <a:gd name="T42" fmla="*/ 502 w 653"/>
                  <a:gd name="T43" fmla="*/ 365 h 611"/>
                  <a:gd name="T44" fmla="*/ 535 w 653"/>
                  <a:gd name="T45" fmla="*/ 386 h 611"/>
                  <a:gd name="T46" fmla="*/ 567 w 653"/>
                  <a:gd name="T47" fmla="*/ 326 h 611"/>
                  <a:gd name="T48" fmla="*/ 507 w 653"/>
                  <a:gd name="T49" fmla="*/ 283 h 611"/>
                  <a:gd name="T50" fmla="*/ 462 w 653"/>
                  <a:gd name="T51" fmla="*/ 297 h 611"/>
                  <a:gd name="T52" fmla="*/ 374 w 653"/>
                  <a:gd name="T53" fmla="*/ 284 h 611"/>
                  <a:gd name="T54" fmla="*/ 371 w 653"/>
                  <a:gd name="T55" fmla="*/ 285 h 611"/>
                  <a:gd name="T56" fmla="*/ 351 w 653"/>
                  <a:gd name="T57" fmla="*/ 281 h 611"/>
                  <a:gd name="T58" fmla="*/ 352 w 653"/>
                  <a:gd name="T59" fmla="*/ 298 h 611"/>
                  <a:gd name="T60" fmla="*/ 357 w 653"/>
                  <a:gd name="T61" fmla="*/ 399 h 611"/>
                  <a:gd name="T62" fmla="*/ 348 w 653"/>
                  <a:gd name="T63" fmla="*/ 484 h 611"/>
                  <a:gd name="T64" fmla="*/ 419 w 653"/>
                  <a:gd name="T65" fmla="*/ 506 h 611"/>
                  <a:gd name="T66" fmla="*/ 433 w 653"/>
                  <a:gd name="T67" fmla="*/ 447 h 611"/>
                  <a:gd name="T68" fmla="*/ 413 w 653"/>
                  <a:gd name="T69" fmla="*/ 445 h 611"/>
                  <a:gd name="T70" fmla="*/ 411 w 653"/>
                  <a:gd name="T71" fmla="*/ 465 h 611"/>
                  <a:gd name="T72" fmla="*/ 400 w 653"/>
                  <a:gd name="T73" fmla="*/ 465 h 611"/>
                  <a:gd name="T74" fmla="*/ 409 w 653"/>
                  <a:gd name="T75" fmla="*/ 431 h 611"/>
                  <a:gd name="T76" fmla="*/ 458 w 653"/>
                  <a:gd name="T77" fmla="*/ 454 h 611"/>
                  <a:gd name="T78" fmla="*/ 460 w 653"/>
                  <a:gd name="T79" fmla="*/ 484 h 611"/>
                  <a:gd name="T80" fmla="*/ 444 w 653"/>
                  <a:gd name="T81" fmla="*/ 504 h 611"/>
                  <a:gd name="T82" fmla="*/ 457 w 653"/>
                  <a:gd name="T83" fmla="*/ 519 h 611"/>
                  <a:gd name="T84" fmla="*/ 429 w 653"/>
                  <a:gd name="T85" fmla="*/ 546 h 611"/>
                  <a:gd name="T86" fmla="*/ 383 w 653"/>
                  <a:gd name="T87" fmla="*/ 520 h 611"/>
                  <a:gd name="T88" fmla="*/ 342 w 653"/>
                  <a:gd name="T89" fmla="*/ 543 h 611"/>
                  <a:gd name="T90" fmla="*/ 307 w 653"/>
                  <a:gd name="T91" fmla="*/ 524 h 611"/>
                  <a:gd name="T92" fmla="*/ 250 w 653"/>
                  <a:gd name="T93" fmla="*/ 566 h 611"/>
                  <a:gd name="T94" fmla="*/ 211 w 653"/>
                  <a:gd name="T95" fmla="*/ 519 h 611"/>
                  <a:gd name="T96" fmla="*/ 232 w 653"/>
                  <a:gd name="T97" fmla="*/ 504 h 611"/>
                  <a:gd name="T98" fmla="*/ 235 w 653"/>
                  <a:gd name="T99" fmla="*/ 515 h 611"/>
                  <a:gd name="T100" fmla="*/ 238 w 653"/>
                  <a:gd name="T101" fmla="*/ 550 h 611"/>
                  <a:gd name="T102" fmla="*/ 287 w 653"/>
                  <a:gd name="T103" fmla="*/ 510 h 611"/>
                  <a:gd name="T104" fmla="*/ 224 w 653"/>
                  <a:gd name="T105" fmla="*/ 443 h 611"/>
                  <a:gd name="T106" fmla="*/ 147 w 653"/>
                  <a:gd name="T107" fmla="*/ 495 h 611"/>
                  <a:gd name="T108" fmla="*/ 138 w 653"/>
                  <a:gd name="T109" fmla="*/ 524 h 611"/>
                  <a:gd name="T110" fmla="*/ 55 w 653"/>
                  <a:gd name="T111" fmla="*/ 558 h 611"/>
                  <a:gd name="T112" fmla="*/ 0 w 653"/>
                  <a:gd name="T113" fmla="*/ 611 h 611"/>
                  <a:gd name="T114" fmla="*/ 653 w 653"/>
                  <a:gd name="T115" fmla="*/ 611 h 611"/>
                  <a:gd name="T116" fmla="*/ 653 w 653"/>
                  <a:gd name="T117" fmla="*/ 566 h 611"/>
                  <a:gd name="T118" fmla="*/ 653 w 653"/>
                  <a:gd name="T119" fmla="*/ 0 h 6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53" h="611">
                    <a:moveTo>
                      <a:pt x="653" y="0"/>
                    </a:moveTo>
                    <a:cubicBezTo>
                      <a:pt x="636" y="13"/>
                      <a:pt x="583" y="58"/>
                      <a:pt x="587" y="103"/>
                    </a:cubicBezTo>
                    <a:cubicBezTo>
                      <a:pt x="587" y="103"/>
                      <a:pt x="511" y="111"/>
                      <a:pt x="508" y="179"/>
                    </a:cubicBezTo>
                    <a:cubicBezTo>
                      <a:pt x="508" y="179"/>
                      <a:pt x="516" y="226"/>
                      <a:pt x="549" y="235"/>
                    </a:cubicBezTo>
                    <a:cubicBezTo>
                      <a:pt x="583" y="245"/>
                      <a:pt x="600" y="221"/>
                      <a:pt x="602" y="214"/>
                    </a:cubicBezTo>
                    <a:cubicBezTo>
                      <a:pt x="607" y="207"/>
                      <a:pt x="611" y="188"/>
                      <a:pt x="592" y="182"/>
                    </a:cubicBezTo>
                    <a:cubicBezTo>
                      <a:pt x="582" y="180"/>
                      <a:pt x="576" y="192"/>
                      <a:pt x="576" y="194"/>
                    </a:cubicBezTo>
                    <a:cubicBezTo>
                      <a:pt x="576" y="194"/>
                      <a:pt x="567" y="196"/>
                      <a:pt x="565" y="182"/>
                    </a:cubicBezTo>
                    <a:cubicBezTo>
                      <a:pt x="565" y="167"/>
                      <a:pt x="590" y="162"/>
                      <a:pt x="602" y="170"/>
                    </a:cubicBezTo>
                    <a:cubicBezTo>
                      <a:pt x="614" y="178"/>
                      <a:pt x="627" y="195"/>
                      <a:pt x="615" y="226"/>
                    </a:cubicBezTo>
                    <a:cubicBezTo>
                      <a:pt x="602" y="254"/>
                      <a:pt x="580" y="261"/>
                      <a:pt x="580" y="261"/>
                    </a:cubicBezTo>
                    <a:cubicBezTo>
                      <a:pt x="580" y="261"/>
                      <a:pt x="602" y="281"/>
                      <a:pt x="601" y="303"/>
                    </a:cubicBezTo>
                    <a:cubicBezTo>
                      <a:pt x="596" y="318"/>
                      <a:pt x="580" y="330"/>
                      <a:pt x="580" y="330"/>
                    </a:cubicBezTo>
                    <a:cubicBezTo>
                      <a:pt x="580" y="330"/>
                      <a:pt x="601" y="347"/>
                      <a:pt x="601" y="368"/>
                    </a:cubicBezTo>
                    <a:cubicBezTo>
                      <a:pt x="601" y="389"/>
                      <a:pt x="595" y="404"/>
                      <a:pt x="580" y="410"/>
                    </a:cubicBezTo>
                    <a:cubicBezTo>
                      <a:pt x="580" y="410"/>
                      <a:pt x="565" y="416"/>
                      <a:pt x="558" y="392"/>
                    </a:cubicBezTo>
                    <a:cubicBezTo>
                      <a:pt x="558" y="392"/>
                      <a:pt x="543" y="416"/>
                      <a:pt x="519" y="407"/>
                    </a:cubicBezTo>
                    <a:cubicBezTo>
                      <a:pt x="495" y="397"/>
                      <a:pt x="488" y="381"/>
                      <a:pt x="490" y="361"/>
                    </a:cubicBezTo>
                    <a:cubicBezTo>
                      <a:pt x="493" y="342"/>
                      <a:pt x="508" y="339"/>
                      <a:pt x="514" y="339"/>
                    </a:cubicBezTo>
                    <a:cubicBezTo>
                      <a:pt x="519" y="338"/>
                      <a:pt x="526" y="344"/>
                      <a:pt x="526" y="350"/>
                    </a:cubicBezTo>
                    <a:cubicBezTo>
                      <a:pt x="526" y="355"/>
                      <a:pt x="520" y="355"/>
                      <a:pt x="519" y="355"/>
                    </a:cubicBezTo>
                    <a:cubicBezTo>
                      <a:pt x="516" y="353"/>
                      <a:pt x="502" y="350"/>
                      <a:pt x="502" y="365"/>
                    </a:cubicBezTo>
                    <a:cubicBezTo>
                      <a:pt x="502" y="380"/>
                      <a:pt x="523" y="389"/>
                      <a:pt x="535" y="386"/>
                    </a:cubicBezTo>
                    <a:cubicBezTo>
                      <a:pt x="547" y="382"/>
                      <a:pt x="567" y="365"/>
                      <a:pt x="567" y="326"/>
                    </a:cubicBezTo>
                    <a:cubicBezTo>
                      <a:pt x="561" y="283"/>
                      <a:pt x="507" y="283"/>
                      <a:pt x="507" y="283"/>
                    </a:cubicBezTo>
                    <a:cubicBezTo>
                      <a:pt x="507" y="283"/>
                      <a:pt x="471" y="289"/>
                      <a:pt x="462" y="297"/>
                    </a:cubicBezTo>
                    <a:cubicBezTo>
                      <a:pt x="462" y="297"/>
                      <a:pt x="431" y="254"/>
                      <a:pt x="374" y="284"/>
                    </a:cubicBezTo>
                    <a:cubicBezTo>
                      <a:pt x="371" y="285"/>
                      <a:pt x="371" y="285"/>
                      <a:pt x="371" y="285"/>
                    </a:cubicBezTo>
                    <a:cubicBezTo>
                      <a:pt x="351" y="281"/>
                      <a:pt x="351" y="281"/>
                      <a:pt x="351" y="281"/>
                    </a:cubicBezTo>
                    <a:cubicBezTo>
                      <a:pt x="352" y="298"/>
                      <a:pt x="352" y="298"/>
                      <a:pt x="352" y="298"/>
                    </a:cubicBezTo>
                    <a:cubicBezTo>
                      <a:pt x="352" y="298"/>
                      <a:pt x="311" y="355"/>
                      <a:pt x="357" y="399"/>
                    </a:cubicBezTo>
                    <a:cubicBezTo>
                      <a:pt x="357" y="399"/>
                      <a:pt x="323" y="440"/>
                      <a:pt x="348" y="484"/>
                    </a:cubicBezTo>
                    <a:cubicBezTo>
                      <a:pt x="371" y="529"/>
                      <a:pt x="416" y="510"/>
                      <a:pt x="419" y="506"/>
                    </a:cubicBezTo>
                    <a:cubicBezTo>
                      <a:pt x="422" y="502"/>
                      <a:pt x="456" y="480"/>
                      <a:pt x="433" y="447"/>
                    </a:cubicBezTo>
                    <a:cubicBezTo>
                      <a:pt x="424" y="438"/>
                      <a:pt x="413" y="445"/>
                      <a:pt x="413" y="445"/>
                    </a:cubicBezTo>
                    <a:cubicBezTo>
                      <a:pt x="413" y="445"/>
                      <a:pt x="405" y="449"/>
                      <a:pt x="411" y="465"/>
                    </a:cubicBezTo>
                    <a:cubicBezTo>
                      <a:pt x="411" y="465"/>
                      <a:pt x="404" y="471"/>
                      <a:pt x="400" y="465"/>
                    </a:cubicBezTo>
                    <a:cubicBezTo>
                      <a:pt x="394" y="461"/>
                      <a:pt x="391" y="443"/>
                      <a:pt x="409" y="431"/>
                    </a:cubicBezTo>
                    <a:cubicBezTo>
                      <a:pt x="428" y="420"/>
                      <a:pt x="449" y="436"/>
                      <a:pt x="458" y="454"/>
                    </a:cubicBezTo>
                    <a:cubicBezTo>
                      <a:pt x="467" y="473"/>
                      <a:pt x="462" y="478"/>
                      <a:pt x="460" y="484"/>
                    </a:cubicBezTo>
                    <a:cubicBezTo>
                      <a:pt x="458" y="490"/>
                      <a:pt x="444" y="504"/>
                      <a:pt x="444" y="504"/>
                    </a:cubicBezTo>
                    <a:cubicBezTo>
                      <a:pt x="444" y="504"/>
                      <a:pt x="457" y="507"/>
                      <a:pt x="457" y="519"/>
                    </a:cubicBezTo>
                    <a:cubicBezTo>
                      <a:pt x="457" y="532"/>
                      <a:pt x="457" y="542"/>
                      <a:pt x="429" y="546"/>
                    </a:cubicBezTo>
                    <a:cubicBezTo>
                      <a:pt x="403" y="549"/>
                      <a:pt x="383" y="520"/>
                      <a:pt x="383" y="520"/>
                    </a:cubicBezTo>
                    <a:cubicBezTo>
                      <a:pt x="383" y="520"/>
                      <a:pt x="361" y="543"/>
                      <a:pt x="342" y="543"/>
                    </a:cubicBezTo>
                    <a:cubicBezTo>
                      <a:pt x="322" y="543"/>
                      <a:pt x="307" y="524"/>
                      <a:pt x="307" y="524"/>
                    </a:cubicBezTo>
                    <a:cubicBezTo>
                      <a:pt x="307" y="524"/>
                      <a:pt x="288" y="562"/>
                      <a:pt x="250" y="566"/>
                    </a:cubicBezTo>
                    <a:cubicBezTo>
                      <a:pt x="211" y="569"/>
                      <a:pt x="208" y="536"/>
                      <a:pt x="211" y="519"/>
                    </a:cubicBezTo>
                    <a:cubicBezTo>
                      <a:pt x="214" y="502"/>
                      <a:pt x="227" y="504"/>
                      <a:pt x="232" y="504"/>
                    </a:cubicBezTo>
                    <a:cubicBezTo>
                      <a:pt x="235" y="504"/>
                      <a:pt x="239" y="510"/>
                      <a:pt x="235" y="515"/>
                    </a:cubicBezTo>
                    <a:cubicBezTo>
                      <a:pt x="230" y="519"/>
                      <a:pt x="211" y="539"/>
                      <a:pt x="238" y="550"/>
                    </a:cubicBezTo>
                    <a:cubicBezTo>
                      <a:pt x="274" y="555"/>
                      <a:pt x="285" y="516"/>
                      <a:pt x="287" y="510"/>
                    </a:cubicBezTo>
                    <a:cubicBezTo>
                      <a:pt x="289" y="504"/>
                      <a:pt x="289" y="443"/>
                      <a:pt x="224" y="443"/>
                    </a:cubicBezTo>
                    <a:cubicBezTo>
                      <a:pt x="164" y="443"/>
                      <a:pt x="154" y="478"/>
                      <a:pt x="147" y="495"/>
                    </a:cubicBezTo>
                    <a:cubicBezTo>
                      <a:pt x="147" y="495"/>
                      <a:pt x="138" y="516"/>
                      <a:pt x="138" y="524"/>
                    </a:cubicBezTo>
                    <a:cubicBezTo>
                      <a:pt x="138" y="524"/>
                      <a:pt x="105" y="512"/>
                      <a:pt x="55" y="558"/>
                    </a:cubicBezTo>
                    <a:cubicBezTo>
                      <a:pt x="55" y="558"/>
                      <a:pt x="2" y="609"/>
                      <a:pt x="0" y="611"/>
                    </a:cubicBezTo>
                    <a:cubicBezTo>
                      <a:pt x="0" y="611"/>
                      <a:pt x="650" y="611"/>
                      <a:pt x="653" y="611"/>
                    </a:cubicBezTo>
                    <a:cubicBezTo>
                      <a:pt x="653" y="566"/>
                      <a:pt x="653" y="566"/>
                      <a:pt x="653" y="566"/>
                    </a:cubicBezTo>
                    <a:lnTo>
                      <a:pt x="653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2169160"/>
                <a:endParaRPr lang="en-US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-352482" y="10996464"/>
              <a:ext cx="24243622" cy="24880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4800" b="1" i="1" kern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Núi</a:t>
              </a:r>
              <a:r>
                <a:rPr lang="vi-VN" sz="4800" b="1" i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4800" b="1" i="1" kern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làng</a:t>
              </a:r>
              <a:r>
                <a:rPr lang="vi-VN" sz="4800" b="1" i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4800" b="1" i="1" kern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giềng</a:t>
              </a:r>
              <a:r>
                <a:rPr lang="vi-VN" sz="4800" b="1" i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, chim </a:t>
              </a:r>
              <a:r>
                <a:rPr lang="vi-VN" sz="4800" b="1" i="1" kern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bầu</a:t>
              </a:r>
              <a:r>
                <a:rPr lang="vi-VN" sz="4800" b="1" i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4800" b="1" i="1" kern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endParaRPr lang="vi-VN" sz="48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vi-VN" sz="4800" b="1" i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Mây </a:t>
              </a:r>
              <a:r>
                <a:rPr lang="vi-VN" sz="4800" b="1" i="1" kern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khách</a:t>
              </a:r>
              <a:r>
                <a:rPr lang="vi-VN" sz="4800" b="1" i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4800" b="1" i="1" kern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khứa</a:t>
              </a:r>
              <a:r>
                <a:rPr lang="vi-VN" sz="4800" b="1" i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4800" b="1" i="1" kern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nguyệt</a:t>
              </a:r>
              <a:r>
                <a:rPr lang="vi-VN" sz="4800" b="1" i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anh tam</a:t>
              </a:r>
              <a:endParaRPr lang="en-US" sz="48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4800" b="1" i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(</a:t>
              </a:r>
              <a:r>
                <a:rPr lang="en-US" sz="4800" b="1" i="1" kern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r>
                <a:rPr lang="en-US" sz="4800" b="1" i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kern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hứng</a:t>
              </a:r>
              <a:r>
                <a:rPr lang="en-US" sz="4800" b="1" i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4800" b="1" i="1" kern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800" b="1" i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19)</a:t>
              </a:r>
              <a:endParaRPr lang="vi-VN" sz="48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6121357" y="7786694"/>
            <a:ext cx="12192000" cy="7540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/>
              <a:t> </a:t>
            </a:r>
          </a:p>
        </p:txBody>
      </p:sp>
      <p:grpSp>
        <p:nvGrpSpPr>
          <p:cNvPr id="11" name="Group 16">
            <a:extLst>
              <a:ext uri="{FF2B5EF4-FFF2-40B4-BE49-F238E27FC236}">
                <a16:creationId xmlns="" xmlns:a16="http://schemas.microsoft.com/office/drawing/2014/main" id="{EF5947E4-D49D-4C17-AAC9-2D6A6175EA55}"/>
              </a:ext>
            </a:extLst>
          </p:cNvPr>
          <p:cNvGrpSpPr/>
          <p:nvPr/>
        </p:nvGrpSpPr>
        <p:grpSpPr>
          <a:xfrm>
            <a:off x="952015" y="5705872"/>
            <a:ext cx="10449484" cy="2840306"/>
            <a:chOff x="-1164592" y="10552873"/>
            <a:chExt cx="26164675" cy="3061510"/>
          </a:xfrm>
        </p:grpSpPr>
        <p:grpSp>
          <p:nvGrpSpPr>
            <p:cNvPr id="13" name="Group 6">
              <a:extLst>
                <a:ext uri="{FF2B5EF4-FFF2-40B4-BE49-F238E27FC236}">
                  <a16:creationId xmlns="" xmlns:a16="http://schemas.microsoft.com/office/drawing/2014/main" id="{584D2778-E17B-494A-8293-70CCA5AF0987}"/>
                </a:ext>
              </a:extLst>
            </p:cNvPr>
            <p:cNvGrpSpPr/>
            <p:nvPr/>
          </p:nvGrpSpPr>
          <p:grpSpPr>
            <a:xfrm>
              <a:off x="-1164592" y="10552873"/>
              <a:ext cx="26164675" cy="2974731"/>
              <a:chOff x="2274715" y="11282583"/>
              <a:chExt cx="19987650" cy="2318617"/>
            </a:xfrm>
          </p:grpSpPr>
          <p:sp>
            <p:nvSpPr>
              <p:cNvPr id="19" name="Rounded Rectangle 7">
                <a:extLst>
                  <a:ext uri="{FF2B5EF4-FFF2-40B4-BE49-F238E27FC236}">
                    <a16:creationId xmlns="" xmlns:a16="http://schemas.microsoft.com/office/drawing/2014/main" id="{92B38BEC-F228-4314-A135-3ED09D1A2CA9}"/>
                  </a:ext>
                </a:extLst>
              </p:cNvPr>
              <p:cNvSpPr/>
              <p:nvPr/>
            </p:nvSpPr>
            <p:spPr>
              <a:xfrm>
                <a:off x="2293709" y="11296228"/>
                <a:ext cx="19968656" cy="2304972"/>
              </a:xfrm>
              <a:prstGeom prst="roundRect">
                <a:avLst>
                  <a:gd name="adj" fmla="val 8465"/>
                </a:avLst>
              </a:prstGeom>
              <a:solidFill>
                <a:srgbClr val="00B050">
                  <a:alpha val="84000"/>
                </a:srgbClr>
              </a:solidFill>
              <a:ln w="34925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916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Freeform 10">
                <a:extLst>
                  <a:ext uri="{FF2B5EF4-FFF2-40B4-BE49-F238E27FC236}">
                    <a16:creationId xmlns="" xmlns:a16="http://schemas.microsoft.com/office/drawing/2014/main" id="{EF7A6D09-94FA-4E06-9E7F-C30BE856FBB7}"/>
                  </a:ext>
                </a:extLst>
              </p:cNvPr>
              <p:cNvSpPr/>
              <p:nvPr/>
            </p:nvSpPr>
            <p:spPr bwMode="auto">
              <a:xfrm>
                <a:off x="20676294" y="12825161"/>
                <a:ext cx="1586071" cy="776037"/>
              </a:xfrm>
              <a:custGeom>
                <a:avLst/>
                <a:gdLst>
                  <a:gd name="T0" fmla="*/ 653 w 653"/>
                  <a:gd name="T1" fmla="*/ 0 h 611"/>
                  <a:gd name="T2" fmla="*/ 587 w 653"/>
                  <a:gd name="T3" fmla="*/ 103 h 611"/>
                  <a:gd name="T4" fmla="*/ 508 w 653"/>
                  <a:gd name="T5" fmla="*/ 179 h 611"/>
                  <a:gd name="T6" fmla="*/ 549 w 653"/>
                  <a:gd name="T7" fmla="*/ 235 h 611"/>
                  <a:gd name="T8" fmla="*/ 602 w 653"/>
                  <a:gd name="T9" fmla="*/ 214 h 611"/>
                  <a:gd name="T10" fmla="*/ 592 w 653"/>
                  <a:gd name="T11" fmla="*/ 182 h 611"/>
                  <a:gd name="T12" fmla="*/ 576 w 653"/>
                  <a:gd name="T13" fmla="*/ 194 h 611"/>
                  <a:gd name="T14" fmla="*/ 565 w 653"/>
                  <a:gd name="T15" fmla="*/ 182 h 611"/>
                  <a:gd name="T16" fmla="*/ 602 w 653"/>
                  <a:gd name="T17" fmla="*/ 170 h 611"/>
                  <a:gd name="T18" fmla="*/ 615 w 653"/>
                  <a:gd name="T19" fmla="*/ 226 h 611"/>
                  <a:gd name="T20" fmla="*/ 580 w 653"/>
                  <a:gd name="T21" fmla="*/ 261 h 611"/>
                  <a:gd name="T22" fmla="*/ 601 w 653"/>
                  <a:gd name="T23" fmla="*/ 303 h 611"/>
                  <a:gd name="T24" fmla="*/ 580 w 653"/>
                  <a:gd name="T25" fmla="*/ 330 h 611"/>
                  <a:gd name="T26" fmla="*/ 601 w 653"/>
                  <a:gd name="T27" fmla="*/ 368 h 611"/>
                  <a:gd name="T28" fmla="*/ 580 w 653"/>
                  <a:gd name="T29" fmla="*/ 410 h 611"/>
                  <a:gd name="T30" fmla="*/ 558 w 653"/>
                  <a:gd name="T31" fmla="*/ 392 h 611"/>
                  <a:gd name="T32" fmla="*/ 519 w 653"/>
                  <a:gd name="T33" fmla="*/ 407 h 611"/>
                  <a:gd name="T34" fmla="*/ 490 w 653"/>
                  <a:gd name="T35" fmla="*/ 361 h 611"/>
                  <a:gd name="T36" fmla="*/ 514 w 653"/>
                  <a:gd name="T37" fmla="*/ 339 h 611"/>
                  <a:gd name="T38" fmla="*/ 526 w 653"/>
                  <a:gd name="T39" fmla="*/ 350 h 611"/>
                  <a:gd name="T40" fmla="*/ 519 w 653"/>
                  <a:gd name="T41" fmla="*/ 355 h 611"/>
                  <a:gd name="T42" fmla="*/ 502 w 653"/>
                  <a:gd name="T43" fmla="*/ 365 h 611"/>
                  <a:gd name="T44" fmla="*/ 535 w 653"/>
                  <a:gd name="T45" fmla="*/ 386 h 611"/>
                  <a:gd name="T46" fmla="*/ 567 w 653"/>
                  <a:gd name="T47" fmla="*/ 326 h 611"/>
                  <a:gd name="T48" fmla="*/ 507 w 653"/>
                  <a:gd name="T49" fmla="*/ 283 h 611"/>
                  <a:gd name="T50" fmla="*/ 462 w 653"/>
                  <a:gd name="T51" fmla="*/ 297 h 611"/>
                  <a:gd name="T52" fmla="*/ 374 w 653"/>
                  <a:gd name="T53" fmla="*/ 284 h 611"/>
                  <a:gd name="T54" fmla="*/ 371 w 653"/>
                  <a:gd name="T55" fmla="*/ 285 h 611"/>
                  <a:gd name="T56" fmla="*/ 351 w 653"/>
                  <a:gd name="T57" fmla="*/ 281 h 611"/>
                  <a:gd name="T58" fmla="*/ 352 w 653"/>
                  <a:gd name="T59" fmla="*/ 298 h 611"/>
                  <a:gd name="T60" fmla="*/ 357 w 653"/>
                  <a:gd name="T61" fmla="*/ 399 h 611"/>
                  <a:gd name="T62" fmla="*/ 348 w 653"/>
                  <a:gd name="T63" fmla="*/ 484 h 611"/>
                  <a:gd name="T64" fmla="*/ 419 w 653"/>
                  <a:gd name="T65" fmla="*/ 506 h 611"/>
                  <a:gd name="T66" fmla="*/ 433 w 653"/>
                  <a:gd name="T67" fmla="*/ 447 h 611"/>
                  <a:gd name="T68" fmla="*/ 413 w 653"/>
                  <a:gd name="T69" fmla="*/ 445 h 611"/>
                  <a:gd name="T70" fmla="*/ 411 w 653"/>
                  <a:gd name="T71" fmla="*/ 465 h 611"/>
                  <a:gd name="T72" fmla="*/ 400 w 653"/>
                  <a:gd name="T73" fmla="*/ 465 h 611"/>
                  <a:gd name="T74" fmla="*/ 409 w 653"/>
                  <a:gd name="T75" fmla="*/ 431 h 611"/>
                  <a:gd name="T76" fmla="*/ 458 w 653"/>
                  <a:gd name="T77" fmla="*/ 454 h 611"/>
                  <a:gd name="T78" fmla="*/ 460 w 653"/>
                  <a:gd name="T79" fmla="*/ 484 h 611"/>
                  <a:gd name="T80" fmla="*/ 444 w 653"/>
                  <a:gd name="T81" fmla="*/ 504 h 611"/>
                  <a:gd name="T82" fmla="*/ 457 w 653"/>
                  <a:gd name="T83" fmla="*/ 519 h 611"/>
                  <a:gd name="T84" fmla="*/ 429 w 653"/>
                  <a:gd name="T85" fmla="*/ 546 h 611"/>
                  <a:gd name="T86" fmla="*/ 383 w 653"/>
                  <a:gd name="T87" fmla="*/ 520 h 611"/>
                  <a:gd name="T88" fmla="*/ 342 w 653"/>
                  <a:gd name="T89" fmla="*/ 543 h 611"/>
                  <a:gd name="T90" fmla="*/ 307 w 653"/>
                  <a:gd name="T91" fmla="*/ 524 h 611"/>
                  <a:gd name="T92" fmla="*/ 250 w 653"/>
                  <a:gd name="T93" fmla="*/ 566 h 611"/>
                  <a:gd name="T94" fmla="*/ 211 w 653"/>
                  <a:gd name="T95" fmla="*/ 519 h 611"/>
                  <a:gd name="T96" fmla="*/ 232 w 653"/>
                  <a:gd name="T97" fmla="*/ 504 h 611"/>
                  <a:gd name="T98" fmla="*/ 235 w 653"/>
                  <a:gd name="T99" fmla="*/ 515 h 611"/>
                  <a:gd name="T100" fmla="*/ 238 w 653"/>
                  <a:gd name="T101" fmla="*/ 550 h 611"/>
                  <a:gd name="T102" fmla="*/ 287 w 653"/>
                  <a:gd name="T103" fmla="*/ 510 h 611"/>
                  <a:gd name="T104" fmla="*/ 224 w 653"/>
                  <a:gd name="T105" fmla="*/ 443 h 611"/>
                  <a:gd name="T106" fmla="*/ 147 w 653"/>
                  <a:gd name="T107" fmla="*/ 495 h 611"/>
                  <a:gd name="T108" fmla="*/ 138 w 653"/>
                  <a:gd name="T109" fmla="*/ 524 h 611"/>
                  <a:gd name="T110" fmla="*/ 55 w 653"/>
                  <a:gd name="T111" fmla="*/ 558 h 611"/>
                  <a:gd name="T112" fmla="*/ 0 w 653"/>
                  <a:gd name="T113" fmla="*/ 611 h 611"/>
                  <a:gd name="T114" fmla="*/ 653 w 653"/>
                  <a:gd name="T115" fmla="*/ 611 h 611"/>
                  <a:gd name="T116" fmla="*/ 653 w 653"/>
                  <a:gd name="T117" fmla="*/ 566 h 611"/>
                  <a:gd name="T118" fmla="*/ 653 w 653"/>
                  <a:gd name="T119" fmla="*/ 0 h 6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53" h="611">
                    <a:moveTo>
                      <a:pt x="653" y="0"/>
                    </a:moveTo>
                    <a:cubicBezTo>
                      <a:pt x="636" y="13"/>
                      <a:pt x="583" y="58"/>
                      <a:pt x="587" y="103"/>
                    </a:cubicBezTo>
                    <a:cubicBezTo>
                      <a:pt x="587" y="103"/>
                      <a:pt x="511" y="111"/>
                      <a:pt x="508" y="179"/>
                    </a:cubicBezTo>
                    <a:cubicBezTo>
                      <a:pt x="508" y="179"/>
                      <a:pt x="516" y="226"/>
                      <a:pt x="549" y="235"/>
                    </a:cubicBezTo>
                    <a:cubicBezTo>
                      <a:pt x="583" y="245"/>
                      <a:pt x="600" y="221"/>
                      <a:pt x="602" y="214"/>
                    </a:cubicBezTo>
                    <a:cubicBezTo>
                      <a:pt x="607" y="207"/>
                      <a:pt x="611" y="188"/>
                      <a:pt x="592" y="182"/>
                    </a:cubicBezTo>
                    <a:cubicBezTo>
                      <a:pt x="582" y="180"/>
                      <a:pt x="576" y="192"/>
                      <a:pt x="576" y="194"/>
                    </a:cubicBezTo>
                    <a:cubicBezTo>
                      <a:pt x="576" y="194"/>
                      <a:pt x="567" y="196"/>
                      <a:pt x="565" y="182"/>
                    </a:cubicBezTo>
                    <a:cubicBezTo>
                      <a:pt x="565" y="167"/>
                      <a:pt x="590" y="162"/>
                      <a:pt x="602" y="170"/>
                    </a:cubicBezTo>
                    <a:cubicBezTo>
                      <a:pt x="614" y="178"/>
                      <a:pt x="627" y="195"/>
                      <a:pt x="615" y="226"/>
                    </a:cubicBezTo>
                    <a:cubicBezTo>
                      <a:pt x="602" y="254"/>
                      <a:pt x="580" y="261"/>
                      <a:pt x="580" y="261"/>
                    </a:cubicBezTo>
                    <a:cubicBezTo>
                      <a:pt x="580" y="261"/>
                      <a:pt x="602" y="281"/>
                      <a:pt x="601" y="303"/>
                    </a:cubicBezTo>
                    <a:cubicBezTo>
                      <a:pt x="596" y="318"/>
                      <a:pt x="580" y="330"/>
                      <a:pt x="580" y="330"/>
                    </a:cubicBezTo>
                    <a:cubicBezTo>
                      <a:pt x="580" y="330"/>
                      <a:pt x="601" y="347"/>
                      <a:pt x="601" y="368"/>
                    </a:cubicBezTo>
                    <a:cubicBezTo>
                      <a:pt x="601" y="389"/>
                      <a:pt x="595" y="404"/>
                      <a:pt x="580" y="410"/>
                    </a:cubicBezTo>
                    <a:cubicBezTo>
                      <a:pt x="580" y="410"/>
                      <a:pt x="565" y="416"/>
                      <a:pt x="558" y="392"/>
                    </a:cubicBezTo>
                    <a:cubicBezTo>
                      <a:pt x="558" y="392"/>
                      <a:pt x="543" y="416"/>
                      <a:pt x="519" y="407"/>
                    </a:cubicBezTo>
                    <a:cubicBezTo>
                      <a:pt x="495" y="397"/>
                      <a:pt x="488" y="381"/>
                      <a:pt x="490" y="361"/>
                    </a:cubicBezTo>
                    <a:cubicBezTo>
                      <a:pt x="493" y="342"/>
                      <a:pt x="508" y="339"/>
                      <a:pt x="514" y="339"/>
                    </a:cubicBezTo>
                    <a:cubicBezTo>
                      <a:pt x="519" y="338"/>
                      <a:pt x="526" y="344"/>
                      <a:pt x="526" y="350"/>
                    </a:cubicBezTo>
                    <a:cubicBezTo>
                      <a:pt x="526" y="355"/>
                      <a:pt x="520" y="355"/>
                      <a:pt x="519" y="355"/>
                    </a:cubicBezTo>
                    <a:cubicBezTo>
                      <a:pt x="516" y="353"/>
                      <a:pt x="502" y="350"/>
                      <a:pt x="502" y="365"/>
                    </a:cubicBezTo>
                    <a:cubicBezTo>
                      <a:pt x="502" y="380"/>
                      <a:pt x="523" y="389"/>
                      <a:pt x="535" y="386"/>
                    </a:cubicBezTo>
                    <a:cubicBezTo>
                      <a:pt x="547" y="382"/>
                      <a:pt x="567" y="365"/>
                      <a:pt x="567" y="326"/>
                    </a:cubicBezTo>
                    <a:cubicBezTo>
                      <a:pt x="561" y="283"/>
                      <a:pt x="507" y="283"/>
                      <a:pt x="507" y="283"/>
                    </a:cubicBezTo>
                    <a:cubicBezTo>
                      <a:pt x="507" y="283"/>
                      <a:pt x="471" y="289"/>
                      <a:pt x="462" y="297"/>
                    </a:cubicBezTo>
                    <a:cubicBezTo>
                      <a:pt x="462" y="297"/>
                      <a:pt x="431" y="254"/>
                      <a:pt x="374" y="284"/>
                    </a:cubicBezTo>
                    <a:cubicBezTo>
                      <a:pt x="371" y="285"/>
                      <a:pt x="371" y="285"/>
                      <a:pt x="371" y="285"/>
                    </a:cubicBezTo>
                    <a:cubicBezTo>
                      <a:pt x="351" y="281"/>
                      <a:pt x="351" y="281"/>
                      <a:pt x="351" y="281"/>
                    </a:cubicBezTo>
                    <a:cubicBezTo>
                      <a:pt x="352" y="298"/>
                      <a:pt x="352" y="298"/>
                      <a:pt x="352" y="298"/>
                    </a:cubicBezTo>
                    <a:cubicBezTo>
                      <a:pt x="352" y="298"/>
                      <a:pt x="311" y="355"/>
                      <a:pt x="357" y="399"/>
                    </a:cubicBezTo>
                    <a:cubicBezTo>
                      <a:pt x="357" y="399"/>
                      <a:pt x="323" y="440"/>
                      <a:pt x="348" y="484"/>
                    </a:cubicBezTo>
                    <a:cubicBezTo>
                      <a:pt x="371" y="529"/>
                      <a:pt x="416" y="510"/>
                      <a:pt x="419" y="506"/>
                    </a:cubicBezTo>
                    <a:cubicBezTo>
                      <a:pt x="422" y="502"/>
                      <a:pt x="456" y="480"/>
                      <a:pt x="433" y="447"/>
                    </a:cubicBezTo>
                    <a:cubicBezTo>
                      <a:pt x="424" y="438"/>
                      <a:pt x="413" y="445"/>
                      <a:pt x="413" y="445"/>
                    </a:cubicBezTo>
                    <a:cubicBezTo>
                      <a:pt x="413" y="445"/>
                      <a:pt x="405" y="449"/>
                      <a:pt x="411" y="465"/>
                    </a:cubicBezTo>
                    <a:cubicBezTo>
                      <a:pt x="411" y="465"/>
                      <a:pt x="404" y="471"/>
                      <a:pt x="400" y="465"/>
                    </a:cubicBezTo>
                    <a:cubicBezTo>
                      <a:pt x="394" y="461"/>
                      <a:pt x="391" y="443"/>
                      <a:pt x="409" y="431"/>
                    </a:cubicBezTo>
                    <a:cubicBezTo>
                      <a:pt x="428" y="420"/>
                      <a:pt x="449" y="436"/>
                      <a:pt x="458" y="454"/>
                    </a:cubicBezTo>
                    <a:cubicBezTo>
                      <a:pt x="467" y="473"/>
                      <a:pt x="462" y="478"/>
                      <a:pt x="460" y="484"/>
                    </a:cubicBezTo>
                    <a:cubicBezTo>
                      <a:pt x="458" y="490"/>
                      <a:pt x="444" y="504"/>
                      <a:pt x="444" y="504"/>
                    </a:cubicBezTo>
                    <a:cubicBezTo>
                      <a:pt x="444" y="504"/>
                      <a:pt x="457" y="507"/>
                      <a:pt x="457" y="519"/>
                    </a:cubicBezTo>
                    <a:cubicBezTo>
                      <a:pt x="457" y="532"/>
                      <a:pt x="457" y="542"/>
                      <a:pt x="429" y="546"/>
                    </a:cubicBezTo>
                    <a:cubicBezTo>
                      <a:pt x="403" y="549"/>
                      <a:pt x="383" y="520"/>
                      <a:pt x="383" y="520"/>
                    </a:cubicBezTo>
                    <a:cubicBezTo>
                      <a:pt x="383" y="520"/>
                      <a:pt x="361" y="543"/>
                      <a:pt x="342" y="543"/>
                    </a:cubicBezTo>
                    <a:cubicBezTo>
                      <a:pt x="322" y="543"/>
                      <a:pt x="307" y="524"/>
                      <a:pt x="307" y="524"/>
                    </a:cubicBezTo>
                    <a:cubicBezTo>
                      <a:pt x="307" y="524"/>
                      <a:pt x="288" y="562"/>
                      <a:pt x="250" y="566"/>
                    </a:cubicBezTo>
                    <a:cubicBezTo>
                      <a:pt x="211" y="569"/>
                      <a:pt x="208" y="536"/>
                      <a:pt x="211" y="519"/>
                    </a:cubicBezTo>
                    <a:cubicBezTo>
                      <a:pt x="214" y="502"/>
                      <a:pt x="227" y="504"/>
                      <a:pt x="232" y="504"/>
                    </a:cubicBezTo>
                    <a:cubicBezTo>
                      <a:pt x="235" y="504"/>
                      <a:pt x="239" y="510"/>
                      <a:pt x="235" y="515"/>
                    </a:cubicBezTo>
                    <a:cubicBezTo>
                      <a:pt x="230" y="519"/>
                      <a:pt x="211" y="539"/>
                      <a:pt x="238" y="550"/>
                    </a:cubicBezTo>
                    <a:cubicBezTo>
                      <a:pt x="274" y="555"/>
                      <a:pt x="285" y="516"/>
                      <a:pt x="287" y="510"/>
                    </a:cubicBezTo>
                    <a:cubicBezTo>
                      <a:pt x="289" y="504"/>
                      <a:pt x="289" y="443"/>
                      <a:pt x="224" y="443"/>
                    </a:cubicBezTo>
                    <a:cubicBezTo>
                      <a:pt x="164" y="443"/>
                      <a:pt x="154" y="478"/>
                      <a:pt x="147" y="495"/>
                    </a:cubicBezTo>
                    <a:cubicBezTo>
                      <a:pt x="147" y="495"/>
                      <a:pt x="138" y="516"/>
                      <a:pt x="138" y="524"/>
                    </a:cubicBezTo>
                    <a:cubicBezTo>
                      <a:pt x="138" y="524"/>
                      <a:pt x="105" y="512"/>
                      <a:pt x="55" y="558"/>
                    </a:cubicBezTo>
                    <a:cubicBezTo>
                      <a:pt x="55" y="558"/>
                      <a:pt x="2" y="609"/>
                      <a:pt x="0" y="611"/>
                    </a:cubicBezTo>
                    <a:cubicBezTo>
                      <a:pt x="0" y="611"/>
                      <a:pt x="650" y="611"/>
                      <a:pt x="653" y="611"/>
                    </a:cubicBezTo>
                    <a:cubicBezTo>
                      <a:pt x="653" y="566"/>
                      <a:pt x="653" y="566"/>
                      <a:pt x="653" y="566"/>
                    </a:cubicBezTo>
                    <a:lnTo>
                      <a:pt x="653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216916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1">
                <a:extLst>
                  <a:ext uri="{FF2B5EF4-FFF2-40B4-BE49-F238E27FC236}">
                    <a16:creationId xmlns="" xmlns:a16="http://schemas.microsoft.com/office/drawing/2014/main" id="{7718C1F2-D68F-4B18-9DE0-CBE507A38D98}"/>
                  </a:ext>
                </a:extLst>
              </p:cNvPr>
              <p:cNvSpPr/>
              <p:nvPr/>
            </p:nvSpPr>
            <p:spPr bwMode="auto">
              <a:xfrm rot="10800000">
                <a:off x="2274715" y="11282583"/>
                <a:ext cx="1670123" cy="774355"/>
              </a:xfrm>
              <a:custGeom>
                <a:avLst/>
                <a:gdLst>
                  <a:gd name="T0" fmla="*/ 653 w 653"/>
                  <a:gd name="T1" fmla="*/ 0 h 611"/>
                  <a:gd name="T2" fmla="*/ 587 w 653"/>
                  <a:gd name="T3" fmla="*/ 103 h 611"/>
                  <a:gd name="T4" fmla="*/ 508 w 653"/>
                  <a:gd name="T5" fmla="*/ 179 h 611"/>
                  <a:gd name="T6" fmla="*/ 549 w 653"/>
                  <a:gd name="T7" fmla="*/ 235 h 611"/>
                  <a:gd name="T8" fmla="*/ 602 w 653"/>
                  <a:gd name="T9" fmla="*/ 214 h 611"/>
                  <a:gd name="T10" fmla="*/ 592 w 653"/>
                  <a:gd name="T11" fmla="*/ 182 h 611"/>
                  <a:gd name="T12" fmla="*/ 576 w 653"/>
                  <a:gd name="T13" fmla="*/ 194 h 611"/>
                  <a:gd name="T14" fmla="*/ 565 w 653"/>
                  <a:gd name="T15" fmla="*/ 182 h 611"/>
                  <a:gd name="T16" fmla="*/ 602 w 653"/>
                  <a:gd name="T17" fmla="*/ 170 h 611"/>
                  <a:gd name="T18" fmla="*/ 615 w 653"/>
                  <a:gd name="T19" fmla="*/ 226 h 611"/>
                  <a:gd name="T20" fmla="*/ 580 w 653"/>
                  <a:gd name="T21" fmla="*/ 261 h 611"/>
                  <a:gd name="T22" fmla="*/ 601 w 653"/>
                  <a:gd name="T23" fmla="*/ 303 h 611"/>
                  <a:gd name="T24" fmla="*/ 580 w 653"/>
                  <a:gd name="T25" fmla="*/ 330 h 611"/>
                  <a:gd name="T26" fmla="*/ 601 w 653"/>
                  <a:gd name="T27" fmla="*/ 368 h 611"/>
                  <a:gd name="T28" fmla="*/ 580 w 653"/>
                  <a:gd name="T29" fmla="*/ 410 h 611"/>
                  <a:gd name="T30" fmla="*/ 558 w 653"/>
                  <a:gd name="T31" fmla="*/ 392 h 611"/>
                  <a:gd name="T32" fmla="*/ 519 w 653"/>
                  <a:gd name="T33" fmla="*/ 407 h 611"/>
                  <a:gd name="T34" fmla="*/ 490 w 653"/>
                  <a:gd name="T35" fmla="*/ 361 h 611"/>
                  <a:gd name="T36" fmla="*/ 514 w 653"/>
                  <a:gd name="T37" fmla="*/ 339 h 611"/>
                  <a:gd name="T38" fmla="*/ 526 w 653"/>
                  <a:gd name="T39" fmla="*/ 350 h 611"/>
                  <a:gd name="T40" fmla="*/ 519 w 653"/>
                  <a:gd name="T41" fmla="*/ 355 h 611"/>
                  <a:gd name="T42" fmla="*/ 502 w 653"/>
                  <a:gd name="T43" fmla="*/ 365 h 611"/>
                  <a:gd name="T44" fmla="*/ 535 w 653"/>
                  <a:gd name="T45" fmla="*/ 386 h 611"/>
                  <a:gd name="T46" fmla="*/ 567 w 653"/>
                  <a:gd name="T47" fmla="*/ 326 h 611"/>
                  <a:gd name="T48" fmla="*/ 507 w 653"/>
                  <a:gd name="T49" fmla="*/ 283 h 611"/>
                  <a:gd name="T50" fmla="*/ 462 w 653"/>
                  <a:gd name="T51" fmla="*/ 297 h 611"/>
                  <a:gd name="T52" fmla="*/ 374 w 653"/>
                  <a:gd name="T53" fmla="*/ 284 h 611"/>
                  <a:gd name="T54" fmla="*/ 371 w 653"/>
                  <a:gd name="T55" fmla="*/ 285 h 611"/>
                  <a:gd name="T56" fmla="*/ 351 w 653"/>
                  <a:gd name="T57" fmla="*/ 281 h 611"/>
                  <a:gd name="T58" fmla="*/ 352 w 653"/>
                  <a:gd name="T59" fmla="*/ 298 h 611"/>
                  <a:gd name="T60" fmla="*/ 357 w 653"/>
                  <a:gd name="T61" fmla="*/ 399 h 611"/>
                  <a:gd name="T62" fmla="*/ 348 w 653"/>
                  <a:gd name="T63" fmla="*/ 484 h 611"/>
                  <a:gd name="T64" fmla="*/ 419 w 653"/>
                  <a:gd name="T65" fmla="*/ 506 h 611"/>
                  <a:gd name="T66" fmla="*/ 433 w 653"/>
                  <a:gd name="T67" fmla="*/ 447 h 611"/>
                  <a:gd name="T68" fmla="*/ 413 w 653"/>
                  <a:gd name="T69" fmla="*/ 445 h 611"/>
                  <a:gd name="T70" fmla="*/ 411 w 653"/>
                  <a:gd name="T71" fmla="*/ 465 h 611"/>
                  <a:gd name="T72" fmla="*/ 400 w 653"/>
                  <a:gd name="T73" fmla="*/ 465 h 611"/>
                  <a:gd name="T74" fmla="*/ 409 w 653"/>
                  <a:gd name="T75" fmla="*/ 431 h 611"/>
                  <a:gd name="T76" fmla="*/ 458 w 653"/>
                  <a:gd name="T77" fmla="*/ 454 h 611"/>
                  <a:gd name="T78" fmla="*/ 460 w 653"/>
                  <a:gd name="T79" fmla="*/ 484 h 611"/>
                  <a:gd name="T80" fmla="*/ 444 w 653"/>
                  <a:gd name="T81" fmla="*/ 504 h 611"/>
                  <a:gd name="T82" fmla="*/ 457 w 653"/>
                  <a:gd name="T83" fmla="*/ 519 h 611"/>
                  <a:gd name="T84" fmla="*/ 429 w 653"/>
                  <a:gd name="T85" fmla="*/ 546 h 611"/>
                  <a:gd name="T86" fmla="*/ 383 w 653"/>
                  <a:gd name="T87" fmla="*/ 520 h 611"/>
                  <a:gd name="T88" fmla="*/ 342 w 653"/>
                  <a:gd name="T89" fmla="*/ 543 h 611"/>
                  <a:gd name="T90" fmla="*/ 307 w 653"/>
                  <a:gd name="T91" fmla="*/ 524 h 611"/>
                  <a:gd name="T92" fmla="*/ 250 w 653"/>
                  <a:gd name="T93" fmla="*/ 566 h 611"/>
                  <a:gd name="T94" fmla="*/ 211 w 653"/>
                  <a:gd name="T95" fmla="*/ 519 h 611"/>
                  <a:gd name="T96" fmla="*/ 232 w 653"/>
                  <a:gd name="T97" fmla="*/ 504 h 611"/>
                  <a:gd name="T98" fmla="*/ 235 w 653"/>
                  <a:gd name="T99" fmla="*/ 515 h 611"/>
                  <a:gd name="T100" fmla="*/ 238 w 653"/>
                  <a:gd name="T101" fmla="*/ 550 h 611"/>
                  <a:gd name="T102" fmla="*/ 287 w 653"/>
                  <a:gd name="T103" fmla="*/ 510 h 611"/>
                  <a:gd name="T104" fmla="*/ 224 w 653"/>
                  <a:gd name="T105" fmla="*/ 443 h 611"/>
                  <a:gd name="T106" fmla="*/ 147 w 653"/>
                  <a:gd name="T107" fmla="*/ 495 h 611"/>
                  <a:gd name="T108" fmla="*/ 138 w 653"/>
                  <a:gd name="T109" fmla="*/ 524 h 611"/>
                  <a:gd name="T110" fmla="*/ 55 w 653"/>
                  <a:gd name="T111" fmla="*/ 558 h 611"/>
                  <a:gd name="T112" fmla="*/ 0 w 653"/>
                  <a:gd name="T113" fmla="*/ 611 h 611"/>
                  <a:gd name="T114" fmla="*/ 653 w 653"/>
                  <a:gd name="T115" fmla="*/ 611 h 611"/>
                  <a:gd name="T116" fmla="*/ 653 w 653"/>
                  <a:gd name="T117" fmla="*/ 566 h 611"/>
                  <a:gd name="T118" fmla="*/ 653 w 653"/>
                  <a:gd name="T119" fmla="*/ 0 h 6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53" h="611">
                    <a:moveTo>
                      <a:pt x="653" y="0"/>
                    </a:moveTo>
                    <a:cubicBezTo>
                      <a:pt x="636" y="13"/>
                      <a:pt x="583" y="58"/>
                      <a:pt x="587" y="103"/>
                    </a:cubicBezTo>
                    <a:cubicBezTo>
                      <a:pt x="587" y="103"/>
                      <a:pt x="511" y="111"/>
                      <a:pt x="508" y="179"/>
                    </a:cubicBezTo>
                    <a:cubicBezTo>
                      <a:pt x="508" y="179"/>
                      <a:pt x="516" y="226"/>
                      <a:pt x="549" y="235"/>
                    </a:cubicBezTo>
                    <a:cubicBezTo>
                      <a:pt x="583" y="245"/>
                      <a:pt x="600" y="221"/>
                      <a:pt x="602" y="214"/>
                    </a:cubicBezTo>
                    <a:cubicBezTo>
                      <a:pt x="607" y="207"/>
                      <a:pt x="611" y="188"/>
                      <a:pt x="592" y="182"/>
                    </a:cubicBezTo>
                    <a:cubicBezTo>
                      <a:pt x="582" y="180"/>
                      <a:pt x="576" y="192"/>
                      <a:pt x="576" y="194"/>
                    </a:cubicBezTo>
                    <a:cubicBezTo>
                      <a:pt x="576" y="194"/>
                      <a:pt x="567" y="196"/>
                      <a:pt x="565" y="182"/>
                    </a:cubicBezTo>
                    <a:cubicBezTo>
                      <a:pt x="565" y="167"/>
                      <a:pt x="590" y="162"/>
                      <a:pt x="602" y="170"/>
                    </a:cubicBezTo>
                    <a:cubicBezTo>
                      <a:pt x="614" y="178"/>
                      <a:pt x="627" y="195"/>
                      <a:pt x="615" y="226"/>
                    </a:cubicBezTo>
                    <a:cubicBezTo>
                      <a:pt x="602" y="254"/>
                      <a:pt x="580" y="261"/>
                      <a:pt x="580" y="261"/>
                    </a:cubicBezTo>
                    <a:cubicBezTo>
                      <a:pt x="580" y="261"/>
                      <a:pt x="602" y="281"/>
                      <a:pt x="601" y="303"/>
                    </a:cubicBezTo>
                    <a:cubicBezTo>
                      <a:pt x="596" y="318"/>
                      <a:pt x="580" y="330"/>
                      <a:pt x="580" y="330"/>
                    </a:cubicBezTo>
                    <a:cubicBezTo>
                      <a:pt x="580" y="330"/>
                      <a:pt x="601" y="347"/>
                      <a:pt x="601" y="368"/>
                    </a:cubicBezTo>
                    <a:cubicBezTo>
                      <a:pt x="601" y="389"/>
                      <a:pt x="595" y="404"/>
                      <a:pt x="580" y="410"/>
                    </a:cubicBezTo>
                    <a:cubicBezTo>
                      <a:pt x="580" y="410"/>
                      <a:pt x="565" y="416"/>
                      <a:pt x="558" y="392"/>
                    </a:cubicBezTo>
                    <a:cubicBezTo>
                      <a:pt x="558" y="392"/>
                      <a:pt x="543" y="416"/>
                      <a:pt x="519" y="407"/>
                    </a:cubicBezTo>
                    <a:cubicBezTo>
                      <a:pt x="495" y="397"/>
                      <a:pt x="488" y="381"/>
                      <a:pt x="490" y="361"/>
                    </a:cubicBezTo>
                    <a:cubicBezTo>
                      <a:pt x="493" y="342"/>
                      <a:pt x="508" y="339"/>
                      <a:pt x="514" y="339"/>
                    </a:cubicBezTo>
                    <a:cubicBezTo>
                      <a:pt x="519" y="338"/>
                      <a:pt x="526" y="344"/>
                      <a:pt x="526" y="350"/>
                    </a:cubicBezTo>
                    <a:cubicBezTo>
                      <a:pt x="526" y="355"/>
                      <a:pt x="520" y="355"/>
                      <a:pt x="519" y="355"/>
                    </a:cubicBezTo>
                    <a:cubicBezTo>
                      <a:pt x="516" y="353"/>
                      <a:pt x="502" y="350"/>
                      <a:pt x="502" y="365"/>
                    </a:cubicBezTo>
                    <a:cubicBezTo>
                      <a:pt x="502" y="380"/>
                      <a:pt x="523" y="389"/>
                      <a:pt x="535" y="386"/>
                    </a:cubicBezTo>
                    <a:cubicBezTo>
                      <a:pt x="547" y="382"/>
                      <a:pt x="567" y="365"/>
                      <a:pt x="567" y="326"/>
                    </a:cubicBezTo>
                    <a:cubicBezTo>
                      <a:pt x="561" y="283"/>
                      <a:pt x="507" y="283"/>
                      <a:pt x="507" y="283"/>
                    </a:cubicBezTo>
                    <a:cubicBezTo>
                      <a:pt x="507" y="283"/>
                      <a:pt x="471" y="289"/>
                      <a:pt x="462" y="297"/>
                    </a:cubicBezTo>
                    <a:cubicBezTo>
                      <a:pt x="462" y="297"/>
                      <a:pt x="431" y="254"/>
                      <a:pt x="374" y="284"/>
                    </a:cubicBezTo>
                    <a:cubicBezTo>
                      <a:pt x="371" y="285"/>
                      <a:pt x="371" y="285"/>
                      <a:pt x="371" y="285"/>
                    </a:cubicBezTo>
                    <a:cubicBezTo>
                      <a:pt x="351" y="281"/>
                      <a:pt x="351" y="281"/>
                      <a:pt x="351" y="281"/>
                    </a:cubicBezTo>
                    <a:cubicBezTo>
                      <a:pt x="352" y="298"/>
                      <a:pt x="352" y="298"/>
                      <a:pt x="352" y="298"/>
                    </a:cubicBezTo>
                    <a:cubicBezTo>
                      <a:pt x="352" y="298"/>
                      <a:pt x="311" y="355"/>
                      <a:pt x="357" y="399"/>
                    </a:cubicBezTo>
                    <a:cubicBezTo>
                      <a:pt x="357" y="399"/>
                      <a:pt x="323" y="440"/>
                      <a:pt x="348" y="484"/>
                    </a:cubicBezTo>
                    <a:cubicBezTo>
                      <a:pt x="371" y="529"/>
                      <a:pt x="416" y="510"/>
                      <a:pt x="419" y="506"/>
                    </a:cubicBezTo>
                    <a:cubicBezTo>
                      <a:pt x="422" y="502"/>
                      <a:pt x="456" y="480"/>
                      <a:pt x="433" y="447"/>
                    </a:cubicBezTo>
                    <a:cubicBezTo>
                      <a:pt x="424" y="438"/>
                      <a:pt x="413" y="445"/>
                      <a:pt x="413" y="445"/>
                    </a:cubicBezTo>
                    <a:cubicBezTo>
                      <a:pt x="413" y="445"/>
                      <a:pt x="405" y="449"/>
                      <a:pt x="411" y="465"/>
                    </a:cubicBezTo>
                    <a:cubicBezTo>
                      <a:pt x="411" y="465"/>
                      <a:pt x="404" y="471"/>
                      <a:pt x="400" y="465"/>
                    </a:cubicBezTo>
                    <a:cubicBezTo>
                      <a:pt x="394" y="461"/>
                      <a:pt x="391" y="443"/>
                      <a:pt x="409" y="431"/>
                    </a:cubicBezTo>
                    <a:cubicBezTo>
                      <a:pt x="428" y="420"/>
                      <a:pt x="449" y="436"/>
                      <a:pt x="458" y="454"/>
                    </a:cubicBezTo>
                    <a:cubicBezTo>
                      <a:pt x="467" y="473"/>
                      <a:pt x="462" y="478"/>
                      <a:pt x="460" y="484"/>
                    </a:cubicBezTo>
                    <a:cubicBezTo>
                      <a:pt x="458" y="490"/>
                      <a:pt x="444" y="504"/>
                      <a:pt x="444" y="504"/>
                    </a:cubicBezTo>
                    <a:cubicBezTo>
                      <a:pt x="444" y="504"/>
                      <a:pt x="457" y="507"/>
                      <a:pt x="457" y="519"/>
                    </a:cubicBezTo>
                    <a:cubicBezTo>
                      <a:pt x="457" y="532"/>
                      <a:pt x="457" y="542"/>
                      <a:pt x="429" y="546"/>
                    </a:cubicBezTo>
                    <a:cubicBezTo>
                      <a:pt x="403" y="549"/>
                      <a:pt x="383" y="520"/>
                      <a:pt x="383" y="520"/>
                    </a:cubicBezTo>
                    <a:cubicBezTo>
                      <a:pt x="383" y="520"/>
                      <a:pt x="361" y="543"/>
                      <a:pt x="342" y="543"/>
                    </a:cubicBezTo>
                    <a:cubicBezTo>
                      <a:pt x="322" y="543"/>
                      <a:pt x="307" y="524"/>
                      <a:pt x="307" y="524"/>
                    </a:cubicBezTo>
                    <a:cubicBezTo>
                      <a:pt x="307" y="524"/>
                      <a:pt x="288" y="562"/>
                      <a:pt x="250" y="566"/>
                    </a:cubicBezTo>
                    <a:cubicBezTo>
                      <a:pt x="211" y="569"/>
                      <a:pt x="208" y="536"/>
                      <a:pt x="211" y="519"/>
                    </a:cubicBezTo>
                    <a:cubicBezTo>
                      <a:pt x="214" y="502"/>
                      <a:pt x="227" y="504"/>
                      <a:pt x="232" y="504"/>
                    </a:cubicBezTo>
                    <a:cubicBezTo>
                      <a:pt x="235" y="504"/>
                      <a:pt x="239" y="510"/>
                      <a:pt x="235" y="515"/>
                    </a:cubicBezTo>
                    <a:cubicBezTo>
                      <a:pt x="230" y="519"/>
                      <a:pt x="211" y="539"/>
                      <a:pt x="238" y="550"/>
                    </a:cubicBezTo>
                    <a:cubicBezTo>
                      <a:pt x="274" y="555"/>
                      <a:pt x="285" y="516"/>
                      <a:pt x="287" y="510"/>
                    </a:cubicBezTo>
                    <a:cubicBezTo>
                      <a:pt x="289" y="504"/>
                      <a:pt x="289" y="443"/>
                      <a:pt x="224" y="443"/>
                    </a:cubicBezTo>
                    <a:cubicBezTo>
                      <a:pt x="164" y="443"/>
                      <a:pt x="154" y="478"/>
                      <a:pt x="147" y="495"/>
                    </a:cubicBezTo>
                    <a:cubicBezTo>
                      <a:pt x="147" y="495"/>
                      <a:pt x="138" y="516"/>
                      <a:pt x="138" y="524"/>
                    </a:cubicBezTo>
                    <a:cubicBezTo>
                      <a:pt x="138" y="524"/>
                      <a:pt x="105" y="512"/>
                      <a:pt x="55" y="558"/>
                    </a:cubicBezTo>
                    <a:cubicBezTo>
                      <a:pt x="55" y="558"/>
                      <a:pt x="2" y="609"/>
                      <a:pt x="0" y="611"/>
                    </a:cubicBezTo>
                    <a:cubicBezTo>
                      <a:pt x="0" y="611"/>
                      <a:pt x="650" y="611"/>
                      <a:pt x="653" y="611"/>
                    </a:cubicBezTo>
                    <a:cubicBezTo>
                      <a:pt x="653" y="566"/>
                      <a:pt x="653" y="566"/>
                      <a:pt x="653" y="566"/>
                    </a:cubicBezTo>
                    <a:lnTo>
                      <a:pt x="653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2169160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" name="Rectangle 6">
              <a:extLst>
                <a:ext uri="{FF2B5EF4-FFF2-40B4-BE49-F238E27FC236}">
                  <a16:creationId xmlns="" xmlns:a16="http://schemas.microsoft.com/office/drawing/2014/main" id="{7BF0704E-2451-4068-91D6-305D200CAE97}"/>
                </a:ext>
              </a:extLst>
            </p:cNvPr>
            <p:cNvSpPr/>
            <p:nvPr/>
          </p:nvSpPr>
          <p:spPr>
            <a:xfrm>
              <a:off x="-352481" y="11078598"/>
              <a:ext cx="24243622" cy="25357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vi-VN" sz="4800" b="1" i="1" kern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Nước</a:t>
              </a:r>
              <a:r>
                <a:rPr lang="vi-VN" sz="4800" b="1" i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 </a:t>
              </a:r>
              <a:r>
                <a:rPr lang="vi-VN" sz="4800" b="1" i="1" kern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biếc</a:t>
              </a:r>
              <a:r>
                <a:rPr lang="vi-VN" sz="4800" b="1" i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 non xanh, </a:t>
              </a:r>
              <a:r>
                <a:rPr lang="vi-VN" sz="4800" b="1" i="1" kern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thuyền</a:t>
              </a:r>
              <a:r>
                <a:rPr lang="vi-VN" sz="4800" b="1" i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 </a:t>
              </a:r>
              <a:r>
                <a:rPr lang="vi-VN" sz="4800" b="1" i="1" kern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gối</a:t>
              </a:r>
              <a:r>
                <a:rPr lang="vi-VN" sz="4800" b="1" i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 </a:t>
              </a:r>
              <a:r>
                <a:rPr lang="vi-VN" sz="4800" b="1" i="1" kern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bãi</a:t>
              </a:r>
              <a:r>
                <a:rPr lang="vi-VN" sz="4800" b="1" i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,</a:t>
              </a:r>
            </a:p>
            <a:p>
              <a:pPr algn="ctr">
                <a:lnSpc>
                  <a:spcPts val="6000"/>
                </a:lnSpc>
              </a:pPr>
              <a:r>
                <a:rPr lang="vi-VN" sz="4800" b="1" i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Đêm thanh </a:t>
              </a:r>
              <a:r>
                <a:rPr lang="vi-VN" sz="4800" b="1" i="1" kern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nguyệt</a:t>
              </a:r>
              <a:r>
                <a:rPr lang="vi-VN" sz="4800" b="1" i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 </a:t>
              </a:r>
              <a:r>
                <a:rPr lang="vi-VN" sz="4800" b="1" i="1" kern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bạc</a:t>
              </a:r>
              <a:r>
                <a:rPr lang="vi-VN" sz="4800" b="1" i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, </a:t>
              </a:r>
              <a:r>
                <a:rPr lang="vi-VN" sz="4800" b="1" i="1" kern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khách</a:t>
              </a:r>
              <a:r>
                <a:rPr lang="vi-VN" sz="4800" b="1" i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 lên </a:t>
              </a:r>
              <a:r>
                <a:rPr lang="vi-VN" sz="4800" b="1" i="1" kern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lầu</a:t>
              </a:r>
              <a:endParaRPr lang="en-US" sz="48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endParaRPr>
            </a:p>
            <a:p>
              <a:pPr algn="ctr">
                <a:lnSpc>
                  <a:spcPts val="6000"/>
                </a:lnSpc>
              </a:pPr>
              <a:r>
                <a:rPr lang="en-US" sz="4800" b="1" i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(</a:t>
              </a:r>
              <a:r>
                <a:rPr lang="en-US" sz="4800" b="1" i="1" kern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4800" b="1" i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kern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4800" b="1" i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kern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4800" b="1" i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kern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4800" b="1" i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4800" b="1" i="1" kern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800" b="1" i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26)</a:t>
              </a:r>
              <a:endParaRPr lang="vi-VN" sz="48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2249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87349" y="954882"/>
            <a:ext cx="23612476" cy="0"/>
            <a:chOff x="192881" y="477441"/>
            <a:chExt cx="11806238" cy="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192881" y="477441"/>
              <a:ext cx="482328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7175839" y="477441"/>
              <a:ext cx="482328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3"/>
          <p:cNvGrpSpPr/>
          <p:nvPr/>
        </p:nvGrpSpPr>
        <p:grpSpPr>
          <a:xfrm>
            <a:off x="5588172" y="3217843"/>
            <a:ext cx="4035562" cy="7970230"/>
            <a:chOff x="4858159" y="1363057"/>
            <a:chExt cx="2447515" cy="3985115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4858159" y="1363057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  <p:cxnSp>
          <p:nvCxnSpPr>
            <p:cNvPr id="16" name="直接连接符 15"/>
            <p:cNvCxnSpPr/>
            <p:nvPr/>
          </p:nvCxnSpPr>
          <p:spPr>
            <a:xfrm>
              <a:off x="5548312" y="2732088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  <p:cxnSp>
          <p:nvCxnSpPr>
            <p:cNvPr id="17" name="直接连接符 16"/>
            <p:cNvCxnSpPr/>
            <p:nvPr/>
          </p:nvCxnSpPr>
          <p:spPr>
            <a:xfrm>
              <a:off x="5548312" y="4125913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  <p:cxnSp>
          <p:nvCxnSpPr>
            <p:cNvPr id="18" name="直接连接符 17"/>
            <p:cNvCxnSpPr/>
            <p:nvPr/>
          </p:nvCxnSpPr>
          <p:spPr>
            <a:xfrm>
              <a:off x="4878207" y="5348172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</p:grpSp>
      <p:grpSp>
        <p:nvGrpSpPr>
          <p:cNvPr id="19" name="组合 18"/>
          <p:cNvGrpSpPr/>
          <p:nvPr/>
        </p:nvGrpSpPr>
        <p:grpSpPr>
          <a:xfrm>
            <a:off x="3963875" y="2339531"/>
            <a:ext cx="1657352" cy="1657348"/>
            <a:chOff x="4995862" y="923926"/>
            <a:chExt cx="828676" cy="828674"/>
          </a:xfrm>
        </p:grpSpPr>
        <p:sp>
          <p:nvSpPr>
            <p:cNvPr id="20" name="椭圆 19"/>
            <p:cNvSpPr/>
            <p:nvPr/>
          </p:nvSpPr>
          <p:spPr>
            <a:xfrm>
              <a:off x="4995862" y="923926"/>
              <a:ext cx="828676" cy="8286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38100" cap="flat" cmpd="sng" algn="ctr">
              <a:gradFill>
                <a:gsLst>
                  <a:gs pos="0">
                    <a:srgbClr val="FFFFFF">
                      <a:lumMod val="9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17500" dist="152400" dir="8100000" algn="tr" rotWithShape="0">
                <a:prstClr val="black">
                  <a:alpha val="53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noAutofit/>
            </a:bodyPr>
            <a:lstStyle/>
            <a:p>
              <a:pPr algn="ctr" defTabSz="1828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ker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208542" y="1152030"/>
              <a:ext cx="403316" cy="4154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accent2"/>
                  </a:solidFill>
                </a:defRPr>
              </a:lvl1pPr>
            </a:lstStyle>
            <a:p>
              <a:pPr defTabSz="1828800">
                <a:defRPr/>
              </a:pPr>
              <a:r>
                <a:rPr lang="en-US" altLang="zh-CN" sz="48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01</a:t>
              </a:r>
              <a:endParaRPr lang="zh-CN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963875" y="10359580"/>
            <a:ext cx="1657352" cy="1657348"/>
            <a:chOff x="4995862" y="5105401"/>
            <a:chExt cx="828676" cy="828674"/>
          </a:xfrm>
        </p:grpSpPr>
        <p:sp>
          <p:nvSpPr>
            <p:cNvPr id="25" name="椭圆 24"/>
            <p:cNvSpPr/>
            <p:nvPr/>
          </p:nvSpPr>
          <p:spPr>
            <a:xfrm>
              <a:off x="4995862" y="5105401"/>
              <a:ext cx="828676" cy="8286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38100" cap="flat" cmpd="sng" algn="ctr">
              <a:gradFill>
                <a:gsLst>
                  <a:gs pos="0">
                    <a:srgbClr val="FFFFFF">
                      <a:lumMod val="9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17500" dist="152400" dir="8100000" algn="tr" rotWithShape="0">
                <a:prstClr val="black">
                  <a:alpha val="53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noAutofit/>
            </a:bodyPr>
            <a:lstStyle/>
            <a:p>
              <a:pPr algn="ctr" defTabSz="1828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ker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5208542" y="5282882"/>
              <a:ext cx="403316" cy="4154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accent2"/>
                  </a:solidFill>
                </a:defRPr>
              </a:lvl1pPr>
            </a:lstStyle>
            <a:p>
              <a:pPr defTabSz="1828800">
                <a:defRPr/>
              </a:pPr>
              <a:r>
                <a:rPr lang="en-US" altLang="zh-CN" sz="48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04</a:t>
              </a:r>
              <a:endParaRPr lang="zh-CN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068775" y="7686230"/>
            <a:ext cx="1657352" cy="1657348"/>
            <a:chOff x="5548312" y="3711576"/>
            <a:chExt cx="828676" cy="828674"/>
          </a:xfrm>
        </p:grpSpPr>
        <p:sp>
          <p:nvSpPr>
            <p:cNvPr id="30" name="椭圆 29"/>
            <p:cNvSpPr/>
            <p:nvPr/>
          </p:nvSpPr>
          <p:spPr>
            <a:xfrm>
              <a:off x="5548312" y="3711576"/>
              <a:ext cx="828676" cy="8286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38100" cap="flat" cmpd="sng" algn="ctr">
              <a:gradFill>
                <a:gsLst>
                  <a:gs pos="0">
                    <a:srgbClr val="FFFFFF">
                      <a:lumMod val="9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17500" dist="152400" dir="8100000" algn="tr" rotWithShape="0">
                <a:prstClr val="black">
                  <a:alpha val="53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noAutofit/>
            </a:bodyPr>
            <a:lstStyle/>
            <a:p>
              <a:pPr algn="ctr" defTabSz="1828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ker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5760992" y="3895081"/>
              <a:ext cx="403316" cy="4154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accent2"/>
                  </a:solidFill>
                </a:defRPr>
              </a:lvl1pPr>
            </a:lstStyle>
            <a:p>
              <a:pPr defTabSz="1828800">
                <a:defRPr/>
              </a:pPr>
              <a:r>
                <a:rPr lang="en-US" altLang="zh-CN" sz="48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03</a:t>
              </a:r>
              <a:endParaRPr lang="zh-CN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068775" y="5012880"/>
            <a:ext cx="1657352" cy="1657348"/>
            <a:chOff x="5548312" y="2317751"/>
            <a:chExt cx="828676" cy="828674"/>
          </a:xfrm>
        </p:grpSpPr>
        <p:sp>
          <p:nvSpPr>
            <p:cNvPr id="35" name="椭圆 34"/>
            <p:cNvSpPr/>
            <p:nvPr/>
          </p:nvSpPr>
          <p:spPr>
            <a:xfrm>
              <a:off x="5548312" y="2317751"/>
              <a:ext cx="828676" cy="8286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38100" cap="flat" cmpd="sng" algn="ctr">
              <a:gradFill>
                <a:gsLst>
                  <a:gs pos="0">
                    <a:srgbClr val="FFFFFF">
                      <a:lumMod val="9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17500" dist="152400" dir="8100000" algn="tr" rotWithShape="0">
                <a:prstClr val="black">
                  <a:alpha val="53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noAutofit/>
            </a:bodyPr>
            <a:lstStyle/>
            <a:p>
              <a:pPr algn="ctr" defTabSz="1828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ker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5760992" y="2497436"/>
              <a:ext cx="403316" cy="4154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accent2"/>
                  </a:solidFill>
                </a:defRPr>
              </a:lvl1pPr>
            </a:lstStyle>
            <a:p>
              <a:pPr defTabSz="1828800">
                <a:defRPr/>
              </a:pPr>
              <a:r>
                <a:rPr lang="en-US" altLang="zh-CN" sz="48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02</a:t>
              </a:r>
              <a:endParaRPr lang="zh-CN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4B934DBD-10C7-41E7-8A4B-C788AE7C8735}"/>
              </a:ext>
            </a:extLst>
          </p:cNvPr>
          <p:cNvSpPr txBox="1"/>
          <p:nvPr/>
        </p:nvSpPr>
        <p:spPr>
          <a:xfrm>
            <a:off x="8485781" y="2679614"/>
            <a:ext cx="15698584" cy="106330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600"/>
              </a:spcAft>
            </a:pPr>
            <a:r>
              <a:rPr lang="en-US" b="1" dirty="0" err="1"/>
              <a:t>Nguyễn</a:t>
            </a:r>
            <a:r>
              <a:rPr lang="en-US" b="1" dirty="0"/>
              <a:t> </a:t>
            </a:r>
            <a:r>
              <a:rPr lang="en-US" b="1" dirty="0" err="1"/>
              <a:t>Trãi</a:t>
            </a:r>
            <a:r>
              <a:rPr lang="en-US" b="1" dirty="0"/>
              <a:t> ở </a:t>
            </a:r>
            <a:r>
              <a:rPr lang="en-US" b="1" dirty="0" err="1"/>
              <a:t>Đông</a:t>
            </a:r>
            <a:r>
              <a:rPr lang="en-US" b="1" dirty="0"/>
              <a:t> Quan (</a:t>
            </a:r>
            <a:r>
              <a:rPr lang="en-US" b="1" dirty="0" err="1"/>
              <a:t>kịch</a:t>
            </a:r>
            <a:r>
              <a:rPr lang="en-US" b="1" dirty="0"/>
              <a:t>, </a:t>
            </a:r>
            <a:r>
              <a:rPr lang="en-US" b="1" dirty="0" err="1"/>
              <a:t>Nguyễn</a:t>
            </a:r>
            <a:r>
              <a:rPr lang="en-US" b="1" dirty="0"/>
              <a:t> </a:t>
            </a:r>
            <a:r>
              <a:rPr lang="en-US" b="1" dirty="0" err="1"/>
              <a:t>Đình</a:t>
            </a:r>
            <a:r>
              <a:rPr lang="en-US" b="1" dirty="0"/>
              <a:t> </a:t>
            </a:r>
            <a:r>
              <a:rPr lang="en-US" b="1" dirty="0" err="1"/>
              <a:t>Thi</a:t>
            </a:r>
            <a:r>
              <a:rPr lang="en-US" b="1" dirty="0"/>
              <a:t>).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8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806F5DF0-B786-4034-B87C-96CB28B05911}"/>
              </a:ext>
            </a:extLst>
          </p:cNvPr>
          <p:cNvSpPr txBox="1"/>
          <p:nvPr/>
        </p:nvSpPr>
        <p:spPr>
          <a:xfrm>
            <a:off x="9623733" y="4972446"/>
            <a:ext cx="14560632" cy="9780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600"/>
              </a:spcAft>
            </a:pPr>
            <a:r>
              <a:rPr lang="en-US" b="1" dirty="0"/>
              <a:t>Sao </a:t>
            </a:r>
            <a:r>
              <a:rPr lang="en-US" b="1" dirty="0" err="1"/>
              <a:t>Khuê</a:t>
            </a:r>
            <a:r>
              <a:rPr lang="en-US" b="1" dirty="0"/>
              <a:t> </a:t>
            </a:r>
            <a:r>
              <a:rPr lang="en-US" b="1" dirty="0" err="1"/>
              <a:t>lấp</a:t>
            </a:r>
            <a:r>
              <a:rPr lang="en-US" b="1" dirty="0"/>
              <a:t> </a:t>
            </a:r>
            <a:r>
              <a:rPr lang="en-US" b="1" dirty="0" err="1"/>
              <a:t>lánh</a:t>
            </a:r>
            <a:r>
              <a:rPr lang="en-US" b="1" dirty="0"/>
              <a:t> (</a:t>
            </a:r>
            <a:r>
              <a:rPr lang="en-US" b="1" dirty="0" err="1"/>
              <a:t>tiểu</a:t>
            </a:r>
            <a:r>
              <a:rPr lang="en-US" b="1" dirty="0"/>
              <a:t> </a:t>
            </a:r>
            <a:r>
              <a:rPr lang="en-US" b="1" dirty="0" err="1"/>
              <a:t>thuyết</a:t>
            </a:r>
            <a:r>
              <a:rPr lang="en-US" b="1" dirty="0"/>
              <a:t> </a:t>
            </a:r>
            <a:r>
              <a:rPr lang="en-US" b="1" dirty="0" err="1"/>
              <a:t>lịch</a:t>
            </a:r>
            <a:r>
              <a:rPr lang="en-US" b="1" dirty="0"/>
              <a:t> </a:t>
            </a:r>
            <a:r>
              <a:rPr lang="en-US" b="1" dirty="0" err="1"/>
              <a:t>sử</a:t>
            </a:r>
            <a:r>
              <a:rPr lang="en-US" b="1" dirty="0"/>
              <a:t>, </a:t>
            </a:r>
            <a:r>
              <a:rPr lang="en-US" b="1" dirty="0" err="1"/>
              <a:t>Nguyễn</a:t>
            </a:r>
            <a:r>
              <a:rPr lang="en-US" b="1" dirty="0"/>
              <a:t> </a:t>
            </a:r>
            <a:r>
              <a:rPr lang="en-US" b="1" dirty="0" err="1"/>
              <a:t>Đức</a:t>
            </a:r>
            <a:r>
              <a:rPr lang="en-US" b="1" dirty="0"/>
              <a:t> </a:t>
            </a:r>
            <a:r>
              <a:rPr lang="en-US" b="1" dirty="0" err="1"/>
              <a:t>Hiền</a:t>
            </a:r>
            <a:r>
              <a:rPr lang="en-US" b="1" dirty="0"/>
              <a:t>).</a:t>
            </a:r>
            <a:endParaRPr lang="en-US" sz="8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8822B018-9B05-4950-ACD4-75C980193D7A}"/>
              </a:ext>
            </a:extLst>
          </p:cNvPr>
          <p:cNvSpPr txBox="1"/>
          <p:nvPr/>
        </p:nvSpPr>
        <p:spPr>
          <a:xfrm>
            <a:off x="9623733" y="7983016"/>
            <a:ext cx="14560632" cy="7540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b="1" dirty="0" err="1"/>
              <a:t>Nguyễn</a:t>
            </a:r>
            <a:r>
              <a:rPr lang="en-US" b="1" dirty="0"/>
              <a:t> </a:t>
            </a:r>
            <a:r>
              <a:rPr lang="en-US" b="1" dirty="0" err="1"/>
              <a:t>Thị</a:t>
            </a:r>
            <a:r>
              <a:rPr lang="en-US" b="1" dirty="0"/>
              <a:t> </a:t>
            </a:r>
            <a:r>
              <a:rPr lang="en-US" b="1" dirty="0" err="1"/>
              <a:t>Lộ</a:t>
            </a:r>
            <a:r>
              <a:rPr lang="en-US" b="1" dirty="0"/>
              <a:t> (</a:t>
            </a:r>
            <a:r>
              <a:rPr lang="en-US" b="1" dirty="0" err="1"/>
              <a:t>truyện</a:t>
            </a:r>
            <a:r>
              <a:rPr lang="en-US" b="1" dirty="0"/>
              <a:t> </a:t>
            </a:r>
            <a:r>
              <a:rPr lang="en-US" b="1" dirty="0" err="1"/>
              <a:t>ngắn</a:t>
            </a:r>
            <a:r>
              <a:rPr lang="en-US" b="1" dirty="0"/>
              <a:t>, </a:t>
            </a:r>
            <a:r>
              <a:rPr lang="en-US" b="1" dirty="0" err="1"/>
              <a:t>Nguyễn</a:t>
            </a:r>
            <a:r>
              <a:rPr lang="en-US" b="1" dirty="0"/>
              <a:t> </a:t>
            </a:r>
            <a:r>
              <a:rPr lang="en-US" b="1" dirty="0" err="1"/>
              <a:t>Huy</a:t>
            </a:r>
            <a:r>
              <a:rPr lang="en-US" b="1" dirty="0"/>
              <a:t> </a:t>
            </a:r>
            <a:r>
              <a:rPr lang="en-US" b="1" dirty="0" err="1"/>
              <a:t>Thiệp</a:t>
            </a:r>
            <a:r>
              <a:rPr lang="en-US" b="1" dirty="0"/>
              <a:t>).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354826E1-7920-4CB2-8191-C8A0752C1162}"/>
              </a:ext>
            </a:extLst>
          </p:cNvPr>
          <p:cNvSpPr txBox="1"/>
          <p:nvPr/>
        </p:nvSpPr>
        <p:spPr>
          <a:xfrm>
            <a:off x="8588025" y="10392010"/>
            <a:ext cx="14560632" cy="20774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Vở</a:t>
            </a:r>
            <a:r>
              <a:rPr lang="en-US" b="1" dirty="0"/>
              <a:t> </a:t>
            </a:r>
            <a:r>
              <a:rPr lang="en-US" b="1" dirty="0" err="1"/>
              <a:t>chèo</a:t>
            </a:r>
            <a:r>
              <a:rPr lang="en-US" b="1" dirty="0"/>
              <a:t> </a:t>
            </a:r>
            <a:r>
              <a:rPr lang="en-US" b="1" i="1" dirty="0" err="1"/>
              <a:t>Oan</a:t>
            </a:r>
            <a:r>
              <a:rPr lang="en-US" b="1" i="1" dirty="0"/>
              <a:t> </a:t>
            </a:r>
            <a:r>
              <a:rPr lang="en-US" b="1" i="1" dirty="0" err="1"/>
              <a:t>khuất</a:t>
            </a:r>
            <a:r>
              <a:rPr lang="en-US" b="1" i="1" dirty="0"/>
              <a:t> </a:t>
            </a:r>
            <a:r>
              <a:rPr lang="en-US" b="1" i="1" dirty="0" err="1"/>
              <a:t>một</a:t>
            </a:r>
            <a:r>
              <a:rPr lang="en-US" b="1" i="1" dirty="0"/>
              <a:t> </a:t>
            </a:r>
            <a:r>
              <a:rPr lang="en-US" b="1" i="1" dirty="0" err="1"/>
              <a:t>thời</a:t>
            </a:r>
            <a:r>
              <a:rPr lang="en-US" b="1" dirty="0"/>
              <a:t> (</a:t>
            </a:r>
            <a:r>
              <a:rPr lang="en-US" b="1" dirty="0" err="1"/>
              <a:t>Nhà</a:t>
            </a:r>
            <a:r>
              <a:rPr lang="en-US" b="1" dirty="0"/>
              <a:t> </a:t>
            </a:r>
            <a:r>
              <a:rPr lang="en-US" b="1" dirty="0" err="1"/>
              <a:t>hát</a:t>
            </a:r>
            <a:r>
              <a:rPr lang="en-US" b="1" dirty="0"/>
              <a:t> </a:t>
            </a:r>
            <a:r>
              <a:rPr lang="en-US" b="1" dirty="0" err="1"/>
              <a:t>chèo</a:t>
            </a:r>
            <a:r>
              <a:rPr lang="en-US" b="1" dirty="0"/>
              <a:t> </a:t>
            </a:r>
            <a:r>
              <a:rPr lang="en-US" b="1" dirty="0" err="1"/>
              <a:t>Hà</a:t>
            </a:r>
            <a:r>
              <a:rPr lang="en-US" b="1" dirty="0"/>
              <a:t> </a:t>
            </a:r>
            <a:r>
              <a:rPr lang="en-US" b="1" dirty="0" err="1"/>
              <a:t>Nội</a:t>
            </a:r>
            <a:r>
              <a:rPr lang="en-US" b="1" dirty="0"/>
              <a:t>, </a:t>
            </a:r>
            <a:r>
              <a:rPr lang="en-US" b="1" dirty="0" err="1"/>
              <a:t>đạo</a:t>
            </a:r>
            <a:r>
              <a:rPr lang="en-US" b="1" dirty="0"/>
              <a:t> </a:t>
            </a:r>
            <a:r>
              <a:rPr lang="en-US" b="1" dirty="0" err="1"/>
              <a:t>diễn</a:t>
            </a:r>
            <a:r>
              <a:rPr lang="en-US" b="1" dirty="0"/>
              <a:t> </a:t>
            </a:r>
            <a:r>
              <a:rPr lang="en-US" b="1" dirty="0" err="1"/>
              <a:t>Doãn</a:t>
            </a:r>
            <a:r>
              <a:rPr lang="en-US" b="1" dirty="0"/>
              <a:t> </a:t>
            </a:r>
            <a:r>
              <a:rPr lang="en-US" b="1" dirty="0" err="1"/>
              <a:t>Hoàng</a:t>
            </a:r>
            <a:r>
              <a:rPr lang="en-US" b="1" dirty="0"/>
              <a:t> </a:t>
            </a:r>
            <a:r>
              <a:rPr lang="en-US" b="1" dirty="0" err="1"/>
              <a:t>Giang</a:t>
            </a:r>
            <a:r>
              <a:rPr lang="en-US" b="1" dirty="0"/>
              <a:t>)</a:t>
            </a:r>
          </a:p>
          <a:p>
            <a:r>
              <a:rPr lang="en-US" b="1" u="sng" dirty="0">
                <a:hlinkClick r:id="rId3"/>
              </a:rPr>
              <a:t>https://www.youtube.com/watch?v=ygaCoS6MDHg</a:t>
            </a:r>
            <a:endParaRPr lang="en-US" b="1" dirty="0"/>
          </a:p>
        </p:txBody>
      </p:sp>
      <p:pic>
        <p:nvPicPr>
          <p:cNvPr id="44" name="Picture 7">
            <a:extLst>
              <a:ext uri="{FF2B5EF4-FFF2-40B4-BE49-F238E27FC236}">
                <a16:creationId xmlns="" xmlns:a16="http://schemas.microsoft.com/office/drawing/2014/main" id="{04D5A5BE-F9CF-4664-B647-6E597A24FE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4187" y="4592057"/>
            <a:ext cx="4009008" cy="367325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8B38C90-1B9C-4F7F-92E3-98CC7C9303A7}"/>
              </a:ext>
            </a:extLst>
          </p:cNvPr>
          <p:cNvSpPr txBox="1"/>
          <p:nvPr/>
        </p:nvSpPr>
        <p:spPr>
          <a:xfrm>
            <a:off x="1032347" y="180213"/>
            <a:ext cx="20697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II.</a:t>
            </a:r>
            <a:r>
              <a:rPr lang="en-US" sz="48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 NGHIỆP TH</a:t>
            </a:r>
            <a:r>
              <a:rPr lang="vi-VN" sz="4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VĂN</a:t>
            </a:r>
            <a:endParaRPr lang="en-US" sz="4800" b="1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E41221B0-8561-451B-8CDB-8446D368DA99}"/>
              </a:ext>
            </a:extLst>
          </p:cNvPr>
          <p:cNvSpPr/>
          <p:nvPr/>
        </p:nvSpPr>
        <p:spPr>
          <a:xfrm>
            <a:off x="1183191" y="881470"/>
            <a:ext cx="14809668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</a:t>
            </a:r>
            <a:r>
              <a:rPr lang="en-US" b="1" dirty="0" err="1">
                <a:solidFill>
                  <a:srgbClr val="C00000"/>
                </a:solidFill>
              </a:rPr>
              <a:t>Những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tác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phẩm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văn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học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nghệ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thuật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về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cuộc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đời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và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sự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nghiệp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của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danh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nhân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Nguyễn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Trãi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87349" y="954882"/>
            <a:ext cx="23612476" cy="0"/>
            <a:chOff x="192881" y="477441"/>
            <a:chExt cx="11806238" cy="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192881" y="477441"/>
              <a:ext cx="482328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7175839" y="477441"/>
              <a:ext cx="482328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>
            <a:off x="3151580" y="3460331"/>
            <a:ext cx="3578546" cy="35785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同心圆 6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166524" y="8141789"/>
            <a:ext cx="3578546" cy="35785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" name="同心圆 7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602758" y="3339791"/>
            <a:ext cx="2603014" cy="971070"/>
            <a:chOff x="5902457" y="4797152"/>
            <a:chExt cx="1301846" cy="485661"/>
          </a:xfrm>
        </p:grpSpPr>
        <p:sp>
          <p:nvSpPr>
            <p:cNvPr id="35" name="椭圆 34"/>
            <p:cNvSpPr/>
            <p:nvPr/>
          </p:nvSpPr>
          <p:spPr>
            <a:xfrm>
              <a:off x="5902457" y="5066789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  <p:cxnSp>
          <p:nvCxnSpPr>
            <p:cNvPr id="36" name="直接连接符 35"/>
            <p:cNvCxnSpPr>
              <a:stCxn id="35" idx="7"/>
            </p:cNvCxnSpPr>
            <p:nvPr/>
          </p:nvCxnSpPr>
          <p:spPr>
            <a:xfrm flipV="1">
              <a:off x="6086845" y="4797152"/>
              <a:ext cx="442790" cy="301273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6529635" y="4797152"/>
              <a:ext cx="674668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组合 49"/>
          <p:cNvGrpSpPr/>
          <p:nvPr/>
        </p:nvGrpSpPr>
        <p:grpSpPr>
          <a:xfrm>
            <a:off x="5602758" y="8058147"/>
            <a:ext cx="2603014" cy="971070"/>
            <a:chOff x="5902457" y="4797152"/>
            <a:chExt cx="1301846" cy="485661"/>
          </a:xfrm>
        </p:grpSpPr>
        <p:sp>
          <p:nvSpPr>
            <p:cNvPr id="51" name="椭圆 50"/>
            <p:cNvSpPr/>
            <p:nvPr/>
          </p:nvSpPr>
          <p:spPr>
            <a:xfrm>
              <a:off x="5902457" y="5066789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  <p:cxnSp>
          <p:nvCxnSpPr>
            <p:cNvPr id="52" name="直接连接符 51"/>
            <p:cNvCxnSpPr>
              <a:stCxn id="51" idx="7"/>
            </p:cNvCxnSpPr>
            <p:nvPr/>
          </p:nvCxnSpPr>
          <p:spPr>
            <a:xfrm flipV="1">
              <a:off x="6086845" y="4797152"/>
              <a:ext cx="442790" cy="301273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>
              <a:off x="6529635" y="4797152"/>
              <a:ext cx="674668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标题 4">
            <a:extLst>
              <a:ext uri="{FF2B5EF4-FFF2-40B4-BE49-F238E27FC236}">
                <a16:creationId xmlns="" xmlns:a16="http://schemas.microsoft.com/office/drawing/2014/main" id="{0AC966AF-E23B-4FE1-8EAB-3839DC10381A}"/>
              </a:ext>
            </a:extLst>
          </p:cNvPr>
          <p:cNvSpPr txBox="1"/>
          <p:nvPr/>
        </p:nvSpPr>
        <p:spPr>
          <a:xfrm>
            <a:off x="7369051" y="102931"/>
            <a:ext cx="10801200" cy="117409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182832" tIns="91416" rIns="182832" bIns="9141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800">
              <a:defRPr/>
            </a:pPr>
            <a:r>
              <a:rPr lang="en-US" altLang="zh-CN" sz="8000" b="1" dirty="0" err="1">
                <a:solidFill>
                  <a:schemeClr val="bg1"/>
                </a:solidFill>
                <a:latin typeface="#9Slide03 Ample" panose="02000000000000000000" pitchFamily="2" charset="0"/>
                <a:ea typeface="微软雅黑"/>
              </a:rPr>
              <a:t>Vị</a:t>
            </a:r>
            <a:r>
              <a:rPr lang="en-US" altLang="zh-CN" sz="8000" b="1" dirty="0">
                <a:solidFill>
                  <a:schemeClr val="bg1"/>
                </a:solidFill>
                <a:latin typeface="#9Slide03 Ample" panose="02000000000000000000" pitchFamily="2" charset="0"/>
                <a:ea typeface="微软雅黑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mple" panose="02000000000000000000" pitchFamily="2" charset="0"/>
                <a:ea typeface="微软雅黑"/>
              </a:rPr>
              <a:t>trí</a:t>
            </a:r>
            <a:r>
              <a:rPr lang="en-US" altLang="zh-CN" sz="8000" b="1" dirty="0">
                <a:solidFill>
                  <a:schemeClr val="bg1"/>
                </a:solidFill>
                <a:latin typeface="#9Slide03 Ample" panose="02000000000000000000" pitchFamily="2" charset="0"/>
                <a:ea typeface="微软雅黑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mple" panose="02000000000000000000" pitchFamily="2" charset="0"/>
                <a:ea typeface="微软雅黑"/>
              </a:rPr>
              <a:t>của</a:t>
            </a:r>
            <a:r>
              <a:rPr lang="en-US" altLang="zh-CN" sz="8000" b="1" dirty="0">
                <a:solidFill>
                  <a:schemeClr val="bg1"/>
                </a:solidFill>
                <a:latin typeface="#9Slide03 Ample" panose="02000000000000000000" pitchFamily="2" charset="0"/>
                <a:ea typeface="微软雅黑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mple" panose="02000000000000000000" pitchFamily="2" charset="0"/>
                <a:ea typeface="微软雅黑"/>
              </a:rPr>
              <a:t>Nguyễn</a:t>
            </a:r>
            <a:r>
              <a:rPr lang="en-US" altLang="zh-CN" sz="8000" b="1" dirty="0">
                <a:solidFill>
                  <a:schemeClr val="bg1"/>
                </a:solidFill>
                <a:latin typeface="#9Slide03 Ample" panose="02000000000000000000" pitchFamily="2" charset="0"/>
                <a:ea typeface="微软雅黑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mple" panose="02000000000000000000" pitchFamily="2" charset="0"/>
                <a:ea typeface="微软雅黑"/>
              </a:rPr>
              <a:t>Trãi</a:t>
            </a:r>
            <a:endParaRPr lang="zh-CN" altLang="en-US" sz="8000" b="1" dirty="0">
              <a:solidFill>
                <a:schemeClr val="bg1"/>
              </a:solidFill>
              <a:latin typeface="#9Slide03 Ample" panose="02000000000000000000" pitchFamily="2" charset="0"/>
              <a:ea typeface="微软雅黑"/>
            </a:endParaRPr>
          </a:p>
        </p:txBody>
      </p:sp>
      <p:pic>
        <p:nvPicPr>
          <p:cNvPr id="6" name="Graphic 5" descr="Storytelling with solid fill">
            <a:extLst>
              <a:ext uri="{FF2B5EF4-FFF2-40B4-BE49-F238E27FC236}">
                <a16:creationId xmlns="" xmlns:a16="http://schemas.microsoft.com/office/drawing/2014/main" id="{243B8860-C1D2-4F74-9BAA-7912A6E4AC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47873" y="4310860"/>
            <a:ext cx="1828800" cy="1828800"/>
          </a:xfrm>
          <a:prstGeom prst="rect">
            <a:avLst/>
          </a:prstGeom>
        </p:spPr>
      </p:pic>
      <p:pic>
        <p:nvPicPr>
          <p:cNvPr id="9" name="Graphic 8" descr="Signature with solid fill">
            <a:extLst>
              <a:ext uri="{FF2B5EF4-FFF2-40B4-BE49-F238E27FC236}">
                <a16:creationId xmlns="" xmlns:a16="http://schemas.microsoft.com/office/drawing/2014/main" id="{69D489CC-C3D6-4540-B1E7-80783F5EA8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73957" y="9029216"/>
            <a:ext cx="1828800" cy="1828800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D2596C2C-9F32-4EAE-99D6-267037791DF5}"/>
              </a:ext>
            </a:extLst>
          </p:cNvPr>
          <p:cNvSpPr txBox="1"/>
          <p:nvPr/>
        </p:nvSpPr>
        <p:spPr>
          <a:xfrm>
            <a:off x="8202125" y="1847200"/>
            <a:ext cx="14144590" cy="26910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600"/>
              </a:spcAft>
              <a:tabLst>
                <a:tab pos="1318260" algn="l"/>
              </a:tabLst>
            </a:pPr>
            <a:r>
              <a:rPr lang="en-US" sz="6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6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6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Nguyễn</a:t>
            </a:r>
            <a:r>
              <a:rPr lang="en-US" sz="6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Trãi</a:t>
            </a:r>
            <a:r>
              <a:rPr lang="en-US" sz="6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6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lang="en-US" sz="6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6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6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6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lang="en-US" sz="6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6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Nam.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1CF2C65E-6ECF-4E81-9B25-C1D77549BA0E}"/>
              </a:ext>
            </a:extLst>
          </p:cNvPr>
          <p:cNvSpPr txBox="1"/>
          <p:nvPr/>
        </p:nvSpPr>
        <p:spPr>
          <a:xfrm>
            <a:off x="8329567" y="6614517"/>
            <a:ext cx="14017148" cy="26910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600"/>
              </a:spcAft>
              <a:tabLst>
                <a:tab pos="1318260" algn="l"/>
              </a:tabLst>
            </a:pP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đóng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góp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trọng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xây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dựng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nền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98338" y="1110465"/>
            <a:ext cx="5760640" cy="17281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4" tIns="91422" rIns="182844" bIns="91422" rtlCol="0" anchor="ctr"/>
          <a:lstStyle/>
          <a:p>
            <a:pPr algn="ctr" defTabSz="1828396" latinLnBrk="1"/>
            <a:r>
              <a:rPr lang="en-US" sz="4800" dirty="0">
                <a:solidFill>
                  <a:prstClr val="white"/>
                </a:solidFill>
              </a:rPr>
              <a:t>AI NHANH HƠN?</a:t>
            </a:r>
          </a:p>
        </p:txBody>
      </p:sp>
      <p:sp>
        <p:nvSpPr>
          <p:cNvPr id="4" name="Rectangle 3"/>
          <p:cNvSpPr/>
          <p:nvPr/>
        </p:nvSpPr>
        <p:spPr>
          <a:xfrm>
            <a:off x="1032347" y="3185592"/>
            <a:ext cx="14833648" cy="337415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82844" tIns="91422" rIns="182844" bIns="91422" rtlCol="0" anchor="ctr"/>
          <a:lstStyle/>
          <a:p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/>
              <a:t>Câu</a:t>
            </a:r>
            <a:r>
              <a:rPr lang="en-US" b="1" dirty="0"/>
              <a:t> 1: Ai </a:t>
            </a:r>
            <a:r>
              <a:rPr lang="en-US" b="1" dirty="0" err="1"/>
              <a:t>là</a:t>
            </a:r>
            <a:r>
              <a:rPr lang="en-US" b="1" dirty="0"/>
              <a:t> </a:t>
            </a:r>
            <a:r>
              <a:rPr lang="en-US" b="1" dirty="0" err="1"/>
              <a:t>tác</a:t>
            </a:r>
            <a:r>
              <a:rPr lang="en-US" b="1" dirty="0"/>
              <a:t> </a:t>
            </a:r>
            <a:r>
              <a:rPr lang="en-US" b="1" dirty="0" err="1"/>
              <a:t>giả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thơ</a:t>
            </a:r>
            <a:r>
              <a:rPr lang="en-US" b="1" dirty="0"/>
              <a:t> “Qua </a:t>
            </a:r>
            <a:r>
              <a:rPr lang="en-US" b="1" dirty="0" err="1"/>
              <a:t>đèo</a:t>
            </a:r>
            <a:r>
              <a:rPr lang="en-US" b="1" dirty="0"/>
              <a:t> </a:t>
            </a:r>
            <a:r>
              <a:rPr lang="en-US" b="1" dirty="0" err="1"/>
              <a:t>Ngang</a:t>
            </a:r>
            <a:r>
              <a:rPr lang="en-US" b="1" dirty="0"/>
              <a:t>”?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7306155" y="7156258"/>
            <a:ext cx="5760640" cy="152839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Thanh Quan</a:t>
            </a:r>
          </a:p>
          <a:p>
            <a:endParaRPr lang="vi-VN" dirty="0"/>
          </a:p>
        </p:txBody>
      </p:sp>
      <p:pic>
        <p:nvPicPr>
          <p:cNvPr id="6" name="Picture 5" descr="ba-huyen-thanh-quan-8146-1634038545_m_460x0">
            <a:extLst>
              <a:ext uri="{FF2B5EF4-FFF2-40B4-BE49-F238E27FC236}">
                <a16:creationId xmlns="" xmlns:a16="http://schemas.microsoft.com/office/drawing/2014/main" id="{4815A6CB-6B34-4F64-AB2D-8911638A9E2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4107" y="1601416"/>
            <a:ext cx="7128792" cy="49583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553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Kết quả hình ảnh cho nguyễn trãi">
            <a:extLst>
              <a:ext uri="{FF2B5EF4-FFF2-40B4-BE49-F238E27FC236}">
                <a16:creationId xmlns="" xmlns:a16="http://schemas.microsoft.com/office/drawing/2014/main" id="{3B9A7784-6672-4F2D-AEE9-EC6E3961C5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4" r="7393" b="1"/>
          <a:stretch/>
        </p:blipFill>
        <p:spPr bwMode="auto">
          <a:xfrm>
            <a:off x="6648971" y="3118849"/>
            <a:ext cx="9953538" cy="9255296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Kết quả hình ảnh cho nguyễn trãi">
            <a:extLst>
              <a:ext uri="{FF2B5EF4-FFF2-40B4-BE49-F238E27FC236}">
                <a16:creationId xmlns="" xmlns:a16="http://schemas.microsoft.com/office/drawing/2014/main" id="{0669C760-E1EA-4834-B4F4-615E419187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" r="46178" b="1"/>
          <a:stretch/>
        </p:blipFill>
        <p:spPr bwMode="auto">
          <a:xfrm>
            <a:off x="1624845" y="5057800"/>
            <a:ext cx="5572380" cy="585391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Kết quả hình ảnh cho nguyễn trãi">
            <a:extLst>
              <a:ext uri="{FF2B5EF4-FFF2-40B4-BE49-F238E27FC236}">
                <a16:creationId xmlns="" xmlns:a16="http://schemas.microsoft.com/office/drawing/2014/main" id="{629B39A9-68EE-45A0-9F5C-C1C6B2781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6" b="1"/>
          <a:stretch/>
        </p:blipFill>
        <p:spPr bwMode="auto">
          <a:xfrm>
            <a:off x="16082019" y="5068094"/>
            <a:ext cx="5544616" cy="58539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ong bóng Ý nghĩ: Hình đám mây 1">
            <a:extLst>
              <a:ext uri="{FF2B5EF4-FFF2-40B4-BE49-F238E27FC236}">
                <a16:creationId xmlns="" xmlns:a16="http://schemas.microsoft.com/office/drawing/2014/main" id="{26D9B97D-7B9F-4DD8-B43A-2393E48B153D}"/>
              </a:ext>
            </a:extLst>
          </p:cNvPr>
          <p:cNvSpPr/>
          <p:nvPr/>
        </p:nvSpPr>
        <p:spPr>
          <a:xfrm>
            <a:off x="0" y="372217"/>
            <a:ext cx="9937104" cy="4242552"/>
          </a:xfrm>
          <a:prstGeom prst="cloudCallout">
            <a:avLst>
              <a:gd name="adj1" fmla="val 23163"/>
              <a:gd name="adj2" fmla="val 70463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Viết đoạn văn (</a:t>
            </a:r>
            <a:r>
              <a:rPr lang="en-US" dirty="0" err="1">
                <a:latin typeface="+mj-lt"/>
              </a:rPr>
              <a:t>khoảng</a:t>
            </a:r>
            <a:r>
              <a:rPr lang="en-US" dirty="0">
                <a:latin typeface="+mj-lt"/>
              </a:rPr>
              <a:t> 150 </a:t>
            </a:r>
            <a:r>
              <a:rPr lang="en-US" dirty="0" err="1">
                <a:latin typeface="+mj-lt"/>
              </a:rPr>
              <a:t>chữ</a:t>
            </a:r>
            <a:r>
              <a:rPr lang="vi-VN" dirty="0">
                <a:latin typeface="+mj-lt"/>
              </a:rPr>
              <a:t>) </a:t>
            </a:r>
            <a:r>
              <a:rPr lang="en-US" dirty="0" err="1">
                <a:latin typeface="+mj-lt"/>
              </a:rPr>
              <a:t>giới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thiệu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về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bài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thơ</a:t>
            </a:r>
            <a:r>
              <a:rPr lang="en-US" dirty="0">
                <a:latin typeface="+mj-lt"/>
              </a:rPr>
              <a:t> “</a:t>
            </a:r>
            <a:r>
              <a:rPr lang="en-US" dirty="0" err="1">
                <a:latin typeface="+mj-lt"/>
              </a:rPr>
              <a:t>Cây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chuối</a:t>
            </a:r>
            <a:r>
              <a:rPr lang="en-US" dirty="0">
                <a:latin typeface="+mj-lt"/>
              </a:rPr>
              <a:t>” </a:t>
            </a:r>
            <a:r>
              <a:rPr lang="en-US" dirty="0" err="1">
                <a:latin typeface="+mj-lt"/>
              </a:rPr>
              <a:t>của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Nguyễn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Trãi</a:t>
            </a:r>
            <a:r>
              <a:rPr lang="en-US" dirty="0">
                <a:latin typeface="+mj-lt"/>
              </a:rPr>
              <a:t>. </a:t>
            </a:r>
            <a:endParaRPr lang="en-US" sz="45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36E447A-E050-44AF-8F3A-F9203E6A7342}"/>
              </a:ext>
            </a:extLst>
          </p:cNvPr>
          <p:cNvSpPr txBox="1"/>
          <p:nvPr/>
        </p:nvSpPr>
        <p:spPr>
          <a:xfrm>
            <a:off x="10395743" y="343271"/>
            <a:ext cx="108708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</a:rPr>
              <a:t>LUYỆN TẬP </a:t>
            </a:r>
          </a:p>
        </p:txBody>
      </p:sp>
    </p:spTree>
    <p:extLst>
      <p:ext uri="{BB962C8B-B14F-4D97-AF65-F5344CB8AC3E}">
        <p14:creationId xmlns:p14="http://schemas.microsoft.com/office/powerpoint/2010/main" val="61867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="" xmlns:a16="http://schemas.microsoft.com/office/drawing/2014/main" id="{18C5F83C-4D12-4B73-85D7-A99A20CB6F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0711440"/>
              </p:ext>
            </p:extLst>
          </p:nvPr>
        </p:nvGraphicFramePr>
        <p:xfrm>
          <a:off x="3120579" y="1961456"/>
          <a:ext cx="17497943" cy="100069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1304">
                  <a:extLst>
                    <a:ext uri="{9D8B030D-6E8A-4147-A177-3AD203B41FA5}">
                      <a16:colId xmlns="" xmlns:a16="http://schemas.microsoft.com/office/drawing/2014/main" val="1561162346"/>
                    </a:ext>
                  </a:extLst>
                </a:gridCol>
                <a:gridCol w="12606507">
                  <a:extLst>
                    <a:ext uri="{9D8B030D-6E8A-4147-A177-3AD203B41FA5}">
                      <a16:colId xmlns="" xmlns:a16="http://schemas.microsoft.com/office/drawing/2014/main" val="2770822446"/>
                    </a:ext>
                  </a:extLst>
                </a:gridCol>
                <a:gridCol w="3570132">
                  <a:extLst>
                    <a:ext uri="{9D8B030D-6E8A-4147-A177-3AD203B41FA5}">
                      <a16:colId xmlns="" xmlns:a16="http://schemas.microsoft.com/office/drawing/2014/main" val="3247053478"/>
                    </a:ext>
                  </a:extLst>
                </a:gridCol>
              </a:tblGrid>
              <a:tr h="1220682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</a:rPr>
                        <a:t>STT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</a:rPr>
                        <a:t>Tiêu chí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</a:rPr>
                        <a:t>Đạt/ Chưa đạt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267387958"/>
                  </a:ext>
                </a:extLst>
              </a:tr>
              <a:tr h="1220682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</a:rPr>
                        <a:t>1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effectLst/>
                        </a:rPr>
                        <a:t>Đảm</a:t>
                      </a:r>
                      <a:r>
                        <a:rPr lang="en-US" sz="4000" dirty="0">
                          <a:effectLst/>
                        </a:rPr>
                        <a:t> </a:t>
                      </a:r>
                      <a:r>
                        <a:rPr lang="en-US" sz="4000" dirty="0" err="1">
                          <a:effectLst/>
                        </a:rPr>
                        <a:t>bảo</a:t>
                      </a:r>
                      <a:r>
                        <a:rPr lang="en-US" sz="4000" dirty="0">
                          <a:effectLst/>
                        </a:rPr>
                        <a:t> </a:t>
                      </a:r>
                      <a:r>
                        <a:rPr lang="en-US" sz="4000" dirty="0" err="1">
                          <a:effectLst/>
                        </a:rPr>
                        <a:t>hình</a:t>
                      </a:r>
                      <a:r>
                        <a:rPr lang="en-US" sz="4000" dirty="0">
                          <a:effectLst/>
                        </a:rPr>
                        <a:t> </a:t>
                      </a:r>
                      <a:r>
                        <a:rPr lang="en-US" sz="4000" dirty="0" err="1">
                          <a:effectLst/>
                        </a:rPr>
                        <a:t>thức</a:t>
                      </a:r>
                      <a:r>
                        <a:rPr lang="en-US" sz="4000" dirty="0">
                          <a:effectLst/>
                        </a:rPr>
                        <a:t> </a:t>
                      </a:r>
                      <a:r>
                        <a:rPr lang="en-US" sz="4000" dirty="0" err="1">
                          <a:effectLst/>
                        </a:rPr>
                        <a:t>đoạn</a:t>
                      </a:r>
                      <a:r>
                        <a:rPr lang="en-US" sz="4000" dirty="0">
                          <a:effectLst/>
                        </a:rPr>
                        <a:t> </a:t>
                      </a:r>
                      <a:r>
                        <a:rPr lang="en-US" sz="4000" dirty="0" err="1">
                          <a:effectLst/>
                        </a:rPr>
                        <a:t>văn</a:t>
                      </a:r>
                      <a:r>
                        <a:rPr lang="en-US" sz="4000" dirty="0">
                          <a:effectLst/>
                        </a:rPr>
                        <a:t> </a:t>
                      </a:r>
                      <a:r>
                        <a:rPr lang="en-US" sz="4000" dirty="0" err="1">
                          <a:effectLst/>
                        </a:rPr>
                        <a:t>và</a:t>
                      </a:r>
                      <a:r>
                        <a:rPr lang="en-US" sz="4000" dirty="0">
                          <a:effectLst/>
                        </a:rPr>
                        <a:t> dung </a:t>
                      </a:r>
                      <a:r>
                        <a:rPr lang="en-US" sz="4000" dirty="0" err="1">
                          <a:effectLst/>
                        </a:rPr>
                        <a:t>lượng</a:t>
                      </a:r>
                      <a:r>
                        <a:rPr lang="en-US" sz="4000" dirty="0">
                          <a:effectLst/>
                        </a:rPr>
                        <a:t> 150 </a:t>
                      </a:r>
                      <a:r>
                        <a:rPr lang="en-US" sz="4000" dirty="0" err="1">
                          <a:effectLst/>
                        </a:rPr>
                        <a:t>chữ</a:t>
                      </a:r>
                      <a:r>
                        <a:rPr lang="en-US" sz="4000" dirty="0">
                          <a:effectLst/>
                        </a:rPr>
                        <a:t>.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</a:rPr>
                        <a:t> 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785385735"/>
                  </a:ext>
                </a:extLst>
              </a:tr>
              <a:tr h="127413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</a:rPr>
                        <a:t>2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effectLst/>
                        </a:rPr>
                        <a:t>Đoạn</a:t>
                      </a:r>
                      <a:r>
                        <a:rPr lang="en-US" sz="4000" dirty="0">
                          <a:effectLst/>
                        </a:rPr>
                        <a:t> </a:t>
                      </a:r>
                      <a:r>
                        <a:rPr lang="en-US" sz="4000" dirty="0" err="1">
                          <a:effectLst/>
                        </a:rPr>
                        <a:t>văn</a:t>
                      </a:r>
                      <a:r>
                        <a:rPr lang="en-US" sz="4000" dirty="0">
                          <a:effectLst/>
                        </a:rPr>
                        <a:t> </a:t>
                      </a:r>
                      <a:r>
                        <a:rPr lang="en-US" sz="4000" dirty="0" err="1">
                          <a:effectLst/>
                        </a:rPr>
                        <a:t>đúng</a:t>
                      </a:r>
                      <a:r>
                        <a:rPr lang="en-US" sz="4000" dirty="0">
                          <a:effectLst/>
                        </a:rPr>
                        <a:t> </a:t>
                      </a:r>
                      <a:r>
                        <a:rPr lang="en-US" sz="4000" dirty="0" err="1">
                          <a:effectLst/>
                        </a:rPr>
                        <a:t>chủ</a:t>
                      </a:r>
                      <a:r>
                        <a:rPr lang="en-US" sz="4000" dirty="0">
                          <a:effectLst/>
                        </a:rPr>
                        <a:t> </a:t>
                      </a:r>
                      <a:r>
                        <a:rPr lang="en-US" sz="4000" dirty="0" err="1">
                          <a:effectLst/>
                        </a:rPr>
                        <a:t>đề</a:t>
                      </a:r>
                      <a:r>
                        <a:rPr lang="en-US" sz="4000" dirty="0">
                          <a:effectLst/>
                        </a:rPr>
                        <a:t>: </a:t>
                      </a:r>
                      <a:r>
                        <a:rPr lang="en-US" sz="4000" dirty="0" err="1">
                          <a:effectLst/>
                        </a:rPr>
                        <a:t>giới</a:t>
                      </a:r>
                      <a:r>
                        <a:rPr lang="en-US" sz="4000" dirty="0">
                          <a:effectLst/>
                        </a:rPr>
                        <a:t> </a:t>
                      </a:r>
                      <a:r>
                        <a:rPr lang="en-US" sz="4000" dirty="0" err="1">
                          <a:effectLst/>
                        </a:rPr>
                        <a:t>thiệu</a:t>
                      </a:r>
                      <a:r>
                        <a:rPr lang="en-US" sz="4000" dirty="0">
                          <a:effectLst/>
                        </a:rPr>
                        <a:t> </a:t>
                      </a:r>
                      <a:r>
                        <a:rPr lang="en-US" sz="4000" dirty="0" err="1">
                          <a:effectLst/>
                        </a:rPr>
                        <a:t>về</a:t>
                      </a:r>
                      <a:r>
                        <a:rPr lang="en-US" sz="4000" dirty="0">
                          <a:effectLst/>
                        </a:rPr>
                        <a:t> </a:t>
                      </a:r>
                      <a:r>
                        <a:rPr lang="en-US" sz="4000" dirty="0" err="1">
                          <a:effectLst/>
                        </a:rPr>
                        <a:t>bài</a:t>
                      </a:r>
                      <a:r>
                        <a:rPr lang="en-US" sz="4000" dirty="0">
                          <a:effectLst/>
                        </a:rPr>
                        <a:t> </a:t>
                      </a:r>
                      <a:r>
                        <a:rPr lang="en-US" sz="4000" dirty="0" err="1">
                          <a:effectLst/>
                        </a:rPr>
                        <a:t>thơ</a:t>
                      </a:r>
                      <a:r>
                        <a:rPr lang="en-US" sz="4000" dirty="0">
                          <a:effectLst/>
                        </a:rPr>
                        <a:t> “</a:t>
                      </a:r>
                      <a:r>
                        <a:rPr lang="en-US" sz="4000" dirty="0" err="1">
                          <a:effectLst/>
                        </a:rPr>
                        <a:t>Cây</a:t>
                      </a:r>
                      <a:r>
                        <a:rPr lang="en-US" sz="4000" dirty="0">
                          <a:effectLst/>
                        </a:rPr>
                        <a:t> </a:t>
                      </a:r>
                      <a:r>
                        <a:rPr lang="en-US" sz="4000" dirty="0" err="1">
                          <a:effectLst/>
                        </a:rPr>
                        <a:t>chuối</a:t>
                      </a:r>
                      <a:r>
                        <a:rPr lang="en-US" sz="4000" dirty="0">
                          <a:effectLst/>
                        </a:rPr>
                        <a:t>” </a:t>
                      </a:r>
                      <a:r>
                        <a:rPr lang="en-US" sz="4000" dirty="0" err="1">
                          <a:effectLst/>
                        </a:rPr>
                        <a:t>của</a:t>
                      </a:r>
                      <a:r>
                        <a:rPr lang="en-US" sz="4000" dirty="0">
                          <a:effectLst/>
                        </a:rPr>
                        <a:t> </a:t>
                      </a:r>
                      <a:r>
                        <a:rPr lang="en-US" sz="4000" dirty="0" err="1">
                          <a:effectLst/>
                        </a:rPr>
                        <a:t>Nguyễn</a:t>
                      </a:r>
                      <a:r>
                        <a:rPr lang="en-US" sz="4000" dirty="0">
                          <a:effectLst/>
                        </a:rPr>
                        <a:t> </a:t>
                      </a:r>
                      <a:r>
                        <a:rPr lang="en-US" sz="4000" dirty="0" err="1">
                          <a:effectLst/>
                        </a:rPr>
                        <a:t>Trãi</a:t>
                      </a:r>
                      <a:r>
                        <a:rPr lang="en-US" sz="4000" dirty="0">
                          <a:effectLst/>
                        </a:rPr>
                        <a:t>.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</a:rPr>
                        <a:t> 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659377574"/>
                  </a:ext>
                </a:extLst>
              </a:tr>
              <a:tr h="184425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</a:rPr>
                        <a:t>3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effectLst/>
                        </a:rPr>
                        <a:t>Đoạn</a:t>
                      </a:r>
                      <a:r>
                        <a:rPr lang="en-US" sz="4000" dirty="0">
                          <a:effectLst/>
                        </a:rPr>
                        <a:t> </a:t>
                      </a:r>
                      <a:r>
                        <a:rPr lang="en-US" sz="4000" dirty="0" err="1">
                          <a:effectLst/>
                        </a:rPr>
                        <a:t>văn</a:t>
                      </a:r>
                      <a:r>
                        <a:rPr lang="en-US" sz="4000" dirty="0">
                          <a:effectLst/>
                        </a:rPr>
                        <a:t> </a:t>
                      </a:r>
                      <a:r>
                        <a:rPr lang="en-US" sz="4000" dirty="0" err="1">
                          <a:effectLst/>
                        </a:rPr>
                        <a:t>giới</a:t>
                      </a:r>
                      <a:r>
                        <a:rPr lang="en-US" sz="4000" dirty="0">
                          <a:effectLst/>
                        </a:rPr>
                        <a:t> </a:t>
                      </a:r>
                      <a:r>
                        <a:rPr lang="en-US" sz="4000" dirty="0" err="1">
                          <a:effectLst/>
                        </a:rPr>
                        <a:t>thiệu</a:t>
                      </a:r>
                      <a:r>
                        <a:rPr lang="en-US" sz="4000" dirty="0">
                          <a:effectLst/>
                        </a:rPr>
                        <a:t> </a:t>
                      </a:r>
                      <a:r>
                        <a:rPr lang="en-US" sz="4000" dirty="0" err="1">
                          <a:effectLst/>
                        </a:rPr>
                        <a:t>được</a:t>
                      </a:r>
                      <a:r>
                        <a:rPr lang="en-US" sz="4000" dirty="0">
                          <a:effectLst/>
                        </a:rPr>
                        <a:t> </a:t>
                      </a:r>
                      <a:r>
                        <a:rPr lang="en-US" sz="4000" dirty="0" err="1">
                          <a:effectLst/>
                        </a:rPr>
                        <a:t>những</a:t>
                      </a:r>
                      <a:r>
                        <a:rPr lang="en-US" sz="4000" dirty="0">
                          <a:effectLst/>
                        </a:rPr>
                        <a:t> </a:t>
                      </a:r>
                      <a:r>
                        <a:rPr lang="en-US" sz="4000" dirty="0" err="1">
                          <a:effectLst/>
                        </a:rPr>
                        <a:t>nét</a:t>
                      </a:r>
                      <a:r>
                        <a:rPr lang="en-US" sz="4000" dirty="0">
                          <a:effectLst/>
                        </a:rPr>
                        <a:t> </a:t>
                      </a:r>
                      <a:r>
                        <a:rPr lang="en-US" sz="4000" dirty="0" err="1">
                          <a:effectLst/>
                        </a:rPr>
                        <a:t>chính</a:t>
                      </a:r>
                      <a:r>
                        <a:rPr lang="en-US" sz="4000" dirty="0">
                          <a:effectLst/>
                        </a:rPr>
                        <a:t> </a:t>
                      </a:r>
                      <a:r>
                        <a:rPr lang="en-US" sz="4000" dirty="0" err="1">
                          <a:effectLst/>
                        </a:rPr>
                        <a:t>về</a:t>
                      </a:r>
                      <a:r>
                        <a:rPr lang="en-US" sz="4000" dirty="0">
                          <a:effectLst/>
                        </a:rPr>
                        <a:t> </a:t>
                      </a:r>
                      <a:r>
                        <a:rPr lang="en-US" sz="4000" dirty="0" err="1">
                          <a:effectLst/>
                        </a:rPr>
                        <a:t>nội</a:t>
                      </a:r>
                      <a:r>
                        <a:rPr lang="en-US" sz="4000" dirty="0">
                          <a:effectLst/>
                        </a:rPr>
                        <a:t> dung </a:t>
                      </a:r>
                      <a:r>
                        <a:rPr lang="en-US" sz="4000" dirty="0" err="1">
                          <a:effectLst/>
                        </a:rPr>
                        <a:t>và</a:t>
                      </a:r>
                      <a:r>
                        <a:rPr lang="en-US" sz="4000" dirty="0">
                          <a:effectLst/>
                        </a:rPr>
                        <a:t> </a:t>
                      </a:r>
                      <a:r>
                        <a:rPr lang="en-US" sz="4000" dirty="0" err="1">
                          <a:effectLst/>
                        </a:rPr>
                        <a:t>nghệ</a:t>
                      </a:r>
                      <a:r>
                        <a:rPr lang="en-US" sz="4000" dirty="0">
                          <a:effectLst/>
                        </a:rPr>
                        <a:t> </a:t>
                      </a:r>
                      <a:r>
                        <a:rPr lang="en-US" sz="4000" dirty="0" err="1">
                          <a:effectLst/>
                        </a:rPr>
                        <a:t>thuật</a:t>
                      </a:r>
                      <a:r>
                        <a:rPr lang="en-US" sz="4000" dirty="0">
                          <a:effectLst/>
                        </a:rPr>
                        <a:t> </a:t>
                      </a:r>
                      <a:r>
                        <a:rPr lang="en-US" sz="4000" dirty="0" err="1">
                          <a:effectLst/>
                        </a:rPr>
                        <a:t>của</a:t>
                      </a:r>
                      <a:r>
                        <a:rPr lang="en-US" sz="4000" dirty="0">
                          <a:effectLst/>
                        </a:rPr>
                        <a:t> </a:t>
                      </a:r>
                      <a:r>
                        <a:rPr lang="en-US" sz="4000" dirty="0" err="1">
                          <a:effectLst/>
                        </a:rPr>
                        <a:t>bài</a:t>
                      </a:r>
                      <a:r>
                        <a:rPr lang="en-US" sz="4000" dirty="0">
                          <a:effectLst/>
                        </a:rPr>
                        <a:t> </a:t>
                      </a:r>
                      <a:r>
                        <a:rPr lang="en-US" sz="4000" dirty="0" err="1">
                          <a:effectLst/>
                        </a:rPr>
                        <a:t>thơ</a:t>
                      </a:r>
                      <a:r>
                        <a:rPr lang="en-US" sz="4000" dirty="0">
                          <a:effectLst/>
                        </a:rPr>
                        <a:t> “</a:t>
                      </a:r>
                      <a:r>
                        <a:rPr lang="en-US" sz="4000" dirty="0" err="1">
                          <a:effectLst/>
                        </a:rPr>
                        <a:t>Cây</a:t>
                      </a:r>
                      <a:r>
                        <a:rPr lang="en-US" sz="4000" dirty="0">
                          <a:effectLst/>
                        </a:rPr>
                        <a:t> </a:t>
                      </a:r>
                      <a:r>
                        <a:rPr lang="en-US" sz="4000" dirty="0" err="1">
                          <a:effectLst/>
                        </a:rPr>
                        <a:t>chuối</a:t>
                      </a:r>
                      <a:r>
                        <a:rPr lang="en-US" sz="4000" dirty="0">
                          <a:effectLst/>
                        </a:rPr>
                        <a:t>”.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</a:rPr>
                        <a:t> 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28691807"/>
                  </a:ext>
                </a:extLst>
              </a:tr>
              <a:tr h="184425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</a:rPr>
                        <a:t>4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</a:rPr>
                        <a:t>Đoạn văn đảm bảo tính liên kết giữa các câu, có sự kết hợp các thao tác lập luận phù hợp.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</a:rPr>
                        <a:t> 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612595333"/>
                  </a:ext>
                </a:extLst>
              </a:tr>
              <a:tr h="127413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</a:rPr>
                        <a:t>5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</a:rPr>
                        <a:t>Đoạn văn đảm bảo yêu cầu về chính tả, cách sử dụng từ ngữ, ngữ pháp.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</a:rPr>
                        <a:t> 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154317425"/>
                  </a:ext>
                </a:extLst>
              </a:tr>
              <a:tr h="127413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</a:rPr>
                        <a:t>6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</a:rPr>
                        <a:t>Đoạn văn thể hiện sự sáng tạo: cách diễn đạt mới mẻ, giàu hình ảnh.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</a:rPr>
                        <a:t> 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15252064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DD1DFE6-6D46-45E8-953C-C3133D259857}"/>
              </a:ext>
            </a:extLst>
          </p:cNvPr>
          <p:cNvSpPr txBox="1"/>
          <p:nvPr/>
        </p:nvSpPr>
        <p:spPr>
          <a:xfrm>
            <a:off x="5640859" y="593304"/>
            <a:ext cx="10441160" cy="101566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chemeClr val="bg1"/>
                </a:solidFill>
              </a:rPr>
              <a:t>Bảng</a:t>
            </a:r>
            <a:r>
              <a:rPr lang="en-US" sz="6000" dirty="0">
                <a:solidFill>
                  <a:schemeClr val="bg1"/>
                </a:solidFill>
              </a:rPr>
              <a:t> </a:t>
            </a:r>
            <a:r>
              <a:rPr lang="en-US" sz="6000" dirty="0" err="1">
                <a:solidFill>
                  <a:schemeClr val="bg1"/>
                </a:solidFill>
              </a:rPr>
              <a:t>kiểm</a:t>
            </a:r>
            <a:r>
              <a:rPr lang="en-US" sz="6000" dirty="0">
                <a:solidFill>
                  <a:schemeClr val="bg1"/>
                </a:solidFill>
              </a:rPr>
              <a:t> </a:t>
            </a:r>
            <a:r>
              <a:rPr lang="en-US" sz="6000" dirty="0" err="1">
                <a:solidFill>
                  <a:schemeClr val="bg1"/>
                </a:solidFill>
              </a:rPr>
              <a:t>kĩ</a:t>
            </a:r>
            <a:r>
              <a:rPr lang="en-US" sz="6000" dirty="0">
                <a:solidFill>
                  <a:schemeClr val="bg1"/>
                </a:solidFill>
              </a:rPr>
              <a:t> </a:t>
            </a:r>
            <a:r>
              <a:rPr lang="en-US" sz="6000" dirty="0" err="1">
                <a:solidFill>
                  <a:schemeClr val="bg1"/>
                </a:solidFill>
              </a:rPr>
              <a:t>năng</a:t>
            </a:r>
            <a:r>
              <a:rPr lang="en-US" sz="6000" dirty="0">
                <a:solidFill>
                  <a:schemeClr val="bg1"/>
                </a:solidFill>
              </a:rPr>
              <a:t> </a:t>
            </a:r>
            <a:r>
              <a:rPr lang="en-US" sz="6000" dirty="0" err="1">
                <a:solidFill>
                  <a:schemeClr val="bg1"/>
                </a:solidFill>
              </a:rPr>
              <a:t>viết</a:t>
            </a:r>
            <a:r>
              <a:rPr lang="en-US" sz="6000" dirty="0">
                <a:solidFill>
                  <a:schemeClr val="bg1"/>
                </a:solidFill>
              </a:rPr>
              <a:t> </a:t>
            </a:r>
            <a:r>
              <a:rPr lang="en-US" sz="6000" dirty="0" err="1">
                <a:solidFill>
                  <a:schemeClr val="bg1"/>
                </a:solidFill>
              </a:rPr>
              <a:t>đoạn</a:t>
            </a:r>
            <a:r>
              <a:rPr lang="en-US" sz="6000" dirty="0">
                <a:solidFill>
                  <a:schemeClr val="bg1"/>
                </a:solidFill>
              </a:rPr>
              <a:t> </a:t>
            </a:r>
            <a:r>
              <a:rPr lang="en-US" sz="6000" dirty="0" err="1">
                <a:solidFill>
                  <a:schemeClr val="bg1"/>
                </a:solidFill>
              </a:rPr>
              <a:t>văn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16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6" name="Rectangle 72">
            <a:extLst>
              <a:ext uri="{FF2B5EF4-FFF2-40B4-BE49-F238E27FC236}">
                <a16:creationId xmlns="" xmlns:a16="http://schemas.microsoft.com/office/drawing/2014/main" id="{1FE21981-771D-4A29-8D3A-D068BE54BF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4" y="0"/>
            <a:ext cx="24387185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Hình ảnh 8" descr="Ảnh có chứa cây, hoa, cỏ&#10;&#10;Mô tả được tạo tự động">
            <a:extLst>
              <a:ext uri="{FF2B5EF4-FFF2-40B4-BE49-F238E27FC236}">
                <a16:creationId xmlns="" xmlns:a16="http://schemas.microsoft.com/office/drawing/2014/main" id="{17146EE4-032A-4B6E-BECB-22B35681F1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86" b="5336"/>
          <a:stretch/>
        </p:blipFill>
        <p:spPr>
          <a:xfrm>
            <a:off x="0" y="7640"/>
            <a:ext cx="24021715" cy="13716000"/>
          </a:xfrm>
          <a:custGeom>
            <a:avLst/>
            <a:gdLst/>
            <a:ahLst/>
            <a:cxn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  <a:ln w="76200">
            <a:solidFill>
              <a:schemeClr val="tx1"/>
            </a:solidFill>
          </a:ln>
        </p:spPr>
      </p:pic>
      <p:pic>
        <p:nvPicPr>
          <p:cNvPr id="5122" name="Picture 2" descr="Kết quả hình ảnh cho nguyễn trãi">
            <a:extLst>
              <a:ext uri="{FF2B5EF4-FFF2-40B4-BE49-F238E27FC236}">
                <a16:creationId xmlns="" xmlns:a16="http://schemas.microsoft.com/office/drawing/2014/main" id="{D60D330F-206B-4A94-A4D8-F1B915CEF9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1" r="12615" b="-1"/>
          <a:stretch/>
        </p:blipFill>
        <p:spPr bwMode="auto">
          <a:xfrm>
            <a:off x="8026318" y="593304"/>
            <a:ext cx="8334537" cy="7363262"/>
          </a:xfrm>
          <a:custGeom>
            <a:avLst/>
            <a:gdLst/>
            <a:ahLst/>
            <a:cxnLst/>
            <a:rect l="l" t="t" r="r" b="b"/>
            <a:pathLst>
              <a:path w="4166726" h="3681631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noFill/>
          <a:ln w="158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ục giác 1">
            <a:extLst>
              <a:ext uri="{FF2B5EF4-FFF2-40B4-BE49-F238E27FC236}">
                <a16:creationId xmlns="" xmlns:a16="http://schemas.microsoft.com/office/drawing/2014/main" id="{09F3F181-B2E7-4ED6-923C-78C3B28F9332}"/>
              </a:ext>
            </a:extLst>
          </p:cNvPr>
          <p:cNvSpPr/>
          <p:nvPr/>
        </p:nvSpPr>
        <p:spPr>
          <a:xfrm>
            <a:off x="1104355" y="5271320"/>
            <a:ext cx="6921963" cy="5331096"/>
          </a:xfrm>
          <a:prstGeom prst="hexagon">
            <a:avLst/>
          </a:prstGeom>
          <a:solidFill>
            <a:schemeClr val="bg1">
              <a:lumMod val="95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S</a:t>
            </a:r>
            <a:r>
              <a:rPr 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ĐỒ T</a:t>
            </a:r>
            <a:r>
              <a:rPr 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DUY/THIẾT KẾ INFOGRAPHIC VỀ CUỘC ĐỜI VÀ SỰ NGHIỆP SÁNG TÁC CỦA NGUYỄN TRÃI.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40F935D-494A-42D6-A4EB-718170648695}"/>
              </a:ext>
            </a:extLst>
          </p:cNvPr>
          <p:cNvSpPr txBox="1"/>
          <p:nvPr/>
        </p:nvSpPr>
        <p:spPr>
          <a:xfrm>
            <a:off x="2040459" y="576611"/>
            <a:ext cx="108708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</a:rPr>
              <a:t>VẬN DỤNG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4A03843A-9C15-4916-9224-654DCD98D2FF}"/>
              </a:ext>
            </a:extLst>
          </p:cNvPr>
          <p:cNvSpPr/>
          <p:nvPr/>
        </p:nvSpPr>
        <p:spPr>
          <a:xfrm>
            <a:off x="9169251" y="8658200"/>
            <a:ext cx="6048672" cy="28803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A1F170C-EF86-4C4A-9FD1-AB8A4D83F70F}"/>
              </a:ext>
            </a:extLst>
          </p:cNvPr>
          <p:cNvSpPr txBox="1"/>
          <p:nvPr/>
        </p:nvSpPr>
        <p:spPr>
          <a:xfrm>
            <a:off x="9457283" y="9168313"/>
            <a:ext cx="568746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NỘP SẢN PHẨM LÊN PADLET</a:t>
            </a:r>
          </a:p>
        </p:txBody>
      </p:sp>
    </p:spTree>
    <p:extLst>
      <p:ext uri="{BB962C8B-B14F-4D97-AF65-F5344CB8AC3E}">
        <p14:creationId xmlns:p14="http://schemas.microsoft.com/office/powerpoint/2010/main" val="3637078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98338" y="1110465"/>
            <a:ext cx="5760640" cy="17281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4" tIns="91422" rIns="182844" bIns="91422" rtlCol="0" anchor="ctr"/>
          <a:lstStyle/>
          <a:p>
            <a:pPr algn="ctr" defTabSz="1828396" latinLnBrk="1"/>
            <a:r>
              <a:rPr lang="en-US" sz="4800" dirty="0">
                <a:solidFill>
                  <a:prstClr val="white"/>
                </a:solidFill>
              </a:rPr>
              <a:t>AI NHANH HƠN?</a:t>
            </a:r>
          </a:p>
        </p:txBody>
      </p:sp>
      <p:sp>
        <p:nvSpPr>
          <p:cNvPr id="4" name="Rectangle 3"/>
          <p:cNvSpPr/>
          <p:nvPr/>
        </p:nvSpPr>
        <p:spPr>
          <a:xfrm>
            <a:off x="1032347" y="3185592"/>
            <a:ext cx="14833648" cy="986509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82844" tIns="91422" rIns="182844" bIns="91422" rtlCol="0" anchor="ctr"/>
          <a:lstStyle/>
          <a:p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/>
              <a:t>Câu</a:t>
            </a:r>
            <a:r>
              <a:rPr lang="en-US" b="1" dirty="0"/>
              <a:t> 3: </a:t>
            </a:r>
            <a:r>
              <a:rPr lang="en-US" b="1" dirty="0" err="1"/>
              <a:t>Nhà</a:t>
            </a:r>
            <a:r>
              <a:rPr lang="en-US" b="1" dirty="0"/>
              <a:t> </a:t>
            </a:r>
            <a:r>
              <a:rPr lang="en-US" b="1" dirty="0" err="1"/>
              <a:t>thơ</a:t>
            </a:r>
            <a:r>
              <a:rPr lang="en-US" b="1" dirty="0"/>
              <a:t> </a:t>
            </a:r>
            <a:r>
              <a:rPr lang="en-US" b="1" dirty="0" err="1"/>
              <a:t>nào</a:t>
            </a:r>
            <a:r>
              <a:rPr lang="en-US" b="1" dirty="0"/>
              <a:t> </a:t>
            </a:r>
            <a:r>
              <a:rPr lang="en-US" b="1" dirty="0" err="1"/>
              <a:t>được</a:t>
            </a:r>
            <a:r>
              <a:rPr lang="en-US" b="1" dirty="0"/>
              <a:t> </a:t>
            </a:r>
            <a:r>
              <a:rPr lang="en-US" b="1" dirty="0" err="1"/>
              <a:t>Tố</a:t>
            </a:r>
            <a:r>
              <a:rPr lang="en-US" b="1" dirty="0"/>
              <a:t> </a:t>
            </a:r>
            <a:r>
              <a:rPr lang="en-US" b="1" dirty="0" err="1"/>
              <a:t>Hữu</a:t>
            </a:r>
            <a:r>
              <a:rPr lang="en-US" b="1" dirty="0"/>
              <a:t> </a:t>
            </a:r>
            <a:r>
              <a:rPr lang="en-US" b="1" dirty="0" err="1"/>
              <a:t>nhắc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qua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thơ</a:t>
            </a:r>
            <a:r>
              <a:rPr lang="en-US" b="1" dirty="0"/>
              <a:t> </a:t>
            </a:r>
            <a:r>
              <a:rPr lang="en-US" b="1" dirty="0" err="1"/>
              <a:t>sau</a:t>
            </a:r>
            <a:r>
              <a:rPr lang="en-US" b="1" dirty="0"/>
              <a:t>:</a:t>
            </a:r>
            <a:endParaRPr lang="en-US" dirty="0"/>
          </a:p>
          <a:p>
            <a:r>
              <a:rPr lang="vi-VN" i="1" dirty="0"/>
              <a:t>Nửa đêm qua huyện Nghi Xuân</a:t>
            </a:r>
            <a:br>
              <a:rPr lang="vi-VN" i="1" dirty="0"/>
            </a:br>
            <a:r>
              <a:rPr lang="vi-VN" i="1" dirty="0"/>
              <a:t>Bâng khuâng nhớ Cụ, thương thân nàng Kiều...</a:t>
            </a:r>
            <a:br>
              <a:rPr lang="vi-VN" i="1" dirty="0"/>
            </a:br>
            <a:r>
              <a:rPr lang="vi-VN" i="1" dirty="0"/>
              <a:t/>
            </a:r>
            <a:br>
              <a:rPr lang="vi-VN" i="1" dirty="0"/>
            </a:br>
            <a:r>
              <a:rPr lang="vi-VN" i="1" dirty="0"/>
              <a:t>Hỡi lòng tê tái thương yêu</a:t>
            </a:r>
            <a:br>
              <a:rPr lang="vi-VN" i="1" dirty="0"/>
            </a:br>
            <a:r>
              <a:rPr lang="vi-VN" i="1" dirty="0"/>
              <a:t>Giữa dòng trong đục, bánh bèo lênh đênh</a:t>
            </a:r>
            <a:br>
              <a:rPr lang="vi-VN" i="1" dirty="0"/>
            </a:br>
            <a:r>
              <a:rPr lang="vi-VN" i="1" dirty="0"/>
              <a:t>Ngổn ngang bên nghĩa bên tình</a:t>
            </a:r>
            <a:br>
              <a:rPr lang="vi-VN" i="1" dirty="0"/>
            </a:br>
            <a:r>
              <a:rPr lang="vi-VN" i="1" dirty="0"/>
              <a:t>Trời đêm đâu biết gửi mình nơi nao?</a:t>
            </a:r>
            <a:br>
              <a:rPr lang="vi-VN" i="1" dirty="0"/>
            </a:br>
            <a:r>
              <a:rPr lang="vi-VN" i="1" dirty="0"/>
              <a:t>Ngẩn ngơ trông ngọn cờ đào</a:t>
            </a:r>
            <a:br>
              <a:rPr lang="vi-VN" i="1" dirty="0"/>
            </a:br>
            <a:r>
              <a:rPr lang="vi-VN" i="1" dirty="0"/>
              <a:t>Đành như thân gái sóng xao Tiền Đường!</a:t>
            </a:r>
            <a:endParaRPr lang="en-US" i="1" dirty="0"/>
          </a:p>
          <a:p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7306155" y="10240027"/>
            <a:ext cx="5760640" cy="152839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</a:t>
            </a:r>
          </a:p>
          <a:p>
            <a:endParaRPr lang="vi-VN" dirty="0"/>
          </a:p>
        </p:txBody>
      </p:sp>
      <p:pic>
        <p:nvPicPr>
          <p:cNvPr id="9" name="Picture 8" descr="6_50045">
            <a:extLst>
              <a:ext uri="{FF2B5EF4-FFF2-40B4-BE49-F238E27FC236}">
                <a16:creationId xmlns="" xmlns:a16="http://schemas.microsoft.com/office/drawing/2014/main" id="{142B2132-0C66-47BA-B917-D4BB755E97C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8043" y="3185592"/>
            <a:ext cx="7416824" cy="6984776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98941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98338" y="1110465"/>
            <a:ext cx="5760640" cy="17281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4" tIns="91422" rIns="182844" bIns="91422" rtlCol="0" anchor="ctr"/>
          <a:lstStyle/>
          <a:p>
            <a:pPr algn="ctr" defTabSz="1828396" latinLnBrk="1"/>
            <a:r>
              <a:rPr lang="en-US" sz="4800" dirty="0">
                <a:solidFill>
                  <a:prstClr val="white"/>
                </a:solidFill>
              </a:rPr>
              <a:t>AI NHANH HƠN?</a:t>
            </a:r>
          </a:p>
        </p:txBody>
      </p:sp>
      <p:sp>
        <p:nvSpPr>
          <p:cNvPr id="4" name="Rectangle 3"/>
          <p:cNvSpPr/>
          <p:nvPr/>
        </p:nvSpPr>
        <p:spPr>
          <a:xfrm>
            <a:off x="1032347" y="3185592"/>
            <a:ext cx="14833648" cy="337415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82844" tIns="91422" rIns="182844" bIns="91422" rtlCol="0" anchor="ctr"/>
          <a:lstStyle/>
          <a:p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b="1" dirty="0" err="1"/>
              <a:t>Ông</a:t>
            </a:r>
            <a:r>
              <a:rPr lang="en-US" b="1" dirty="0"/>
              <a:t> </a:t>
            </a:r>
            <a:r>
              <a:rPr lang="en-US" b="1" dirty="0" err="1"/>
              <a:t>là</a:t>
            </a:r>
            <a:r>
              <a:rPr lang="en-US" b="1" dirty="0"/>
              <a:t> ai? </a:t>
            </a:r>
            <a:r>
              <a:rPr lang="en-US" b="1" dirty="0" err="1"/>
              <a:t>Người</a:t>
            </a:r>
            <a:r>
              <a:rPr lang="en-US" b="1" dirty="0"/>
              <a:t> </a:t>
            </a:r>
            <a:r>
              <a:rPr lang="en-US" b="1" dirty="0" err="1"/>
              <a:t>sống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thời</a:t>
            </a:r>
            <a:r>
              <a:rPr lang="en-US" b="1" dirty="0"/>
              <a:t> </a:t>
            </a:r>
            <a:r>
              <a:rPr lang="en-US" b="1" dirty="0" err="1"/>
              <a:t>đại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nhiều</a:t>
            </a:r>
            <a:r>
              <a:rPr lang="en-US" b="1" dirty="0"/>
              <a:t> </a:t>
            </a:r>
            <a:r>
              <a:rPr lang="en-US" b="1" dirty="0" err="1"/>
              <a:t>biến</a:t>
            </a:r>
            <a:r>
              <a:rPr lang="en-US" b="1" dirty="0"/>
              <a:t> </a:t>
            </a:r>
            <a:r>
              <a:rPr lang="en-US" b="1" dirty="0" err="1"/>
              <a:t>động</a:t>
            </a:r>
            <a:r>
              <a:rPr lang="en-US" b="1" dirty="0"/>
              <a:t> </a:t>
            </a:r>
            <a:r>
              <a:rPr lang="en-US" b="1" dirty="0" err="1"/>
              <a:t>về</a:t>
            </a:r>
            <a:r>
              <a:rPr lang="en-US" b="1" dirty="0"/>
              <a:t> </a:t>
            </a:r>
            <a:r>
              <a:rPr lang="en-US" b="1" dirty="0" err="1"/>
              <a:t>lịch</a:t>
            </a:r>
            <a:r>
              <a:rPr lang="en-US" b="1" dirty="0"/>
              <a:t> </a:t>
            </a:r>
            <a:r>
              <a:rPr lang="en-US" b="1" dirty="0" err="1"/>
              <a:t>sử</a:t>
            </a:r>
            <a:r>
              <a:rPr lang="en-US" b="1" dirty="0"/>
              <a:t>, </a:t>
            </a:r>
            <a:r>
              <a:rPr lang="en-US" b="1" dirty="0" err="1"/>
              <a:t>là</a:t>
            </a:r>
            <a:r>
              <a:rPr lang="en-US" b="1" dirty="0"/>
              <a:t> </a:t>
            </a:r>
            <a:r>
              <a:rPr lang="en-US" b="1" dirty="0" err="1"/>
              <a:t>cánh</a:t>
            </a:r>
            <a:r>
              <a:rPr lang="en-US" b="1" dirty="0"/>
              <a:t> </a:t>
            </a:r>
            <a:r>
              <a:rPr lang="en-US" b="1" dirty="0" err="1"/>
              <a:t>tay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đắc</a:t>
            </a:r>
            <a:r>
              <a:rPr lang="en-US" b="1" dirty="0"/>
              <a:t> </a:t>
            </a:r>
            <a:r>
              <a:rPr lang="en-US" b="1" dirty="0" err="1"/>
              <a:t>lực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Lê </a:t>
            </a:r>
            <a:r>
              <a:rPr lang="en-US" b="1" dirty="0" err="1"/>
              <a:t>Lợi</a:t>
            </a:r>
            <a:r>
              <a:rPr lang="en-US" b="1" dirty="0"/>
              <a:t>, </a:t>
            </a:r>
            <a:r>
              <a:rPr lang="en-US" b="1" dirty="0" err="1"/>
              <a:t>là</a:t>
            </a:r>
            <a:r>
              <a:rPr lang="en-US" b="1" dirty="0"/>
              <a:t> </a:t>
            </a:r>
            <a:r>
              <a:rPr lang="en-US" b="1" dirty="0" err="1"/>
              <a:t>người</a:t>
            </a:r>
            <a:r>
              <a:rPr lang="en-US" b="1" dirty="0"/>
              <a:t> </a:t>
            </a:r>
            <a:r>
              <a:rPr lang="en-US" b="1" dirty="0" err="1"/>
              <a:t>chịu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oan</a:t>
            </a:r>
            <a:r>
              <a:rPr lang="en-US" b="1" dirty="0"/>
              <a:t> </a:t>
            </a:r>
            <a:r>
              <a:rPr lang="en-US" b="1" dirty="0" err="1"/>
              <a:t>thảm</a:t>
            </a:r>
            <a:r>
              <a:rPr lang="en-US" b="1" dirty="0"/>
              <a:t> </a:t>
            </a:r>
            <a:r>
              <a:rPr lang="en-US" b="1" dirty="0" err="1"/>
              <a:t>khốc</a:t>
            </a:r>
            <a:r>
              <a:rPr lang="en-US" b="1" dirty="0"/>
              <a:t> </a:t>
            </a:r>
            <a:r>
              <a:rPr lang="en-US" b="1" dirty="0" err="1"/>
              <a:t>nhất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lịch</a:t>
            </a:r>
            <a:r>
              <a:rPr lang="en-US" b="1" dirty="0"/>
              <a:t> </a:t>
            </a:r>
            <a:r>
              <a:rPr lang="en-US" b="1" dirty="0" err="1"/>
              <a:t>sử</a:t>
            </a:r>
            <a:r>
              <a:rPr lang="en-US" b="1" dirty="0"/>
              <a:t> </a:t>
            </a:r>
            <a:r>
              <a:rPr lang="en-US" b="1" dirty="0" err="1"/>
              <a:t>dân</a:t>
            </a:r>
            <a:r>
              <a:rPr lang="en-US" b="1" dirty="0"/>
              <a:t> </a:t>
            </a:r>
            <a:r>
              <a:rPr lang="en-US" b="1" dirty="0" err="1"/>
              <a:t>tộc</a:t>
            </a:r>
            <a:r>
              <a:rPr lang="en-US" b="1" dirty="0"/>
              <a:t>?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7450171" y="10818440"/>
            <a:ext cx="5760640" cy="152839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Trãi</a:t>
            </a:r>
            <a:endParaRPr lang="en-US" sz="4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dirty="0"/>
          </a:p>
        </p:txBody>
      </p:sp>
      <p:pic>
        <p:nvPicPr>
          <p:cNvPr id="14" name="Picture 13" descr="D:\Downloads\nguyen-trai-6301-1634993981.jpg">
            <a:extLst>
              <a:ext uri="{FF2B5EF4-FFF2-40B4-BE49-F238E27FC236}">
                <a16:creationId xmlns="" xmlns:a16="http://schemas.microsoft.com/office/drawing/2014/main" id="{669D6F01-0855-4FB6-A7F7-637903C5F8C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2060" y="1110465"/>
            <a:ext cx="6912768" cy="9347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939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3038" r="756" b="1119"/>
          <a:stretch>
            <a:fillRect/>
          </a:stretch>
        </p:blipFill>
        <p:spPr>
          <a:xfrm>
            <a:off x="9313267" y="1038968"/>
            <a:ext cx="15073908" cy="1227258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635477" y="2819400"/>
            <a:ext cx="593432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5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635477" y="2819400"/>
            <a:ext cx="593432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5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2315365-E902-4593-BDCC-CF4A104D0A3D}"/>
              </a:ext>
            </a:extLst>
          </p:cNvPr>
          <p:cNvSpPr/>
          <p:nvPr/>
        </p:nvSpPr>
        <p:spPr>
          <a:xfrm>
            <a:off x="744315" y="1704822"/>
            <a:ext cx="18074008" cy="3090930"/>
          </a:xfrm>
          <a:prstGeom prst="rect">
            <a:avLst/>
          </a:prstGeom>
          <a:noFill/>
          <a:ln w="66675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20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UVN Banh Mi" pitchFamily="2" charset="0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40669646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87349" y="954882"/>
            <a:ext cx="23612476" cy="0"/>
            <a:chOff x="192881" y="477441"/>
            <a:chExt cx="11806238" cy="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192881" y="477441"/>
              <a:ext cx="482328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7175839" y="477441"/>
              <a:ext cx="482328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3"/>
          <p:cNvGrpSpPr/>
          <p:nvPr/>
        </p:nvGrpSpPr>
        <p:grpSpPr>
          <a:xfrm>
            <a:off x="5588172" y="3217843"/>
            <a:ext cx="4035562" cy="7970230"/>
            <a:chOff x="4858159" y="1363057"/>
            <a:chExt cx="2447515" cy="3985115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4858159" y="1363057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  <p:cxnSp>
          <p:nvCxnSpPr>
            <p:cNvPr id="16" name="直接连接符 15"/>
            <p:cNvCxnSpPr/>
            <p:nvPr/>
          </p:nvCxnSpPr>
          <p:spPr>
            <a:xfrm>
              <a:off x="5548312" y="2732088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  <p:cxnSp>
          <p:nvCxnSpPr>
            <p:cNvPr id="17" name="直接连接符 16"/>
            <p:cNvCxnSpPr/>
            <p:nvPr/>
          </p:nvCxnSpPr>
          <p:spPr>
            <a:xfrm>
              <a:off x="5548312" y="4125913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  <p:cxnSp>
          <p:nvCxnSpPr>
            <p:cNvPr id="18" name="直接连接符 17"/>
            <p:cNvCxnSpPr/>
            <p:nvPr/>
          </p:nvCxnSpPr>
          <p:spPr>
            <a:xfrm>
              <a:off x="4878207" y="5348172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</p:grpSp>
      <p:grpSp>
        <p:nvGrpSpPr>
          <p:cNvPr id="19" name="组合 18"/>
          <p:cNvGrpSpPr/>
          <p:nvPr/>
        </p:nvGrpSpPr>
        <p:grpSpPr>
          <a:xfrm>
            <a:off x="3963875" y="2339531"/>
            <a:ext cx="1657352" cy="1657348"/>
            <a:chOff x="4995862" y="923926"/>
            <a:chExt cx="828676" cy="828674"/>
          </a:xfrm>
        </p:grpSpPr>
        <p:sp>
          <p:nvSpPr>
            <p:cNvPr id="20" name="椭圆 19"/>
            <p:cNvSpPr/>
            <p:nvPr/>
          </p:nvSpPr>
          <p:spPr>
            <a:xfrm>
              <a:off x="4995862" y="923926"/>
              <a:ext cx="828676" cy="8286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38100" cap="flat" cmpd="sng" algn="ctr">
              <a:gradFill>
                <a:gsLst>
                  <a:gs pos="0">
                    <a:srgbClr val="FFFFFF">
                      <a:lumMod val="9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17500" dist="152400" dir="8100000" algn="tr" rotWithShape="0">
                <a:prstClr val="black">
                  <a:alpha val="53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noAutofit/>
            </a:bodyPr>
            <a:lstStyle/>
            <a:p>
              <a:pPr algn="ctr" defTabSz="1828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ker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286289" y="1152030"/>
              <a:ext cx="247825" cy="4154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accent2"/>
                  </a:solidFill>
                </a:defRPr>
              </a:lvl1pPr>
            </a:lstStyle>
            <a:p>
              <a:pPr defTabSz="1828800">
                <a:defRPr/>
              </a:pPr>
              <a:r>
                <a:rPr lang="en-US" altLang="zh-CN" sz="48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I</a:t>
              </a:r>
              <a:endParaRPr lang="zh-CN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068772" y="6488910"/>
            <a:ext cx="1657352" cy="1657348"/>
            <a:chOff x="5548312" y="3711576"/>
            <a:chExt cx="828676" cy="828674"/>
          </a:xfrm>
        </p:grpSpPr>
        <p:sp>
          <p:nvSpPr>
            <p:cNvPr id="30" name="椭圆 29"/>
            <p:cNvSpPr/>
            <p:nvPr/>
          </p:nvSpPr>
          <p:spPr>
            <a:xfrm>
              <a:off x="5548312" y="3711576"/>
              <a:ext cx="828676" cy="8286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38100" cap="flat" cmpd="sng" algn="ctr">
              <a:gradFill>
                <a:gsLst>
                  <a:gs pos="0">
                    <a:srgbClr val="FFFFFF">
                      <a:lumMod val="9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17500" dist="152400" dir="8100000" algn="tr" rotWithShape="0">
                <a:prstClr val="black">
                  <a:alpha val="53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noAutofit/>
            </a:bodyPr>
            <a:lstStyle/>
            <a:p>
              <a:pPr algn="ctr" defTabSz="1828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ker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5683249" y="3895081"/>
              <a:ext cx="558808" cy="4154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accent2"/>
                  </a:solidFill>
                </a:defRPr>
              </a:lvl1pPr>
            </a:lstStyle>
            <a:p>
              <a:pPr defTabSz="1828800">
                <a:defRPr/>
              </a:pPr>
              <a:r>
                <a:rPr lang="en-US" altLang="zh-CN" sz="48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III</a:t>
              </a:r>
              <a:endParaRPr lang="zh-CN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792551" y="4333582"/>
            <a:ext cx="1657352" cy="1657348"/>
            <a:chOff x="5548312" y="2317751"/>
            <a:chExt cx="828676" cy="828674"/>
          </a:xfrm>
        </p:grpSpPr>
        <p:sp>
          <p:nvSpPr>
            <p:cNvPr id="35" name="椭圆 34"/>
            <p:cNvSpPr/>
            <p:nvPr/>
          </p:nvSpPr>
          <p:spPr>
            <a:xfrm>
              <a:off x="5548312" y="2317751"/>
              <a:ext cx="828676" cy="8286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38100" cap="flat" cmpd="sng" algn="ctr">
              <a:gradFill>
                <a:gsLst>
                  <a:gs pos="0">
                    <a:srgbClr val="FFFFFF">
                      <a:lumMod val="9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17500" dist="152400" dir="8100000" algn="tr" rotWithShape="0">
                <a:prstClr val="black">
                  <a:alpha val="53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noAutofit/>
            </a:bodyPr>
            <a:lstStyle/>
            <a:p>
              <a:pPr algn="ctr" defTabSz="1828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ker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5760996" y="2497436"/>
              <a:ext cx="403316" cy="4154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accent2"/>
                  </a:solidFill>
                </a:defRPr>
              </a:lvl1pPr>
            </a:lstStyle>
            <a:p>
              <a:pPr defTabSz="1828800">
                <a:defRPr/>
              </a:pPr>
              <a:r>
                <a:rPr lang="en-US" altLang="zh-CN" sz="48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II</a:t>
              </a:r>
              <a:endParaRPr lang="zh-CN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sp>
        <p:nvSpPr>
          <p:cNvPr id="5" name="标题 4"/>
          <p:cNvSpPr txBox="1"/>
          <p:nvPr/>
        </p:nvSpPr>
        <p:spPr>
          <a:xfrm>
            <a:off x="6300767" y="633551"/>
            <a:ext cx="10945216" cy="15380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182832" tIns="91416" rIns="182832" bIns="9141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8000" b="1" dirty="0">
                <a:latin typeface="#9Slide03 Ample" panose="02000000000000000000" pitchFamily="2" charset="0"/>
                <a:ea typeface="+mn-ea"/>
              </a:rPr>
              <a:t>NỘI DUNG BÀI HỌC</a:t>
            </a:r>
            <a:endParaRPr lang="zh-CN" altLang="en-US" sz="8000" b="1" dirty="0">
              <a:latin typeface="#9Slide03 Ample" panose="02000000000000000000" pitchFamily="2" charset="0"/>
              <a:ea typeface="+mn-ea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4B934DBD-10C7-41E7-8A4B-C788AE7C8735}"/>
              </a:ext>
            </a:extLst>
          </p:cNvPr>
          <p:cNvSpPr txBox="1"/>
          <p:nvPr/>
        </p:nvSpPr>
        <p:spPr>
          <a:xfrm>
            <a:off x="6503973" y="2736202"/>
            <a:ext cx="15093636" cy="106330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600"/>
              </a:spcAft>
            </a:pP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tri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8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806F5DF0-B786-4034-B87C-96CB28B05911}"/>
              </a:ext>
            </a:extLst>
          </p:cNvPr>
          <p:cNvSpPr txBox="1"/>
          <p:nvPr/>
        </p:nvSpPr>
        <p:spPr>
          <a:xfrm>
            <a:off x="7036977" y="4321725"/>
            <a:ext cx="14560632" cy="106330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600"/>
              </a:spcAft>
            </a:pP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endParaRPr lang="en-US" sz="8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8822B018-9B05-4950-ACD4-75C980193D7A}"/>
              </a:ext>
            </a:extLst>
          </p:cNvPr>
          <p:cNvSpPr txBox="1"/>
          <p:nvPr/>
        </p:nvSpPr>
        <p:spPr>
          <a:xfrm>
            <a:off x="7351701" y="6757945"/>
            <a:ext cx="14245908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Trãi</a:t>
            </a:r>
            <a:endParaRPr lang="en-US" sz="4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354826E1-7920-4CB2-8191-C8A0752C1162}"/>
              </a:ext>
            </a:extLst>
          </p:cNvPr>
          <p:cNvSpPr txBox="1"/>
          <p:nvPr/>
        </p:nvSpPr>
        <p:spPr>
          <a:xfrm>
            <a:off x="7351701" y="8947489"/>
            <a:ext cx="14245908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endParaRPr lang="en-US" sz="4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4" name="Picture 7">
            <a:extLst>
              <a:ext uri="{FF2B5EF4-FFF2-40B4-BE49-F238E27FC236}">
                <a16:creationId xmlns="" xmlns:a16="http://schemas.microsoft.com/office/drawing/2014/main" id="{04D5A5BE-F9CF-4664-B647-6E597A24F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34187" y="4592057"/>
            <a:ext cx="4009008" cy="3673254"/>
          </a:xfrm>
          <a:prstGeom prst="rect">
            <a:avLst/>
          </a:prstGeom>
        </p:spPr>
      </p:pic>
      <p:grpSp>
        <p:nvGrpSpPr>
          <p:cNvPr id="31" name="组合 23">
            <a:extLst>
              <a:ext uri="{FF2B5EF4-FFF2-40B4-BE49-F238E27FC236}">
                <a16:creationId xmlns="" xmlns:a16="http://schemas.microsoft.com/office/drawing/2014/main" id="{1427B6F9-0C21-4000-9943-75A181D8E176}"/>
              </a:ext>
            </a:extLst>
          </p:cNvPr>
          <p:cNvGrpSpPr/>
          <p:nvPr/>
        </p:nvGrpSpPr>
        <p:grpSpPr>
          <a:xfrm>
            <a:off x="5101581" y="8534314"/>
            <a:ext cx="1657352" cy="1657348"/>
            <a:chOff x="4995862" y="5105401"/>
            <a:chExt cx="828676" cy="828674"/>
          </a:xfrm>
        </p:grpSpPr>
        <p:sp>
          <p:nvSpPr>
            <p:cNvPr id="32" name="椭圆 24">
              <a:extLst>
                <a:ext uri="{FF2B5EF4-FFF2-40B4-BE49-F238E27FC236}">
                  <a16:creationId xmlns="" xmlns:a16="http://schemas.microsoft.com/office/drawing/2014/main" id="{5E1D833A-A2E2-4FD0-B9D4-0717B543B63F}"/>
                </a:ext>
              </a:extLst>
            </p:cNvPr>
            <p:cNvSpPr/>
            <p:nvPr/>
          </p:nvSpPr>
          <p:spPr>
            <a:xfrm>
              <a:off x="4995862" y="5105401"/>
              <a:ext cx="828676" cy="8286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38100" cap="flat" cmpd="sng" algn="ctr">
              <a:gradFill>
                <a:gsLst>
                  <a:gs pos="0">
                    <a:srgbClr val="FFFFFF">
                      <a:lumMod val="9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17500" dist="152400" dir="8100000" algn="tr" rotWithShape="0">
                <a:prstClr val="black">
                  <a:alpha val="53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noAutofit/>
            </a:bodyPr>
            <a:lstStyle/>
            <a:p>
              <a:pPr algn="ctr" defTabSz="1828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ker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36" name="文本框 27">
              <a:extLst>
                <a:ext uri="{FF2B5EF4-FFF2-40B4-BE49-F238E27FC236}">
                  <a16:creationId xmlns="" xmlns:a16="http://schemas.microsoft.com/office/drawing/2014/main" id="{FD314628-6ACE-4FAE-A576-A0130FDA218B}"/>
                </a:ext>
              </a:extLst>
            </p:cNvPr>
            <p:cNvSpPr txBox="1"/>
            <p:nvPr/>
          </p:nvSpPr>
          <p:spPr>
            <a:xfrm>
              <a:off x="5208544" y="5282882"/>
              <a:ext cx="403316" cy="4154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accent2"/>
                  </a:solidFill>
                </a:defRPr>
              </a:lvl1pPr>
            </a:lstStyle>
            <a:p>
              <a:pPr defTabSz="1828800">
                <a:defRPr/>
              </a:pPr>
              <a:r>
                <a:rPr lang="en-US" altLang="zh-CN" sz="48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IV</a:t>
              </a:r>
              <a:endParaRPr lang="zh-CN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0" grpId="0" animBg="1"/>
      <p:bldP spid="41" grpId="0" animBg="1"/>
      <p:bldP spid="42" grpId="0" animBg="1"/>
      <p:bldP spid="4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2835</Words>
  <Application>Microsoft Office PowerPoint</Application>
  <PresentationFormat>Custom</PresentationFormat>
  <Paragraphs>423</Paragraphs>
  <Slides>52</Slides>
  <Notes>29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ĐỌC VĂN BẢN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TriThuc Vang</dc:creator>
  <cp:lastModifiedBy>Windows User</cp:lastModifiedBy>
  <cp:revision>145</cp:revision>
  <dcterms:created xsi:type="dcterms:W3CDTF">2020-03-04T23:22:19Z</dcterms:created>
  <dcterms:modified xsi:type="dcterms:W3CDTF">2023-01-13T01:20:42Z</dcterms:modified>
</cp:coreProperties>
</file>