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58" r:id="rId3"/>
    <p:sldId id="259" r:id="rId4"/>
    <p:sldId id="269" r:id="rId5"/>
    <p:sldId id="261" r:id="rId6"/>
    <p:sldId id="260" r:id="rId7"/>
    <p:sldId id="262" r:id="rId8"/>
    <p:sldId id="265" r:id="rId9"/>
    <p:sldId id="263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ptshop" initials="f" lastIdx="0" clrIdx="0">
    <p:extLst>
      <p:ext uri="{19B8F6BF-5375-455C-9EA6-DF929625EA0E}">
        <p15:presenceInfo xmlns:p15="http://schemas.microsoft.com/office/powerpoint/2012/main" userId="11ec900efe2357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45154-343A-4998-8895-409A1C9E01CB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EFEE7-74CD-4C25-B632-DCA0A9543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6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D6C2CD-404A-4EF1-A095-27188079701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4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85D4A3-573C-4DAA-B15C-A21188667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B312FA-EC01-40D0-ABF7-9DBC22648D8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77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4A3-573C-4DAA-B15C-A21188667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12FA-EC01-40D0-ABF7-9DBC2264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4A3-573C-4DAA-B15C-A21188667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12FA-EC01-40D0-ABF7-9DBC22648D8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9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4A3-573C-4DAA-B15C-A21188667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12FA-EC01-40D0-ABF7-9DBC22648D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47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4A3-573C-4DAA-B15C-A21188667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12FA-EC01-40D0-ABF7-9DBC2264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7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4A3-573C-4DAA-B15C-A21188667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12FA-EC01-40D0-ABF7-9DBC22648D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829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4A3-573C-4DAA-B15C-A21188667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12FA-EC01-40D0-ABF7-9DBC22648D8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680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4A3-573C-4DAA-B15C-A21188667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12FA-EC01-40D0-ABF7-9DBC22648D8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686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4A3-573C-4DAA-B15C-A21188667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12FA-EC01-40D0-ABF7-9DBC22648D8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51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4A3-573C-4DAA-B15C-A21188667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12FA-EC01-40D0-ABF7-9DBC2264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9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4A3-573C-4DAA-B15C-A21188667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12FA-EC01-40D0-ABF7-9DBC22648D8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90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4A3-573C-4DAA-B15C-A21188667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12FA-EC01-40D0-ABF7-9DBC2264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9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4A3-573C-4DAA-B15C-A21188667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12FA-EC01-40D0-ABF7-9DBC22648D8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44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4A3-573C-4DAA-B15C-A21188667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12FA-EC01-40D0-ABF7-9DBC22648D8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09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4A3-573C-4DAA-B15C-A21188667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12FA-EC01-40D0-ABF7-9DBC2264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2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4A3-573C-4DAA-B15C-A21188667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12FA-EC01-40D0-ABF7-9DBC22648D8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45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D4A3-573C-4DAA-B15C-A21188667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12FA-EC01-40D0-ABF7-9DBC2264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7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85D4A3-573C-4DAA-B15C-A211886673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B312FA-EC01-40D0-ABF7-9DBC2264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4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2189018" y="1724891"/>
            <a:ext cx="7813963" cy="3373582"/>
          </a:xfrm>
        </p:spPr>
        <p:txBody>
          <a:bodyPr>
            <a:normAutofit lnSpcReduction="10000"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ĐẾN VỚI TIẾT HỌC</a:t>
            </a:r>
          </a:p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pic>
        <p:nvPicPr>
          <p:cNvPr id="5123" name="Picture 2" descr="A picture containing text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-22225"/>
            <a:ext cx="2571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A picture containing text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0"/>
            <a:ext cx="2571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6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2" y="963082"/>
            <a:ext cx="9601196" cy="13038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675043"/>
              </p:ext>
            </p:extLst>
          </p:nvPr>
        </p:nvGraphicFramePr>
        <p:xfrm>
          <a:off x="2105025" y="2538413"/>
          <a:ext cx="8248650" cy="312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24325">
                  <a:extLst>
                    <a:ext uri="{9D8B030D-6E8A-4147-A177-3AD203B41FA5}">
                      <a16:colId xmlns:a16="http://schemas.microsoft.com/office/drawing/2014/main" val="1610596210"/>
                    </a:ext>
                  </a:extLst>
                </a:gridCol>
                <a:gridCol w="4124325">
                  <a:extLst>
                    <a:ext uri="{9D8B030D-6E8A-4147-A177-3AD203B41FA5}">
                      <a16:colId xmlns:a16="http://schemas.microsoft.com/office/drawing/2014/main" val="3888818907"/>
                    </a:ext>
                  </a:extLst>
                </a:gridCol>
              </a:tblGrid>
              <a:tr h="6257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855212"/>
                  </a:ext>
                </a:extLst>
              </a:tr>
              <a:tr h="625792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421314"/>
                  </a:ext>
                </a:extLst>
              </a:tr>
              <a:tr h="625792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Dấy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901594"/>
                  </a:ext>
                </a:extLst>
              </a:tr>
              <a:tr h="625792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105638"/>
                  </a:ext>
                </a:extLst>
              </a:tr>
              <a:tr h="625792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49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5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rot="16200000">
            <a:off x="943382" y="2807550"/>
            <a:ext cx="2898637" cy="2415532"/>
          </a:xfrm>
          <a:custGeom>
            <a:avLst/>
            <a:gdLst>
              <a:gd name="connsiteX0" fmla="*/ 0 w 2415530"/>
              <a:gd name="connsiteY0" fmla="*/ 120777 h 2898636"/>
              <a:gd name="connsiteX1" fmla="*/ 120777 w 2415530"/>
              <a:gd name="connsiteY1" fmla="*/ 0 h 2898636"/>
              <a:gd name="connsiteX2" fmla="*/ 2294754 w 2415530"/>
              <a:gd name="connsiteY2" fmla="*/ 0 h 2898636"/>
              <a:gd name="connsiteX3" fmla="*/ 2415531 w 2415530"/>
              <a:gd name="connsiteY3" fmla="*/ 120777 h 2898636"/>
              <a:gd name="connsiteX4" fmla="*/ 2415530 w 2415530"/>
              <a:gd name="connsiteY4" fmla="*/ 2777860 h 2898636"/>
              <a:gd name="connsiteX5" fmla="*/ 2294753 w 2415530"/>
              <a:gd name="connsiteY5" fmla="*/ 2898637 h 2898636"/>
              <a:gd name="connsiteX6" fmla="*/ 120777 w 2415530"/>
              <a:gd name="connsiteY6" fmla="*/ 2898636 h 2898636"/>
              <a:gd name="connsiteX7" fmla="*/ 0 w 2415530"/>
              <a:gd name="connsiteY7" fmla="*/ 2777859 h 2898636"/>
              <a:gd name="connsiteX8" fmla="*/ 0 w 2415530"/>
              <a:gd name="connsiteY8" fmla="*/ 120777 h 289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5530" h="2898636">
                <a:moveTo>
                  <a:pt x="2314882" y="1"/>
                </a:moveTo>
                <a:cubicBezTo>
                  <a:pt x="2370468" y="1"/>
                  <a:pt x="2415530" y="64889"/>
                  <a:pt x="2415530" y="144933"/>
                </a:cubicBezTo>
                <a:lnTo>
                  <a:pt x="2415530" y="2753704"/>
                </a:lnTo>
                <a:cubicBezTo>
                  <a:pt x="2415530" y="2833748"/>
                  <a:pt x="2370468" y="2898637"/>
                  <a:pt x="2314882" y="2898637"/>
                </a:cubicBezTo>
                <a:cubicBezTo>
                  <a:pt x="1576804" y="2898637"/>
                  <a:pt x="838725" y="2898635"/>
                  <a:pt x="100647" y="2898635"/>
                </a:cubicBezTo>
                <a:cubicBezTo>
                  <a:pt x="45061" y="2898635"/>
                  <a:pt x="0" y="2833747"/>
                  <a:pt x="0" y="2753703"/>
                </a:cubicBezTo>
                <a:lnTo>
                  <a:pt x="0" y="144933"/>
                </a:lnTo>
                <a:cubicBezTo>
                  <a:pt x="0" y="64889"/>
                  <a:pt x="45062" y="1"/>
                  <a:pt x="100648" y="1"/>
                </a:cubicBezTo>
                <a:lnTo>
                  <a:pt x="2314882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754" tIns="92585" rIns="120016" bIns="1932423" numCol="1" spcCol="1270" anchor="t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err="1"/>
              <a:t>Nhân</a:t>
            </a:r>
            <a:r>
              <a:rPr lang="en-US" sz="2700" kern="1200" dirty="0"/>
              <a:t> </a:t>
            </a:r>
            <a:r>
              <a:rPr lang="en-US" sz="2700" kern="1200" dirty="0" err="1">
                <a:solidFill>
                  <a:srgbClr val="FF0000"/>
                </a:solidFill>
              </a:rPr>
              <a:t>nghĩa</a:t>
            </a:r>
            <a:endParaRPr lang="en-US" sz="2700" kern="1200" dirty="0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844842" y="2842222"/>
            <a:ext cx="1799569" cy="2898636"/>
          </a:xfrm>
          <a:custGeom>
            <a:avLst/>
            <a:gdLst>
              <a:gd name="connsiteX0" fmla="*/ 0 w 1799569"/>
              <a:gd name="connsiteY0" fmla="*/ 0 h 2898636"/>
              <a:gd name="connsiteX1" fmla="*/ 1799569 w 1799569"/>
              <a:gd name="connsiteY1" fmla="*/ 0 h 2898636"/>
              <a:gd name="connsiteX2" fmla="*/ 1799569 w 1799569"/>
              <a:gd name="connsiteY2" fmla="*/ 2898636 h 2898636"/>
              <a:gd name="connsiteX3" fmla="*/ 0 w 1799569"/>
              <a:gd name="connsiteY3" fmla="*/ 2898636 h 2898636"/>
              <a:gd name="connsiteX4" fmla="*/ 0 w 1799569"/>
              <a:gd name="connsiteY4" fmla="*/ 0 h 289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569" h="2898636">
                <a:moveTo>
                  <a:pt x="0" y="0"/>
                </a:moveTo>
                <a:lnTo>
                  <a:pt x="1799569" y="0"/>
                </a:lnTo>
                <a:lnTo>
                  <a:pt x="1799569" y="2898636"/>
                </a:lnTo>
                <a:lnTo>
                  <a:pt x="0" y="28986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6586" rIns="0" bIns="0" numCol="1" spcCol="1270" anchor="t" anchorCtr="0">
            <a:noAutofit/>
          </a:bodyPr>
          <a:lstStyle/>
          <a:p>
            <a:pPr lvl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kern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 rot="16200000">
            <a:off x="3379921" y="2807550"/>
            <a:ext cx="2898637" cy="2415531"/>
          </a:xfrm>
          <a:custGeom>
            <a:avLst/>
            <a:gdLst>
              <a:gd name="connsiteX0" fmla="*/ 0 w 2415530"/>
              <a:gd name="connsiteY0" fmla="*/ 120777 h 2898636"/>
              <a:gd name="connsiteX1" fmla="*/ 120777 w 2415530"/>
              <a:gd name="connsiteY1" fmla="*/ 0 h 2898636"/>
              <a:gd name="connsiteX2" fmla="*/ 2294754 w 2415530"/>
              <a:gd name="connsiteY2" fmla="*/ 0 h 2898636"/>
              <a:gd name="connsiteX3" fmla="*/ 2415531 w 2415530"/>
              <a:gd name="connsiteY3" fmla="*/ 120777 h 2898636"/>
              <a:gd name="connsiteX4" fmla="*/ 2415530 w 2415530"/>
              <a:gd name="connsiteY4" fmla="*/ 2777860 h 2898636"/>
              <a:gd name="connsiteX5" fmla="*/ 2294753 w 2415530"/>
              <a:gd name="connsiteY5" fmla="*/ 2898637 h 2898636"/>
              <a:gd name="connsiteX6" fmla="*/ 120777 w 2415530"/>
              <a:gd name="connsiteY6" fmla="*/ 2898636 h 2898636"/>
              <a:gd name="connsiteX7" fmla="*/ 0 w 2415530"/>
              <a:gd name="connsiteY7" fmla="*/ 2777859 h 2898636"/>
              <a:gd name="connsiteX8" fmla="*/ 0 w 2415530"/>
              <a:gd name="connsiteY8" fmla="*/ 120777 h 289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5530" h="2898636">
                <a:moveTo>
                  <a:pt x="2314882" y="1"/>
                </a:moveTo>
                <a:cubicBezTo>
                  <a:pt x="2370468" y="1"/>
                  <a:pt x="2415530" y="64889"/>
                  <a:pt x="2415530" y="144933"/>
                </a:cubicBezTo>
                <a:lnTo>
                  <a:pt x="2415530" y="2753704"/>
                </a:lnTo>
                <a:cubicBezTo>
                  <a:pt x="2415530" y="2833748"/>
                  <a:pt x="2370468" y="2898637"/>
                  <a:pt x="2314882" y="2898637"/>
                </a:cubicBezTo>
                <a:cubicBezTo>
                  <a:pt x="1576804" y="2898637"/>
                  <a:pt x="838725" y="2898635"/>
                  <a:pt x="100647" y="2898635"/>
                </a:cubicBezTo>
                <a:cubicBezTo>
                  <a:pt x="45061" y="2898635"/>
                  <a:pt x="0" y="2833747"/>
                  <a:pt x="0" y="2753703"/>
                </a:cubicBezTo>
                <a:lnTo>
                  <a:pt x="0" y="144933"/>
                </a:lnTo>
                <a:cubicBezTo>
                  <a:pt x="0" y="64889"/>
                  <a:pt x="45062" y="1"/>
                  <a:pt x="100648" y="1"/>
                </a:cubicBezTo>
                <a:lnTo>
                  <a:pt x="2314882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754" tIns="92584" rIns="120016" bIns="1932423" numCol="1" spcCol="1270" anchor="t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err="1"/>
              <a:t>Dấy</a:t>
            </a:r>
            <a:r>
              <a:rPr lang="en-US" sz="2700" kern="1200" dirty="0"/>
              <a:t> </a:t>
            </a:r>
            <a:r>
              <a:rPr lang="en-US" sz="2700" kern="1200" dirty="0" err="1">
                <a:solidFill>
                  <a:srgbClr val="FF0000"/>
                </a:solidFill>
              </a:rPr>
              <a:t>nghĩa</a:t>
            </a:r>
            <a:endParaRPr lang="en-US" sz="2700" kern="1200" dirty="0">
              <a:solidFill>
                <a:srgbClr val="FF0000"/>
              </a:solidFill>
            </a:endParaRPr>
          </a:p>
        </p:txBody>
      </p:sp>
      <p:sp>
        <p:nvSpPr>
          <p:cNvPr id="21" name="Flowchart: Extract 20"/>
          <p:cNvSpPr/>
          <p:nvPr/>
        </p:nvSpPr>
        <p:spPr>
          <a:xfrm rot="5400000">
            <a:off x="3438751" y="4527830"/>
            <a:ext cx="426153" cy="362329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4260373" y="2842222"/>
            <a:ext cx="1799569" cy="2898636"/>
          </a:xfrm>
          <a:custGeom>
            <a:avLst/>
            <a:gdLst>
              <a:gd name="connsiteX0" fmla="*/ 0 w 1799569"/>
              <a:gd name="connsiteY0" fmla="*/ 0 h 2898636"/>
              <a:gd name="connsiteX1" fmla="*/ 1799569 w 1799569"/>
              <a:gd name="connsiteY1" fmla="*/ 0 h 2898636"/>
              <a:gd name="connsiteX2" fmla="*/ 1799569 w 1799569"/>
              <a:gd name="connsiteY2" fmla="*/ 2898636 h 2898636"/>
              <a:gd name="connsiteX3" fmla="*/ 0 w 1799569"/>
              <a:gd name="connsiteY3" fmla="*/ 2898636 h 2898636"/>
              <a:gd name="connsiteX4" fmla="*/ 0 w 1799569"/>
              <a:gd name="connsiteY4" fmla="*/ 0 h 289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569" h="2898636">
                <a:moveTo>
                  <a:pt x="0" y="0"/>
                </a:moveTo>
                <a:lnTo>
                  <a:pt x="1799569" y="0"/>
                </a:lnTo>
                <a:lnTo>
                  <a:pt x="1799569" y="2898636"/>
                </a:lnTo>
                <a:lnTo>
                  <a:pt x="0" y="28986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6586" rIns="0" bIns="0" numCol="1" spcCol="1270" anchor="t" anchorCtr="0">
            <a:noAutofit/>
          </a:bodyPr>
          <a:lstStyle/>
          <a:p>
            <a:pPr lvl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kern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 rot="16200000">
            <a:off x="5877108" y="2807550"/>
            <a:ext cx="2898637" cy="2415531"/>
          </a:xfrm>
          <a:custGeom>
            <a:avLst/>
            <a:gdLst>
              <a:gd name="connsiteX0" fmla="*/ 0 w 2415530"/>
              <a:gd name="connsiteY0" fmla="*/ 120777 h 2898636"/>
              <a:gd name="connsiteX1" fmla="*/ 120777 w 2415530"/>
              <a:gd name="connsiteY1" fmla="*/ 0 h 2898636"/>
              <a:gd name="connsiteX2" fmla="*/ 2294754 w 2415530"/>
              <a:gd name="connsiteY2" fmla="*/ 0 h 2898636"/>
              <a:gd name="connsiteX3" fmla="*/ 2415531 w 2415530"/>
              <a:gd name="connsiteY3" fmla="*/ 120777 h 2898636"/>
              <a:gd name="connsiteX4" fmla="*/ 2415530 w 2415530"/>
              <a:gd name="connsiteY4" fmla="*/ 2777860 h 2898636"/>
              <a:gd name="connsiteX5" fmla="*/ 2294753 w 2415530"/>
              <a:gd name="connsiteY5" fmla="*/ 2898637 h 2898636"/>
              <a:gd name="connsiteX6" fmla="*/ 120777 w 2415530"/>
              <a:gd name="connsiteY6" fmla="*/ 2898636 h 2898636"/>
              <a:gd name="connsiteX7" fmla="*/ 0 w 2415530"/>
              <a:gd name="connsiteY7" fmla="*/ 2777859 h 2898636"/>
              <a:gd name="connsiteX8" fmla="*/ 0 w 2415530"/>
              <a:gd name="connsiteY8" fmla="*/ 120777 h 289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5530" h="2898636">
                <a:moveTo>
                  <a:pt x="2314882" y="1"/>
                </a:moveTo>
                <a:cubicBezTo>
                  <a:pt x="2370468" y="1"/>
                  <a:pt x="2415530" y="64889"/>
                  <a:pt x="2415530" y="144933"/>
                </a:cubicBezTo>
                <a:lnTo>
                  <a:pt x="2415530" y="2753704"/>
                </a:lnTo>
                <a:cubicBezTo>
                  <a:pt x="2415530" y="2833748"/>
                  <a:pt x="2370468" y="2898637"/>
                  <a:pt x="2314882" y="2898637"/>
                </a:cubicBezTo>
                <a:cubicBezTo>
                  <a:pt x="1576804" y="2898637"/>
                  <a:pt x="838725" y="2898635"/>
                  <a:pt x="100647" y="2898635"/>
                </a:cubicBezTo>
                <a:cubicBezTo>
                  <a:pt x="45061" y="2898635"/>
                  <a:pt x="0" y="2833747"/>
                  <a:pt x="0" y="2753703"/>
                </a:cubicBezTo>
                <a:lnTo>
                  <a:pt x="0" y="144933"/>
                </a:lnTo>
                <a:cubicBezTo>
                  <a:pt x="0" y="64889"/>
                  <a:pt x="45062" y="1"/>
                  <a:pt x="100648" y="1"/>
                </a:cubicBezTo>
                <a:lnTo>
                  <a:pt x="2314882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753" tIns="92583" rIns="120017" bIns="1932424" numCol="1" spcCol="1270" anchor="t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kern="1200" dirty="0" err="1"/>
              <a:t>Cờ</a:t>
            </a:r>
            <a:r>
              <a:rPr lang="en-US" sz="2700" kern="1200" dirty="0"/>
              <a:t> </a:t>
            </a:r>
            <a:r>
              <a:rPr lang="en-US" sz="2700" kern="1200" dirty="0" err="1">
                <a:solidFill>
                  <a:srgbClr val="FF0000"/>
                </a:solidFill>
              </a:rPr>
              <a:t>nghĩa</a:t>
            </a:r>
            <a:endParaRPr lang="en-US" sz="2700" kern="1200" dirty="0">
              <a:solidFill>
                <a:srgbClr val="FF0000"/>
              </a:solidFill>
            </a:endParaRPr>
          </a:p>
        </p:txBody>
      </p:sp>
      <p:sp>
        <p:nvSpPr>
          <p:cNvPr id="24" name="Flowchart: Extract 23"/>
          <p:cNvSpPr/>
          <p:nvPr/>
        </p:nvSpPr>
        <p:spPr>
          <a:xfrm rot="5400000">
            <a:off x="5919793" y="4527831"/>
            <a:ext cx="426153" cy="362329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6734623" y="2845994"/>
            <a:ext cx="1799569" cy="2898636"/>
          </a:xfrm>
          <a:custGeom>
            <a:avLst/>
            <a:gdLst>
              <a:gd name="connsiteX0" fmla="*/ 0 w 1799569"/>
              <a:gd name="connsiteY0" fmla="*/ 0 h 2898636"/>
              <a:gd name="connsiteX1" fmla="*/ 1799569 w 1799569"/>
              <a:gd name="connsiteY1" fmla="*/ 0 h 2898636"/>
              <a:gd name="connsiteX2" fmla="*/ 1799569 w 1799569"/>
              <a:gd name="connsiteY2" fmla="*/ 2898636 h 2898636"/>
              <a:gd name="connsiteX3" fmla="*/ 0 w 1799569"/>
              <a:gd name="connsiteY3" fmla="*/ 2898636 h 2898636"/>
              <a:gd name="connsiteX4" fmla="*/ 0 w 1799569"/>
              <a:gd name="connsiteY4" fmla="*/ 0 h 289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569" h="2898636">
                <a:moveTo>
                  <a:pt x="0" y="0"/>
                </a:moveTo>
                <a:lnTo>
                  <a:pt x="1799569" y="0"/>
                </a:lnTo>
                <a:lnTo>
                  <a:pt x="1799569" y="2898636"/>
                </a:lnTo>
                <a:lnTo>
                  <a:pt x="0" y="28986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6586" rIns="0" bIns="0" numCol="1" spcCol="1270" anchor="t" anchorCtr="0">
            <a:noAutofit/>
          </a:bodyPr>
          <a:lstStyle/>
          <a:p>
            <a:pPr lvl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kern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 rot="16200000">
            <a:off x="8376562" y="2807550"/>
            <a:ext cx="2898637" cy="2415531"/>
          </a:xfrm>
          <a:custGeom>
            <a:avLst/>
            <a:gdLst>
              <a:gd name="connsiteX0" fmla="*/ 0 w 2415530"/>
              <a:gd name="connsiteY0" fmla="*/ 120777 h 2898636"/>
              <a:gd name="connsiteX1" fmla="*/ 120777 w 2415530"/>
              <a:gd name="connsiteY1" fmla="*/ 0 h 2898636"/>
              <a:gd name="connsiteX2" fmla="*/ 2294754 w 2415530"/>
              <a:gd name="connsiteY2" fmla="*/ 0 h 2898636"/>
              <a:gd name="connsiteX3" fmla="*/ 2415531 w 2415530"/>
              <a:gd name="connsiteY3" fmla="*/ 120777 h 2898636"/>
              <a:gd name="connsiteX4" fmla="*/ 2415530 w 2415530"/>
              <a:gd name="connsiteY4" fmla="*/ 2777860 h 2898636"/>
              <a:gd name="connsiteX5" fmla="*/ 2294753 w 2415530"/>
              <a:gd name="connsiteY5" fmla="*/ 2898637 h 2898636"/>
              <a:gd name="connsiteX6" fmla="*/ 120777 w 2415530"/>
              <a:gd name="connsiteY6" fmla="*/ 2898636 h 2898636"/>
              <a:gd name="connsiteX7" fmla="*/ 0 w 2415530"/>
              <a:gd name="connsiteY7" fmla="*/ 2777859 h 2898636"/>
              <a:gd name="connsiteX8" fmla="*/ 0 w 2415530"/>
              <a:gd name="connsiteY8" fmla="*/ 120777 h 289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5530" h="2898636">
                <a:moveTo>
                  <a:pt x="2314882" y="1"/>
                </a:moveTo>
                <a:cubicBezTo>
                  <a:pt x="2370468" y="1"/>
                  <a:pt x="2415530" y="64889"/>
                  <a:pt x="2415530" y="144933"/>
                </a:cubicBezTo>
                <a:lnTo>
                  <a:pt x="2415530" y="2753704"/>
                </a:lnTo>
                <a:cubicBezTo>
                  <a:pt x="2415530" y="2833748"/>
                  <a:pt x="2370468" y="2898637"/>
                  <a:pt x="2314882" y="2898637"/>
                </a:cubicBezTo>
                <a:cubicBezTo>
                  <a:pt x="1576804" y="2898637"/>
                  <a:pt x="838725" y="2898635"/>
                  <a:pt x="100647" y="2898635"/>
                </a:cubicBezTo>
                <a:cubicBezTo>
                  <a:pt x="45061" y="2898635"/>
                  <a:pt x="0" y="2833747"/>
                  <a:pt x="0" y="2753703"/>
                </a:cubicBezTo>
                <a:lnTo>
                  <a:pt x="0" y="144933"/>
                </a:lnTo>
                <a:cubicBezTo>
                  <a:pt x="0" y="64889"/>
                  <a:pt x="45062" y="1"/>
                  <a:pt x="100648" y="1"/>
                </a:cubicBezTo>
                <a:lnTo>
                  <a:pt x="2314882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1753" tIns="92583" rIns="120017" bIns="1932424" numCol="1" spcCol="1270" anchor="t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dirty="0" err="1"/>
              <a:t>Đại</a:t>
            </a:r>
            <a:r>
              <a:rPr lang="en-US" sz="2700" dirty="0"/>
              <a:t> </a:t>
            </a:r>
            <a:r>
              <a:rPr lang="en-US" sz="2700" dirty="0" err="1">
                <a:solidFill>
                  <a:srgbClr val="FF0000"/>
                </a:solidFill>
              </a:rPr>
              <a:t>nghĩa</a:t>
            </a:r>
            <a:endParaRPr lang="en-US" sz="2700" kern="1200" dirty="0">
              <a:solidFill>
                <a:srgbClr val="FF00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9150154" y="2842222"/>
            <a:ext cx="1799569" cy="2898636"/>
          </a:xfrm>
          <a:custGeom>
            <a:avLst/>
            <a:gdLst>
              <a:gd name="connsiteX0" fmla="*/ 0 w 1799569"/>
              <a:gd name="connsiteY0" fmla="*/ 0 h 2898636"/>
              <a:gd name="connsiteX1" fmla="*/ 1799569 w 1799569"/>
              <a:gd name="connsiteY1" fmla="*/ 0 h 2898636"/>
              <a:gd name="connsiteX2" fmla="*/ 1799569 w 1799569"/>
              <a:gd name="connsiteY2" fmla="*/ 2898636 h 2898636"/>
              <a:gd name="connsiteX3" fmla="*/ 0 w 1799569"/>
              <a:gd name="connsiteY3" fmla="*/ 2898636 h 2898636"/>
              <a:gd name="connsiteX4" fmla="*/ 0 w 1799569"/>
              <a:gd name="connsiteY4" fmla="*/ 0 h 289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569" h="2898636">
                <a:moveTo>
                  <a:pt x="0" y="0"/>
                </a:moveTo>
                <a:lnTo>
                  <a:pt x="1799569" y="0"/>
                </a:lnTo>
                <a:lnTo>
                  <a:pt x="1799569" y="2898636"/>
                </a:lnTo>
                <a:lnTo>
                  <a:pt x="0" y="28986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6586" rIns="0" bIns="0" numCol="1" spcCol="1270" anchor="t" anchorCtr="0">
            <a:noAutofit/>
          </a:bodyPr>
          <a:lstStyle/>
          <a:p>
            <a:pPr lvl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kern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kern="1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428752" y="944032"/>
            <a:ext cx="9601196" cy="13038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9" name="Flowchart: Extract 28"/>
          <p:cNvSpPr/>
          <p:nvPr/>
        </p:nvSpPr>
        <p:spPr>
          <a:xfrm rot="5400000">
            <a:off x="8379834" y="4527831"/>
            <a:ext cx="426153" cy="362329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4089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2" grpId="0"/>
      <p:bldP spid="23" grpId="0" animBg="1"/>
      <p:bldP spid="25" grpId="0"/>
      <p:bldP spid="26" grpId="0" animBg="1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Bent-Up Arrow 5"/>
          <p:cNvSpPr/>
          <p:nvPr/>
        </p:nvSpPr>
        <p:spPr>
          <a:xfrm rot="5400000">
            <a:off x="1354001" y="3545004"/>
            <a:ext cx="846446" cy="96364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990894" y="2572093"/>
            <a:ext cx="2713457" cy="997396"/>
          </a:xfrm>
          <a:custGeom>
            <a:avLst/>
            <a:gdLst>
              <a:gd name="connsiteX0" fmla="*/ 0 w 2713457"/>
              <a:gd name="connsiteY0" fmla="*/ 166266 h 997396"/>
              <a:gd name="connsiteX1" fmla="*/ 166266 w 2713457"/>
              <a:gd name="connsiteY1" fmla="*/ 0 h 997396"/>
              <a:gd name="connsiteX2" fmla="*/ 2547191 w 2713457"/>
              <a:gd name="connsiteY2" fmla="*/ 0 h 997396"/>
              <a:gd name="connsiteX3" fmla="*/ 2713457 w 2713457"/>
              <a:gd name="connsiteY3" fmla="*/ 166266 h 997396"/>
              <a:gd name="connsiteX4" fmla="*/ 2713457 w 2713457"/>
              <a:gd name="connsiteY4" fmla="*/ 831130 h 997396"/>
              <a:gd name="connsiteX5" fmla="*/ 2547191 w 2713457"/>
              <a:gd name="connsiteY5" fmla="*/ 997396 h 997396"/>
              <a:gd name="connsiteX6" fmla="*/ 166266 w 2713457"/>
              <a:gd name="connsiteY6" fmla="*/ 997396 h 997396"/>
              <a:gd name="connsiteX7" fmla="*/ 0 w 2713457"/>
              <a:gd name="connsiteY7" fmla="*/ 831130 h 997396"/>
              <a:gd name="connsiteX8" fmla="*/ 0 w 2713457"/>
              <a:gd name="connsiteY8" fmla="*/ 166266 h 99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3457" h="997396">
                <a:moveTo>
                  <a:pt x="0" y="166266"/>
                </a:moveTo>
                <a:cubicBezTo>
                  <a:pt x="0" y="74440"/>
                  <a:pt x="74440" y="0"/>
                  <a:pt x="166266" y="0"/>
                </a:cubicBezTo>
                <a:lnTo>
                  <a:pt x="2547191" y="0"/>
                </a:lnTo>
                <a:cubicBezTo>
                  <a:pt x="2639017" y="0"/>
                  <a:pt x="2713457" y="74440"/>
                  <a:pt x="2713457" y="166266"/>
                </a:cubicBezTo>
                <a:lnTo>
                  <a:pt x="2713457" y="831130"/>
                </a:lnTo>
                <a:cubicBezTo>
                  <a:pt x="2713457" y="922956"/>
                  <a:pt x="2639017" y="997396"/>
                  <a:pt x="2547191" y="997396"/>
                </a:cubicBezTo>
                <a:lnTo>
                  <a:pt x="166266" y="997396"/>
                </a:lnTo>
                <a:cubicBezTo>
                  <a:pt x="74440" y="997396"/>
                  <a:pt x="0" y="922956"/>
                  <a:pt x="0" y="831130"/>
                </a:cubicBezTo>
                <a:lnTo>
                  <a:pt x="0" y="1662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908" tIns="204908" rIns="204908" bIns="204908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1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1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012198" y="2710986"/>
            <a:ext cx="6712952" cy="806139"/>
          </a:xfrm>
          <a:custGeom>
            <a:avLst/>
            <a:gdLst>
              <a:gd name="connsiteX0" fmla="*/ 0 w 5276927"/>
              <a:gd name="connsiteY0" fmla="*/ 0 h 806139"/>
              <a:gd name="connsiteX1" fmla="*/ 5276927 w 5276927"/>
              <a:gd name="connsiteY1" fmla="*/ 0 h 806139"/>
              <a:gd name="connsiteX2" fmla="*/ 5276927 w 5276927"/>
              <a:gd name="connsiteY2" fmla="*/ 806139 h 806139"/>
              <a:gd name="connsiteX3" fmla="*/ 0 w 5276927"/>
              <a:gd name="connsiteY3" fmla="*/ 806139 h 806139"/>
              <a:gd name="connsiteX4" fmla="*/ 0 w 5276927"/>
              <a:gd name="connsiteY4" fmla="*/ 0 h 80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6927" h="806139">
                <a:moveTo>
                  <a:pt x="0" y="0"/>
                </a:moveTo>
                <a:lnTo>
                  <a:pt x="5276927" y="0"/>
                </a:lnTo>
                <a:lnTo>
                  <a:pt x="5276927" y="806139"/>
                </a:lnTo>
                <a:lnTo>
                  <a:pt x="0" y="8061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ent-Up Arrow 8"/>
          <p:cNvSpPr/>
          <p:nvPr/>
        </p:nvSpPr>
        <p:spPr>
          <a:xfrm rot="5400000">
            <a:off x="2566543" y="4694104"/>
            <a:ext cx="846446" cy="96364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2341111" y="3699010"/>
            <a:ext cx="2726481" cy="997396"/>
          </a:xfrm>
          <a:custGeom>
            <a:avLst/>
            <a:gdLst>
              <a:gd name="connsiteX0" fmla="*/ 0 w 2726481"/>
              <a:gd name="connsiteY0" fmla="*/ 166266 h 997396"/>
              <a:gd name="connsiteX1" fmla="*/ 166266 w 2726481"/>
              <a:gd name="connsiteY1" fmla="*/ 0 h 997396"/>
              <a:gd name="connsiteX2" fmla="*/ 2560215 w 2726481"/>
              <a:gd name="connsiteY2" fmla="*/ 0 h 997396"/>
              <a:gd name="connsiteX3" fmla="*/ 2726481 w 2726481"/>
              <a:gd name="connsiteY3" fmla="*/ 166266 h 997396"/>
              <a:gd name="connsiteX4" fmla="*/ 2726481 w 2726481"/>
              <a:gd name="connsiteY4" fmla="*/ 831130 h 997396"/>
              <a:gd name="connsiteX5" fmla="*/ 2560215 w 2726481"/>
              <a:gd name="connsiteY5" fmla="*/ 997396 h 997396"/>
              <a:gd name="connsiteX6" fmla="*/ 166266 w 2726481"/>
              <a:gd name="connsiteY6" fmla="*/ 997396 h 997396"/>
              <a:gd name="connsiteX7" fmla="*/ 0 w 2726481"/>
              <a:gd name="connsiteY7" fmla="*/ 831130 h 997396"/>
              <a:gd name="connsiteX8" fmla="*/ 0 w 2726481"/>
              <a:gd name="connsiteY8" fmla="*/ 166266 h 99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6481" h="997396">
                <a:moveTo>
                  <a:pt x="0" y="166266"/>
                </a:moveTo>
                <a:cubicBezTo>
                  <a:pt x="0" y="74440"/>
                  <a:pt x="74440" y="0"/>
                  <a:pt x="166266" y="0"/>
                </a:cubicBezTo>
                <a:lnTo>
                  <a:pt x="2560215" y="0"/>
                </a:lnTo>
                <a:cubicBezTo>
                  <a:pt x="2652041" y="0"/>
                  <a:pt x="2726481" y="74440"/>
                  <a:pt x="2726481" y="166266"/>
                </a:cubicBezTo>
                <a:lnTo>
                  <a:pt x="2726481" y="831130"/>
                </a:lnTo>
                <a:cubicBezTo>
                  <a:pt x="2726481" y="922956"/>
                  <a:pt x="2652041" y="997396"/>
                  <a:pt x="2560215" y="997396"/>
                </a:cubicBezTo>
                <a:lnTo>
                  <a:pt x="166266" y="997396"/>
                </a:lnTo>
                <a:cubicBezTo>
                  <a:pt x="74440" y="997396"/>
                  <a:pt x="0" y="922956"/>
                  <a:pt x="0" y="831130"/>
                </a:cubicBezTo>
                <a:lnTo>
                  <a:pt x="0" y="1662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908" tIns="204908" rIns="204908" bIns="204908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1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1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145699" y="3803298"/>
            <a:ext cx="4539554" cy="806139"/>
          </a:xfrm>
          <a:custGeom>
            <a:avLst/>
            <a:gdLst>
              <a:gd name="connsiteX0" fmla="*/ 0 w 4539554"/>
              <a:gd name="connsiteY0" fmla="*/ 0 h 806139"/>
              <a:gd name="connsiteX1" fmla="*/ 4539554 w 4539554"/>
              <a:gd name="connsiteY1" fmla="*/ 0 h 806139"/>
              <a:gd name="connsiteX2" fmla="*/ 4539554 w 4539554"/>
              <a:gd name="connsiteY2" fmla="*/ 806139 h 806139"/>
              <a:gd name="connsiteX3" fmla="*/ 0 w 4539554"/>
              <a:gd name="connsiteY3" fmla="*/ 806139 h 806139"/>
              <a:gd name="connsiteX4" fmla="*/ 0 w 4539554"/>
              <a:gd name="connsiteY4" fmla="*/ 0 h 80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554" h="806139">
                <a:moveTo>
                  <a:pt x="0" y="0"/>
                </a:moveTo>
                <a:lnTo>
                  <a:pt x="4539554" y="0"/>
                </a:lnTo>
                <a:lnTo>
                  <a:pt x="4539554" y="806139"/>
                </a:lnTo>
                <a:lnTo>
                  <a:pt x="0" y="8061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468083" y="4800615"/>
            <a:ext cx="2753711" cy="997396"/>
          </a:xfrm>
          <a:custGeom>
            <a:avLst/>
            <a:gdLst>
              <a:gd name="connsiteX0" fmla="*/ 0 w 2753711"/>
              <a:gd name="connsiteY0" fmla="*/ 166266 h 997396"/>
              <a:gd name="connsiteX1" fmla="*/ 166266 w 2753711"/>
              <a:gd name="connsiteY1" fmla="*/ 0 h 997396"/>
              <a:gd name="connsiteX2" fmla="*/ 2587445 w 2753711"/>
              <a:gd name="connsiteY2" fmla="*/ 0 h 997396"/>
              <a:gd name="connsiteX3" fmla="*/ 2753711 w 2753711"/>
              <a:gd name="connsiteY3" fmla="*/ 166266 h 997396"/>
              <a:gd name="connsiteX4" fmla="*/ 2753711 w 2753711"/>
              <a:gd name="connsiteY4" fmla="*/ 831130 h 997396"/>
              <a:gd name="connsiteX5" fmla="*/ 2587445 w 2753711"/>
              <a:gd name="connsiteY5" fmla="*/ 997396 h 997396"/>
              <a:gd name="connsiteX6" fmla="*/ 166266 w 2753711"/>
              <a:gd name="connsiteY6" fmla="*/ 997396 h 997396"/>
              <a:gd name="connsiteX7" fmla="*/ 0 w 2753711"/>
              <a:gd name="connsiteY7" fmla="*/ 831130 h 997396"/>
              <a:gd name="connsiteX8" fmla="*/ 0 w 2753711"/>
              <a:gd name="connsiteY8" fmla="*/ 166266 h 99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3711" h="997396">
                <a:moveTo>
                  <a:pt x="0" y="166266"/>
                </a:moveTo>
                <a:cubicBezTo>
                  <a:pt x="0" y="74440"/>
                  <a:pt x="74440" y="0"/>
                  <a:pt x="166266" y="0"/>
                </a:cubicBezTo>
                <a:lnTo>
                  <a:pt x="2587445" y="0"/>
                </a:lnTo>
                <a:cubicBezTo>
                  <a:pt x="2679271" y="0"/>
                  <a:pt x="2753711" y="74440"/>
                  <a:pt x="2753711" y="166266"/>
                </a:cubicBezTo>
                <a:lnTo>
                  <a:pt x="2753711" y="831130"/>
                </a:lnTo>
                <a:cubicBezTo>
                  <a:pt x="2753711" y="922956"/>
                  <a:pt x="2679271" y="997396"/>
                  <a:pt x="2587445" y="997396"/>
                </a:cubicBezTo>
                <a:lnTo>
                  <a:pt x="166266" y="997396"/>
                </a:lnTo>
                <a:cubicBezTo>
                  <a:pt x="74440" y="997396"/>
                  <a:pt x="0" y="922956"/>
                  <a:pt x="0" y="831130"/>
                </a:cubicBezTo>
                <a:lnTo>
                  <a:pt x="0" y="1662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908" tIns="204908" rIns="204908" bIns="204908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1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1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41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424898" y="4857035"/>
            <a:ext cx="3826131" cy="806139"/>
          </a:xfrm>
          <a:custGeom>
            <a:avLst/>
            <a:gdLst>
              <a:gd name="connsiteX0" fmla="*/ 0 w 3826131"/>
              <a:gd name="connsiteY0" fmla="*/ 0 h 806139"/>
              <a:gd name="connsiteX1" fmla="*/ 3826131 w 3826131"/>
              <a:gd name="connsiteY1" fmla="*/ 0 h 806139"/>
              <a:gd name="connsiteX2" fmla="*/ 3826131 w 3826131"/>
              <a:gd name="connsiteY2" fmla="*/ 806139 h 806139"/>
              <a:gd name="connsiteX3" fmla="*/ 0 w 3826131"/>
              <a:gd name="connsiteY3" fmla="*/ 806139 h 806139"/>
              <a:gd name="connsiteX4" fmla="*/ 0 w 3826131"/>
              <a:gd name="connsiteY4" fmla="*/ 0 h 80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131" h="806139">
                <a:moveTo>
                  <a:pt x="0" y="0"/>
                </a:moveTo>
                <a:lnTo>
                  <a:pt x="3826131" y="0"/>
                </a:lnTo>
                <a:lnTo>
                  <a:pt x="3826131" y="806139"/>
                </a:lnTo>
                <a:lnTo>
                  <a:pt x="0" y="8061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kern="1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8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10" grpId="0" animBg="1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196" y="518390"/>
            <a:ext cx="6296891" cy="103880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526"/>
            <a:ext cx="10515600" cy="48490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lòng hai ả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              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Thuý Kiều là chị, em là Thuý Vân.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……. 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tuyết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một vẻ, mười phân vẹn mười.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Vân 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          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 vời,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…….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đầy đặn, nét ngài nở nang.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cười, ngọc thốt,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    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Mây thua nước tóc, tuyết nhường màu da.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Du)</a:t>
            </a:r>
            <a:br>
              <a:rPr lang="vi-VN" sz="3200" dirty="0">
                <a:latin typeface="+mj-lt"/>
              </a:rPr>
            </a:br>
            <a:r>
              <a:rPr lang="en-US" sz="3200" dirty="0">
                <a:latin typeface="+mj-lt"/>
              </a:rPr>
              <a:t>                                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233760" y="1750631"/>
            <a:ext cx="6659418" cy="356480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78637" y="1458244"/>
            <a:ext cx="126227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2722" y="5963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35254" y="2300430"/>
            <a:ext cx="155004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9240" y="2335406"/>
            <a:ext cx="18874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5503" y="3189569"/>
            <a:ext cx="202426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736" y="3651050"/>
            <a:ext cx="229801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Khuân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4938" y="4112532"/>
            <a:ext cx="20263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1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  <p:bldP spid="4" grpId="1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THẢO LUẬN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922704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27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3716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THỰC HÀNH TIẾNG VIỆT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5532" y="1222408"/>
            <a:ext cx="5399773" cy="424706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TỪ                 HÁN VIỆT</a:t>
            </a:r>
          </a:p>
          <a:p>
            <a:pPr marL="0" indent="0" algn="ctr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031065"/>
            <a:ext cx="4456497" cy="243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3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 </a:t>
            </a:r>
            <a:r>
              <a:rPr lang="en-US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876616"/>
              </p:ext>
            </p:extLst>
          </p:nvPr>
        </p:nvGraphicFramePr>
        <p:xfrm>
          <a:off x="1295398" y="2643188"/>
          <a:ext cx="950595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976">
                  <a:extLst>
                    <a:ext uri="{9D8B030D-6E8A-4147-A177-3AD203B41FA5}">
                      <a16:colId xmlns:a16="http://schemas.microsoft.com/office/drawing/2014/main" val="1666275466"/>
                    </a:ext>
                  </a:extLst>
                </a:gridCol>
                <a:gridCol w="4752976">
                  <a:extLst>
                    <a:ext uri="{9D8B030D-6E8A-4147-A177-3AD203B41FA5}">
                      <a16:colId xmlns:a16="http://schemas.microsoft.com/office/drawing/2014/main" val="2414437317"/>
                    </a:ext>
                  </a:extLst>
                </a:gridCol>
              </a:tblGrid>
              <a:tr h="3738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017411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23147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880518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26169"/>
                  </a:ext>
                </a:extLst>
              </a:tr>
              <a:tr h="3738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072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90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82108"/>
            <a:ext cx="9601196" cy="105621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671459"/>
              </p:ext>
            </p:extLst>
          </p:nvPr>
        </p:nvGraphicFramePr>
        <p:xfrm>
          <a:off x="1419222" y="2048376"/>
          <a:ext cx="9477375" cy="4019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409">
                  <a:extLst>
                    <a:ext uri="{9D8B030D-6E8A-4147-A177-3AD203B41FA5}">
                      <a16:colId xmlns:a16="http://schemas.microsoft.com/office/drawing/2014/main" val="2548027472"/>
                    </a:ext>
                  </a:extLst>
                </a:gridCol>
                <a:gridCol w="6825966">
                  <a:extLst>
                    <a:ext uri="{9D8B030D-6E8A-4147-A177-3AD203B41FA5}">
                      <a16:colId xmlns:a16="http://schemas.microsoft.com/office/drawing/2014/main" val="1612734478"/>
                    </a:ext>
                  </a:extLst>
                </a:gridCol>
              </a:tblGrid>
              <a:tr h="3958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700098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bạo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878593"/>
                  </a:ext>
                </a:extLst>
              </a:tr>
              <a:tr h="1309399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400817"/>
                  </a:ext>
                </a:extLst>
              </a:tr>
              <a:tr h="1309399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73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7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638298" y="733337"/>
            <a:ext cx="1303562" cy="2113353"/>
          </a:xfrm>
          <a:custGeom>
            <a:avLst/>
            <a:gdLst>
              <a:gd name="connsiteX0" fmla="*/ 0 w 1862230"/>
              <a:gd name="connsiteY0" fmla="*/ 0 h 1303561"/>
              <a:gd name="connsiteX1" fmla="*/ 1210450 w 1862230"/>
              <a:gd name="connsiteY1" fmla="*/ 0 h 1303561"/>
              <a:gd name="connsiteX2" fmla="*/ 1862230 w 1862230"/>
              <a:gd name="connsiteY2" fmla="*/ 651781 h 1303561"/>
              <a:gd name="connsiteX3" fmla="*/ 1210450 w 1862230"/>
              <a:gd name="connsiteY3" fmla="*/ 1303561 h 1303561"/>
              <a:gd name="connsiteX4" fmla="*/ 0 w 1862230"/>
              <a:gd name="connsiteY4" fmla="*/ 1303561 h 1303561"/>
              <a:gd name="connsiteX5" fmla="*/ 651781 w 1862230"/>
              <a:gd name="connsiteY5" fmla="*/ 651781 h 1303561"/>
              <a:gd name="connsiteX6" fmla="*/ 0 w 1862230"/>
              <a:gd name="connsiteY6" fmla="*/ 0 h 130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2230" h="1303561">
                <a:moveTo>
                  <a:pt x="1862229" y="0"/>
                </a:moveTo>
                <a:lnTo>
                  <a:pt x="1862229" y="847315"/>
                </a:lnTo>
                <a:lnTo>
                  <a:pt x="931114" y="1303561"/>
                </a:lnTo>
                <a:lnTo>
                  <a:pt x="1" y="847315"/>
                </a:lnTo>
                <a:lnTo>
                  <a:pt x="1" y="0"/>
                </a:lnTo>
                <a:lnTo>
                  <a:pt x="931114" y="456247"/>
                </a:lnTo>
                <a:lnTo>
                  <a:pt x="1862229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667022" rIns="15240" bIns="6670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941860" y="1020838"/>
            <a:ext cx="8297639" cy="1538349"/>
          </a:xfrm>
          <a:custGeom>
            <a:avLst/>
            <a:gdLst>
              <a:gd name="connsiteX0" fmla="*/ 201746 w 1210449"/>
              <a:gd name="connsiteY0" fmla="*/ 0 h 8297638"/>
              <a:gd name="connsiteX1" fmla="*/ 1008703 w 1210449"/>
              <a:gd name="connsiteY1" fmla="*/ 0 h 8297638"/>
              <a:gd name="connsiteX2" fmla="*/ 1210449 w 1210449"/>
              <a:gd name="connsiteY2" fmla="*/ 201746 h 8297638"/>
              <a:gd name="connsiteX3" fmla="*/ 1210449 w 1210449"/>
              <a:gd name="connsiteY3" fmla="*/ 8297638 h 8297638"/>
              <a:gd name="connsiteX4" fmla="*/ 1210449 w 1210449"/>
              <a:gd name="connsiteY4" fmla="*/ 8297638 h 8297638"/>
              <a:gd name="connsiteX5" fmla="*/ 0 w 1210449"/>
              <a:gd name="connsiteY5" fmla="*/ 8297638 h 8297638"/>
              <a:gd name="connsiteX6" fmla="*/ 0 w 1210449"/>
              <a:gd name="connsiteY6" fmla="*/ 8297638 h 8297638"/>
              <a:gd name="connsiteX7" fmla="*/ 0 w 1210449"/>
              <a:gd name="connsiteY7" fmla="*/ 201746 h 8297638"/>
              <a:gd name="connsiteX8" fmla="*/ 201746 w 1210449"/>
              <a:gd name="connsiteY8" fmla="*/ 0 h 82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0449" h="8297638">
                <a:moveTo>
                  <a:pt x="1210449" y="1382973"/>
                </a:moveTo>
                <a:lnTo>
                  <a:pt x="1210449" y="6914665"/>
                </a:lnTo>
                <a:cubicBezTo>
                  <a:pt x="1210449" y="7678456"/>
                  <a:pt x="1197272" y="8297635"/>
                  <a:pt x="1181018" y="8297635"/>
                </a:cubicBezTo>
                <a:lnTo>
                  <a:pt x="0" y="8297635"/>
                </a:lnTo>
                <a:lnTo>
                  <a:pt x="0" y="8297635"/>
                </a:lnTo>
                <a:lnTo>
                  <a:pt x="0" y="3"/>
                </a:lnTo>
                <a:lnTo>
                  <a:pt x="0" y="3"/>
                </a:lnTo>
                <a:lnTo>
                  <a:pt x="1181018" y="3"/>
                </a:lnTo>
                <a:cubicBezTo>
                  <a:pt x="1197272" y="3"/>
                  <a:pt x="1210449" y="619182"/>
                  <a:pt x="1210449" y="1382973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7" tIns="70519" rIns="70519" bIns="7052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1800" b="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800" b="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b="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endParaRPr lang="en-US" sz="1800" b="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sz="1800" b="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endParaRPr lang="en-US" sz="1800" b="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sz="18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638298" y="2257190"/>
            <a:ext cx="1303562" cy="2113353"/>
          </a:xfrm>
          <a:custGeom>
            <a:avLst/>
            <a:gdLst>
              <a:gd name="connsiteX0" fmla="*/ 0 w 1862230"/>
              <a:gd name="connsiteY0" fmla="*/ 0 h 1303561"/>
              <a:gd name="connsiteX1" fmla="*/ 1210450 w 1862230"/>
              <a:gd name="connsiteY1" fmla="*/ 0 h 1303561"/>
              <a:gd name="connsiteX2" fmla="*/ 1862230 w 1862230"/>
              <a:gd name="connsiteY2" fmla="*/ 651781 h 1303561"/>
              <a:gd name="connsiteX3" fmla="*/ 1210450 w 1862230"/>
              <a:gd name="connsiteY3" fmla="*/ 1303561 h 1303561"/>
              <a:gd name="connsiteX4" fmla="*/ 0 w 1862230"/>
              <a:gd name="connsiteY4" fmla="*/ 1303561 h 1303561"/>
              <a:gd name="connsiteX5" fmla="*/ 651781 w 1862230"/>
              <a:gd name="connsiteY5" fmla="*/ 651781 h 1303561"/>
              <a:gd name="connsiteX6" fmla="*/ 0 w 1862230"/>
              <a:gd name="connsiteY6" fmla="*/ 0 h 130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2230" h="1303561">
                <a:moveTo>
                  <a:pt x="1862229" y="0"/>
                </a:moveTo>
                <a:lnTo>
                  <a:pt x="1862229" y="847315"/>
                </a:lnTo>
                <a:lnTo>
                  <a:pt x="931114" y="1303561"/>
                </a:lnTo>
                <a:lnTo>
                  <a:pt x="1" y="847315"/>
                </a:lnTo>
                <a:lnTo>
                  <a:pt x="1" y="0"/>
                </a:lnTo>
                <a:lnTo>
                  <a:pt x="931114" y="456247"/>
                </a:lnTo>
                <a:lnTo>
                  <a:pt x="1862229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667022" rIns="15240" bIns="6670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41860" y="2534065"/>
            <a:ext cx="8297639" cy="1737102"/>
          </a:xfrm>
          <a:custGeom>
            <a:avLst/>
            <a:gdLst>
              <a:gd name="connsiteX0" fmla="*/ 201746 w 1210449"/>
              <a:gd name="connsiteY0" fmla="*/ 0 h 8297638"/>
              <a:gd name="connsiteX1" fmla="*/ 1008703 w 1210449"/>
              <a:gd name="connsiteY1" fmla="*/ 0 h 8297638"/>
              <a:gd name="connsiteX2" fmla="*/ 1210449 w 1210449"/>
              <a:gd name="connsiteY2" fmla="*/ 201746 h 8297638"/>
              <a:gd name="connsiteX3" fmla="*/ 1210449 w 1210449"/>
              <a:gd name="connsiteY3" fmla="*/ 8297638 h 8297638"/>
              <a:gd name="connsiteX4" fmla="*/ 1210449 w 1210449"/>
              <a:gd name="connsiteY4" fmla="*/ 8297638 h 8297638"/>
              <a:gd name="connsiteX5" fmla="*/ 0 w 1210449"/>
              <a:gd name="connsiteY5" fmla="*/ 8297638 h 8297638"/>
              <a:gd name="connsiteX6" fmla="*/ 0 w 1210449"/>
              <a:gd name="connsiteY6" fmla="*/ 8297638 h 8297638"/>
              <a:gd name="connsiteX7" fmla="*/ 0 w 1210449"/>
              <a:gd name="connsiteY7" fmla="*/ 201746 h 8297638"/>
              <a:gd name="connsiteX8" fmla="*/ 201746 w 1210449"/>
              <a:gd name="connsiteY8" fmla="*/ 0 h 82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0449" h="8297638">
                <a:moveTo>
                  <a:pt x="1210449" y="1382973"/>
                </a:moveTo>
                <a:lnTo>
                  <a:pt x="1210449" y="6914665"/>
                </a:lnTo>
                <a:cubicBezTo>
                  <a:pt x="1210449" y="7678456"/>
                  <a:pt x="1197272" y="8297635"/>
                  <a:pt x="1181018" y="8297635"/>
                </a:cubicBezTo>
                <a:lnTo>
                  <a:pt x="0" y="8297635"/>
                </a:lnTo>
                <a:lnTo>
                  <a:pt x="0" y="8297635"/>
                </a:lnTo>
                <a:lnTo>
                  <a:pt x="0" y="3"/>
                </a:lnTo>
                <a:lnTo>
                  <a:pt x="0" y="3"/>
                </a:lnTo>
                <a:lnTo>
                  <a:pt x="1181018" y="3"/>
                </a:lnTo>
                <a:cubicBezTo>
                  <a:pt x="1197272" y="3"/>
                  <a:pt x="1210449" y="619182"/>
                  <a:pt x="1210449" y="1382973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7" tIns="70519" rIns="70519" bIns="7052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80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hói</a:t>
            </a:r>
            <a:r>
              <a:rPr lang="en-US" sz="180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80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180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chuộng</a:t>
            </a:r>
            <a:endParaRPr lang="en-US" sz="18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80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sz="180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chuộng</a:t>
            </a:r>
            <a:endParaRPr lang="en-US" sz="18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1800" b="1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38298" y="3795539"/>
            <a:ext cx="1303562" cy="2113353"/>
          </a:xfrm>
          <a:custGeom>
            <a:avLst/>
            <a:gdLst>
              <a:gd name="connsiteX0" fmla="*/ 0 w 1862230"/>
              <a:gd name="connsiteY0" fmla="*/ 0 h 1303561"/>
              <a:gd name="connsiteX1" fmla="*/ 1210450 w 1862230"/>
              <a:gd name="connsiteY1" fmla="*/ 0 h 1303561"/>
              <a:gd name="connsiteX2" fmla="*/ 1862230 w 1862230"/>
              <a:gd name="connsiteY2" fmla="*/ 651781 h 1303561"/>
              <a:gd name="connsiteX3" fmla="*/ 1210450 w 1862230"/>
              <a:gd name="connsiteY3" fmla="*/ 1303561 h 1303561"/>
              <a:gd name="connsiteX4" fmla="*/ 0 w 1862230"/>
              <a:gd name="connsiteY4" fmla="*/ 1303561 h 1303561"/>
              <a:gd name="connsiteX5" fmla="*/ 651781 w 1862230"/>
              <a:gd name="connsiteY5" fmla="*/ 651781 h 1303561"/>
              <a:gd name="connsiteX6" fmla="*/ 0 w 1862230"/>
              <a:gd name="connsiteY6" fmla="*/ 0 h 130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2230" h="1303561">
                <a:moveTo>
                  <a:pt x="1862229" y="0"/>
                </a:moveTo>
                <a:lnTo>
                  <a:pt x="1862229" y="847315"/>
                </a:lnTo>
                <a:lnTo>
                  <a:pt x="931114" y="1303561"/>
                </a:lnTo>
                <a:lnTo>
                  <a:pt x="1" y="847315"/>
                </a:lnTo>
                <a:lnTo>
                  <a:pt x="1" y="0"/>
                </a:lnTo>
                <a:lnTo>
                  <a:pt x="931114" y="456247"/>
                </a:lnTo>
                <a:lnTo>
                  <a:pt x="1862229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667022" rIns="15240" bIns="6670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941860" y="4034753"/>
            <a:ext cx="8297639" cy="1689771"/>
          </a:xfrm>
          <a:custGeom>
            <a:avLst/>
            <a:gdLst>
              <a:gd name="connsiteX0" fmla="*/ 201746 w 1210449"/>
              <a:gd name="connsiteY0" fmla="*/ 0 h 8297638"/>
              <a:gd name="connsiteX1" fmla="*/ 1008703 w 1210449"/>
              <a:gd name="connsiteY1" fmla="*/ 0 h 8297638"/>
              <a:gd name="connsiteX2" fmla="*/ 1210449 w 1210449"/>
              <a:gd name="connsiteY2" fmla="*/ 201746 h 8297638"/>
              <a:gd name="connsiteX3" fmla="*/ 1210449 w 1210449"/>
              <a:gd name="connsiteY3" fmla="*/ 8297638 h 8297638"/>
              <a:gd name="connsiteX4" fmla="*/ 1210449 w 1210449"/>
              <a:gd name="connsiteY4" fmla="*/ 8297638 h 8297638"/>
              <a:gd name="connsiteX5" fmla="*/ 0 w 1210449"/>
              <a:gd name="connsiteY5" fmla="*/ 8297638 h 8297638"/>
              <a:gd name="connsiteX6" fmla="*/ 0 w 1210449"/>
              <a:gd name="connsiteY6" fmla="*/ 8297638 h 8297638"/>
              <a:gd name="connsiteX7" fmla="*/ 0 w 1210449"/>
              <a:gd name="connsiteY7" fmla="*/ 201746 h 8297638"/>
              <a:gd name="connsiteX8" fmla="*/ 201746 w 1210449"/>
              <a:gd name="connsiteY8" fmla="*/ 0 h 82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0449" h="8297638">
                <a:moveTo>
                  <a:pt x="1210449" y="1382973"/>
                </a:moveTo>
                <a:lnTo>
                  <a:pt x="1210449" y="6914665"/>
                </a:lnTo>
                <a:cubicBezTo>
                  <a:pt x="1210449" y="7678456"/>
                  <a:pt x="1197272" y="8297635"/>
                  <a:pt x="1181018" y="8297635"/>
                </a:cubicBezTo>
                <a:lnTo>
                  <a:pt x="0" y="8297635"/>
                </a:lnTo>
                <a:lnTo>
                  <a:pt x="0" y="8297635"/>
                </a:lnTo>
                <a:lnTo>
                  <a:pt x="0" y="3"/>
                </a:lnTo>
                <a:lnTo>
                  <a:pt x="0" y="3"/>
                </a:lnTo>
                <a:lnTo>
                  <a:pt x="1181018" y="3"/>
                </a:lnTo>
                <a:cubicBezTo>
                  <a:pt x="1197272" y="3"/>
                  <a:pt x="1210449" y="619182"/>
                  <a:pt x="1210449" y="1382973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7" tIns="70519" rIns="70519" bIns="7052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180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180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18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80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80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80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1800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sz="18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2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b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623008"/>
              </p:ext>
            </p:extLst>
          </p:nvPr>
        </p:nvGraphicFramePr>
        <p:xfrm>
          <a:off x="2328863" y="2624136"/>
          <a:ext cx="7534274" cy="31272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67137">
                  <a:extLst>
                    <a:ext uri="{9D8B030D-6E8A-4147-A177-3AD203B41FA5}">
                      <a16:colId xmlns:a16="http://schemas.microsoft.com/office/drawing/2014/main" val="2853082951"/>
                    </a:ext>
                  </a:extLst>
                </a:gridCol>
                <a:gridCol w="3767137">
                  <a:extLst>
                    <a:ext uri="{9D8B030D-6E8A-4147-A177-3AD203B41FA5}">
                      <a16:colId xmlns:a16="http://schemas.microsoft.com/office/drawing/2014/main" val="2446402024"/>
                    </a:ext>
                  </a:extLst>
                </a:gridCol>
              </a:tblGrid>
              <a:tr h="72747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Điển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35358"/>
                  </a:ext>
                </a:extLst>
              </a:tr>
              <a:tr h="727472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Nếm</a:t>
                      </a:r>
                      <a:r>
                        <a:rPr lang="en-US" sz="2800" b="1" baseline="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2800" b="1" baseline="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1" baseline="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</a:t>
                      </a:r>
                      <a:endParaRPr lang="en-US" sz="2800" b="1" dirty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75697"/>
                  </a:ext>
                </a:extLst>
              </a:tr>
              <a:tr h="727472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800" b="1" baseline="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baseline="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2800" b="1" dirty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97684"/>
                  </a:ext>
                </a:extLst>
              </a:tr>
              <a:tr h="727472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800" b="1" baseline="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baseline="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b="1" baseline="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chén</a:t>
                      </a:r>
                      <a:r>
                        <a:rPr lang="en-US" sz="2800" b="1" baseline="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en-US" sz="2800" b="1" baseline="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ngọt</a:t>
                      </a:r>
                      <a:r>
                        <a:rPr lang="en-US" sz="2800" b="1" baseline="0" dirty="0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accent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ngào</a:t>
                      </a:r>
                      <a:endParaRPr lang="en-US" sz="2800" b="1" dirty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124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22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638298" y="733337"/>
            <a:ext cx="1303562" cy="2113353"/>
          </a:xfrm>
          <a:custGeom>
            <a:avLst/>
            <a:gdLst>
              <a:gd name="connsiteX0" fmla="*/ 0 w 1862230"/>
              <a:gd name="connsiteY0" fmla="*/ 0 h 1303561"/>
              <a:gd name="connsiteX1" fmla="*/ 1210450 w 1862230"/>
              <a:gd name="connsiteY1" fmla="*/ 0 h 1303561"/>
              <a:gd name="connsiteX2" fmla="*/ 1862230 w 1862230"/>
              <a:gd name="connsiteY2" fmla="*/ 651781 h 1303561"/>
              <a:gd name="connsiteX3" fmla="*/ 1210450 w 1862230"/>
              <a:gd name="connsiteY3" fmla="*/ 1303561 h 1303561"/>
              <a:gd name="connsiteX4" fmla="*/ 0 w 1862230"/>
              <a:gd name="connsiteY4" fmla="*/ 1303561 h 1303561"/>
              <a:gd name="connsiteX5" fmla="*/ 651781 w 1862230"/>
              <a:gd name="connsiteY5" fmla="*/ 651781 h 1303561"/>
              <a:gd name="connsiteX6" fmla="*/ 0 w 1862230"/>
              <a:gd name="connsiteY6" fmla="*/ 0 h 130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2230" h="1303561">
                <a:moveTo>
                  <a:pt x="1862229" y="0"/>
                </a:moveTo>
                <a:lnTo>
                  <a:pt x="1862229" y="847315"/>
                </a:lnTo>
                <a:lnTo>
                  <a:pt x="931114" y="1303561"/>
                </a:lnTo>
                <a:lnTo>
                  <a:pt x="1" y="847315"/>
                </a:lnTo>
                <a:lnTo>
                  <a:pt x="1" y="0"/>
                </a:lnTo>
                <a:lnTo>
                  <a:pt x="931114" y="456247"/>
                </a:lnTo>
                <a:lnTo>
                  <a:pt x="1862229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667022" rIns="15240" bIns="6670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i="1" kern="1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Nếm</a:t>
            </a:r>
            <a:r>
              <a:rPr lang="en-US" sz="2400" i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i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i="1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endParaRPr lang="en-US" sz="2400" i="1" kern="1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941860" y="1020838"/>
            <a:ext cx="8297639" cy="1538349"/>
          </a:xfrm>
          <a:custGeom>
            <a:avLst/>
            <a:gdLst>
              <a:gd name="connsiteX0" fmla="*/ 201746 w 1210449"/>
              <a:gd name="connsiteY0" fmla="*/ 0 h 8297638"/>
              <a:gd name="connsiteX1" fmla="*/ 1008703 w 1210449"/>
              <a:gd name="connsiteY1" fmla="*/ 0 h 8297638"/>
              <a:gd name="connsiteX2" fmla="*/ 1210449 w 1210449"/>
              <a:gd name="connsiteY2" fmla="*/ 201746 h 8297638"/>
              <a:gd name="connsiteX3" fmla="*/ 1210449 w 1210449"/>
              <a:gd name="connsiteY3" fmla="*/ 8297638 h 8297638"/>
              <a:gd name="connsiteX4" fmla="*/ 1210449 w 1210449"/>
              <a:gd name="connsiteY4" fmla="*/ 8297638 h 8297638"/>
              <a:gd name="connsiteX5" fmla="*/ 0 w 1210449"/>
              <a:gd name="connsiteY5" fmla="*/ 8297638 h 8297638"/>
              <a:gd name="connsiteX6" fmla="*/ 0 w 1210449"/>
              <a:gd name="connsiteY6" fmla="*/ 8297638 h 8297638"/>
              <a:gd name="connsiteX7" fmla="*/ 0 w 1210449"/>
              <a:gd name="connsiteY7" fmla="*/ 201746 h 8297638"/>
              <a:gd name="connsiteX8" fmla="*/ 201746 w 1210449"/>
              <a:gd name="connsiteY8" fmla="*/ 0 h 82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0449" h="8297638">
                <a:moveTo>
                  <a:pt x="1210449" y="1382973"/>
                </a:moveTo>
                <a:lnTo>
                  <a:pt x="1210449" y="6914665"/>
                </a:lnTo>
                <a:cubicBezTo>
                  <a:pt x="1210449" y="7678456"/>
                  <a:pt x="1197272" y="8297635"/>
                  <a:pt x="1181018" y="8297635"/>
                </a:cubicBezTo>
                <a:lnTo>
                  <a:pt x="0" y="8297635"/>
                </a:lnTo>
                <a:lnTo>
                  <a:pt x="0" y="8297635"/>
                </a:lnTo>
                <a:lnTo>
                  <a:pt x="0" y="3"/>
                </a:lnTo>
                <a:lnTo>
                  <a:pt x="0" y="3"/>
                </a:lnTo>
                <a:lnTo>
                  <a:pt x="1181018" y="3"/>
                </a:lnTo>
                <a:cubicBezTo>
                  <a:pt x="1197272" y="3"/>
                  <a:pt x="1210449" y="619182"/>
                  <a:pt x="1210449" y="1382973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7" tIns="70519" rIns="70519" bIns="7052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800" b="1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38298" y="2257190"/>
            <a:ext cx="1303562" cy="2113353"/>
          </a:xfrm>
          <a:custGeom>
            <a:avLst/>
            <a:gdLst>
              <a:gd name="connsiteX0" fmla="*/ 0 w 1862230"/>
              <a:gd name="connsiteY0" fmla="*/ 0 h 1303561"/>
              <a:gd name="connsiteX1" fmla="*/ 1210450 w 1862230"/>
              <a:gd name="connsiteY1" fmla="*/ 0 h 1303561"/>
              <a:gd name="connsiteX2" fmla="*/ 1862230 w 1862230"/>
              <a:gd name="connsiteY2" fmla="*/ 651781 h 1303561"/>
              <a:gd name="connsiteX3" fmla="*/ 1210450 w 1862230"/>
              <a:gd name="connsiteY3" fmla="*/ 1303561 h 1303561"/>
              <a:gd name="connsiteX4" fmla="*/ 0 w 1862230"/>
              <a:gd name="connsiteY4" fmla="*/ 1303561 h 1303561"/>
              <a:gd name="connsiteX5" fmla="*/ 651781 w 1862230"/>
              <a:gd name="connsiteY5" fmla="*/ 651781 h 1303561"/>
              <a:gd name="connsiteX6" fmla="*/ 0 w 1862230"/>
              <a:gd name="connsiteY6" fmla="*/ 0 h 130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2230" h="1303561">
                <a:moveTo>
                  <a:pt x="1862229" y="0"/>
                </a:moveTo>
                <a:lnTo>
                  <a:pt x="1862229" y="847315"/>
                </a:lnTo>
                <a:lnTo>
                  <a:pt x="931114" y="1303561"/>
                </a:lnTo>
                <a:lnTo>
                  <a:pt x="1" y="847315"/>
                </a:lnTo>
                <a:lnTo>
                  <a:pt x="1" y="0"/>
                </a:lnTo>
                <a:lnTo>
                  <a:pt x="931114" y="456247"/>
                </a:lnTo>
                <a:lnTo>
                  <a:pt x="1862229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667022" rIns="15240" bIns="6670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sz="2400" i="1" kern="1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941860" y="2324100"/>
            <a:ext cx="8297639" cy="1737102"/>
          </a:xfrm>
          <a:custGeom>
            <a:avLst/>
            <a:gdLst>
              <a:gd name="connsiteX0" fmla="*/ 201746 w 1210449"/>
              <a:gd name="connsiteY0" fmla="*/ 0 h 8297638"/>
              <a:gd name="connsiteX1" fmla="*/ 1008703 w 1210449"/>
              <a:gd name="connsiteY1" fmla="*/ 0 h 8297638"/>
              <a:gd name="connsiteX2" fmla="*/ 1210449 w 1210449"/>
              <a:gd name="connsiteY2" fmla="*/ 201746 h 8297638"/>
              <a:gd name="connsiteX3" fmla="*/ 1210449 w 1210449"/>
              <a:gd name="connsiteY3" fmla="*/ 8297638 h 8297638"/>
              <a:gd name="connsiteX4" fmla="*/ 1210449 w 1210449"/>
              <a:gd name="connsiteY4" fmla="*/ 8297638 h 8297638"/>
              <a:gd name="connsiteX5" fmla="*/ 0 w 1210449"/>
              <a:gd name="connsiteY5" fmla="*/ 8297638 h 8297638"/>
              <a:gd name="connsiteX6" fmla="*/ 0 w 1210449"/>
              <a:gd name="connsiteY6" fmla="*/ 8297638 h 8297638"/>
              <a:gd name="connsiteX7" fmla="*/ 0 w 1210449"/>
              <a:gd name="connsiteY7" fmla="*/ 201746 h 8297638"/>
              <a:gd name="connsiteX8" fmla="*/ 201746 w 1210449"/>
              <a:gd name="connsiteY8" fmla="*/ 0 h 82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0449" h="8297638">
                <a:moveTo>
                  <a:pt x="1210449" y="1382973"/>
                </a:moveTo>
                <a:lnTo>
                  <a:pt x="1210449" y="6914665"/>
                </a:lnTo>
                <a:cubicBezTo>
                  <a:pt x="1210449" y="7678456"/>
                  <a:pt x="1197272" y="8297635"/>
                  <a:pt x="1181018" y="8297635"/>
                </a:cubicBezTo>
                <a:lnTo>
                  <a:pt x="0" y="8297635"/>
                </a:lnTo>
                <a:lnTo>
                  <a:pt x="0" y="8297635"/>
                </a:lnTo>
                <a:lnTo>
                  <a:pt x="0" y="3"/>
                </a:lnTo>
                <a:lnTo>
                  <a:pt x="0" y="3"/>
                </a:lnTo>
                <a:lnTo>
                  <a:pt x="1181018" y="3"/>
                </a:lnTo>
                <a:cubicBezTo>
                  <a:pt x="1197272" y="3"/>
                  <a:pt x="1210449" y="619182"/>
                  <a:pt x="1210449" y="1382973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7" tIns="70519" rIns="70519" bIns="7052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dấy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638298" y="3795539"/>
            <a:ext cx="1303562" cy="2113353"/>
          </a:xfrm>
          <a:custGeom>
            <a:avLst/>
            <a:gdLst>
              <a:gd name="connsiteX0" fmla="*/ 0 w 1862230"/>
              <a:gd name="connsiteY0" fmla="*/ 0 h 1303561"/>
              <a:gd name="connsiteX1" fmla="*/ 1210450 w 1862230"/>
              <a:gd name="connsiteY1" fmla="*/ 0 h 1303561"/>
              <a:gd name="connsiteX2" fmla="*/ 1862230 w 1862230"/>
              <a:gd name="connsiteY2" fmla="*/ 651781 h 1303561"/>
              <a:gd name="connsiteX3" fmla="*/ 1210450 w 1862230"/>
              <a:gd name="connsiteY3" fmla="*/ 1303561 h 1303561"/>
              <a:gd name="connsiteX4" fmla="*/ 0 w 1862230"/>
              <a:gd name="connsiteY4" fmla="*/ 1303561 h 1303561"/>
              <a:gd name="connsiteX5" fmla="*/ 651781 w 1862230"/>
              <a:gd name="connsiteY5" fmla="*/ 651781 h 1303561"/>
              <a:gd name="connsiteX6" fmla="*/ 0 w 1862230"/>
              <a:gd name="connsiteY6" fmla="*/ 0 h 130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2230" h="1303561">
                <a:moveTo>
                  <a:pt x="1862229" y="0"/>
                </a:moveTo>
                <a:lnTo>
                  <a:pt x="1862229" y="847315"/>
                </a:lnTo>
                <a:lnTo>
                  <a:pt x="931114" y="1303561"/>
                </a:lnTo>
                <a:lnTo>
                  <a:pt x="1" y="847315"/>
                </a:lnTo>
                <a:lnTo>
                  <a:pt x="1" y="0"/>
                </a:lnTo>
                <a:lnTo>
                  <a:pt x="931114" y="456247"/>
                </a:lnTo>
                <a:lnTo>
                  <a:pt x="1862229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667022" rIns="15240" bIns="66702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endParaRPr lang="en-US" sz="2400" i="1" kern="1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41860" y="4034753"/>
            <a:ext cx="8297639" cy="1689771"/>
          </a:xfrm>
          <a:custGeom>
            <a:avLst/>
            <a:gdLst>
              <a:gd name="connsiteX0" fmla="*/ 201746 w 1210449"/>
              <a:gd name="connsiteY0" fmla="*/ 0 h 8297638"/>
              <a:gd name="connsiteX1" fmla="*/ 1008703 w 1210449"/>
              <a:gd name="connsiteY1" fmla="*/ 0 h 8297638"/>
              <a:gd name="connsiteX2" fmla="*/ 1210449 w 1210449"/>
              <a:gd name="connsiteY2" fmla="*/ 201746 h 8297638"/>
              <a:gd name="connsiteX3" fmla="*/ 1210449 w 1210449"/>
              <a:gd name="connsiteY3" fmla="*/ 8297638 h 8297638"/>
              <a:gd name="connsiteX4" fmla="*/ 1210449 w 1210449"/>
              <a:gd name="connsiteY4" fmla="*/ 8297638 h 8297638"/>
              <a:gd name="connsiteX5" fmla="*/ 0 w 1210449"/>
              <a:gd name="connsiteY5" fmla="*/ 8297638 h 8297638"/>
              <a:gd name="connsiteX6" fmla="*/ 0 w 1210449"/>
              <a:gd name="connsiteY6" fmla="*/ 8297638 h 8297638"/>
              <a:gd name="connsiteX7" fmla="*/ 0 w 1210449"/>
              <a:gd name="connsiteY7" fmla="*/ 201746 h 8297638"/>
              <a:gd name="connsiteX8" fmla="*/ 201746 w 1210449"/>
              <a:gd name="connsiteY8" fmla="*/ 0 h 829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0449" h="8297638">
                <a:moveTo>
                  <a:pt x="1210449" y="1382973"/>
                </a:moveTo>
                <a:lnTo>
                  <a:pt x="1210449" y="6914665"/>
                </a:lnTo>
                <a:cubicBezTo>
                  <a:pt x="1210449" y="7678456"/>
                  <a:pt x="1197272" y="8297635"/>
                  <a:pt x="1181018" y="8297635"/>
                </a:cubicBezTo>
                <a:lnTo>
                  <a:pt x="0" y="8297635"/>
                </a:lnTo>
                <a:lnTo>
                  <a:pt x="0" y="8297635"/>
                </a:lnTo>
                <a:lnTo>
                  <a:pt x="0" y="3"/>
                </a:lnTo>
                <a:lnTo>
                  <a:pt x="0" y="3"/>
                </a:lnTo>
                <a:lnTo>
                  <a:pt x="1181018" y="3"/>
                </a:lnTo>
                <a:cubicBezTo>
                  <a:pt x="1197272" y="3"/>
                  <a:pt x="1210449" y="619182"/>
                  <a:pt x="1210449" y="1382973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7" tIns="70519" rIns="70519" bIns="7052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Khằng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kern="1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con.</a:t>
            </a:r>
          </a:p>
        </p:txBody>
      </p:sp>
    </p:spTree>
    <p:extLst>
      <p:ext uri="{BB962C8B-B14F-4D97-AF65-F5344CB8AC3E}">
        <p14:creationId xmlns:p14="http://schemas.microsoft.com/office/powerpoint/2010/main" val="25366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243</TotalTime>
  <Words>675</Words>
  <Application>Microsoft Office PowerPoint</Application>
  <PresentationFormat>Widescreen</PresentationFormat>
  <Paragraphs>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Organic</vt:lpstr>
      <vt:lpstr>PowerPoint Presentation</vt:lpstr>
      <vt:lpstr>KHỞI ĐỘNG</vt:lpstr>
      <vt:lpstr>THẢO LUẬN</vt:lpstr>
      <vt:lpstr>Tiết   : THỰC HÀNH TIẾNG VIỆT</vt:lpstr>
      <vt:lpstr>III.  Luyện tập, vận dụng</vt:lpstr>
      <vt:lpstr>a. Tìm và giải nghĩa một số từ Hán Việt có trong đoạn trích chưa được chú thích ở văn bản Bình Ngô Đại cáo?</vt:lpstr>
      <vt:lpstr>PowerPoint Presentation</vt:lpstr>
      <vt:lpstr>b. Lập bảng hoặc vẽ sơ đồ liệt kê các điển tích và nêu tác dụng biểu đạt của chúng theo gợi ý sau:</vt:lpstr>
      <vt:lpstr>PowerPoint Presentation</vt:lpstr>
      <vt:lpstr>c. Liệt kê và giải thích nghĩa của các từ có yếu tố “Nghĩa” trong nguyên tác “Bình Ngô Đại cáo”</vt:lpstr>
      <vt:lpstr>c. Liệt kê và giải thích nghĩa của các từ có yếu tố “Nghĩa” trong nguyên tác “Bình Ngô Đại cáo”</vt:lpstr>
      <vt:lpstr>d. Tìm một số từ Hán Việt có yếu tố “nhân” được dùng với nghĩa như trong từ “nhân nghĩa”. Giải nghĩa các từ đó?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Le Thi? May</cp:lastModifiedBy>
  <cp:revision>26</cp:revision>
  <dcterms:created xsi:type="dcterms:W3CDTF">2022-08-22T09:01:27Z</dcterms:created>
  <dcterms:modified xsi:type="dcterms:W3CDTF">2022-08-24T10:03:55Z</dcterms:modified>
</cp:coreProperties>
</file>