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8" r:id="rId4"/>
    <p:sldMasterId id="2147483697" r:id="rId5"/>
    <p:sldMasterId id="2147483709" r:id="rId6"/>
    <p:sldMasterId id="2147483722" r:id="rId7"/>
    <p:sldMasterId id="2147483727" r:id="rId8"/>
  </p:sldMasterIdLst>
  <p:notesMasterIdLst>
    <p:notesMasterId r:id="rId63"/>
  </p:notesMasterIdLst>
  <p:sldIdLst>
    <p:sldId id="313"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79" r:id="rId23"/>
    <p:sldId id="266" r:id="rId24"/>
    <p:sldId id="257" r:id="rId25"/>
    <p:sldId id="258" r:id="rId26"/>
    <p:sldId id="281" r:id="rId27"/>
    <p:sldId id="282" r:id="rId28"/>
    <p:sldId id="283" r:id="rId29"/>
    <p:sldId id="284" r:id="rId30"/>
    <p:sldId id="285" r:id="rId31"/>
    <p:sldId id="286" r:id="rId32"/>
    <p:sldId id="287" r:id="rId33"/>
    <p:sldId id="288" r:id="rId34"/>
    <p:sldId id="290" r:id="rId35"/>
    <p:sldId id="291" r:id="rId36"/>
    <p:sldId id="292" r:id="rId37"/>
    <p:sldId id="293" r:id="rId38"/>
    <p:sldId id="294" r:id="rId39"/>
    <p:sldId id="295" r:id="rId40"/>
    <p:sldId id="296" r:id="rId41"/>
    <p:sldId id="297" r:id="rId42"/>
    <p:sldId id="298" r:id="rId43"/>
    <p:sldId id="299" r:id="rId44"/>
    <p:sldId id="300" r:id="rId45"/>
    <p:sldId id="302" r:id="rId46"/>
    <p:sldId id="301" r:id="rId47"/>
    <p:sldId id="303" r:id="rId48"/>
    <p:sldId id="305" r:id="rId49"/>
    <p:sldId id="306" r:id="rId50"/>
    <p:sldId id="307" r:id="rId51"/>
    <p:sldId id="308" r:id="rId52"/>
    <p:sldId id="309" r:id="rId53"/>
    <p:sldId id="310" r:id="rId54"/>
    <p:sldId id="311" r:id="rId55"/>
    <p:sldId id="259" r:id="rId56"/>
    <p:sldId id="312" r:id="rId57"/>
    <p:sldId id="260" r:id="rId58"/>
    <p:sldId id="261" r:id="rId59"/>
    <p:sldId id="262" r:id="rId60"/>
    <p:sldId id="264" r:id="rId61"/>
    <p:sldId id="26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653"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6736F-3AE4-4311-BA37-FED70880E772}" type="datetimeFigureOut">
              <a:rPr lang="en-US" smtClean="0"/>
              <a:t>8/17/2022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644BF4-6F79-4770-A916-04D231744012}" type="slidenum">
              <a:rPr lang="en-US" smtClean="0"/>
              <a:t>‹#›</a:t>
            </a:fld>
            <a:endParaRPr lang="en-US"/>
          </a:p>
        </p:txBody>
      </p:sp>
    </p:spTree>
    <p:extLst>
      <p:ext uri="{BB962C8B-B14F-4D97-AF65-F5344CB8AC3E}">
        <p14:creationId xmlns:p14="http://schemas.microsoft.com/office/powerpoint/2010/main" val="258292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1</a:t>
            </a:fld>
            <a:endParaRPr lang="en-US"/>
          </a:p>
        </p:txBody>
      </p:sp>
    </p:spTree>
    <p:extLst>
      <p:ext uri="{BB962C8B-B14F-4D97-AF65-F5344CB8AC3E}">
        <p14:creationId xmlns:p14="http://schemas.microsoft.com/office/powerpoint/2010/main" val="196221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30</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03750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32</a:t>
            </a:fld>
            <a:endParaRPr lang="en-US"/>
          </a:p>
        </p:txBody>
      </p:sp>
    </p:spTree>
    <p:extLst>
      <p:ext uri="{BB962C8B-B14F-4D97-AF65-F5344CB8AC3E}">
        <p14:creationId xmlns:p14="http://schemas.microsoft.com/office/powerpoint/2010/main" val="3944668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33</a:t>
            </a:fld>
            <a:endParaRPr lang="en-US"/>
          </a:p>
        </p:txBody>
      </p:sp>
    </p:spTree>
    <p:extLst>
      <p:ext uri="{BB962C8B-B14F-4D97-AF65-F5344CB8AC3E}">
        <p14:creationId xmlns:p14="http://schemas.microsoft.com/office/powerpoint/2010/main" val="413864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34</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35</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36</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143000" y="685800"/>
            <a:ext cx="4572000" cy="34290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38</a:t>
            </a:fld>
            <a:endParaRPr lang="en-US"/>
          </a:p>
        </p:txBody>
      </p:sp>
    </p:spTree>
    <p:extLst>
      <p:ext uri="{BB962C8B-B14F-4D97-AF65-F5344CB8AC3E}">
        <p14:creationId xmlns:p14="http://schemas.microsoft.com/office/powerpoint/2010/main" val="1335936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40</a:t>
            </a:fld>
            <a:endParaRPr lang="en-US"/>
          </a:p>
        </p:txBody>
      </p:sp>
    </p:spTree>
    <p:extLst>
      <p:ext uri="{BB962C8B-B14F-4D97-AF65-F5344CB8AC3E}">
        <p14:creationId xmlns:p14="http://schemas.microsoft.com/office/powerpoint/2010/main" val="140466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14</a:t>
            </a:fld>
            <a:endParaRPr lang="en-US"/>
          </a:p>
        </p:txBody>
      </p:sp>
    </p:spTree>
    <p:extLst>
      <p:ext uri="{BB962C8B-B14F-4D97-AF65-F5344CB8AC3E}">
        <p14:creationId xmlns:p14="http://schemas.microsoft.com/office/powerpoint/2010/main" val="196221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42</a:t>
            </a:fld>
            <a:endParaRPr lang="en-US"/>
          </a:p>
        </p:txBody>
      </p:sp>
    </p:spTree>
    <p:extLst>
      <p:ext uri="{BB962C8B-B14F-4D97-AF65-F5344CB8AC3E}">
        <p14:creationId xmlns:p14="http://schemas.microsoft.com/office/powerpoint/2010/main" val="3492663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43</a:t>
            </a:fld>
            <a:endParaRPr lang="en-US"/>
          </a:p>
        </p:txBody>
      </p:sp>
    </p:spTree>
    <p:extLst>
      <p:ext uri="{BB962C8B-B14F-4D97-AF65-F5344CB8AC3E}">
        <p14:creationId xmlns:p14="http://schemas.microsoft.com/office/powerpoint/2010/main" val="1788285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44</a:t>
            </a:fld>
            <a:endParaRPr lang="en-US"/>
          </a:p>
        </p:txBody>
      </p:sp>
    </p:spTree>
    <p:extLst>
      <p:ext uri="{BB962C8B-B14F-4D97-AF65-F5344CB8AC3E}">
        <p14:creationId xmlns:p14="http://schemas.microsoft.com/office/powerpoint/2010/main" val="3167309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45</a:t>
            </a:fld>
            <a:endParaRPr lang="en-US"/>
          </a:p>
        </p:txBody>
      </p:sp>
    </p:spTree>
    <p:extLst>
      <p:ext uri="{BB962C8B-B14F-4D97-AF65-F5344CB8AC3E}">
        <p14:creationId xmlns:p14="http://schemas.microsoft.com/office/powerpoint/2010/main" val="378872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46</a:t>
            </a:fld>
            <a:endParaRPr lang="en-US"/>
          </a:p>
        </p:txBody>
      </p:sp>
    </p:spTree>
    <p:extLst>
      <p:ext uri="{BB962C8B-B14F-4D97-AF65-F5344CB8AC3E}">
        <p14:creationId xmlns:p14="http://schemas.microsoft.com/office/powerpoint/2010/main" val="4170406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00858C-38A1-4133-A3F1-2EBD5AEF0258}" type="slidenum">
              <a:rPr lang="en-US" smtClean="0"/>
              <a:pPr/>
              <a:t>47</a:t>
            </a:fld>
            <a:endParaRPr lang="en-US"/>
          </a:p>
        </p:txBody>
      </p:sp>
    </p:spTree>
    <p:extLst>
      <p:ext uri="{BB962C8B-B14F-4D97-AF65-F5344CB8AC3E}">
        <p14:creationId xmlns:p14="http://schemas.microsoft.com/office/powerpoint/2010/main" val="116676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15</a:t>
            </a:fld>
            <a:endParaRPr lang="en-US"/>
          </a:p>
        </p:txBody>
      </p:sp>
    </p:spTree>
    <p:extLst>
      <p:ext uri="{BB962C8B-B14F-4D97-AF65-F5344CB8AC3E}">
        <p14:creationId xmlns:p14="http://schemas.microsoft.com/office/powerpoint/2010/main" val="1496407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19</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20</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21</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22</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23</a:t>
            </a:fld>
            <a:endParaRPr lang="en-US"/>
          </a:p>
        </p:txBody>
      </p:sp>
    </p:spTree>
    <p:extLst>
      <p:ext uri="{BB962C8B-B14F-4D97-AF65-F5344CB8AC3E}">
        <p14:creationId xmlns:p14="http://schemas.microsoft.com/office/powerpoint/2010/main" val="675903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24</a:t>
            </a:fld>
            <a:endParaRPr lang="en-US"/>
          </a:p>
        </p:txBody>
      </p:sp>
    </p:spTree>
    <p:extLst>
      <p:ext uri="{BB962C8B-B14F-4D97-AF65-F5344CB8AC3E}">
        <p14:creationId xmlns:p14="http://schemas.microsoft.com/office/powerpoint/2010/main" val="364304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E6FA6-0AC3-47DC-8AEC-6A3CFAE73E19}"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298322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6FA6-0AC3-47DC-8AEC-6A3CFAE73E19}"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14197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6FA6-0AC3-47DC-8AEC-6A3CFAE73E19}"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531065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488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02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2" name="Rectangle 1"/>
          <p:cNvSpPr/>
          <p:nvPr userDrawn="1"/>
        </p:nvSpPr>
        <p:spPr>
          <a:xfrm>
            <a:off x="2843808" y="2660918"/>
            <a:ext cx="6300192" cy="1536171"/>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endParaRPr lang="ko-KR" altLang="en-US">
              <a:solidFill>
                <a:prstClr val="white"/>
              </a:solidFill>
            </a:endParaRPr>
          </a:p>
        </p:txBody>
      </p:sp>
      <p:sp>
        <p:nvSpPr>
          <p:cNvPr id="10" name="Text Placeholder 9"/>
          <p:cNvSpPr>
            <a:spLocks noGrp="1"/>
          </p:cNvSpPr>
          <p:nvPr>
            <p:ph type="body" sz="quarter" idx="10" hasCustomPrompt="1"/>
          </p:nvPr>
        </p:nvSpPr>
        <p:spPr>
          <a:xfrm>
            <a:off x="3059833" y="2852950"/>
            <a:ext cx="5724128" cy="768085"/>
          </a:xfrm>
          <a:prstGeom prst="rect">
            <a:avLst/>
          </a:prstGeom>
        </p:spPr>
        <p:txBody>
          <a:bodyPr lIns="91422" tIns="45711" rIns="91422" bIns="45711" anchor="ctr"/>
          <a:lstStyle>
            <a:lvl1pPr marL="0" indent="0" algn="l">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059833" y="3600706"/>
            <a:ext cx="5724128" cy="384043"/>
          </a:xfrm>
          <a:prstGeom prst="rect">
            <a:avLst/>
          </a:prstGeom>
        </p:spPr>
        <p:txBody>
          <a:bodyPr lIns="91422" tIns="45711" rIns="91422" bIns="45711"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6" name="Picture 2" descr="E:\002-KIMS BUSINESS\007-02-Fullslidesppt-Contents\20161219\02-abs\flower-item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536" y="1993004"/>
            <a:ext cx="2232248" cy="2872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7706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4" y="2647963"/>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1"/>
          <p:cNvSpPr>
            <a:spLocks noGrp="1"/>
          </p:cNvSpPr>
          <p:nvPr>
            <p:ph type="ctrTitle"/>
          </p:nvPr>
        </p:nvSpPr>
        <p:spPr>
          <a:xfrm rot="19140000">
            <a:off x="817131" y="1730419"/>
            <a:ext cx="5648623" cy="1204307"/>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90" y="2470939"/>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885674401"/>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290858943"/>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7" name="Right Triangle 6"/>
          <p:cNvSpPr/>
          <p:nvPr/>
        </p:nvSpPr>
        <p:spPr>
          <a:xfrm>
            <a:off x="14" y="2647963"/>
            <a:ext cx="3571875" cy="421005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1"/>
          <p:cNvSpPr>
            <a:spLocks noGrp="1"/>
          </p:cNvSpPr>
          <p:nvPr>
            <p:ph type="title"/>
          </p:nvPr>
        </p:nvSpPr>
        <p:spPr>
          <a:xfrm rot="19140000">
            <a:off x="819399" y="1726754"/>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299366745"/>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August 17,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989324"/>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August 17,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132076323"/>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E6FA6-0AC3-47DC-8AEC-6A3CFAE73E19}"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365473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August 17,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981514856"/>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August 17,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007809455"/>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4" y="2647963"/>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18" name="Right Triangle 17"/>
          <p:cNvSpPr/>
          <p:nvPr/>
        </p:nvSpPr>
        <p:spPr>
          <a:xfrm rot="5400000">
            <a:off x="433389" y="-433388"/>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19"/>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71" y="2618933"/>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99"/>
            <a:ext cx="5794760" cy="623315"/>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August 17, 2022</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3016144709"/>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39"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4" y="2647963"/>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10" name="Freeform 9"/>
          <p:cNvSpPr/>
          <p:nvPr/>
        </p:nvSpPr>
        <p:spPr>
          <a:xfrm>
            <a:off x="14" y="5048271"/>
            <a:ext cx="3571875" cy="180975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1"/>
          <p:cNvSpPr>
            <a:spLocks noGrp="1"/>
          </p:cNvSpPr>
          <p:nvPr>
            <p:ph type="title"/>
          </p:nvPr>
        </p:nvSpPr>
        <p:spPr>
          <a:xfrm rot="19140000">
            <a:off x="671197" y="1717503"/>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96"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August 17,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50624482"/>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335753457"/>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5"/>
            <a:ext cx="2057400" cy="46783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55"/>
            <a:ext cx="6019800" cy="4678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513349687"/>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54"/>
            <a:ext cx="9144000" cy="768085"/>
          </a:xfrm>
          <a:prstGeom prst="rect">
            <a:avLst/>
          </a:prstGeom>
        </p:spPr>
        <p:txBody>
          <a:bodyPr lIns="91422" tIns="45711" rIns="91422" bIns="45711"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39"/>
            <a:ext cx="9144000" cy="384043"/>
          </a:xfrm>
          <a:prstGeom prst="rect">
            <a:avLst/>
          </a:prstGeom>
        </p:spPr>
        <p:txBody>
          <a:bodyPr lIns="91422" tIns="45711" rIns="91422" bIns="45711"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88342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Agenda Layout">
    <p:spTree>
      <p:nvGrpSpPr>
        <p:cNvPr id="1" name=""/>
        <p:cNvGrpSpPr/>
        <p:nvPr/>
      </p:nvGrpSpPr>
      <p:grpSpPr>
        <a:xfrm>
          <a:off x="0" y="0"/>
          <a:ext cx="0" cy="0"/>
          <a:chOff x="0" y="0"/>
          <a:chExt cx="0" cy="0"/>
        </a:xfrm>
      </p:grpSpPr>
      <p:sp>
        <p:nvSpPr>
          <p:cNvPr id="2" name="Rectangle 1"/>
          <p:cNvSpPr/>
          <p:nvPr userDrawn="1"/>
        </p:nvSpPr>
        <p:spPr>
          <a:xfrm>
            <a:off x="1229960" y="1267849"/>
            <a:ext cx="7518531" cy="513748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endParaRPr lang="ko-KR" altLang="en-US">
              <a:solidFill>
                <a:srgbClr val="FFFFFF"/>
              </a:solidFill>
            </a:endParaRPr>
          </a:p>
        </p:txBody>
      </p:sp>
      <p:grpSp>
        <p:nvGrpSpPr>
          <p:cNvPr id="3" name="Group 2"/>
          <p:cNvGrpSpPr/>
          <p:nvPr userDrawn="1"/>
        </p:nvGrpSpPr>
        <p:grpSpPr>
          <a:xfrm>
            <a:off x="555" y="448675"/>
            <a:ext cx="2339219" cy="6244688"/>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6652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endParaRPr lang="ko-KR" altLang="en-US">
              <a:solidFill>
                <a:srgbClr val="FFFFFF"/>
              </a:solidFill>
            </a:endParaRPr>
          </a:p>
        </p:txBody>
      </p:sp>
      <p:sp>
        <p:nvSpPr>
          <p:cNvPr id="10" name="Text Placeholder 9"/>
          <p:cNvSpPr>
            <a:spLocks noGrp="1"/>
          </p:cNvSpPr>
          <p:nvPr>
            <p:ph type="body" sz="quarter" idx="10" hasCustomPrompt="1"/>
          </p:nvPr>
        </p:nvSpPr>
        <p:spPr>
          <a:xfrm>
            <a:off x="0" y="164654"/>
            <a:ext cx="9144000" cy="768085"/>
          </a:xfrm>
          <a:prstGeom prst="rect">
            <a:avLst/>
          </a:prstGeom>
        </p:spPr>
        <p:txBody>
          <a:bodyPr lIns="91422" tIns="45711" rIns="91422" bIns="45711"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39"/>
            <a:ext cx="9144000" cy="384043"/>
          </a:xfrm>
          <a:prstGeom prst="rect">
            <a:avLst/>
          </a:prstGeom>
        </p:spPr>
        <p:txBody>
          <a:bodyPr lIns="91422" tIns="45711" rIns="91422" bIns="45711"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11977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741" y="683451"/>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159" y="4214710"/>
            <a:ext cx="853097" cy="1097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4" y="3342662"/>
            <a:ext cx="1355576" cy="17441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3" y="2372898"/>
            <a:ext cx="5364088" cy="1532029"/>
          </a:xfrm>
          <a:prstGeom prst="rect">
            <a:avLst/>
          </a:prstGeom>
        </p:spPr>
        <p:txBody>
          <a:bodyPr lIns="91422" tIns="45711" rIns="91422" bIns="45711"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6" y="4092848"/>
            <a:ext cx="5364088" cy="584345"/>
          </a:xfrm>
          <a:prstGeom prst="rect">
            <a:avLst/>
          </a:prstGeom>
        </p:spPr>
        <p:txBody>
          <a:bodyPr lIns="91422" tIns="45711" rIns="91422" bIns="45711" anchor="ctr"/>
          <a:lstStyle>
            <a:lvl1pPr marL="0" indent="0" algn="l">
              <a:spcBef>
                <a:spcPts val="0"/>
              </a:spcBef>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1220811"/>
            <a:ext cx="2232248" cy="28720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260662"/>
            <a:ext cx="1250988" cy="1650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2193810"/>
            <a:ext cx="936104" cy="1235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5090783"/>
            <a:ext cx="1250988" cy="165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71" y="5722127"/>
            <a:ext cx="853097" cy="1125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37" y="683451"/>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819" y="-132652"/>
            <a:ext cx="596129" cy="7866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22" y="46795"/>
            <a:ext cx="596129" cy="7866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69" y="888207"/>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26" y="5541251"/>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10" y="5722127"/>
            <a:ext cx="534896" cy="70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2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E6FA6-0AC3-47DC-8AEC-6A3CFAE73E19}"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2131535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5" y="2647963"/>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1"/>
          <p:cNvSpPr>
            <a:spLocks noGrp="1"/>
          </p:cNvSpPr>
          <p:nvPr>
            <p:ph type="ctrTitle"/>
          </p:nvPr>
        </p:nvSpPr>
        <p:spPr>
          <a:xfrm rot="19140000">
            <a:off x="817123" y="1730418"/>
            <a:ext cx="5648623" cy="1204307"/>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81" y="2470939"/>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624802050"/>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067187236"/>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7" name="Right Triangle 6"/>
          <p:cNvSpPr/>
          <p:nvPr/>
        </p:nvSpPr>
        <p:spPr>
          <a:xfrm>
            <a:off x="5" y="2647963"/>
            <a:ext cx="3571875" cy="421005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1"/>
          <p:cNvSpPr>
            <a:spLocks noGrp="1"/>
          </p:cNvSpPr>
          <p:nvPr>
            <p:ph type="title"/>
          </p:nvPr>
        </p:nvSpPr>
        <p:spPr>
          <a:xfrm rot="19140000">
            <a:off x="819399" y="1726753"/>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36849281"/>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August 17,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9674662"/>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August 17,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730869587"/>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August 17,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669508908"/>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August 17,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175097883"/>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5" y="2647963"/>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18" name="Right Triangle 17"/>
          <p:cNvSpPr/>
          <p:nvPr/>
        </p:nvSpPr>
        <p:spPr>
          <a:xfrm rot="5400000">
            <a:off x="433389" y="-433388"/>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19"/>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63" y="2618928"/>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99"/>
            <a:ext cx="5794760" cy="623315"/>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August 17, 2022</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971709997"/>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30"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5" y="2647963"/>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10" name="Freeform 9"/>
          <p:cNvSpPr/>
          <p:nvPr/>
        </p:nvSpPr>
        <p:spPr>
          <a:xfrm>
            <a:off x="5" y="5048265"/>
            <a:ext cx="3571875" cy="180975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1"/>
          <p:cNvSpPr>
            <a:spLocks noGrp="1"/>
          </p:cNvSpPr>
          <p:nvPr>
            <p:ph type="title"/>
          </p:nvPr>
        </p:nvSpPr>
        <p:spPr>
          <a:xfrm rot="19140000">
            <a:off x="671197" y="1717503"/>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90"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August 17,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208626073"/>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603237484"/>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E6FA6-0AC3-47DC-8AEC-6A3CFAE73E19}"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983703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46783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54"/>
            <a:ext cx="6019800" cy="4678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August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140658011"/>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54"/>
            <a:ext cx="9144000" cy="768085"/>
          </a:xfrm>
          <a:prstGeom prst="rect">
            <a:avLst/>
          </a:prstGeom>
        </p:spPr>
        <p:txBody>
          <a:bodyPr lIns="91422" tIns="45711" rIns="91422" bIns="45711"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39"/>
            <a:ext cx="9144000" cy="384043"/>
          </a:xfrm>
          <a:prstGeom prst="rect">
            <a:avLst/>
          </a:prstGeom>
        </p:spPr>
        <p:txBody>
          <a:bodyPr lIns="91422" tIns="45711" rIns="91422" bIns="45711"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92930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Agenda Layout">
    <p:spTree>
      <p:nvGrpSpPr>
        <p:cNvPr id="1" name=""/>
        <p:cNvGrpSpPr/>
        <p:nvPr/>
      </p:nvGrpSpPr>
      <p:grpSpPr>
        <a:xfrm>
          <a:off x="0" y="0"/>
          <a:ext cx="0" cy="0"/>
          <a:chOff x="0" y="0"/>
          <a:chExt cx="0" cy="0"/>
        </a:xfrm>
      </p:grpSpPr>
      <p:sp>
        <p:nvSpPr>
          <p:cNvPr id="2" name="Rectangle 1"/>
          <p:cNvSpPr/>
          <p:nvPr userDrawn="1"/>
        </p:nvSpPr>
        <p:spPr>
          <a:xfrm>
            <a:off x="1229960" y="1267849"/>
            <a:ext cx="7518531" cy="513748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endParaRPr lang="ko-KR" altLang="en-US">
              <a:solidFill>
                <a:srgbClr val="FFFFFF"/>
              </a:solidFill>
            </a:endParaRPr>
          </a:p>
        </p:txBody>
      </p:sp>
      <p:grpSp>
        <p:nvGrpSpPr>
          <p:cNvPr id="3" name="Group 2"/>
          <p:cNvGrpSpPr/>
          <p:nvPr userDrawn="1"/>
        </p:nvGrpSpPr>
        <p:grpSpPr>
          <a:xfrm>
            <a:off x="555" y="448675"/>
            <a:ext cx="2339219" cy="6244688"/>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2112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endParaRPr lang="ko-KR" altLang="en-US">
              <a:solidFill>
                <a:srgbClr val="FFFFFF"/>
              </a:solidFill>
            </a:endParaRPr>
          </a:p>
        </p:txBody>
      </p:sp>
      <p:sp>
        <p:nvSpPr>
          <p:cNvPr id="10" name="Text Placeholder 9"/>
          <p:cNvSpPr>
            <a:spLocks noGrp="1"/>
          </p:cNvSpPr>
          <p:nvPr>
            <p:ph type="body" sz="quarter" idx="10" hasCustomPrompt="1"/>
          </p:nvPr>
        </p:nvSpPr>
        <p:spPr>
          <a:xfrm>
            <a:off x="0" y="164654"/>
            <a:ext cx="9144000" cy="768085"/>
          </a:xfrm>
          <a:prstGeom prst="rect">
            <a:avLst/>
          </a:prstGeom>
        </p:spPr>
        <p:txBody>
          <a:bodyPr lIns="91422" tIns="45711" rIns="91422" bIns="45711"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39"/>
            <a:ext cx="9144000" cy="384043"/>
          </a:xfrm>
          <a:prstGeom prst="rect">
            <a:avLst/>
          </a:prstGeom>
        </p:spPr>
        <p:txBody>
          <a:bodyPr lIns="91422" tIns="45711" rIns="91422" bIns="45711"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30783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733" y="683451"/>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151" y="4214710"/>
            <a:ext cx="853097" cy="1097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4" y="3342662"/>
            <a:ext cx="1355576" cy="17441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3" y="2372898"/>
            <a:ext cx="5364088" cy="1532029"/>
          </a:xfrm>
          <a:prstGeom prst="rect">
            <a:avLst/>
          </a:prstGeom>
        </p:spPr>
        <p:txBody>
          <a:bodyPr lIns="91422" tIns="45711" rIns="91422" bIns="45711"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6" y="4092843"/>
            <a:ext cx="5364088" cy="584345"/>
          </a:xfrm>
          <a:prstGeom prst="rect">
            <a:avLst/>
          </a:prstGeom>
        </p:spPr>
        <p:txBody>
          <a:bodyPr lIns="91422" tIns="45711" rIns="91422" bIns="45711" anchor="ctr"/>
          <a:lstStyle>
            <a:lvl1pPr marL="0" indent="0" algn="l">
              <a:spcBef>
                <a:spcPts val="0"/>
              </a:spcBef>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1220805"/>
            <a:ext cx="2232248" cy="28720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260662"/>
            <a:ext cx="1250988" cy="1650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2193810"/>
            <a:ext cx="936104" cy="1235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5090783"/>
            <a:ext cx="1250988" cy="165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71" y="5722127"/>
            <a:ext cx="853097" cy="1125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37" y="683451"/>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819" y="-132652"/>
            <a:ext cx="596129" cy="7866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22" y="46795"/>
            <a:ext cx="596129" cy="7866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61" y="888207"/>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26" y="5541251"/>
            <a:ext cx="814415"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10" y="5722127"/>
            <a:ext cx="534896" cy="70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13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5"/>
            <a:ext cx="2133600" cy="365125"/>
          </a:xfrm>
          <a:prstGeom prst="rect">
            <a:avLst/>
          </a:prstGeom>
        </p:spPr>
        <p:txBody>
          <a:bodyPr/>
          <a:lstStyle/>
          <a:p>
            <a:fld id="{7FE5A9CD-1CA5-4BB6-ABF6-C3DB2F9C09D1}" type="datetimeFigureOut">
              <a:rPr lang="en-US" smtClean="0"/>
              <a:pPr/>
              <a:t>8/17/2022</a:t>
            </a:fld>
            <a:endParaRPr lang="en-US"/>
          </a:p>
        </p:txBody>
      </p:sp>
      <p:sp>
        <p:nvSpPr>
          <p:cNvPr id="5" name="Footer Placeholder 4"/>
          <p:cNvSpPr>
            <a:spLocks noGrp="1"/>
          </p:cNvSpPr>
          <p:nvPr>
            <p:ph type="ftr" sz="quarter" idx="11"/>
          </p:nvPr>
        </p:nvSpPr>
        <p:spPr>
          <a:xfrm>
            <a:off x="3124200" y="635636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65"/>
            <a:ext cx="2133600" cy="365125"/>
          </a:xfrm>
          <a:prstGeom prst="rect">
            <a:avLst/>
          </a:prstGeom>
        </p:spPr>
        <p:txBody>
          <a:bodyPr/>
          <a:lstStyle/>
          <a:p>
            <a:fld id="{E9E3A461-C528-4C33-83FA-271D1850C3B5}" type="slidenum">
              <a:rPr lang="en-US" smtClean="0"/>
              <a:pPr/>
              <a:t>‹#›</a:t>
            </a:fld>
            <a:endParaRPr lang="en-US"/>
          </a:p>
        </p:txBody>
      </p:sp>
    </p:spTree>
    <p:extLst>
      <p:ext uri="{BB962C8B-B14F-4D97-AF65-F5344CB8AC3E}">
        <p14:creationId xmlns:p14="http://schemas.microsoft.com/office/powerpoint/2010/main" val="242675946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21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444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010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7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E6FA6-0AC3-47DC-8AEC-6A3CFAE73E19}" type="datetimeFigureOut">
              <a:rPr lang="en-US" smtClean="0"/>
              <a:t>8/17/2022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1309965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324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028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837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238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992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657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620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655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81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38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E6FA6-0AC3-47DC-8AEC-6A3CFAE73E19}" type="datetimeFigureOut">
              <a:rPr lang="en-US" smtClean="0"/>
              <a:t>8/17/2022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42792893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490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3586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782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0047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566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909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337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156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0327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4420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E6FA6-0AC3-47DC-8AEC-6A3CFAE73E19}" type="datetimeFigureOut">
              <a:rPr lang="en-US" smtClean="0"/>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466244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153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4525963"/>
          </a:xfrm>
          <a:prstGeom prst="rect">
            <a:avLst/>
          </a:prstGeom>
        </p:spPr>
        <p:txBody>
          <a:bodyPr lIns="38396" tIns="19198" rIns="38396" bIns="1919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9"/>
            <a:ext cx="2133600" cy="365125"/>
          </a:xfrm>
          <a:prstGeom prst="rect">
            <a:avLst/>
          </a:prstGeom>
        </p:spPr>
        <p:txBody>
          <a:bodyPr lIns="38396" tIns="19198" rIns="38396" bIns="19198"/>
          <a:lstStyle/>
          <a:p>
            <a:pPr defTabSz="914239"/>
            <a:fld id="{7FE5A9CD-1CA5-4BB6-ABF6-C3DB2F9C09D1}" type="datetimeFigureOut">
              <a:rPr lang="en-US" smtClean="0">
                <a:solidFill>
                  <a:prstClr val="black"/>
                </a:solidFill>
              </a:rPr>
              <a:pPr defTabSz="914239"/>
              <a:t>8/17/2022</a:t>
            </a:fld>
            <a:endParaRPr lang="en-US">
              <a:solidFill>
                <a:prstClr val="black"/>
              </a:solidFill>
            </a:endParaRPr>
          </a:p>
        </p:txBody>
      </p:sp>
      <p:sp>
        <p:nvSpPr>
          <p:cNvPr id="5" name="Footer Placeholder 4"/>
          <p:cNvSpPr>
            <a:spLocks noGrp="1"/>
          </p:cNvSpPr>
          <p:nvPr>
            <p:ph type="ftr" sz="quarter" idx="11"/>
          </p:nvPr>
        </p:nvSpPr>
        <p:spPr>
          <a:xfrm>
            <a:off x="3124200" y="6356359"/>
            <a:ext cx="2895600" cy="365125"/>
          </a:xfrm>
          <a:prstGeom prst="rect">
            <a:avLst/>
          </a:prstGeom>
        </p:spPr>
        <p:txBody>
          <a:bodyPr lIns="38396" tIns="19198" rIns="38396" bIns="19198"/>
          <a:lstStyle/>
          <a:p>
            <a:pPr defTabSz="914239"/>
            <a:endParaRPr lang="en-US">
              <a:solidFill>
                <a:prstClr val="black"/>
              </a:solidFill>
            </a:endParaRPr>
          </a:p>
        </p:txBody>
      </p:sp>
      <p:sp>
        <p:nvSpPr>
          <p:cNvPr id="6" name="Slide Number Placeholder 5"/>
          <p:cNvSpPr>
            <a:spLocks noGrp="1"/>
          </p:cNvSpPr>
          <p:nvPr>
            <p:ph type="sldNum" sz="quarter" idx="12"/>
          </p:nvPr>
        </p:nvSpPr>
        <p:spPr>
          <a:xfrm>
            <a:off x="6553200" y="6356359"/>
            <a:ext cx="2133600" cy="365125"/>
          </a:xfrm>
          <a:prstGeom prst="rect">
            <a:avLst/>
          </a:prstGeom>
        </p:spPr>
        <p:txBody>
          <a:bodyPr lIns="38396" tIns="19198" rIns="38396" bIns="19198"/>
          <a:lstStyle/>
          <a:p>
            <a:pPr defTabSz="914239"/>
            <a:fld id="{E9E3A461-C528-4C33-83FA-271D1850C3B5}" type="slidenum">
              <a:rPr lang="en-US" smtClean="0">
                <a:solidFill>
                  <a:prstClr val="black"/>
                </a:solidFill>
              </a:rPr>
              <a:pPr defTabSz="914239"/>
              <a:t>‹#›</a:t>
            </a:fld>
            <a:endParaRPr lang="en-US">
              <a:solidFill>
                <a:prstClr val="black"/>
              </a:solidFill>
            </a:endParaRPr>
          </a:p>
        </p:txBody>
      </p:sp>
    </p:spTree>
    <p:extLst>
      <p:ext uri="{BB962C8B-B14F-4D97-AF65-F5344CB8AC3E}">
        <p14:creationId xmlns:p14="http://schemas.microsoft.com/office/powerpoint/2010/main" val="332804815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16097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9"/>
            <a:ext cx="2057400" cy="365125"/>
          </a:xfrm>
          <a:prstGeom prst="rect">
            <a:avLst/>
          </a:prstGeom>
        </p:spPr>
        <p:txBody>
          <a:bodyPr/>
          <a:lstStyle/>
          <a:p>
            <a:fld id="{63A1C593-65D0-4073-BCC9-577B9352EA97}" type="datetimeFigureOut">
              <a:rPr lang="en-US" smtClean="0"/>
              <a:t>8/17/2022</a:t>
            </a:fld>
            <a:endParaRPr lang="en-US"/>
          </a:p>
        </p:txBody>
      </p:sp>
      <p:sp>
        <p:nvSpPr>
          <p:cNvPr id="5" name="Footer Placeholder 4"/>
          <p:cNvSpPr>
            <a:spLocks noGrp="1"/>
          </p:cNvSpPr>
          <p:nvPr>
            <p:ph type="ftr" sz="quarter" idx="11"/>
          </p:nvPr>
        </p:nvSpPr>
        <p:spPr>
          <a:xfrm>
            <a:off x="3028950" y="6356359"/>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9"/>
            <a:ext cx="2057400" cy="365125"/>
          </a:xfrm>
          <a:prstGeom prst="rect">
            <a:avLst/>
          </a:prstGeo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80584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43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813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3191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0475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656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9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6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6FA6-0AC3-47DC-8AEC-6A3CFAE73E19}"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15742601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81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2464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654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555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887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FE5A9CD-1CA5-4BB6-ABF6-C3DB2F9C09D1}" type="datetimeFigureOut">
              <a:rPr lang="en-US" smtClean="0"/>
              <a:pPr/>
              <a:t>8/17/2022</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E9E3A461-C528-4C33-83FA-271D1850C3B5}" type="slidenum">
              <a:rPr lang="en-US" smtClean="0"/>
              <a:pPr/>
              <a:t>‹#›</a:t>
            </a:fld>
            <a:endParaRPr lang="en-US"/>
          </a:p>
        </p:txBody>
      </p:sp>
    </p:spTree>
    <p:extLst>
      <p:ext uri="{BB962C8B-B14F-4D97-AF65-F5344CB8AC3E}">
        <p14:creationId xmlns:p14="http://schemas.microsoft.com/office/powerpoint/2010/main" val="265762839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288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5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E6FA6-0AC3-47DC-8AEC-6A3CFAE73E19}"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C3426-18A2-4CDA-8ED9-ED0D3EFA0E54}" type="slidenum">
              <a:rPr lang="en-US" smtClean="0"/>
              <a:t>‹#›</a:t>
            </a:fld>
            <a:endParaRPr lang="en-US"/>
          </a:p>
        </p:txBody>
      </p:sp>
    </p:spTree>
    <p:extLst>
      <p:ext uri="{BB962C8B-B14F-4D97-AF65-F5344CB8AC3E}">
        <p14:creationId xmlns:p14="http://schemas.microsoft.com/office/powerpoint/2010/main" val="2103443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7.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E6FA6-0AC3-47DC-8AEC-6A3CFAE73E19}" type="datetimeFigureOut">
              <a:rPr lang="en-US" smtClean="0"/>
              <a:t>8/17/2022</a:t>
            </a:fld>
            <a:endParaRPr lang="en-US"/>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C3426-18A2-4CDA-8ED9-ED0D3EFA0E54}" type="slidenum">
              <a:rPr lang="en-US" smtClean="0"/>
              <a:t>‹#›</a:t>
            </a:fld>
            <a:endParaRPr lang="en-US"/>
          </a:p>
        </p:txBody>
      </p:sp>
    </p:spTree>
    <p:extLst>
      <p:ext uri="{BB962C8B-B14F-4D97-AF65-F5344CB8AC3E}">
        <p14:creationId xmlns:p14="http://schemas.microsoft.com/office/powerpoint/2010/main" val="26085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 id="214748374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26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1940"/>
      </p:ext>
    </p:extLst>
  </p:cSld>
  <p:clrMap bg1="lt1" tx1="dk1" bg2="lt2" tx2="dk2" accent1="accent1" accent2="accent2" accent3="accent3" accent4="accent4" accent5="accent5" accent6="accent6" hlink="hlink" folHlink="folHlink"/>
  <p:sldLayoutIdLst>
    <p:sldLayoutId id="2147483661" r:id="rId1"/>
  </p:sldLayoutIdLst>
  <p:hf hdr="0"/>
  <p:txStyles>
    <p:titleStyle>
      <a:lvl1pPr algn="ctr" defTabSz="914198" rtl="0" eaLnBrk="1" latinLnBrk="1" hangingPunct="1">
        <a:spcBef>
          <a:spcPct val="0"/>
        </a:spcBef>
        <a:buNone/>
        <a:defRPr sz="4400" kern="1200">
          <a:solidFill>
            <a:schemeClr val="tx1"/>
          </a:solidFill>
          <a:latin typeface="+mj-lt"/>
          <a:ea typeface="+mj-ea"/>
          <a:cs typeface="+mj-cs"/>
        </a:defRPr>
      </a:lvl1pPr>
    </p:titleStyle>
    <p:bodyStyle>
      <a:lvl1pPr marL="342821" indent="-342821" algn="l" defTabSz="914198"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787" indent="-285687" algn="l" defTabSz="914198"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744" indent="-228546" algn="l" defTabSz="914198"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599840" indent="-228546" algn="l" defTabSz="914198"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6940" indent="-228546" algn="l" defTabSz="914198"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033" indent="-228546" algn="l" defTabSz="914198"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134" indent="-228546" algn="l" defTabSz="914198"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231" indent="-228546" algn="l" defTabSz="914198"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327" indent="-228546" algn="l" defTabSz="914198"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198" rtl="0" eaLnBrk="1" latinLnBrk="1" hangingPunct="1">
        <a:defRPr sz="1800" kern="1200">
          <a:solidFill>
            <a:schemeClr val="tx1"/>
          </a:solidFill>
          <a:latin typeface="+mn-lt"/>
          <a:ea typeface="+mn-ea"/>
          <a:cs typeface="+mn-cs"/>
        </a:defRPr>
      </a:lvl1pPr>
      <a:lvl2pPr marL="457094" algn="l" defTabSz="914198" rtl="0" eaLnBrk="1" latinLnBrk="1" hangingPunct="1">
        <a:defRPr sz="1800" kern="1200">
          <a:solidFill>
            <a:schemeClr val="tx1"/>
          </a:solidFill>
          <a:latin typeface="+mn-lt"/>
          <a:ea typeface="+mn-ea"/>
          <a:cs typeface="+mn-cs"/>
        </a:defRPr>
      </a:lvl2pPr>
      <a:lvl3pPr marL="914198" algn="l" defTabSz="914198" rtl="0" eaLnBrk="1" latinLnBrk="1" hangingPunct="1">
        <a:defRPr sz="1800" kern="1200">
          <a:solidFill>
            <a:schemeClr val="tx1"/>
          </a:solidFill>
          <a:latin typeface="+mn-lt"/>
          <a:ea typeface="+mn-ea"/>
          <a:cs typeface="+mn-cs"/>
        </a:defRPr>
      </a:lvl3pPr>
      <a:lvl4pPr marL="1371294" algn="l" defTabSz="914198" rtl="0" eaLnBrk="1" latinLnBrk="1" hangingPunct="1">
        <a:defRPr sz="1800" kern="1200">
          <a:solidFill>
            <a:schemeClr val="tx1"/>
          </a:solidFill>
          <a:latin typeface="+mn-lt"/>
          <a:ea typeface="+mn-ea"/>
          <a:cs typeface="+mn-cs"/>
        </a:defRPr>
      </a:lvl4pPr>
      <a:lvl5pPr marL="1828394" algn="l" defTabSz="914198" rtl="0" eaLnBrk="1" latinLnBrk="1" hangingPunct="1">
        <a:defRPr sz="1800" kern="1200">
          <a:solidFill>
            <a:schemeClr val="tx1"/>
          </a:solidFill>
          <a:latin typeface="+mn-lt"/>
          <a:ea typeface="+mn-ea"/>
          <a:cs typeface="+mn-cs"/>
        </a:defRPr>
      </a:lvl5pPr>
      <a:lvl6pPr marL="2285487" algn="l" defTabSz="914198" rtl="0" eaLnBrk="1" latinLnBrk="1" hangingPunct="1">
        <a:defRPr sz="1800" kern="1200">
          <a:solidFill>
            <a:schemeClr val="tx1"/>
          </a:solidFill>
          <a:latin typeface="+mn-lt"/>
          <a:ea typeface="+mn-ea"/>
          <a:cs typeface="+mn-cs"/>
        </a:defRPr>
      </a:lvl6pPr>
      <a:lvl7pPr marL="2742581" algn="l" defTabSz="914198" rtl="0" eaLnBrk="1" latinLnBrk="1" hangingPunct="1">
        <a:defRPr sz="1800" kern="1200">
          <a:solidFill>
            <a:schemeClr val="tx1"/>
          </a:solidFill>
          <a:latin typeface="+mn-lt"/>
          <a:ea typeface="+mn-ea"/>
          <a:cs typeface="+mn-cs"/>
        </a:defRPr>
      </a:lvl7pPr>
      <a:lvl8pPr marL="3199680" algn="l" defTabSz="914198" rtl="0" eaLnBrk="1" latinLnBrk="1" hangingPunct="1">
        <a:defRPr sz="1800" kern="1200">
          <a:solidFill>
            <a:schemeClr val="tx1"/>
          </a:solidFill>
          <a:latin typeface="+mn-lt"/>
          <a:ea typeface="+mn-ea"/>
          <a:cs typeface="+mn-cs"/>
        </a:defRPr>
      </a:lvl8pPr>
      <a:lvl9pPr marL="3656777" algn="l" defTabSz="914198"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1"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8" name="Freeform 7"/>
          <p:cNvSpPr/>
          <p:nvPr/>
        </p:nvSpPr>
        <p:spPr>
          <a:xfrm>
            <a:off x="-2380" y="5051306"/>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50"/>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defTabSz="914198" latinLnBrk="1"/>
            <a:fld id="{62B1B13E-D5AF-485E-81A1-82A140076526}" type="datetime4">
              <a:rPr lang="en-US" smtClean="0"/>
              <a:pPr defTabSz="914198" latinLnBrk="1"/>
              <a:t>August 17, 2022</a:t>
            </a:fld>
            <a:endParaRPr lang="en-US" dirty="0"/>
          </a:p>
        </p:txBody>
      </p:sp>
      <p:sp>
        <p:nvSpPr>
          <p:cNvPr id="5" name="Footer Placeholder 4"/>
          <p:cNvSpPr>
            <a:spLocks noGrp="1"/>
          </p:cNvSpPr>
          <p:nvPr>
            <p:ph type="ftr" sz="quarter" idx="3"/>
          </p:nvPr>
        </p:nvSpPr>
        <p:spPr>
          <a:xfrm>
            <a:off x="3517514" y="6285123"/>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4198" latinLnBrk="1"/>
            <a:r>
              <a:rPr lang="en-US" smtClean="0"/>
              <a:t>Nguyễn Kim Hoàn – GV THPT Vân Tảo</a:t>
            </a:r>
            <a:endParaRPr lang="en-US" dirty="0"/>
          </a:p>
        </p:txBody>
      </p:sp>
      <p:sp>
        <p:nvSpPr>
          <p:cNvPr id="6" name="Slide Number Placeholder 5"/>
          <p:cNvSpPr>
            <a:spLocks noGrp="1"/>
          </p:cNvSpPr>
          <p:nvPr>
            <p:ph type="sldNum" sz="quarter" idx="4"/>
          </p:nvPr>
        </p:nvSpPr>
        <p:spPr>
          <a:xfrm>
            <a:off x="8401038" y="6170823"/>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914198" latinLnBrk="1"/>
            <a:fld id="{2754ED01-E2A0-4C1E-8E21-014B99041579}" type="slidenum">
              <a:rPr lang="en-US" smtClean="0"/>
              <a:pPr defTabSz="914198" latinLnBrk="1"/>
              <a:t>‹#›</a:t>
            </a:fld>
            <a:endParaRPr lang="en-US" dirty="0"/>
          </a:p>
        </p:txBody>
      </p:sp>
    </p:spTree>
    <p:extLst>
      <p:ext uri="{BB962C8B-B14F-4D97-AF65-F5344CB8AC3E}">
        <p14:creationId xmlns:p14="http://schemas.microsoft.com/office/powerpoint/2010/main" val="17798592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1"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8" name="Freeform 7"/>
          <p:cNvSpPr/>
          <p:nvPr/>
        </p:nvSpPr>
        <p:spPr>
          <a:xfrm>
            <a:off x="-2380" y="5051306"/>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latinLnBrk="1"/>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44"/>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defTabSz="914198" latinLnBrk="1"/>
            <a:fld id="{62B1B13E-D5AF-485E-81A1-82A140076526}" type="datetime4">
              <a:rPr lang="en-US" smtClean="0"/>
              <a:pPr defTabSz="914198" latinLnBrk="1"/>
              <a:t>August 17, 2022</a:t>
            </a:fld>
            <a:endParaRPr lang="en-US" dirty="0"/>
          </a:p>
        </p:txBody>
      </p:sp>
      <p:sp>
        <p:nvSpPr>
          <p:cNvPr id="5" name="Footer Placeholder 4"/>
          <p:cNvSpPr>
            <a:spLocks noGrp="1"/>
          </p:cNvSpPr>
          <p:nvPr>
            <p:ph type="ftr" sz="quarter" idx="3"/>
          </p:nvPr>
        </p:nvSpPr>
        <p:spPr>
          <a:xfrm>
            <a:off x="3517514" y="6285123"/>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4198" latinLnBrk="1"/>
            <a:r>
              <a:rPr lang="en-US" smtClean="0"/>
              <a:t>Nguyễn Kim Hoàn – GV THPT Vân Tảo</a:t>
            </a:r>
            <a:endParaRPr lang="en-US" dirty="0"/>
          </a:p>
        </p:txBody>
      </p:sp>
      <p:sp>
        <p:nvSpPr>
          <p:cNvPr id="6" name="Slide Number Placeholder 5"/>
          <p:cNvSpPr>
            <a:spLocks noGrp="1"/>
          </p:cNvSpPr>
          <p:nvPr>
            <p:ph type="sldNum" sz="quarter" idx="4"/>
          </p:nvPr>
        </p:nvSpPr>
        <p:spPr>
          <a:xfrm>
            <a:off x="8401038" y="6170823"/>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914198" latinLnBrk="1"/>
            <a:fld id="{2754ED01-E2A0-4C1E-8E21-014B99041579}" type="slidenum">
              <a:rPr lang="en-US" smtClean="0"/>
              <a:pPr defTabSz="914198" latinLnBrk="1"/>
              <a:t>‹#›</a:t>
            </a:fld>
            <a:endParaRPr lang="en-US" dirty="0"/>
          </a:p>
        </p:txBody>
      </p:sp>
    </p:spTree>
    <p:extLst>
      <p:ext uri="{BB962C8B-B14F-4D97-AF65-F5344CB8AC3E}">
        <p14:creationId xmlns:p14="http://schemas.microsoft.com/office/powerpoint/2010/main" val="42723060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4471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15940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defTabSz="914239"/>
            <a:endParaRPr lang="en-US">
              <a:solidFill>
                <a:prstClr val="white"/>
              </a:solidFill>
            </a:endParaRPr>
          </a:p>
        </p:txBody>
      </p:sp>
    </p:spTree>
    <p:extLst>
      <p:ext uri="{BB962C8B-B14F-4D97-AF65-F5344CB8AC3E}">
        <p14:creationId xmlns:p14="http://schemas.microsoft.com/office/powerpoint/2010/main" val="19617466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timing>
    <p:tnLst>
      <p:par>
        <p:cTn id="1" dur="indefinite" restart="never" nodeType="tmRoot"/>
      </p:par>
    </p:tnLst>
  </p:timing>
  <p:txStyles>
    <p:titleStyle>
      <a:lvl1pPr algn="ctr" defTabSz="914239" rtl="0" eaLnBrk="1" latinLnBrk="0" hangingPunct="1">
        <a:spcBef>
          <a:spcPct val="0"/>
        </a:spcBef>
        <a:buNone/>
        <a:defRPr sz="4400" kern="1200">
          <a:solidFill>
            <a:schemeClr val="tx1"/>
          </a:solidFill>
          <a:latin typeface="+mj-lt"/>
          <a:ea typeface="+mj-ea"/>
          <a:cs typeface="+mj-cs"/>
        </a:defRPr>
      </a:lvl1pPr>
    </p:titleStyle>
    <p:bodyStyle>
      <a:lvl1pPr marL="342840" indent="-342840" algn="l" defTabSz="91423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9" indent="-285700" algn="l" defTabSz="91423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9" indent="-228560" algn="l" defTabSz="91423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38"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57"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7"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9" algn="l" defTabSz="914239" rtl="0" eaLnBrk="1" latinLnBrk="0" hangingPunct="1">
        <a:defRPr sz="1800" kern="1200">
          <a:solidFill>
            <a:schemeClr val="tx1"/>
          </a:solidFill>
          <a:latin typeface="+mn-lt"/>
          <a:ea typeface="+mn-ea"/>
          <a:cs typeface="+mn-cs"/>
        </a:defRPr>
      </a:lvl4pPr>
      <a:lvl5pPr marL="1828478" algn="l" defTabSz="914239" rtl="0" eaLnBrk="1" latinLnBrk="0" hangingPunct="1">
        <a:defRPr sz="1800" kern="1200">
          <a:solidFill>
            <a:schemeClr val="tx1"/>
          </a:solidFill>
          <a:latin typeface="+mn-lt"/>
          <a:ea typeface="+mn-ea"/>
          <a:cs typeface="+mn-cs"/>
        </a:defRPr>
      </a:lvl5pPr>
      <a:lvl6pPr marL="2285598" algn="l" defTabSz="914239" rtl="0" eaLnBrk="1" latinLnBrk="0" hangingPunct="1">
        <a:defRPr sz="1800" kern="1200">
          <a:solidFill>
            <a:schemeClr val="tx1"/>
          </a:solidFill>
          <a:latin typeface="+mn-lt"/>
          <a:ea typeface="+mn-ea"/>
          <a:cs typeface="+mn-cs"/>
        </a:defRPr>
      </a:lvl6pPr>
      <a:lvl7pPr marL="2742717"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6" algn="l" defTabSz="91423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02119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2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50.xml"/><Relationship Id="rId7" Type="http://schemas.openxmlformats.org/officeDocument/2006/relationships/oleObject" Target="../embeddings/oleObject3.bin"/><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31.wmf"/><Relationship Id="rId5" Type="http://schemas.openxmlformats.org/officeDocument/2006/relationships/oleObject" Target="../embeddings/oleObject2.bin"/><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33.GIF"/><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31.wmf"/><Relationship Id="rId5" Type="http://schemas.openxmlformats.org/officeDocument/2006/relationships/oleObject" Target="../embeddings/oleObject4.bin"/><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0.xml"/><Relationship Id="rId1" Type="http://schemas.openxmlformats.org/officeDocument/2006/relationships/vmlDrawing" Target="../drawings/vmlDrawing4.vml"/><Relationship Id="rId5" Type="http://schemas.openxmlformats.org/officeDocument/2006/relationships/image" Target="../media/image35.png"/><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openxmlformats.org/officeDocument/2006/relationships/image" Target="../media/image38.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3.xml"/><Relationship Id="rId1" Type="http://schemas.openxmlformats.org/officeDocument/2006/relationships/tags" Target="../tags/tag4.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70.xml"/><Relationship Id="rId4" Type="http://schemas.openxmlformats.org/officeDocument/2006/relationships/image" Target="../media/image41.emf"/></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5.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6.xml"/><Relationship Id="rId4" Type="http://schemas.openxmlformats.org/officeDocument/2006/relationships/image" Target="../media/image20.emf"/></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3038" r="756" b="8812"/>
          <a:stretch/>
        </p:blipFill>
        <p:spPr>
          <a:xfrm>
            <a:off x="6286284" y="4223857"/>
            <a:ext cx="2857723" cy="2641366"/>
          </a:xfrm>
          <a:prstGeom prst="rect">
            <a:avLst/>
          </a:prstGeom>
        </p:spPr>
      </p:pic>
      <p:sp>
        <p:nvSpPr>
          <p:cNvPr id="214" name="TextBox 213"/>
          <p:cNvSpPr txBox="1"/>
          <p:nvPr/>
        </p:nvSpPr>
        <p:spPr>
          <a:xfrm>
            <a:off x="4882978" y="2052345"/>
            <a:ext cx="2374646" cy="315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38396" tIns="19198" rIns="38396" bIns="19198" rtlCol="0">
            <a:spAutoFit/>
          </a:bodyPr>
          <a:lstStyle/>
          <a:p>
            <a:pPr algn="ctr"/>
            <a:r>
              <a:rPr lang="en-US" b="1">
                <a:solidFill>
                  <a:srgbClr val="135F82"/>
                </a:solidFill>
                <a:latin typeface="Tahoma" pitchFamily="34" charset="0"/>
                <a:ea typeface="Tahoma" pitchFamily="34" charset="0"/>
                <a:cs typeface="Tahoma" pitchFamily="34" charset="0"/>
              </a:rPr>
              <a:t>VĂN HỌC VIỆT NAM</a:t>
            </a:r>
          </a:p>
        </p:txBody>
      </p:sp>
      <p:sp>
        <p:nvSpPr>
          <p:cNvPr id="217" name="TextBox 216"/>
          <p:cNvSpPr txBox="1"/>
          <p:nvPr/>
        </p:nvSpPr>
        <p:spPr>
          <a:xfrm>
            <a:off x="6229134" y="761410"/>
            <a:ext cx="481560" cy="315770"/>
          </a:xfrm>
          <a:prstGeom prst="rect">
            <a:avLst/>
          </a:prstGeom>
          <a:noFill/>
        </p:spPr>
        <p:txBody>
          <a:bodyPr wrap="square" lIns="38396" tIns="19198" rIns="38396" bIns="19198" rtlCol="0">
            <a:spAutoFit/>
          </a:bodyPr>
          <a:lstStyle/>
          <a:p>
            <a:pPr algn="ctr"/>
            <a:r>
              <a:rPr lang="en-US" smtClean="0">
                <a:solidFill>
                  <a:srgbClr val="CDC25B"/>
                </a:solidFill>
                <a:latin typeface="AvantGarde" pitchFamily="2" charset="0"/>
                <a:ea typeface="AvantGarde" pitchFamily="2" charset="0"/>
                <a:cs typeface="AvantGarde" pitchFamily="2" charset="0"/>
              </a:rPr>
              <a:t>LỚP</a:t>
            </a:r>
            <a:endParaRPr lang="en-US">
              <a:solidFill>
                <a:srgbClr val="CDC25B"/>
              </a:solidFill>
              <a:latin typeface="AvantGarde" pitchFamily="2" charset="0"/>
              <a:ea typeface="AvantGarde" pitchFamily="2" charset="0"/>
              <a:cs typeface="AvantGarde" pitchFamily="2" charset="0"/>
            </a:endParaRPr>
          </a:p>
        </p:txBody>
      </p:sp>
      <p:sp>
        <p:nvSpPr>
          <p:cNvPr id="218" name="TextBox 217"/>
          <p:cNvSpPr txBox="1"/>
          <p:nvPr/>
        </p:nvSpPr>
        <p:spPr>
          <a:xfrm>
            <a:off x="6255241" y="1066224"/>
            <a:ext cx="366082" cy="561991"/>
          </a:xfrm>
          <a:prstGeom prst="rect">
            <a:avLst/>
          </a:prstGeom>
          <a:noFill/>
        </p:spPr>
        <p:txBody>
          <a:bodyPr wrap="none" lIns="38396" tIns="19198" rIns="38396" bIns="19198" rtlCol="0">
            <a:spAutoFit/>
          </a:bodyPr>
          <a:lstStyle/>
          <a:p>
            <a:pPr algn="ctr"/>
            <a:r>
              <a:rPr lang="en-US" sz="3400">
                <a:solidFill>
                  <a:srgbClr val="CDC25B"/>
                </a:solidFill>
                <a:latin typeface="AvantGarde" pitchFamily="2" charset="0"/>
                <a:ea typeface="AvantGarde" pitchFamily="2" charset="0"/>
                <a:cs typeface="AvantGarde" pitchFamily="2" charset="0"/>
              </a:rPr>
              <a:t>10</a:t>
            </a:r>
          </a:p>
        </p:txBody>
      </p:sp>
      <p:pic>
        <p:nvPicPr>
          <p:cNvPr id="2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716" y="1609675"/>
            <a:ext cx="839281" cy="1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405" y="858102"/>
            <a:ext cx="561307"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38407" y="2667000"/>
            <a:ext cx="5026975" cy="608158"/>
          </a:xfrm>
          <a:prstGeom prst="rect">
            <a:avLst/>
          </a:prstGeom>
        </p:spPr>
        <p:txBody>
          <a:bodyPr wrap="square" lIns="38396" tIns="19198" rIns="38396" bIns="19198">
            <a:spAutoFit/>
          </a:bodyPr>
          <a:lstStyle/>
          <a:p>
            <a:pPr algn="ct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ĐẠI</a:t>
            </a:r>
            <a:r>
              <a:rPr lang="en-US" sz="37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CÁO</a:t>
            </a:r>
            <a:r>
              <a:rPr lang="en-US" sz="37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BÌNH</a:t>
            </a:r>
            <a:r>
              <a:rPr lang="en-US" sz="37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NGÔ</a:t>
            </a:r>
            <a:r>
              <a:rPr lang="en-US" sz="3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3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5257800" y="3495653"/>
            <a:ext cx="3048000" cy="469658"/>
          </a:xfrm>
          <a:prstGeom prst="rect">
            <a:avLst/>
          </a:prstGeom>
        </p:spPr>
        <p:txBody>
          <a:bodyPr wrap="square" lIns="38396" tIns="19198" rIns="38396" bIns="19198">
            <a:spAutoFit/>
          </a:bodyPr>
          <a:lstStyle/>
          <a:p>
            <a:r>
              <a:rPr lang="vi-VN" sz="2800" b="1" i="1" dirty="0">
                <a:solidFill>
                  <a:schemeClr val="accent6">
                    <a:lumMod val="75000"/>
                  </a:schemeClr>
                </a:solidFill>
              </a:rPr>
              <a:t>Nguyễn </a:t>
            </a:r>
            <a:r>
              <a:rPr lang="vi-VN" sz="2800" b="1" i="1" dirty="0" smtClean="0">
                <a:solidFill>
                  <a:schemeClr val="accent6">
                    <a:lumMod val="75000"/>
                  </a:schemeClr>
                </a:solidFill>
              </a:rPr>
              <a:t>Tr</a:t>
            </a:r>
            <a:r>
              <a:rPr lang="en-US" sz="2800" b="1" i="1" dirty="0" err="1" smtClean="0">
                <a:solidFill>
                  <a:schemeClr val="accent6">
                    <a:lumMod val="75000"/>
                  </a:schemeClr>
                </a:solidFill>
              </a:rPr>
              <a:t>ãi</a:t>
            </a:r>
            <a:endParaRPr lang="en-US" sz="2800" b="1" i="1" dirty="0" smtClean="0">
              <a:solidFill>
                <a:schemeClr val="accent6">
                  <a:lumMod val="75000"/>
                </a:schemeClr>
              </a:solidFill>
            </a:endParaRPr>
          </a:p>
        </p:txBody>
      </p:sp>
    </p:spTree>
    <p:extLst>
      <p:ext uri="{BB962C8B-B14F-4D97-AF65-F5344CB8AC3E}">
        <p14:creationId xmlns:p14="http://schemas.microsoft.com/office/powerpoint/2010/main" val="13332868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400" dirty="0">
                <a:solidFill>
                  <a:prstClr val="white"/>
                </a:solidFill>
              </a:rPr>
              <a:t>AI NHANH HƠN</a:t>
            </a:r>
          </a:p>
        </p:txBody>
      </p:sp>
      <p:sp>
        <p:nvSpPr>
          <p:cNvPr id="4" name="Rectangle 3"/>
          <p:cNvSpPr/>
          <p:nvPr/>
        </p:nvSpPr>
        <p:spPr>
          <a:xfrm>
            <a:off x="179512" y="3317215"/>
            <a:ext cx="7416824"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a:r>
              <a:rPr lang="en-US" sz="2400" dirty="0">
                <a:solidFill>
                  <a:prstClr val="black"/>
                </a:solidFill>
                <a:latin typeface="Times New Roman" pitchFamily="18" charset="0"/>
                <a:cs typeface="Times New Roman" pitchFamily="18" charset="0"/>
              </a:rPr>
              <a:t>CÂU 7: </a:t>
            </a:r>
            <a:r>
              <a:rPr lang="en-US" sz="2400" dirty="0" err="1">
                <a:solidFill>
                  <a:prstClr val="black"/>
                </a:solidFill>
                <a:latin typeface="Times New Roman" pitchFamily="18" charset="0"/>
                <a:cs typeface="Times New Roman" pitchFamily="18" charset="0"/>
              </a:rPr>
              <a:t>Nguyễn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chịu</a:t>
            </a:r>
            <a:endParaRPr lang="en-US" sz="2400" dirty="0">
              <a:solidFill>
                <a:prstClr val="black"/>
              </a:solidFill>
              <a:latin typeface="Times New Roman" pitchFamily="18" charset="0"/>
              <a:cs typeface="Times New Roman" pitchFamily="18" charset="0"/>
            </a:endParaRPr>
          </a:p>
          <a:p>
            <a:pPr algn="ct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thảm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họa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vụ</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án</a:t>
            </a:r>
            <a:r>
              <a:rPr lang="en-US" sz="2400" dirty="0">
                <a:solidFill>
                  <a:prstClr val="black"/>
                </a:solidFill>
                <a:latin typeface="Times New Roman" pitchFamily="18" charset="0"/>
                <a:cs typeface="Times New Roman" pitchFamily="18" charset="0"/>
              </a:rPr>
              <a:t> …….</a:t>
            </a: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4067944" y="4581143"/>
            <a:ext cx="2880320" cy="960105"/>
          </a:xfrm>
        </p:spPr>
        <p:txBody>
          <a:bodyPr>
            <a:normAutofit/>
          </a:bodyPr>
          <a:lstStyle/>
          <a:p>
            <a:pPr lvl="0">
              <a:spcBef>
                <a:spcPts val="0"/>
              </a:spcBef>
            </a:pPr>
            <a:r>
              <a:rPr lang="en-US" sz="2400" dirty="0" err="1" smtClean="0">
                <a:solidFill>
                  <a:srgbClr val="FF0000"/>
                </a:solidFill>
                <a:latin typeface="Times New Roman" pitchFamily="18" charset="0"/>
                <a:cs typeface="Times New Roman" pitchFamily="18" charset="0"/>
              </a:rPr>
              <a:t>Lệ</a:t>
            </a:r>
            <a:r>
              <a:rPr lang="en-US" sz="2400" dirty="0" smtClean="0">
                <a:solidFill>
                  <a:srgbClr val="FF0000"/>
                </a:solidFill>
                <a:latin typeface="Times New Roman" pitchFamily="18" charset="0"/>
                <a:cs typeface="Times New Roman" pitchFamily="18" charset="0"/>
              </a:rPr>
              <a:t> Chi </a:t>
            </a:r>
            <a:r>
              <a:rPr lang="en-US" sz="2400" dirty="0" err="1" smtClean="0">
                <a:solidFill>
                  <a:srgbClr val="FF0000"/>
                </a:solidFill>
                <a:latin typeface="Times New Roman" pitchFamily="18" charset="0"/>
                <a:cs typeface="Times New Roman" pitchFamily="18" charset="0"/>
              </a:rPr>
              <a:t>viên</a:t>
            </a:r>
            <a:endParaRPr lang="en-US" sz="24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37337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400" dirty="0">
                <a:solidFill>
                  <a:prstClr val="white"/>
                </a:solidFill>
              </a:rPr>
              <a:t>AI NHANH HƠN</a:t>
            </a:r>
          </a:p>
        </p:txBody>
      </p:sp>
      <p:sp>
        <p:nvSpPr>
          <p:cNvPr id="4" name="Rectangle 3"/>
          <p:cNvSpPr/>
          <p:nvPr/>
        </p:nvSpPr>
        <p:spPr>
          <a:xfrm>
            <a:off x="107506" y="3339131"/>
            <a:ext cx="7416824"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a:r>
              <a:rPr lang="en-US" sz="2400" dirty="0">
                <a:solidFill>
                  <a:prstClr val="black"/>
                </a:solidFill>
                <a:latin typeface="Times New Roman" pitchFamily="18" charset="0"/>
                <a:cs typeface="Times New Roman" pitchFamily="18" charset="0"/>
              </a:rPr>
              <a:t>CÂU 8: </a:t>
            </a:r>
            <a:r>
              <a:rPr lang="en-US" sz="2400" dirty="0" err="1">
                <a:solidFill>
                  <a:prstClr val="black"/>
                </a:solidFill>
                <a:latin typeface="Times New Roman" pitchFamily="18" charset="0"/>
                <a:cs typeface="Times New Roman" pitchFamily="18" charset="0"/>
              </a:rPr>
              <a:t>Nguyễn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Unesco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danh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a:t>
            </a:r>
          </a:p>
          <a:p>
            <a:pPr algn="ctr"/>
            <a:endParaRPr lang="en-US" sz="2400" dirty="0">
              <a:solidFill>
                <a:prstClr val="black"/>
              </a:solidFill>
              <a:latin typeface="Times New Roman" pitchFamily="18" charset="0"/>
              <a:cs typeface="Times New Roman" pitchFamily="18" charset="0"/>
            </a:endParaRP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2339752" y="4581142"/>
            <a:ext cx="3672408" cy="1056117"/>
          </a:xfrm>
        </p:spPr>
        <p:txBody>
          <a:bodyPr>
            <a:normAutofit/>
          </a:bodyPr>
          <a:lstStyle/>
          <a:p>
            <a:pPr lvl="0">
              <a:spcBef>
                <a:spcPts val="0"/>
              </a:spcBef>
            </a:pPr>
            <a:r>
              <a:rPr lang="en-US" sz="2400" dirty="0" err="1" smtClean="0">
                <a:solidFill>
                  <a:srgbClr val="FF0000"/>
                </a:solidFill>
                <a:latin typeface="Times New Roman" pitchFamily="18" charset="0"/>
                <a:cs typeface="Times New Roman" pitchFamily="18" charset="0"/>
              </a:rPr>
              <a:t>Danh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hóa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giới</a:t>
            </a:r>
            <a:endParaRPr lang="en-US" sz="24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32488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400" dirty="0">
                <a:solidFill>
                  <a:prstClr val="white"/>
                </a:solidFill>
              </a:rPr>
              <a:t>AI NHANH HƠN</a:t>
            </a:r>
          </a:p>
        </p:txBody>
      </p:sp>
      <p:sp>
        <p:nvSpPr>
          <p:cNvPr id="4" name="Rectangle 3"/>
          <p:cNvSpPr/>
          <p:nvPr/>
        </p:nvSpPr>
        <p:spPr>
          <a:xfrm>
            <a:off x="107506" y="3339131"/>
            <a:ext cx="7848870"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a:r>
              <a:rPr lang="en-US" sz="2400" dirty="0">
                <a:solidFill>
                  <a:prstClr val="black"/>
                </a:solidFill>
                <a:latin typeface="Times New Roman" pitchFamily="18" charset="0"/>
                <a:cs typeface="Times New Roman" pitchFamily="18" charset="0"/>
              </a:rPr>
              <a:t>CÂU 9: </a:t>
            </a:r>
            <a:r>
              <a:rPr lang="en-US" sz="2400" dirty="0" err="1">
                <a:solidFill>
                  <a:prstClr val="black"/>
                </a:solidFill>
                <a:latin typeface="Times New Roman" pitchFamily="18" charset="0"/>
                <a:cs typeface="Times New Roman" pitchFamily="18" charset="0"/>
              </a:rPr>
              <a:t>Đây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tập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Nôm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Nguyễn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Trãi</a:t>
            </a:r>
            <a:endParaRPr lang="en-US" sz="2400" dirty="0" smtClean="0">
              <a:solidFill>
                <a:prstClr val="black"/>
              </a:solidFill>
              <a:latin typeface="Times New Roman" pitchFamily="18" charset="0"/>
              <a:cs typeface="Times New Roman" pitchFamily="18" charset="0"/>
            </a:endParaRPr>
          </a:p>
          <a:p>
            <a:pPr algn="ctr"/>
            <a:endParaRPr lang="en-US" sz="2400" dirty="0">
              <a:solidFill>
                <a:prstClr val="black"/>
              </a:solidFill>
              <a:latin typeface="Times New Roman" pitchFamily="18" charset="0"/>
              <a:cs typeface="Times New Roman" pitchFamily="18" charset="0"/>
            </a:endParaRP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2375758" y="4773149"/>
            <a:ext cx="2880320" cy="960104"/>
          </a:xfrm>
        </p:spPr>
        <p:txBody>
          <a:bodyPr>
            <a:normAutofit/>
          </a:bodyPr>
          <a:lstStyle/>
          <a:p>
            <a:pPr lvl="0">
              <a:spcBef>
                <a:spcPts val="0"/>
              </a:spcBef>
            </a:pPr>
            <a:r>
              <a:rPr lang="en-US" sz="2400" dirty="0" err="1" smtClean="0">
                <a:solidFill>
                  <a:srgbClr val="FF0000"/>
                </a:solidFill>
                <a:latin typeface="Times New Roman" pitchFamily="18" charset="0"/>
                <a:cs typeface="Times New Roman" pitchFamily="18" charset="0"/>
              </a:rPr>
              <a:t>Quốc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âm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tập</a:t>
            </a:r>
            <a:endParaRPr lang="en-US" sz="24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39043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400" dirty="0">
                <a:solidFill>
                  <a:prstClr val="white"/>
                </a:solidFill>
              </a:rPr>
              <a:t>AI NHANH HƠN</a:t>
            </a:r>
          </a:p>
        </p:txBody>
      </p:sp>
      <p:sp>
        <p:nvSpPr>
          <p:cNvPr id="4" name="Rectangle 3"/>
          <p:cNvSpPr/>
          <p:nvPr/>
        </p:nvSpPr>
        <p:spPr>
          <a:xfrm>
            <a:off x="107506" y="3339131"/>
            <a:ext cx="7848870"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a:r>
              <a:rPr lang="en-US" sz="2400" dirty="0">
                <a:solidFill>
                  <a:prstClr val="black"/>
                </a:solidFill>
                <a:latin typeface="Times New Roman" pitchFamily="18" charset="0"/>
                <a:cs typeface="Times New Roman" pitchFamily="18" charset="0"/>
              </a:rPr>
              <a:t>CÂU 9: </a:t>
            </a:r>
            <a:r>
              <a:rPr lang="en-US" sz="2400" dirty="0" err="1">
                <a:solidFill>
                  <a:prstClr val="black"/>
                </a:solidFill>
                <a:latin typeface="Times New Roman" pitchFamily="18" charset="0"/>
                <a:cs typeface="Times New Roman" pitchFamily="18" charset="0"/>
              </a:rPr>
              <a:t>Đây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tập</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phẩm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văn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chính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luận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xuất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sắc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nhất</a:t>
            </a:r>
            <a:r>
              <a:rPr lang="en-US" sz="2400" dirty="0" smtClean="0">
                <a:solidFill>
                  <a:prstClr val="black"/>
                </a:solidFill>
                <a:latin typeface="Times New Roman" pitchFamily="18" charset="0"/>
                <a:cs typeface="Times New Roman" pitchFamily="18" charset="0"/>
              </a:rPr>
              <a:t> </a:t>
            </a:r>
          </a:p>
          <a:p>
            <a:pPr algn="ct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Nguyễn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Trãi</a:t>
            </a:r>
            <a:endParaRPr lang="en-US" sz="2400" dirty="0" smtClean="0">
              <a:solidFill>
                <a:prstClr val="black"/>
              </a:solidFill>
              <a:latin typeface="Times New Roman" pitchFamily="18" charset="0"/>
              <a:cs typeface="Times New Roman" pitchFamily="18" charset="0"/>
            </a:endParaRPr>
          </a:p>
          <a:p>
            <a:pPr algn="ctr"/>
            <a:endParaRPr lang="en-US" sz="2400" dirty="0">
              <a:solidFill>
                <a:prstClr val="black"/>
              </a:solidFill>
              <a:latin typeface="Times New Roman" pitchFamily="18" charset="0"/>
              <a:cs typeface="Times New Roman" pitchFamily="18" charset="0"/>
            </a:endParaRP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2375758" y="4773149"/>
            <a:ext cx="2880320" cy="960104"/>
          </a:xfrm>
        </p:spPr>
        <p:txBody>
          <a:bodyPr>
            <a:normAutofit/>
          </a:bodyPr>
          <a:lstStyle/>
          <a:p>
            <a:r>
              <a:rPr lang="en-US" sz="2400" b="1" dirty="0" err="1" smtClean="0">
                <a:solidFill>
                  <a:srgbClr val="FF0000"/>
                </a:solidFill>
              </a:rPr>
              <a:t>Đại</a:t>
            </a:r>
            <a:r>
              <a:rPr lang="en-US" sz="2400" b="1" dirty="0" smtClean="0">
                <a:solidFill>
                  <a:srgbClr val="FF0000"/>
                </a:solidFill>
              </a:rPr>
              <a:t> </a:t>
            </a:r>
            <a:r>
              <a:rPr lang="en-US" sz="2400" b="1" dirty="0" err="1" smtClean="0">
                <a:solidFill>
                  <a:srgbClr val="FF0000"/>
                </a:solidFill>
              </a:rPr>
              <a:t>cáo</a:t>
            </a:r>
            <a:r>
              <a:rPr lang="en-US" sz="2400" b="1" dirty="0" smtClean="0">
                <a:solidFill>
                  <a:srgbClr val="FF0000"/>
                </a:solidFill>
              </a:rPr>
              <a:t> </a:t>
            </a:r>
            <a:r>
              <a:rPr lang="en-US" sz="2400" b="1" dirty="0" err="1">
                <a:solidFill>
                  <a:srgbClr val="FF0000"/>
                </a:solidFill>
              </a:rPr>
              <a:t>b</a:t>
            </a:r>
            <a:r>
              <a:rPr lang="en-US" sz="2400" b="1" dirty="0" err="1" smtClean="0">
                <a:solidFill>
                  <a:srgbClr val="FF0000"/>
                </a:solidFill>
              </a:rPr>
              <a:t>ình</a:t>
            </a:r>
            <a:r>
              <a:rPr lang="en-US" sz="2400" b="1" dirty="0" smtClean="0">
                <a:solidFill>
                  <a:srgbClr val="FF0000"/>
                </a:solidFill>
              </a:rPr>
              <a:t> </a:t>
            </a:r>
            <a:r>
              <a:rPr lang="en-US" sz="2400" b="1" dirty="0" err="1" smtClean="0">
                <a:solidFill>
                  <a:srgbClr val="FF0000"/>
                </a:solidFill>
              </a:rPr>
              <a:t>Ngô</a:t>
            </a:r>
            <a:endParaRPr lang="vi-VN" sz="2400" b="1" dirty="0">
              <a:solidFill>
                <a:srgbClr val="FF0000"/>
              </a:solidFill>
            </a:endParaRPr>
          </a:p>
        </p:txBody>
      </p:sp>
    </p:spTree>
    <p:extLst>
      <p:ext uri="{BB962C8B-B14F-4D97-AF65-F5344CB8AC3E}">
        <p14:creationId xmlns:p14="http://schemas.microsoft.com/office/powerpoint/2010/main" val="361954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3038" r="756" b="8812"/>
          <a:stretch/>
        </p:blipFill>
        <p:spPr>
          <a:xfrm>
            <a:off x="6286284" y="4223857"/>
            <a:ext cx="2857723" cy="2641366"/>
          </a:xfrm>
          <a:prstGeom prst="rect">
            <a:avLst/>
          </a:prstGeom>
        </p:spPr>
      </p:pic>
      <p:sp>
        <p:nvSpPr>
          <p:cNvPr id="57" name="Freeform 51"/>
          <p:cNvSpPr>
            <a:spLocks/>
          </p:cNvSpPr>
          <p:nvPr/>
        </p:nvSpPr>
        <p:spPr bwMode="auto">
          <a:xfrm>
            <a:off x="3429000" y="1674102"/>
            <a:ext cx="997714" cy="6858794"/>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solidFill>
            <a:srgbClr val="FFFFFF"/>
          </a:solidFill>
          <a:ln>
            <a:noFill/>
          </a:ln>
          <a:effectLst>
            <a:outerShdw blurRad="635000" dist="38100" algn="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endParaRPr lang="en-US"/>
          </a:p>
        </p:txBody>
      </p:sp>
      <p:sp>
        <p:nvSpPr>
          <p:cNvPr id="214" name="TextBox 213"/>
          <p:cNvSpPr txBox="1"/>
          <p:nvPr/>
        </p:nvSpPr>
        <p:spPr>
          <a:xfrm>
            <a:off x="4882978" y="2052345"/>
            <a:ext cx="2374646" cy="315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38396" tIns="19198" rIns="38396" bIns="19198" rtlCol="0">
            <a:spAutoFit/>
          </a:bodyPr>
          <a:lstStyle/>
          <a:p>
            <a:pPr algn="ctr"/>
            <a:r>
              <a:rPr lang="en-US" b="1">
                <a:solidFill>
                  <a:srgbClr val="135F82"/>
                </a:solidFill>
                <a:latin typeface="Tahoma" pitchFamily="34" charset="0"/>
                <a:ea typeface="Tahoma" pitchFamily="34" charset="0"/>
                <a:cs typeface="Tahoma" pitchFamily="34" charset="0"/>
              </a:rPr>
              <a:t>VĂN HỌC VIỆT NAM</a:t>
            </a:r>
          </a:p>
        </p:txBody>
      </p:sp>
      <p:sp>
        <p:nvSpPr>
          <p:cNvPr id="217" name="TextBox 216"/>
          <p:cNvSpPr txBox="1"/>
          <p:nvPr/>
        </p:nvSpPr>
        <p:spPr>
          <a:xfrm>
            <a:off x="6229134" y="761410"/>
            <a:ext cx="481560" cy="315770"/>
          </a:xfrm>
          <a:prstGeom prst="rect">
            <a:avLst/>
          </a:prstGeom>
          <a:noFill/>
        </p:spPr>
        <p:txBody>
          <a:bodyPr wrap="square" lIns="38396" tIns="19198" rIns="38396" bIns="19198" rtlCol="0">
            <a:spAutoFit/>
          </a:bodyPr>
          <a:lstStyle/>
          <a:p>
            <a:pPr algn="ctr"/>
            <a:r>
              <a:rPr lang="en-US" smtClean="0">
                <a:solidFill>
                  <a:srgbClr val="CDC25B"/>
                </a:solidFill>
                <a:latin typeface="AvantGarde" pitchFamily="2" charset="0"/>
                <a:ea typeface="AvantGarde" pitchFamily="2" charset="0"/>
                <a:cs typeface="AvantGarde" pitchFamily="2" charset="0"/>
              </a:rPr>
              <a:t>LỚP</a:t>
            </a:r>
            <a:endParaRPr lang="en-US">
              <a:solidFill>
                <a:srgbClr val="CDC25B"/>
              </a:solidFill>
              <a:latin typeface="AvantGarde" pitchFamily="2" charset="0"/>
              <a:ea typeface="AvantGarde" pitchFamily="2" charset="0"/>
              <a:cs typeface="AvantGarde" pitchFamily="2" charset="0"/>
            </a:endParaRPr>
          </a:p>
        </p:txBody>
      </p:sp>
      <p:sp>
        <p:nvSpPr>
          <p:cNvPr id="218" name="TextBox 217"/>
          <p:cNvSpPr txBox="1"/>
          <p:nvPr/>
        </p:nvSpPr>
        <p:spPr>
          <a:xfrm>
            <a:off x="6255241" y="1066224"/>
            <a:ext cx="366082" cy="561991"/>
          </a:xfrm>
          <a:prstGeom prst="rect">
            <a:avLst/>
          </a:prstGeom>
          <a:noFill/>
        </p:spPr>
        <p:txBody>
          <a:bodyPr wrap="none" lIns="38396" tIns="19198" rIns="38396" bIns="19198" rtlCol="0">
            <a:spAutoFit/>
          </a:bodyPr>
          <a:lstStyle/>
          <a:p>
            <a:pPr algn="ctr"/>
            <a:r>
              <a:rPr lang="en-US" sz="3400">
                <a:solidFill>
                  <a:srgbClr val="CDC25B"/>
                </a:solidFill>
                <a:latin typeface="AvantGarde" pitchFamily="2" charset="0"/>
                <a:ea typeface="AvantGarde" pitchFamily="2" charset="0"/>
                <a:cs typeface="AvantGarde" pitchFamily="2" charset="0"/>
              </a:rPr>
              <a:t>10</a:t>
            </a:r>
          </a:p>
        </p:txBody>
      </p:sp>
      <p:pic>
        <p:nvPicPr>
          <p:cNvPr id="2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716" y="1609675"/>
            <a:ext cx="839281" cy="1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405" y="858102"/>
            <a:ext cx="561307"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38407" y="2667000"/>
            <a:ext cx="5026975" cy="608158"/>
          </a:xfrm>
          <a:prstGeom prst="rect">
            <a:avLst/>
          </a:prstGeom>
        </p:spPr>
        <p:txBody>
          <a:bodyPr wrap="square" lIns="38396" tIns="19198" rIns="38396" bIns="19198">
            <a:spAutoFit/>
          </a:bodyPr>
          <a:lstStyle/>
          <a:p>
            <a:pPr algn="ct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ĐẠI</a:t>
            </a:r>
            <a:r>
              <a:rPr lang="en-US" sz="37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CÁO</a:t>
            </a:r>
            <a:r>
              <a:rPr lang="en-US" sz="37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BÌNH</a:t>
            </a:r>
            <a:r>
              <a:rPr lang="en-US" sz="37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7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NGÔ</a:t>
            </a:r>
            <a:r>
              <a:rPr lang="en-US" sz="3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3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286276" y="3495653"/>
            <a:ext cx="2148558" cy="469658"/>
          </a:xfrm>
          <a:prstGeom prst="rect">
            <a:avLst/>
          </a:prstGeom>
        </p:spPr>
        <p:txBody>
          <a:bodyPr wrap="none" lIns="38396" tIns="19198" rIns="38396" bIns="19198">
            <a:spAutoFit/>
          </a:bodyPr>
          <a:lstStyle/>
          <a:p>
            <a:r>
              <a:rPr lang="vi-VN" sz="2800" b="1" i="1">
                <a:solidFill>
                  <a:schemeClr val="accent6">
                    <a:lumMod val="75000"/>
                  </a:schemeClr>
                </a:solidFill>
              </a:rPr>
              <a:t>Nguyễn Trãi</a:t>
            </a:r>
            <a:endParaRPr lang="en-US" sz="2800" b="1" i="1">
              <a:solidFill>
                <a:schemeClr val="accent6">
                  <a:lumMod val="75000"/>
                </a:schemeClr>
              </a:solidFill>
            </a:endParaRPr>
          </a:p>
        </p:txBody>
      </p:sp>
    </p:spTree>
    <p:extLst>
      <p:ext uri="{BB962C8B-B14F-4D97-AF65-F5344CB8AC3E}">
        <p14:creationId xmlns:p14="http://schemas.microsoft.com/office/powerpoint/2010/main" val="23416408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D:\Nguyen Viet Hieu Trung\van_10_05_co Ly_b6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 y="685801"/>
            <a:ext cx="9141619" cy="59817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2388143" y="1089709"/>
            <a:ext cx="4424814" cy="684076"/>
            <a:chOff x="6369210" y="2395442"/>
            <a:chExt cx="11801041" cy="1368152"/>
          </a:xfrm>
        </p:grpSpPr>
        <p:sp>
          <p:nvSpPr>
            <p:cNvPr id="29" name="Oval 28"/>
            <p:cNvSpPr/>
            <p:nvPr/>
          </p:nvSpPr>
          <p:spPr>
            <a:xfrm>
              <a:off x="6369210" y="2395442"/>
              <a:ext cx="2592288" cy="1368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5577963" y="2395442"/>
              <a:ext cx="2592288" cy="1368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ed Rectangle 25"/>
          <p:cNvSpPr/>
          <p:nvPr/>
        </p:nvSpPr>
        <p:spPr>
          <a:xfrm>
            <a:off x="764283" y="1143001"/>
            <a:ext cx="7836269" cy="5193817"/>
          </a:xfrm>
          <a:prstGeom prst="roundRect">
            <a:avLst>
              <a:gd name="adj" fmla="val 2335"/>
            </a:avLst>
          </a:prstGeom>
          <a:solidFill>
            <a:schemeClr val="bg1">
              <a:lumMod val="95000"/>
            </a:schemeClr>
          </a:solidFill>
          <a:ln w="571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a:endParaRPr lang="en-US"/>
          </a:p>
        </p:txBody>
      </p:sp>
      <p:sp>
        <p:nvSpPr>
          <p:cNvPr id="27" name="Rectangle 26"/>
          <p:cNvSpPr/>
          <p:nvPr/>
        </p:nvSpPr>
        <p:spPr>
          <a:xfrm>
            <a:off x="1164663" y="1556792"/>
            <a:ext cx="2025383" cy="346548"/>
          </a:xfrm>
          <a:prstGeom prst="rect">
            <a:avLst/>
          </a:prstGeom>
          <a:noFill/>
        </p:spPr>
        <p:txBody>
          <a:bodyPr wrap="none" lIns="38396" tIns="19198" rIns="38396" bIns="19198">
            <a:spAutoFit/>
          </a:bodyPr>
          <a:lstStyle/>
          <a:p>
            <a:r>
              <a:rPr lang="en-US" sz="2000" b="1">
                <a:solidFill>
                  <a:srgbClr val="000000"/>
                </a:solidFill>
                <a:latin typeface="Arial" panose="020B0604020202020204" pitchFamily="34" charset="0"/>
                <a:ea typeface="Tahoma" pitchFamily="34" charset="0"/>
                <a:cs typeface="Arial" panose="020B0604020202020204" pitchFamily="34" charset="0"/>
              </a:rPr>
              <a:t>GIÚP HỌC SINH</a:t>
            </a:r>
            <a:endParaRPr lang="en-US" sz="2000" b="1" dirty="0">
              <a:solidFill>
                <a:srgbClr val="000000"/>
              </a:solidFill>
              <a:latin typeface="Arial" panose="020B0604020202020204" pitchFamily="34" charset="0"/>
              <a:ea typeface="Tahoma" pitchFamily="34" charset="0"/>
              <a:cs typeface="Arial" panose="020B0604020202020204" pitchFamily="34" charset="0"/>
            </a:endParaRPr>
          </a:p>
        </p:txBody>
      </p:sp>
      <p:sp>
        <p:nvSpPr>
          <p:cNvPr id="28" name="Freeform 6"/>
          <p:cNvSpPr>
            <a:spLocks/>
          </p:cNvSpPr>
          <p:nvPr/>
        </p:nvSpPr>
        <p:spPr bwMode="auto">
          <a:xfrm>
            <a:off x="2817040" y="1088740"/>
            <a:ext cx="3509933" cy="540060"/>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rgbClr val="CDC25B"/>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38396" tIns="19198" rIns="38396" bIns="19198" numCol="1" anchor="ctr" anchorCtr="0" compatLnSpc="1">
            <a:prstTxWarp prst="textNoShape">
              <a:avLst/>
            </a:prstTxWarp>
          </a:bodyPr>
          <a:lstStyle/>
          <a:p>
            <a:pPr algn="ctr"/>
            <a:r>
              <a:rPr lang="en-US" sz="2000" b="1">
                <a:solidFill>
                  <a:srgbClr val="000000"/>
                </a:solidFill>
                <a:latin typeface="Arial" panose="020B0604020202020204" pitchFamily="34" charset="0"/>
                <a:ea typeface="Tahoma" pitchFamily="34" charset="0"/>
                <a:cs typeface="Arial" panose="020B0604020202020204" pitchFamily="34" charset="0"/>
              </a:rPr>
              <a:t>MỤC TIÊU BÀI GIẢNG</a:t>
            </a:r>
            <a:endParaRPr lang="en-US" sz="2000" b="1" dirty="0">
              <a:solidFill>
                <a:srgbClr val="000000"/>
              </a:solidFill>
              <a:latin typeface="Arial" panose="020B0604020202020204" pitchFamily="34" charset="0"/>
              <a:ea typeface="Tahoma" pitchFamily="34" charset="0"/>
              <a:cs typeface="Arial" panose="020B0604020202020204" pitchFamily="34" charset="0"/>
            </a:endParaRPr>
          </a:p>
        </p:txBody>
      </p:sp>
      <p:grpSp>
        <p:nvGrpSpPr>
          <p:cNvPr id="5" name="Group 4"/>
          <p:cNvGrpSpPr/>
          <p:nvPr/>
        </p:nvGrpSpPr>
        <p:grpSpPr>
          <a:xfrm>
            <a:off x="764286" y="2152471"/>
            <a:ext cx="7693919" cy="1938992"/>
            <a:chOff x="2976435" y="7773650"/>
            <a:chExt cx="20255191" cy="3877982"/>
          </a:xfrm>
        </p:grpSpPr>
        <p:sp>
          <p:nvSpPr>
            <p:cNvPr id="18" name="TextBox 17"/>
            <p:cNvSpPr txBox="1"/>
            <p:nvPr/>
          </p:nvSpPr>
          <p:spPr>
            <a:xfrm>
              <a:off x="3397776" y="7773650"/>
              <a:ext cx="19833850" cy="3877982"/>
            </a:xfrm>
            <a:prstGeom prst="rect">
              <a:avLst/>
            </a:prstGeom>
            <a:noFill/>
          </p:spPr>
          <p:txBody>
            <a:bodyPr wrap="square" rtlCol="0">
              <a:spAutoFit/>
            </a:bodyPr>
            <a:lstStyle/>
            <a:p>
              <a:pPr defTabSz="383957" fontAlgn="base">
                <a:spcBef>
                  <a:spcPts val="252"/>
                </a:spcBef>
                <a:spcAft>
                  <a:spcPts val="252"/>
                </a:spcAft>
              </a:pPr>
              <a:r>
                <a:rPr lang="en-US" sz="2400" b="1" dirty="0" err="1">
                  <a:solidFill>
                    <a:prstClr val="black"/>
                  </a:solidFill>
                  <a:latin typeface="Arial" panose="020B0604020202020204" pitchFamily="34" charset="0"/>
                  <a:ea typeface="Times New Roman" pitchFamily="18" charset="0"/>
                  <a:cs typeface="Arial" panose="020B0604020202020204" pitchFamily="34" charset="0"/>
                </a:rPr>
                <a:t>Hiểu</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rõ</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Đại</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cáo</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bình</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Ngô</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có</a:t>
              </a:r>
              <a:r>
                <a:rPr lang="en-US" sz="2400" b="1" dirty="0">
                  <a:solidFill>
                    <a:prstClr val="black"/>
                  </a:solidFill>
                  <a:latin typeface="Arial" panose="020B0604020202020204" pitchFamily="34" charset="0"/>
                  <a:ea typeface="Times New Roman" pitchFamily="18" charset="0"/>
                  <a:cs typeface="Arial" panose="020B0604020202020204" pitchFamily="34" charset="0"/>
                </a:rPr>
                <a:t> ý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nghĩa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trọng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đai</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của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smtClean="0">
                  <a:solidFill>
                    <a:prstClr val="black"/>
                  </a:solidFill>
                  <a:latin typeface="Arial" panose="020B0604020202020204" pitchFamily="34" charset="0"/>
                  <a:ea typeface="Times New Roman" pitchFamily="18" charset="0"/>
                  <a:cs typeface="Arial" panose="020B0604020202020204" pitchFamily="34" charset="0"/>
                </a:rPr>
                <a:t>một</a:t>
              </a:r>
              <a:r>
                <a:rPr lang="en-US" sz="2400" b="1" dirty="0" smtClean="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bản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smtClean="0">
                  <a:solidFill>
                    <a:prstClr val="black"/>
                  </a:solidFill>
                  <a:latin typeface="Arial" panose="020B0604020202020204" pitchFamily="34" charset="0"/>
                  <a:ea typeface="Times New Roman" pitchFamily="18" charset="0"/>
                  <a:cs typeface="Arial" panose="020B0604020202020204" pitchFamily="34" charset="0"/>
                </a:rPr>
                <a:t>tuyên</a:t>
              </a:r>
              <a:r>
                <a:rPr lang="en-US" sz="2400" b="1" dirty="0" smtClean="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ngôn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độc</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lập</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khẳng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định</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smtClean="0">
                  <a:solidFill>
                    <a:prstClr val="black"/>
                  </a:solidFill>
                  <a:latin typeface="Arial" panose="020B0604020202020204" pitchFamily="34" charset="0"/>
                  <a:ea typeface="Times New Roman" pitchFamily="18" charset="0"/>
                  <a:cs typeface="Arial" panose="020B0604020202020204" pitchFamily="34" charset="0"/>
                </a:rPr>
                <a:t>sức</a:t>
              </a:r>
              <a:r>
                <a:rPr lang="en-US" sz="2400" b="1" dirty="0" smtClean="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smtClean="0">
                  <a:solidFill>
                    <a:prstClr val="black"/>
                  </a:solidFill>
                  <a:latin typeface="Arial" panose="020B0604020202020204" pitchFamily="34" charset="0"/>
                  <a:ea typeface="Times New Roman" pitchFamily="18" charset="0"/>
                  <a:cs typeface="Arial" panose="020B0604020202020204" pitchFamily="34" charset="0"/>
                </a:rPr>
                <a:t>mạnh</a:t>
              </a:r>
              <a:r>
                <a:rPr lang="en-US" sz="2400" b="1" dirty="0" smtClean="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của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lòng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yêu</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smtClean="0">
                  <a:solidFill>
                    <a:prstClr val="black"/>
                  </a:solidFill>
                  <a:latin typeface="Arial" panose="020B0604020202020204" pitchFamily="34" charset="0"/>
                  <a:ea typeface="Times New Roman" pitchFamily="18" charset="0"/>
                  <a:cs typeface="Arial" panose="020B0604020202020204" pitchFamily="34" charset="0"/>
                </a:rPr>
                <a:t>nước</a:t>
              </a:r>
              <a:r>
                <a:rPr lang="en-US" sz="2400" b="1" dirty="0" smtClean="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smtClean="0">
                  <a:solidFill>
                    <a:prstClr val="black"/>
                  </a:solidFill>
                  <a:latin typeface="Arial" panose="020B0604020202020204" pitchFamily="34" charset="0"/>
                  <a:ea typeface="Times New Roman" pitchFamily="18" charset="0"/>
                  <a:cs typeface="Arial" panose="020B0604020202020204" pitchFamily="34" charset="0"/>
                </a:rPr>
                <a:t>và</a:t>
              </a:r>
              <a:r>
                <a:rPr lang="en-US" sz="2400" b="1" dirty="0" smtClean="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smtClean="0">
                  <a:solidFill>
                    <a:prstClr val="black"/>
                  </a:solidFill>
                  <a:latin typeface="Arial" panose="020B0604020202020204" pitchFamily="34" charset="0"/>
                  <a:ea typeface="Times New Roman" pitchFamily="18" charset="0"/>
                  <a:cs typeface="Arial" panose="020B0604020202020204" pitchFamily="34" charset="0"/>
                </a:rPr>
                <a:t>tư</a:t>
              </a:r>
              <a:r>
                <a:rPr lang="en-US" sz="2400" b="1" dirty="0" smtClean="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tưởng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nhân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nghĩa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là</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kiệt</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tác</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văn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học</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kết</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hợp</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hài</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hòa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giữa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yếu</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tố</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chính</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luận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và</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văn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chương</a:t>
              </a:r>
              <a:r>
                <a:rPr lang="en-US" sz="2400" b="1" dirty="0">
                  <a:solidFill>
                    <a:prstClr val="black"/>
                  </a:solidFill>
                  <a:latin typeface="Arial" panose="020B0604020202020204" pitchFamily="34" charset="0"/>
                  <a:ea typeface="Times New Roman" pitchFamily="18" charset="0"/>
                  <a:cs typeface="Arial" panose="020B0604020202020204" pitchFamily="34" charset="0"/>
                </a:rPr>
                <a:t>.</a:t>
              </a:r>
              <a:endParaRPr lang="vi-VN" sz="2400" b="1" dirty="0">
                <a:solidFill>
                  <a:prstClr val="black"/>
                </a:solidFill>
                <a:latin typeface="Arial" panose="020B0604020202020204" pitchFamily="34" charset="0"/>
                <a:ea typeface="Times New Roman" pitchFamily="18" charset="0"/>
                <a:cs typeface="Arial" panose="020B0604020202020204" pitchFamily="34" charset="0"/>
              </a:endParaRPr>
            </a:p>
          </p:txBody>
        </p:sp>
        <p:sp>
          <p:nvSpPr>
            <p:cNvPr id="19" name="Oval 18"/>
            <p:cNvSpPr/>
            <p:nvPr/>
          </p:nvSpPr>
          <p:spPr>
            <a:xfrm>
              <a:off x="2976435" y="8005441"/>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prstClr val="white"/>
                </a:solidFill>
              </a:endParaRPr>
            </a:p>
          </p:txBody>
        </p:sp>
      </p:grpSp>
      <p:grpSp>
        <p:nvGrpSpPr>
          <p:cNvPr id="6" name="Group 5"/>
          <p:cNvGrpSpPr/>
          <p:nvPr/>
        </p:nvGrpSpPr>
        <p:grpSpPr>
          <a:xfrm>
            <a:off x="990601" y="4486884"/>
            <a:ext cx="7198820" cy="1200329"/>
            <a:chOff x="2976435" y="10059650"/>
            <a:chExt cx="19199352" cy="2400658"/>
          </a:xfrm>
        </p:grpSpPr>
        <p:sp>
          <p:nvSpPr>
            <p:cNvPr id="21" name="TextBox 20"/>
            <p:cNvSpPr txBox="1"/>
            <p:nvPr/>
          </p:nvSpPr>
          <p:spPr>
            <a:xfrm>
              <a:off x="3397775" y="10059650"/>
              <a:ext cx="18778012" cy="2400658"/>
            </a:xfrm>
            <a:prstGeom prst="rect">
              <a:avLst/>
            </a:prstGeom>
            <a:noFill/>
          </p:spPr>
          <p:txBody>
            <a:bodyPr wrap="square" rtlCol="0">
              <a:spAutoFit/>
            </a:bodyPr>
            <a:lstStyle/>
            <a:p>
              <a:pPr algn="just" defTabSz="383957" fontAlgn="base">
                <a:spcBef>
                  <a:spcPts val="252"/>
                </a:spcBef>
                <a:spcAft>
                  <a:spcPts val="252"/>
                </a:spcAft>
              </a:pPr>
              <a:r>
                <a:rPr lang="en-US" sz="2400" b="1" dirty="0" err="1">
                  <a:solidFill>
                    <a:prstClr val="black"/>
                  </a:solidFill>
                  <a:latin typeface="Arial" panose="020B0604020202020204" pitchFamily="34" charset="0"/>
                  <a:ea typeface="Times New Roman" pitchFamily="18" charset="0"/>
                  <a:cs typeface="Arial" panose="020B0604020202020204" pitchFamily="34" charset="0"/>
                </a:rPr>
                <a:t>Nắm</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vững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những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đặc</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trưng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cơ</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bản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của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thế</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cáo</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đồng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thời</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thấy</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được</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những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sáng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tạo</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của</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Nguyễn</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Trãi</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trong</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Đại</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cáo</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bình</a:t>
              </a:r>
              <a:r>
                <a:rPr lang="en-US" sz="2400" b="1" dirty="0">
                  <a:solidFill>
                    <a:prstClr val="black"/>
                  </a:solidFill>
                  <a:latin typeface="Arial" panose="020B0604020202020204" pitchFamily="34" charset="0"/>
                  <a:ea typeface="Times New Roman" pitchFamily="18" charset="0"/>
                  <a:cs typeface="Arial" panose="020B0604020202020204" pitchFamily="34" charset="0"/>
                </a:rPr>
                <a:t> </a:t>
              </a:r>
              <a:r>
                <a:rPr lang="en-US" sz="2400" b="1" dirty="0" err="1">
                  <a:solidFill>
                    <a:prstClr val="black"/>
                  </a:solidFill>
                  <a:latin typeface="Arial" panose="020B0604020202020204" pitchFamily="34" charset="0"/>
                  <a:ea typeface="Times New Roman" pitchFamily="18" charset="0"/>
                  <a:cs typeface="Arial" panose="020B0604020202020204" pitchFamily="34" charset="0"/>
                </a:rPr>
                <a:t>Ngô</a:t>
              </a:r>
              <a:endParaRPr lang="vi-VN" sz="2400" b="1" dirty="0">
                <a:solidFill>
                  <a:prstClr val="black"/>
                </a:solidFill>
                <a:latin typeface="Arial" panose="020B0604020202020204" pitchFamily="34" charset="0"/>
                <a:ea typeface="Times New Roman" pitchFamily="18" charset="0"/>
                <a:cs typeface="Arial" panose="020B0604020202020204" pitchFamily="34" charset="0"/>
              </a:endParaRPr>
            </a:p>
          </p:txBody>
        </p:sp>
        <p:sp>
          <p:nvSpPr>
            <p:cNvPr id="22" name="Oval 21"/>
            <p:cNvSpPr/>
            <p:nvPr/>
          </p:nvSpPr>
          <p:spPr>
            <a:xfrm>
              <a:off x="2976435" y="10291441"/>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grpSp>
    </p:spTree>
    <p:extLst>
      <p:ext uri="{BB962C8B-B14F-4D97-AF65-F5344CB8AC3E}">
        <p14:creationId xmlns:p14="http://schemas.microsoft.com/office/powerpoint/2010/main" val="21263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14"/>
            <a:ext cx="3657600" cy="584775"/>
          </a:xfrm>
          <a:prstGeom prst="rect">
            <a:avLst/>
          </a:prstGeom>
          <a:solidFill>
            <a:schemeClr val="accent5">
              <a:lumMod val="20000"/>
              <a:lumOff val="80000"/>
              <a:alpha val="48000"/>
            </a:schemeClr>
          </a:solidFill>
        </p:spPr>
        <p:txBody>
          <a:bodyPr wrap="square" rtlCol="0">
            <a:spAutoFit/>
          </a:bodyPr>
          <a:lstStyle/>
          <a:p>
            <a:r>
              <a:rPr lang="en-US" sz="3200" b="1" dirty="0">
                <a:solidFill>
                  <a:srgbClr val="FF0000"/>
                </a:solidFill>
              </a:rPr>
              <a:t>A. Tri </a:t>
            </a:r>
            <a:r>
              <a:rPr lang="en-US" sz="3200" b="1" dirty="0" err="1">
                <a:solidFill>
                  <a:srgbClr val="FF0000"/>
                </a:solidFill>
              </a:rPr>
              <a:t>thức</a:t>
            </a:r>
            <a:r>
              <a:rPr lang="en-US" sz="3200" b="1" dirty="0">
                <a:solidFill>
                  <a:srgbClr val="FF0000"/>
                </a:solidFill>
              </a:rPr>
              <a:t> </a:t>
            </a:r>
            <a:r>
              <a:rPr lang="en-US" sz="3200" b="1" dirty="0" err="1">
                <a:solidFill>
                  <a:srgbClr val="FF0000"/>
                </a:solidFill>
              </a:rPr>
              <a:t>ngữ</a:t>
            </a:r>
            <a:r>
              <a:rPr lang="en-US" sz="3200" b="1" dirty="0">
                <a:solidFill>
                  <a:srgbClr val="FF0000"/>
                </a:solidFill>
              </a:rPr>
              <a:t> </a:t>
            </a:r>
            <a:r>
              <a:rPr lang="en-US" sz="3200" b="1" dirty="0" err="1" smtClean="0">
                <a:solidFill>
                  <a:srgbClr val="FF0000"/>
                </a:solidFill>
              </a:rPr>
              <a:t>văn</a:t>
            </a:r>
            <a:endParaRPr lang="en-US" sz="3200" b="1" dirty="0">
              <a:solidFill>
                <a:srgbClr val="FF0000"/>
              </a:solidFill>
            </a:endParaRPr>
          </a:p>
        </p:txBody>
      </p:sp>
      <p:sp>
        <p:nvSpPr>
          <p:cNvPr id="3" name="TextBox 2"/>
          <p:cNvSpPr txBox="1"/>
          <p:nvPr/>
        </p:nvSpPr>
        <p:spPr>
          <a:xfrm>
            <a:off x="228600" y="1143012"/>
            <a:ext cx="8458200" cy="1323439"/>
          </a:xfrm>
          <a:prstGeom prst="rect">
            <a:avLst/>
          </a:prstGeom>
          <a:solidFill>
            <a:schemeClr val="accent5">
              <a:lumMod val="20000"/>
              <a:lumOff val="80000"/>
            </a:schemeClr>
          </a:solidFill>
        </p:spPr>
        <p:txBody>
          <a:bodyPr wrap="square" rtlCol="0">
            <a:spAutoFit/>
          </a:bodyPr>
          <a:lstStyle/>
          <a:p>
            <a:r>
              <a:rPr lang="vi-VN" sz="2000" dirty="0">
                <a:latin typeface="+mj-lt"/>
              </a:rPr>
              <a:t>Huống gì thành Đại La, kinh đô cũ của Cao Vương: Ở vào nơi trung tâm trời đất, được cái thế rồng cuộn hổ </a:t>
            </a:r>
            <a:r>
              <a:rPr lang="vi-VN" sz="2000" dirty="0" smtClean="0">
                <a:latin typeface="+mj-lt"/>
              </a:rPr>
              <a:t>ngồi.</a:t>
            </a:r>
            <a:r>
              <a:rPr lang="en-US" sz="2000" dirty="0">
                <a:latin typeface="+mj-lt"/>
              </a:rPr>
              <a:t>[</a:t>
            </a:r>
            <a:r>
              <a:rPr lang="en-US" sz="2000" dirty="0" smtClean="0">
                <a:latin typeface="+mj-lt"/>
              </a:rPr>
              <a:t>….] </a:t>
            </a:r>
            <a:r>
              <a:rPr lang="vi-VN" sz="2000" dirty="0" smtClean="0">
                <a:latin typeface="+mj-lt"/>
              </a:rPr>
              <a:t>Xem </a:t>
            </a:r>
            <a:r>
              <a:rPr lang="vi-VN" sz="2000" dirty="0">
                <a:latin typeface="+mj-lt"/>
              </a:rPr>
              <a:t>khắp đất Việt, chỉ nơi này là thắng địa. Thật là chỗ tụ hội trọng yếu của bốn phương đất nước, cũng là nơi kinh đô bậc nhất của đế vương muôn đời</a:t>
            </a:r>
            <a:r>
              <a:rPr lang="vi-VN" sz="2000" dirty="0" smtClean="0">
                <a:latin typeface="+mj-lt"/>
              </a:rPr>
              <a:t>.</a:t>
            </a:r>
            <a:r>
              <a:rPr lang="en-US" sz="2000" dirty="0" smtClean="0">
                <a:latin typeface="+mj-lt"/>
              </a:rPr>
              <a:t> (</a:t>
            </a:r>
            <a:r>
              <a:rPr lang="en-US" sz="2000" dirty="0" err="1" smtClean="0">
                <a:latin typeface="+mj-lt"/>
              </a:rPr>
              <a:t>Chiếu</a:t>
            </a:r>
            <a:r>
              <a:rPr lang="en-US" sz="2000" dirty="0" smtClean="0">
                <a:latin typeface="+mj-lt"/>
              </a:rPr>
              <a:t> </a:t>
            </a:r>
            <a:r>
              <a:rPr lang="en-US" sz="2000" dirty="0" err="1" smtClean="0">
                <a:latin typeface="+mj-lt"/>
              </a:rPr>
              <a:t>dời</a:t>
            </a:r>
            <a:r>
              <a:rPr lang="en-US" sz="2000" dirty="0" smtClean="0">
                <a:latin typeface="+mj-lt"/>
              </a:rPr>
              <a:t> </a:t>
            </a:r>
            <a:r>
              <a:rPr lang="en-US" sz="2000" dirty="0" err="1" smtClean="0">
                <a:latin typeface="+mj-lt"/>
              </a:rPr>
              <a:t>đô</a:t>
            </a:r>
            <a:r>
              <a:rPr lang="en-US" sz="2000" dirty="0" smtClean="0">
                <a:latin typeface="+mj-lt"/>
              </a:rPr>
              <a:t> – </a:t>
            </a:r>
            <a:r>
              <a:rPr lang="en-US" sz="2000" dirty="0" err="1" smtClean="0">
                <a:latin typeface="+mj-lt"/>
              </a:rPr>
              <a:t>Lí</a:t>
            </a:r>
            <a:r>
              <a:rPr lang="en-US" sz="2000" dirty="0" smtClean="0">
                <a:latin typeface="+mj-lt"/>
              </a:rPr>
              <a:t> </a:t>
            </a:r>
            <a:r>
              <a:rPr lang="en-US" sz="2000" dirty="0" err="1" smtClean="0">
                <a:latin typeface="+mj-lt"/>
              </a:rPr>
              <a:t>Công</a:t>
            </a:r>
            <a:r>
              <a:rPr lang="en-US" sz="2000" dirty="0" smtClean="0">
                <a:latin typeface="+mj-lt"/>
              </a:rPr>
              <a:t> </a:t>
            </a:r>
            <a:r>
              <a:rPr lang="en-US" sz="2000" dirty="0" err="1" smtClean="0">
                <a:latin typeface="+mj-lt"/>
              </a:rPr>
              <a:t>Uẩn</a:t>
            </a:r>
            <a:r>
              <a:rPr lang="en-US" sz="2000" dirty="0" smtClean="0">
                <a:latin typeface="+mj-lt"/>
              </a:rPr>
              <a:t>)</a:t>
            </a:r>
            <a:endParaRPr lang="en-US" sz="2000" dirty="0">
              <a:latin typeface="+mj-lt"/>
            </a:endParaRPr>
          </a:p>
        </p:txBody>
      </p:sp>
      <p:sp>
        <p:nvSpPr>
          <p:cNvPr id="4" name="TextBox 3"/>
          <p:cNvSpPr txBox="1"/>
          <p:nvPr/>
        </p:nvSpPr>
        <p:spPr>
          <a:xfrm>
            <a:off x="609600" y="685804"/>
            <a:ext cx="5257800" cy="461665"/>
          </a:xfrm>
          <a:prstGeom prst="rect">
            <a:avLst/>
          </a:prstGeom>
          <a:noFill/>
        </p:spPr>
        <p:txBody>
          <a:bodyPr wrap="square" rtlCol="0">
            <a:spAutoFit/>
          </a:bodyPr>
          <a:lstStyle/>
          <a:p>
            <a:r>
              <a:rPr lang="en-US" sz="2400" dirty="0" smtClean="0"/>
              <a:t>HS </a:t>
            </a:r>
            <a:r>
              <a:rPr lang="en-US" sz="2400" dirty="0" err="1" smtClean="0"/>
              <a:t>quan</a:t>
            </a:r>
            <a:r>
              <a:rPr lang="en-US" sz="2400" dirty="0" smtClean="0"/>
              <a:t> </a:t>
            </a:r>
            <a:r>
              <a:rPr lang="en-US" sz="2400" dirty="0" err="1" smtClean="0"/>
              <a:t>sát</a:t>
            </a:r>
            <a:r>
              <a:rPr lang="en-US" sz="2400" dirty="0" smtClean="0"/>
              <a:t> 03 </a:t>
            </a:r>
            <a:r>
              <a:rPr lang="en-US" sz="2400" dirty="0" err="1" smtClean="0"/>
              <a:t>ngữ</a:t>
            </a:r>
            <a:r>
              <a:rPr lang="en-US" sz="2400" dirty="0" smtClean="0"/>
              <a:t> </a:t>
            </a:r>
            <a:r>
              <a:rPr lang="en-US" sz="2400" dirty="0" err="1" smtClean="0"/>
              <a:t>liệu</a:t>
            </a:r>
            <a:r>
              <a:rPr lang="en-US" sz="2400" dirty="0" smtClean="0"/>
              <a:t>: </a:t>
            </a:r>
            <a:endParaRPr lang="en-US" sz="2400" dirty="0"/>
          </a:p>
        </p:txBody>
      </p:sp>
      <p:sp>
        <p:nvSpPr>
          <p:cNvPr id="7" name="TextBox 6"/>
          <p:cNvSpPr txBox="1"/>
          <p:nvPr/>
        </p:nvSpPr>
        <p:spPr>
          <a:xfrm>
            <a:off x="76200" y="2514600"/>
            <a:ext cx="8915400" cy="1938992"/>
          </a:xfrm>
          <a:prstGeom prst="rect">
            <a:avLst/>
          </a:prstGeom>
          <a:solidFill>
            <a:schemeClr val="accent6">
              <a:lumMod val="20000"/>
              <a:lumOff val="80000"/>
            </a:schemeClr>
          </a:solidFill>
        </p:spPr>
        <p:txBody>
          <a:bodyPr wrap="square" rtlCol="0">
            <a:spAutoFit/>
          </a:bodyPr>
          <a:lstStyle/>
          <a:p>
            <a:r>
              <a:rPr lang="vi-VN" sz="2000" dirty="0">
                <a:latin typeface="+mj-lt"/>
              </a:rPr>
              <a:t>Ta thường nghe: Kỷ Tín đem mình chết thay, cứu thoát cho Cao Đế; Do Vu[2] chìa lưng chịu giáo, che chở cho Chiêu Vương; Dự Nhượng nuốt than để báo thù cho chủ; Thân Khoái chặt tay cứu nạn cho nước; Kính Đức, một chàng tuổi trẻ, thân phò Thái Tông thoát khỏi vòng vây Thế Sung; Cảo Khanh, một bề tôi xa, miệng mắng Lộc Sơn, không theo mưu kế nghịch tặc. Từ xưa các bậc trung thần nghĩa sĩ bỏ mình vì nước, đời nào không có</a:t>
            </a:r>
            <a:r>
              <a:rPr lang="vi-VN" sz="2000" dirty="0" smtClean="0">
                <a:latin typeface="+mj-lt"/>
              </a:rPr>
              <a:t>?</a:t>
            </a:r>
            <a:r>
              <a:rPr lang="en-US" sz="2000" dirty="0" smtClean="0">
                <a:latin typeface="+mj-lt"/>
              </a:rPr>
              <a:t> (</a:t>
            </a:r>
            <a:r>
              <a:rPr lang="en-US" sz="2000" dirty="0" err="1" smtClean="0">
                <a:latin typeface="+mj-lt"/>
              </a:rPr>
              <a:t>Hịch</a:t>
            </a:r>
            <a:r>
              <a:rPr lang="en-US" sz="2000" dirty="0" smtClean="0">
                <a:latin typeface="+mj-lt"/>
              </a:rPr>
              <a:t> </a:t>
            </a:r>
            <a:r>
              <a:rPr lang="en-US" sz="2000" dirty="0" err="1" smtClean="0">
                <a:latin typeface="+mj-lt"/>
              </a:rPr>
              <a:t>tướng</a:t>
            </a:r>
            <a:r>
              <a:rPr lang="en-US" sz="2000" dirty="0" smtClean="0">
                <a:latin typeface="+mj-lt"/>
              </a:rPr>
              <a:t> </a:t>
            </a:r>
            <a:r>
              <a:rPr lang="en-US" sz="2000" dirty="0" err="1" smtClean="0">
                <a:latin typeface="+mj-lt"/>
              </a:rPr>
              <a:t>sĩ</a:t>
            </a:r>
            <a:r>
              <a:rPr lang="en-US" sz="2000" dirty="0" smtClean="0">
                <a:latin typeface="+mj-lt"/>
              </a:rPr>
              <a:t> – </a:t>
            </a:r>
            <a:r>
              <a:rPr lang="en-US" sz="2000" dirty="0" err="1" smtClean="0">
                <a:latin typeface="+mj-lt"/>
              </a:rPr>
              <a:t>Trần</a:t>
            </a:r>
            <a:r>
              <a:rPr lang="en-US" sz="2000" dirty="0" smtClean="0">
                <a:latin typeface="+mj-lt"/>
              </a:rPr>
              <a:t> </a:t>
            </a:r>
            <a:r>
              <a:rPr lang="en-US" sz="2000" dirty="0" err="1" smtClean="0">
                <a:latin typeface="+mj-lt"/>
              </a:rPr>
              <a:t>Quốc</a:t>
            </a:r>
            <a:r>
              <a:rPr lang="en-US" sz="2000" dirty="0" smtClean="0">
                <a:latin typeface="+mj-lt"/>
              </a:rPr>
              <a:t> </a:t>
            </a:r>
            <a:r>
              <a:rPr lang="en-US" sz="2000" dirty="0" err="1" smtClean="0">
                <a:latin typeface="+mj-lt"/>
              </a:rPr>
              <a:t>Tuấn</a:t>
            </a:r>
            <a:r>
              <a:rPr lang="en-US" sz="2000" dirty="0" smtClean="0">
                <a:latin typeface="+mj-lt"/>
              </a:rPr>
              <a:t>)</a:t>
            </a:r>
            <a:endParaRPr lang="en-US" sz="2000" dirty="0">
              <a:latin typeface="+mj-lt"/>
            </a:endParaRPr>
          </a:p>
        </p:txBody>
      </p:sp>
      <p:sp>
        <p:nvSpPr>
          <p:cNvPr id="9" name="TextBox 8"/>
          <p:cNvSpPr txBox="1"/>
          <p:nvPr/>
        </p:nvSpPr>
        <p:spPr>
          <a:xfrm>
            <a:off x="76200" y="4495814"/>
            <a:ext cx="8991600" cy="2246769"/>
          </a:xfrm>
          <a:prstGeom prst="rect">
            <a:avLst/>
          </a:prstGeom>
          <a:solidFill>
            <a:schemeClr val="tx2">
              <a:lumMod val="20000"/>
              <a:lumOff val="80000"/>
              <a:alpha val="42000"/>
            </a:schemeClr>
          </a:solidFill>
        </p:spPr>
        <p:txBody>
          <a:bodyPr wrap="square" rtlCol="0">
            <a:spAutoFit/>
          </a:bodyPr>
          <a:lstStyle/>
          <a:p>
            <a:r>
              <a:rPr lang="vi-VN" sz="2000" dirty="0">
                <a:latin typeface="+mj-lt"/>
              </a:rPr>
              <a:t>Việc nhân nghĩa cốt ở yên dân</a:t>
            </a:r>
            <a:r>
              <a:rPr lang="vi-VN" sz="2000" dirty="0" smtClean="0">
                <a:latin typeface="+mj-lt"/>
              </a:rPr>
              <a:t/>
            </a:r>
            <a:br>
              <a:rPr lang="vi-VN" sz="2000" dirty="0" smtClean="0">
                <a:latin typeface="+mj-lt"/>
              </a:rPr>
            </a:br>
            <a:r>
              <a:rPr lang="vi-VN" sz="2000" dirty="0">
                <a:latin typeface="+mj-lt"/>
              </a:rPr>
              <a:t>Quân điếu phạt trước lo trừ bạo</a:t>
            </a:r>
            <a:r>
              <a:rPr lang="vi-VN" sz="2000" dirty="0" smtClean="0">
                <a:latin typeface="+mj-lt"/>
              </a:rPr>
              <a:t/>
            </a:r>
            <a:br>
              <a:rPr lang="vi-VN" sz="2000" dirty="0" smtClean="0">
                <a:latin typeface="+mj-lt"/>
              </a:rPr>
            </a:br>
            <a:r>
              <a:rPr lang="vi-VN" sz="2000" dirty="0">
                <a:latin typeface="+mj-lt"/>
              </a:rPr>
              <a:t>Như nước Đại Việt ta từ trước</a:t>
            </a:r>
            <a:r>
              <a:rPr lang="vi-VN" sz="2000" dirty="0" smtClean="0">
                <a:latin typeface="+mj-lt"/>
              </a:rPr>
              <a:t/>
            </a:r>
            <a:br>
              <a:rPr lang="vi-VN" sz="2000" dirty="0" smtClean="0">
                <a:latin typeface="+mj-lt"/>
              </a:rPr>
            </a:br>
            <a:r>
              <a:rPr lang="vi-VN" sz="2000" dirty="0">
                <a:latin typeface="+mj-lt"/>
              </a:rPr>
              <a:t>Vốn xưng nền văn hiến đã lâu</a:t>
            </a:r>
            <a:r>
              <a:rPr lang="vi-VN" sz="2000" dirty="0" smtClean="0">
                <a:latin typeface="+mj-lt"/>
              </a:rPr>
              <a:t/>
            </a:r>
            <a:br>
              <a:rPr lang="vi-VN" sz="2000" dirty="0" smtClean="0">
                <a:latin typeface="+mj-lt"/>
              </a:rPr>
            </a:br>
            <a:r>
              <a:rPr lang="vi-VN" sz="2000" dirty="0">
                <a:latin typeface="+mj-lt"/>
              </a:rPr>
              <a:t>Núi sông bờ cõi đã chia</a:t>
            </a:r>
            <a:r>
              <a:rPr lang="vi-VN" sz="2000" dirty="0" smtClean="0">
                <a:latin typeface="+mj-lt"/>
              </a:rPr>
              <a:t/>
            </a:r>
            <a:br>
              <a:rPr lang="vi-VN" sz="2000" dirty="0" smtClean="0">
                <a:latin typeface="+mj-lt"/>
              </a:rPr>
            </a:br>
            <a:r>
              <a:rPr lang="vi-VN" sz="2000" dirty="0">
                <a:latin typeface="+mj-lt"/>
              </a:rPr>
              <a:t>Phong tục Bắc Nam cũng </a:t>
            </a:r>
            <a:r>
              <a:rPr lang="vi-VN" sz="2000" dirty="0" smtClean="0">
                <a:latin typeface="+mj-lt"/>
              </a:rPr>
              <a:t>khác</a:t>
            </a:r>
            <a:r>
              <a:rPr lang="en-US" sz="2000" dirty="0" smtClean="0">
                <a:latin typeface="+mj-lt"/>
              </a:rPr>
              <a:t> ( </a:t>
            </a:r>
            <a:r>
              <a:rPr lang="en-US" sz="2000" dirty="0" err="1" smtClean="0">
                <a:latin typeface="+mj-lt"/>
              </a:rPr>
              <a:t>Bình</a:t>
            </a:r>
            <a:r>
              <a:rPr lang="en-US" sz="2000" dirty="0" smtClean="0">
                <a:latin typeface="+mj-lt"/>
              </a:rPr>
              <a:t> </a:t>
            </a:r>
            <a:r>
              <a:rPr lang="en-US" sz="2000" dirty="0" err="1" smtClean="0">
                <a:latin typeface="+mj-lt"/>
              </a:rPr>
              <a:t>Ngô</a:t>
            </a:r>
            <a:r>
              <a:rPr lang="en-US" sz="2000" dirty="0" smtClean="0">
                <a:latin typeface="+mj-lt"/>
              </a:rPr>
              <a:t> </a:t>
            </a:r>
            <a:r>
              <a:rPr lang="en-US" sz="2000" dirty="0" err="1" smtClean="0">
                <a:latin typeface="+mj-lt"/>
              </a:rPr>
              <a:t>đại</a:t>
            </a:r>
            <a:r>
              <a:rPr lang="en-US" sz="2000" dirty="0" smtClean="0">
                <a:latin typeface="+mj-lt"/>
              </a:rPr>
              <a:t> </a:t>
            </a:r>
            <a:r>
              <a:rPr lang="en-US" sz="2000" dirty="0" err="1" smtClean="0">
                <a:latin typeface="+mj-lt"/>
              </a:rPr>
              <a:t>cáo</a:t>
            </a:r>
            <a:r>
              <a:rPr lang="en-US" sz="2000" dirty="0" smtClean="0">
                <a:latin typeface="+mj-lt"/>
              </a:rPr>
              <a:t>)</a:t>
            </a:r>
            <a:r>
              <a:rPr lang="vi-VN" sz="2000" dirty="0" smtClean="0">
                <a:latin typeface="+mj-lt"/>
              </a:rPr>
              <a:t/>
            </a:r>
            <a:br>
              <a:rPr lang="vi-VN" sz="2000" dirty="0" smtClean="0">
                <a:latin typeface="+mj-lt"/>
              </a:rPr>
            </a:br>
            <a:endParaRPr lang="en-US" sz="2000" dirty="0">
              <a:latin typeface="+mj-lt"/>
            </a:endParaRPr>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030069"/>
            <a:ext cx="8229600" cy="1569660"/>
          </a:xfrm>
          <a:prstGeom prst="rect">
            <a:avLst/>
          </a:prstGeom>
          <a:noFill/>
        </p:spPr>
        <p:txBody>
          <a:bodyPr wrap="square" rtlCol="0">
            <a:spAutoFit/>
          </a:bodyPr>
          <a:lstStyle/>
          <a:p>
            <a:r>
              <a:rPr lang="en-US" sz="3200" b="1" dirty="0"/>
              <a:t>- </a:t>
            </a:r>
            <a:r>
              <a:rPr lang="en-US" sz="3200" dirty="0" err="1"/>
              <a:t>Các</a:t>
            </a:r>
            <a:r>
              <a:rPr lang="en-US" sz="3200" dirty="0"/>
              <a:t> </a:t>
            </a:r>
            <a:r>
              <a:rPr lang="en-US" sz="3200" dirty="0" err="1"/>
              <a:t>thể</a:t>
            </a:r>
            <a:r>
              <a:rPr lang="en-US" sz="3200" dirty="0"/>
              <a:t> </a:t>
            </a:r>
            <a:r>
              <a:rPr lang="en-US" sz="3200" dirty="0" err="1"/>
              <a:t>văn</a:t>
            </a:r>
            <a:r>
              <a:rPr lang="en-US" sz="3200" dirty="0"/>
              <a:t> </a:t>
            </a:r>
            <a:r>
              <a:rPr lang="en-US" sz="3200" dirty="0" err="1"/>
              <a:t>nghị</a:t>
            </a:r>
            <a:r>
              <a:rPr lang="en-US" sz="3200" dirty="0"/>
              <a:t> </a:t>
            </a:r>
            <a:r>
              <a:rPr lang="en-US" sz="3200" dirty="0" err="1"/>
              <a:t>luận</a:t>
            </a:r>
            <a:r>
              <a:rPr lang="en-US" sz="3200" dirty="0"/>
              <a:t> </a:t>
            </a:r>
            <a:r>
              <a:rPr lang="en-US" sz="3200" dirty="0" err="1"/>
              <a:t>thời</a:t>
            </a:r>
            <a:r>
              <a:rPr lang="en-US" sz="3200" dirty="0"/>
              <a:t> </a:t>
            </a:r>
            <a:r>
              <a:rPr lang="en-US" sz="3200" dirty="0" err="1"/>
              <a:t>trung</a:t>
            </a:r>
            <a:r>
              <a:rPr lang="en-US" sz="3200" dirty="0"/>
              <a:t> </a:t>
            </a:r>
            <a:r>
              <a:rPr lang="en-US" sz="3200" dirty="0" err="1"/>
              <a:t>đại</a:t>
            </a:r>
            <a:r>
              <a:rPr lang="en-US" sz="3200" dirty="0"/>
              <a:t>: </a:t>
            </a:r>
            <a:r>
              <a:rPr lang="en-US" sz="3200" dirty="0" err="1"/>
              <a:t>chiếu</a:t>
            </a:r>
            <a:r>
              <a:rPr lang="en-US" sz="3200" dirty="0"/>
              <a:t>, </a:t>
            </a:r>
            <a:r>
              <a:rPr lang="en-US" sz="3200" dirty="0" err="1"/>
              <a:t>hịch</a:t>
            </a:r>
            <a:r>
              <a:rPr lang="en-US" sz="3200" dirty="0"/>
              <a:t>, </a:t>
            </a:r>
            <a:r>
              <a:rPr lang="en-US" sz="3200" dirty="0" err="1"/>
              <a:t>cáo</a:t>
            </a:r>
            <a:r>
              <a:rPr lang="en-US" sz="3200" dirty="0"/>
              <a:t>.</a:t>
            </a:r>
          </a:p>
          <a:p>
            <a:endParaRPr lang="en-US" sz="3200" dirty="0"/>
          </a:p>
        </p:txBody>
      </p:sp>
      <p:sp>
        <p:nvSpPr>
          <p:cNvPr id="3" name="TextBox 2"/>
          <p:cNvSpPr txBox="1"/>
          <p:nvPr/>
        </p:nvSpPr>
        <p:spPr>
          <a:xfrm>
            <a:off x="381000" y="228600"/>
            <a:ext cx="1905000" cy="523220"/>
          </a:xfrm>
          <a:prstGeom prst="rect">
            <a:avLst/>
          </a:prstGeom>
          <a:solidFill>
            <a:schemeClr val="accent3">
              <a:lumMod val="20000"/>
              <a:lumOff val="80000"/>
            </a:schemeClr>
          </a:solidFill>
        </p:spPr>
        <p:txBody>
          <a:bodyPr wrap="square" rtlCol="0">
            <a:spAutoFit/>
          </a:bodyPr>
          <a:lstStyle/>
          <a:p>
            <a:r>
              <a:rPr lang="en-US" sz="2800" b="1" dirty="0" err="1" smtClean="0"/>
              <a:t>Nhận</a:t>
            </a:r>
            <a:r>
              <a:rPr lang="en-US" sz="2800" b="1" dirty="0" smtClean="0"/>
              <a:t> </a:t>
            </a:r>
            <a:r>
              <a:rPr lang="en-US" sz="2800" b="1" dirty="0" err="1" smtClean="0"/>
              <a:t>xét</a:t>
            </a:r>
            <a:r>
              <a:rPr lang="en-US" sz="2800" b="1" dirty="0" smtClean="0"/>
              <a:t>:</a:t>
            </a:r>
            <a:endParaRPr lang="en-US" sz="2800" b="1" dirty="0"/>
          </a:p>
        </p:txBody>
      </p:sp>
      <p:sp>
        <p:nvSpPr>
          <p:cNvPr id="4" name="TextBox 3"/>
          <p:cNvSpPr txBox="1"/>
          <p:nvPr/>
        </p:nvSpPr>
        <p:spPr>
          <a:xfrm>
            <a:off x="381000" y="2277077"/>
            <a:ext cx="8382000" cy="1815882"/>
          </a:xfrm>
          <a:prstGeom prst="rect">
            <a:avLst/>
          </a:prstGeom>
          <a:noFill/>
        </p:spPr>
        <p:txBody>
          <a:bodyPr wrap="square" rtlCol="0">
            <a:spAutoFit/>
          </a:bodyPr>
          <a:lstStyle/>
          <a:p>
            <a:r>
              <a:rPr lang="en-US" sz="2800" dirty="0"/>
              <a:t>- </a:t>
            </a:r>
            <a:r>
              <a:rPr lang="en-US" sz="2800" dirty="0" err="1"/>
              <a:t>Đặc</a:t>
            </a:r>
            <a:r>
              <a:rPr lang="en-US" sz="2800" dirty="0"/>
              <a:t> </a:t>
            </a:r>
            <a:r>
              <a:rPr lang="en-US" sz="2800" dirty="0" err="1"/>
              <a:t>điểm</a:t>
            </a:r>
            <a:r>
              <a:rPr lang="en-US" sz="2800" dirty="0"/>
              <a:t> </a:t>
            </a:r>
            <a:r>
              <a:rPr lang="en-US" sz="2800" dirty="0" err="1"/>
              <a:t>diễn</a:t>
            </a:r>
            <a:r>
              <a:rPr lang="en-US" sz="2800" dirty="0"/>
              <a:t> </a:t>
            </a:r>
            <a:r>
              <a:rPr lang="en-US" sz="2800" dirty="0" err="1"/>
              <a:t>đạt</a:t>
            </a:r>
            <a:r>
              <a:rPr lang="en-US" sz="2800" dirty="0"/>
              <a:t>: </a:t>
            </a:r>
            <a:r>
              <a:rPr lang="en-US" sz="2800" dirty="0" err="1"/>
              <a:t>lập</a:t>
            </a:r>
            <a:r>
              <a:rPr lang="en-US" sz="2800" dirty="0"/>
              <a:t> </a:t>
            </a:r>
            <a:r>
              <a:rPr lang="en-US" sz="2800" dirty="0" err="1"/>
              <a:t>luận</a:t>
            </a:r>
            <a:r>
              <a:rPr lang="en-US" sz="2800" dirty="0"/>
              <a:t> </a:t>
            </a:r>
            <a:r>
              <a:rPr lang="en-US" sz="2800" dirty="0" err="1"/>
              <a:t>chặt</a:t>
            </a:r>
            <a:r>
              <a:rPr lang="en-US" sz="2800" dirty="0"/>
              <a:t> </a:t>
            </a:r>
            <a:r>
              <a:rPr lang="en-US" sz="2800" dirty="0" err="1"/>
              <a:t>chẽ</a:t>
            </a:r>
            <a:r>
              <a:rPr lang="en-US" sz="2800" dirty="0"/>
              <a:t>, </a:t>
            </a:r>
            <a:r>
              <a:rPr lang="en-US" sz="2800" dirty="0" err="1"/>
              <a:t>chứa</a:t>
            </a:r>
            <a:r>
              <a:rPr lang="en-US" sz="2800" dirty="0"/>
              <a:t> </a:t>
            </a:r>
            <a:r>
              <a:rPr lang="en-US" sz="2800" dirty="0" err="1"/>
              <a:t>nhiều</a:t>
            </a:r>
            <a:r>
              <a:rPr lang="en-US" sz="2800" dirty="0"/>
              <a:t> </a:t>
            </a:r>
            <a:r>
              <a:rPr lang="en-US" sz="2800" dirty="0" err="1"/>
              <a:t>điển</a:t>
            </a:r>
            <a:r>
              <a:rPr lang="en-US" sz="2800" dirty="0"/>
              <a:t> </a:t>
            </a:r>
            <a:r>
              <a:rPr lang="en-US" sz="2800" dirty="0" err="1"/>
              <a:t>tích</a:t>
            </a:r>
            <a:r>
              <a:rPr lang="en-US" sz="2800" dirty="0"/>
              <a:t>, </a:t>
            </a:r>
            <a:r>
              <a:rPr lang="en-US" sz="2800" dirty="0" err="1"/>
              <a:t>giàu</a:t>
            </a:r>
            <a:r>
              <a:rPr lang="en-US" sz="2800" dirty="0"/>
              <a:t> </a:t>
            </a:r>
            <a:r>
              <a:rPr lang="en-US" sz="2800" dirty="0" err="1"/>
              <a:t>yếu</a:t>
            </a:r>
            <a:r>
              <a:rPr lang="en-US" sz="2800" dirty="0"/>
              <a:t> </a:t>
            </a:r>
            <a:r>
              <a:rPr lang="en-US" sz="2800" dirty="0" err="1"/>
              <a:t>tố</a:t>
            </a:r>
            <a:r>
              <a:rPr lang="en-US" sz="2800" dirty="0"/>
              <a:t> </a:t>
            </a:r>
            <a:r>
              <a:rPr lang="en-US" sz="2800" dirty="0" err="1"/>
              <a:t>biểu</a:t>
            </a:r>
            <a:r>
              <a:rPr lang="en-US" sz="2800" dirty="0"/>
              <a:t> </a:t>
            </a:r>
            <a:r>
              <a:rPr lang="en-US" sz="2800" dirty="0" err="1"/>
              <a:t>cảm</a:t>
            </a:r>
            <a:r>
              <a:rPr lang="en-US" sz="2800" dirty="0"/>
              <a:t> ( </a:t>
            </a:r>
            <a:r>
              <a:rPr lang="en-US" sz="2800" dirty="0" err="1"/>
              <a:t>thể</a:t>
            </a:r>
            <a:r>
              <a:rPr lang="en-US" sz="2800" dirty="0"/>
              <a:t> </a:t>
            </a:r>
            <a:r>
              <a:rPr lang="en-US" sz="2800" dirty="0" err="1"/>
              <a:t>hiện</a:t>
            </a:r>
            <a:r>
              <a:rPr lang="en-US" sz="2800" dirty="0"/>
              <a:t> </a:t>
            </a:r>
            <a:r>
              <a:rPr lang="en-US" sz="2800" dirty="0" err="1"/>
              <a:t>thái</a:t>
            </a:r>
            <a:r>
              <a:rPr lang="en-US" sz="2800" dirty="0"/>
              <a:t> </a:t>
            </a:r>
            <a:r>
              <a:rPr lang="en-US" sz="2800" dirty="0" err="1"/>
              <a:t>độ</a:t>
            </a:r>
            <a:r>
              <a:rPr lang="en-US" sz="2800" dirty="0"/>
              <a:t>, </a:t>
            </a:r>
            <a:r>
              <a:rPr lang="en-US" sz="2800" dirty="0" err="1"/>
              <a:t>cảm</a:t>
            </a:r>
            <a:r>
              <a:rPr lang="en-US" sz="2800" dirty="0"/>
              <a:t> </a:t>
            </a:r>
            <a:r>
              <a:rPr lang="en-US" sz="2800" dirty="0" err="1"/>
              <a:t>xúc</a:t>
            </a:r>
            <a:r>
              <a:rPr lang="en-US" sz="2800" dirty="0"/>
              <a:t>, </a:t>
            </a:r>
            <a:r>
              <a:rPr lang="en-US" sz="2800" dirty="0" err="1"/>
              <a:t>nhiệt</a:t>
            </a:r>
            <a:r>
              <a:rPr lang="en-US" sz="2800" dirty="0"/>
              <a:t> </a:t>
            </a:r>
            <a:r>
              <a:rPr lang="en-US" sz="2800" dirty="0" err="1"/>
              <a:t>huyết</a:t>
            </a:r>
            <a:r>
              <a:rPr lang="en-US" sz="2800" dirty="0"/>
              <a:t> </a:t>
            </a:r>
            <a:r>
              <a:rPr lang="en-US" sz="2800" dirty="0" err="1"/>
              <a:t>của</a:t>
            </a:r>
            <a:r>
              <a:rPr lang="en-US" sz="2800" dirty="0"/>
              <a:t> </a:t>
            </a:r>
            <a:r>
              <a:rPr lang="en-US" sz="2800" dirty="0" err="1"/>
              <a:t>người</a:t>
            </a:r>
            <a:r>
              <a:rPr lang="en-US" sz="2800" dirty="0"/>
              <a:t> </a:t>
            </a:r>
            <a:r>
              <a:rPr lang="en-US" sz="2800" dirty="0" err="1"/>
              <a:t>viết</a:t>
            </a:r>
            <a:r>
              <a:rPr lang="en-US" sz="2800" dirty="0"/>
              <a:t>)</a:t>
            </a:r>
          </a:p>
          <a:p>
            <a:endParaRPr lang="en-US" sz="2800" dirty="0"/>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14"/>
            <a:ext cx="2971800" cy="461665"/>
          </a:xfrm>
          <a:prstGeom prst="rect">
            <a:avLst/>
          </a:prstGeom>
          <a:solidFill>
            <a:schemeClr val="accent3">
              <a:lumMod val="20000"/>
              <a:lumOff val="80000"/>
            </a:schemeClr>
          </a:solidFill>
        </p:spPr>
        <p:txBody>
          <a:bodyPr wrap="square" rtlCol="0">
            <a:spAutoFit/>
          </a:bodyPr>
          <a:lstStyle/>
          <a:p>
            <a:r>
              <a:rPr lang="en-US" sz="2400" b="1" dirty="0"/>
              <a:t>B. </a:t>
            </a:r>
            <a:r>
              <a:rPr lang="en-US" sz="2400" b="1" dirty="0" err="1"/>
              <a:t>Đọc</a:t>
            </a:r>
            <a:r>
              <a:rPr lang="en-US" sz="2400" b="1" dirty="0"/>
              <a:t> – </a:t>
            </a:r>
            <a:r>
              <a:rPr lang="en-US" sz="2400" b="1" dirty="0" err="1"/>
              <a:t>hiểu</a:t>
            </a:r>
            <a:r>
              <a:rPr lang="en-US" sz="2400" b="1" dirty="0"/>
              <a:t> </a:t>
            </a:r>
            <a:r>
              <a:rPr lang="en-US" sz="2400" b="1" dirty="0" err="1"/>
              <a:t>văn</a:t>
            </a:r>
            <a:r>
              <a:rPr lang="en-US" sz="2400" b="1" dirty="0"/>
              <a:t> </a:t>
            </a:r>
            <a:r>
              <a:rPr lang="en-US" sz="2400" b="1" dirty="0" err="1"/>
              <a:t>bản</a:t>
            </a:r>
            <a:endParaRPr lang="en-US" sz="2400" dirty="0"/>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2" name="Rectangle 11"/>
          <p:cNvSpPr/>
          <p:nvPr/>
        </p:nvSpPr>
        <p:spPr>
          <a:xfrm>
            <a:off x="686313" y="1600200"/>
            <a:ext cx="1811991" cy="392714"/>
          </a:xfrm>
          <a:prstGeom prst="rect">
            <a:avLst/>
          </a:prstGeom>
        </p:spPr>
        <p:txBody>
          <a:bodyPr wrap="none" lIns="38396" tIns="19198" rIns="38396" bIns="19198">
            <a:spAutoFit/>
          </a:bodyPr>
          <a:lstStyle/>
          <a:p>
            <a:r>
              <a:rPr lang="fr-FR" sz="2300" b="1" dirty="0">
                <a:solidFill>
                  <a:srgbClr val="C00000"/>
                </a:solidFill>
                <a:latin typeface="Arial" pitchFamily="34" charset="0"/>
                <a:cs typeface="Arial" pitchFamily="34" charset="0"/>
              </a:rPr>
              <a:t>a. </a:t>
            </a:r>
            <a:r>
              <a:rPr lang="fr-FR" sz="2300" b="1" dirty="0" err="1">
                <a:solidFill>
                  <a:srgbClr val="C00000"/>
                </a:solidFill>
                <a:latin typeface="Arial" pitchFamily="34" charset="0"/>
                <a:cs typeface="Arial" pitchFamily="34" charset="0"/>
              </a:rPr>
              <a:t>Khái</a:t>
            </a:r>
            <a:r>
              <a:rPr lang="fr-FR" sz="2300" b="1" dirty="0">
                <a:solidFill>
                  <a:srgbClr val="C00000"/>
                </a:solidFill>
                <a:latin typeface="Arial" pitchFamily="34" charset="0"/>
                <a:cs typeface="Arial" pitchFamily="34" charset="0"/>
              </a:rPr>
              <a:t> </a:t>
            </a:r>
            <a:r>
              <a:rPr lang="fr-FR" sz="2300" b="1" dirty="0" err="1">
                <a:solidFill>
                  <a:srgbClr val="C00000"/>
                </a:solidFill>
                <a:latin typeface="Arial" pitchFamily="34" charset="0"/>
                <a:cs typeface="Arial" pitchFamily="34" charset="0"/>
              </a:rPr>
              <a:t>niệm</a:t>
            </a:r>
            <a:endParaRPr lang="vi-VN" sz="2300" b="1" dirty="0">
              <a:solidFill>
                <a:srgbClr val="C00000"/>
              </a:solidFill>
              <a:latin typeface="Arial" pitchFamily="34" charset="0"/>
              <a:cs typeface="Arial" pitchFamily="34" charset="0"/>
            </a:endParaRPr>
          </a:p>
        </p:txBody>
      </p:sp>
      <p:sp>
        <p:nvSpPr>
          <p:cNvPr id="43009" name="Rectangle 1"/>
          <p:cNvSpPr>
            <a:spLocks noChangeArrowheads="1"/>
          </p:cNvSpPr>
          <p:nvPr/>
        </p:nvSpPr>
        <p:spPr bwMode="auto">
          <a:xfrm>
            <a:off x="360087" y="2153921"/>
            <a:ext cx="5269057" cy="1808486"/>
          </a:xfrm>
          <a:prstGeom prst="rect">
            <a:avLst/>
          </a:prstGeom>
          <a:noFill/>
          <a:ln w="9525">
            <a:noFill/>
            <a:miter lim="800000"/>
            <a:headEnd/>
            <a:tailEnd/>
          </a:ln>
          <a:effectLst/>
        </p:spPr>
        <p:txBody>
          <a:bodyPr vert="horz" wrap="square" lIns="38396" tIns="19198" rIns="38396" bIns="19198" numCol="1" anchor="ctr" anchorCtr="0" compatLnSpc="1">
            <a:prstTxWarp prst="textNoShape">
              <a:avLst/>
            </a:prstTxWarp>
            <a:spAutoFit/>
          </a:bodyPr>
          <a:lstStyle/>
          <a:p>
            <a:pPr algn="just" defTabSz="383957" fontAlgn="base">
              <a:spcBef>
                <a:spcPct val="0"/>
              </a:spcBef>
              <a:spcAft>
                <a:spcPct val="0"/>
              </a:spcAft>
            </a:pPr>
            <a:r>
              <a:rPr lang="fr-FR" sz="2300" b="1" dirty="0">
                <a:ea typeface="Times New Roman" pitchFamily="18" charset="0"/>
                <a:cs typeface="Arial" pitchFamily="34" charset="0"/>
              </a:rPr>
              <a:t>Là </a:t>
            </a:r>
            <a:r>
              <a:rPr lang="fr-FR" sz="2300" b="1" dirty="0" err="1">
                <a:ea typeface="Times New Roman" pitchFamily="18" charset="0"/>
                <a:cs typeface="Arial" pitchFamily="34" charset="0"/>
              </a:rPr>
              <a:t>thể</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văn</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nghị</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luận</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có</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từ</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thời</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cổ</a:t>
            </a:r>
            <a:r>
              <a:rPr lang="fr-FR" sz="2300" b="1" dirty="0">
                <a:ea typeface="Times New Roman" pitchFamily="18" charset="0"/>
                <a:cs typeface="Arial" pitchFamily="34" charset="0"/>
              </a:rPr>
              <a:t> ở Trung </a:t>
            </a:r>
            <a:r>
              <a:rPr lang="fr-FR" sz="2300" b="1" dirty="0" err="1">
                <a:ea typeface="Times New Roman" pitchFamily="18" charset="0"/>
                <a:cs typeface="Arial" pitchFamily="34" charset="0"/>
              </a:rPr>
              <a:t>Quốc</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thường</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được</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vua</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chúa</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hoặc</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thủ</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lĩnh</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dùng</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để</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trình</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bày</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một</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chủ</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trương</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một</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sự</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nghiệp</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tuyên</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ngôn</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một</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sự</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kiện</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để</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mọi</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người</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cùng</a:t>
            </a:r>
            <a:r>
              <a:rPr lang="fr-FR" sz="2300" b="1" dirty="0">
                <a:ea typeface="Times New Roman" pitchFamily="18" charset="0"/>
                <a:cs typeface="Arial" pitchFamily="34" charset="0"/>
              </a:rPr>
              <a:t> </a:t>
            </a:r>
            <a:r>
              <a:rPr lang="fr-FR" sz="2300" b="1" dirty="0" err="1">
                <a:ea typeface="Times New Roman" pitchFamily="18" charset="0"/>
                <a:cs typeface="Arial" pitchFamily="34" charset="0"/>
              </a:rPr>
              <a:t>biết</a:t>
            </a:r>
            <a:r>
              <a:rPr lang="fr-FR" sz="2300" b="1" dirty="0">
                <a:ea typeface="Times New Roman" pitchFamily="18" charset="0"/>
                <a:cs typeface="Arial" pitchFamily="34" charset="0"/>
              </a:rPr>
              <a:t>.</a:t>
            </a:r>
            <a:endParaRPr lang="fr-FR" sz="2300" b="1" dirty="0">
              <a:cs typeface="Arial" pitchFamily="34" charset="0"/>
            </a:endParaRPr>
          </a:p>
        </p:txBody>
      </p:sp>
      <p:sp>
        <p:nvSpPr>
          <p:cNvPr id="16" name="Rectangle 15"/>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grpSp>
        <p:nvGrpSpPr>
          <p:cNvPr id="17" name="Group 16"/>
          <p:cNvGrpSpPr/>
          <p:nvPr/>
        </p:nvGrpSpPr>
        <p:grpSpPr>
          <a:xfrm>
            <a:off x="96210" y="304800"/>
            <a:ext cx="7371390" cy="425121"/>
            <a:chOff x="-288924" y="1873056"/>
            <a:chExt cx="19659599" cy="850241"/>
          </a:xfrm>
        </p:grpSpPr>
        <p:sp>
          <p:nvSpPr>
            <p:cNvPr id="18" name="Rounded Rectangle 17"/>
            <p:cNvSpPr/>
            <p:nvPr/>
          </p:nvSpPr>
          <p:spPr>
            <a:xfrm>
              <a:off x="-288924" y="1905000"/>
              <a:ext cx="2362200"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27028" y="1873056"/>
              <a:ext cx="838803" cy="830995"/>
            </a:xfrm>
            <a:prstGeom prst="rect">
              <a:avLst/>
            </a:prstGeom>
            <a:noFill/>
          </p:spPr>
          <p:txBody>
            <a:bodyPr wrap="none" rtlCol="0">
              <a:spAutoFit/>
            </a:bodyPr>
            <a:lstStyle/>
            <a:p>
              <a:r>
                <a:rPr lang="en-US" sz="2100" b="1" dirty="0">
                  <a:solidFill>
                    <a:schemeClr val="bg1"/>
                  </a:solidFill>
                  <a:latin typeface="Tahoma" pitchFamily="34" charset="0"/>
                  <a:ea typeface="Tahoma" pitchFamily="34" charset="0"/>
                  <a:cs typeface="Tahoma" pitchFamily="34" charset="0"/>
                </a:rPr>
                <a:t>I</a:t>
              </a:r>
            </a:p>
          </p:txBody>
        </p:sp>
        <p:sp>
          <p:nvSpPr>
            <p:cNvPr id="20" name="TextBox 19"/>
            <p:cNvSpPr txBox="1"/>
            <p:nvPr/>
          </p:nvSpPr>
          <p:spPr>
            <a:xfrm>
              <a:off x="2087562" y="1892300"/>
              <a:ext cx="17283113" cy="830997"/>
            </a:xfrm>
            <a:prstGeom prst="rect">
              <a:avLst/>
            </a:prstGeom>
            <a:noFill/>
          </p:spPr>
          <p:txBody>
            <a:bodyPr wrap="square" rtlCol="0">
              <a:spAutoFit/>
            </a:bodyPr>
            <a:lstStyle/>
            <a:p>
              <a:pPr lvl="0"/>
              <a:r>
                <a:rPr lang="en-US" sz="2000" b="1" dirty="0">
                  <a:solidFill>
                    <a:srgbClr val="1D93A5"/>
                  </a:solidFill>
                  <a:latin typeface="Tahoma" pitchFamily="34" charset="0"/>
                  <a:ea typeface="Tahoma" pitchFamily="34" charset="0"/>
                  <a:cs typeface="Tahoma" pitchFamily="34" charset="0"/>
                </a:rPr>
                <a:t> </a:t>
              </a:r>
              <a:r>
                <a:rPr lang="en-US" sz="2000" b="1" dirty="0" err="1">
                  <a:solidFill>
                    <a:srgbClr val="1D93A5"/>
                  </a:solidFill>
                  <a:latin typeface="Tahoma" pitchFamily="34" charset="0"/>
                  <a:ea typeface="Tahoma" pitchFamily="34" charset="0"/>
                  <a:cs typeface="Tahoma" pitchFamily="34" charset="0"/>
                </a:rPr>
                <a:t>TÌM</a:t>
              </a:r>
              <a:r>
                <a:rPr lang="en-US" sz="2000" b="1" dirty="0">
                  <a:solidFill>
                    <a:srgbClr val="1D93A5"/>
                  </a:solidFill>
                  <a:latin typeface="Tahoma" pitchFamily="34" charset="0"/>
                  <a:ea typeface="Tahoma" pitchFamily="34" charset="0"/>
                  <a:cs typeface="Tahoma" pitchFamily="34" charset="0"/>
                </a:rPr>
                <a:t> </a:t>
              </a:r>
              <a:r>
                <a:rPr lang="en-US" sz="2000" b="1" dirty="0" err="1">
                  <a:solidFill>
                    <a:srgbClr val="1D93A5"/>
                  </a:solidFill>
                  <a:latin typeface="Tahoma" pitchFamily="34" charset="0"/>
                  <a:ea typeface="Tahoma" pitchFamily="34" charset="0"/>
                  <a:cs typeface="Tahoma" pitchFamily="34" charset="0"/>
                </a:rPr>
                <a:t>HIỂU</a:t>
              </a:r>
              <a:r>
                <a:rPr lang="en-US" sz="2000" b="1" dirty="0">
                  <a:solidFill>
                    <a:srgbClr val="1D93A5"/>
                  </a:solidFill>
                  <a:latin typeface="Tahoma" pitchFamily="34" charset="0"/>
                  <a:ea typeface="Tahoma" pitchFamily="34" charset="0"/>
                  <a:cs typeface="Tahoma" pitchFamily="34" charset="0"/>
                </a:rPr>
                <a:t> CHUNG:</a:t>
              </a:r>
            </a:p>
          </p:txBody>
        </p:sp>
      </p:grpSp>
      <p:sp>
        <p:nvSpPr>
          <p:cNvPr id="25" name="Rectangle 24"/>
          <p:cNvSpPr/>
          <p:nvPr/>
        </p:nvSpPr>
        <p:spPr>
          <a:xfrm>
            <a:off x="698133" y="838200"/>
            <a:ext cx="3885694" cy="423492"/>
          </a:xfrm>
          <a:prstGeom prst="rect">
            <a:avLst/>
          </a:prstGeom>
        </p:spPr>
        <p:txBody>
          <a:bodyPr wrap="square" lIns="38396" tIns="19198" rIns="38396" bIns="19198">
            <a:spAutoFit/>
          </a:bodyPr>
          <a:lstStyle/>
          <a:p>
            <a:r>
              <a:rPr lang="en-US" sz="2500" b="1" dirty="0">
                <a:solidFill>
                  <a:srgbClr val="FF0000"/>
                </a:solidFill>
                <a:latin typeface="Tahoma" pitchFamily="34" charset="0"/>
                <a:ea typeface="Tahoma" pitchFamily="34" charset="0"/>
                <a:cs typeface="Tahoma" pitchFamily="34" charset="0"/>
              </a:rPr>
              <a:t>1. </a:t>
            </a:r>
            <a:r>
              <a:rPr lang="en-US" sz="2500" b="1" dirty="0" err="1">
                <a:solidFill>
                  <a:srgbClr val="FF0000"/>
                </a:solidFill>
                <a:latin typeface="Tahoma" pitchFamily="34" charset="0"/>
                <a:ea typeface="Tahoma" pitchFamily="34" charset="0"/>
                <a:cs typeface="Tahoma" pitchFamily="34" charset="0"/>
              </a:rPr>
              <a:t>Thể</a:t>
            </a:r>
            <a:r>
              <a:rPr lang="en-US" sz="2500" b="1" dirty="0">
                <a:solidFill>
                  <a:srgbClr val="FF0000"/>
                </a:solidFill>
                <a:latin typeface="Tahoma" pitchFamily="34" charset="0"/>
                <a:ea typeface="Tahoma" pitchFamily="34" charset="0"/>
                <a:cs typeface="Tahoma" pitchFamily="34" charset="0"/>
              </a:rPr>
              <a:t> </a:t>
            </a:r>
            <a:r>
              <a:rPr lang="en-US" sz="2500" b="1" dirty="0" err="1" smtClean="0">
                <a:solidFill>
                  <a:srgbClr val="FF0000"/>
                </a:solidFill>
                <a:latin typeface="Tahoma" pitchFamily="34" charset="0"/>
                <a:ea typeface="Tahoma" pitchFamily="34" charset="0"/>
                <a:cs typeface="Tahoma" pitchFamily="34" charset="0"/>
              </a:rPr>
              <a:t>cáo</a:t>
            </a:r>
            <a:endParaRPr lang="en-US" sz="25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3"/>
          <a:stretch>
            <a:fillRect/>
          </a:stretch>
        </p:blipFill>
        <p:spPr>
          <a:xfrm>
            <a:off x="6257712" y="851920"/>
            <a:ext cx="2886295" cy="5861051"/>
          </a:xfrm>
          <a:prstGeom prst="rect">
            <a:avLst/>
          </a:prstGeom>
        </p:spPr>
      </p:pic>
    </p:spTree>
    <p:extLst>
      <p:ext uri="{BB962C8B-B14F-4D97-AF65-F5344CB8AC3E}">
        <p14:creationId xmlns:p14="http://schemas.microsoft.com/office/powerpoint/2010/main" val="19997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3009"/>
                                        </p:tgtEl>
                                        <p:attrNameLst>
                                          <p:attrName>style.visibility</p:attrName>
                                        </p:attrNameLst>
                                      </p:cBhvr>
                                      <p:to>
                                        <p:strVal val="visible"/>
                                      </p:to>
                                    </p:set>
                                    <p:animEffect transition="in" filter="box(in)">
                                      <p:cBhvr>
                                        <p:cTn id="12" dur="500"/>
                                        <p:tgtEl>
                                          <p:spTgt spid="43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00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59832" y="3044961"/>
            <a:ext cx="6012160" cy="768085"/>
          </a:xfrm>
        </p:spPr>
        <p:txBody>
          <a:bodyPr/>
          <a:lstStyle/>
          <a:p>
            <a:pPr algn="ctr"/>
            <a:r>
              <a:rPr lang="en-US" altLang="ko-KR" dirty="0" smtClean="0"/>
              <a:t>KHỞI ĐỘNG</a:t>
            </a:r>
            <a:endParaRPr lang="ko-KR" altLang="en-US" dirty="0"/>
          </a:p>
        </p:txBody>
      </p:sp>
    </p:spTree>
    <p:extLst>
      <p:ext uri="{BB962C8B-B14F-4D97-AF65-F5344CB8AC3E}">
        <p14:creationId xmlns:p14="http://schemas.microsoft.com/office/powerpoint/2010/main" val="2196249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6" name="Rectangle 15"/>
          <p:cNvSpPr/>
          <p:nvPr/>
        </p:nvSpPr>
        <p:spPr>
          <a:xfrm>
            <a:off x="533400" y="1524000"/>
            <a:ext cx="1907700" cy="392714"/>
          </a:xfrm>
          <a:prstGeom prst="rect">
            <a:avLst/>
          </a:prstGeom>
        </p:spPr>
        <p:txBody>
          <a:bodyPr wrap="square" lIns="38396" tIns="19198" rIns="38396" bIns="19198">
            <a:spAutoFit/>
          </a:bodyPr>
          <a:lstStyle/>
          <a:p>
            <a:r>
              <a:rPr lang="fr-FR" sz="2300" b="1" dirty="0">
                <a:solidFill>
                  <a:srgbClr val="C00000"/>
                </a:solidFill>
                <a:latin typeface="Arial" pitchFamily="34" charset="0"/>
                <a:cs typeface="Arial" pitchFamily="34" charset="0"/>
              </a:rPr>
              <a:t>b. </a:t>
            </a:r>
            <a:r>
              <a:rPr lang="fr-FR" sz="2300" b="1" dirty="0" err="1">
                <a:solidFill>
                  <a:srgbClr val="C00000"/>
                </a:solidFill>
                <a:latin typeface="Arial" pitchFamily="34" charset="0"/>
                <a:cs typeface="Arial" pitchFamily="34" charset="0"/>
              </a:rPr>
              <a:t>Đặc</a:t>
            </a:r>
            <a:r>
              <a:rPr lang="fr-FR" sz="2300" b="1" dirty="0">
                <a:solidFill>
                  <a:srgbClr val="C00000"/>
                </a:solidFill>
                <a:latin typeface="Arial" pitchFamily="34" charset="0"/>
                <a:cs typeface="Arial" pitchFamily="34" charset="0"/>
              </a:rPr>
              <a:t> </a:t>
            </a:r>
            <a:r>
              <a:rPr lang="fr-FR" sz="2300" b="1" dirty="0" err="1">
                <a:solidFill>
                  <a:srgbClr val="C00000"/>
                </a:solidFill>
                <a:latin typeface="Arial" pitchFamily="34" charset="0"/>
                <a:cs typeface="Arial" pitchFamily="34" charset="0"/>
              </a:rPr>
              <a:t>trưng</a:t>
            </a:r>
            <a:r>
              <a:rPr lang="fr-FR" sz="2300" b="1" dirty="0">
                <a:solidFill>
                  <a:srgbClr val="C00000"/>
                </a:solidFill>
                <a:latin typeface="Arial" pitchFamily="34" charset="0"/>
                <a:cs typeface="Arial" pitchFamily="34" charset="0"/>
              </a:rPr>
              <a:t> </a:t>
            </a:r>
            <a:endParaRPr lang="vi-VN" sz="2300" b="1" dirty="0">
              <a:solidFill>
                <a:srgbClr val="C00000"/>
              </a:solidFill>
              <a:latin typeface="Arial" pitchFamily="34" charset="0"/>
              <a:cs typeface="Arial" pitchFamily="34" charset="0"/>
            </a:endParaRPr>
          </a:p>
        </p:txBody>
      </p:sp>
      <p:pic>
        <p:nvPicPr>
          <p:cNvPr id="19" name="Picture 18" descr="119935-Chu Han (tho Le Loi).jpg"/>
          <p:cNvPicPr>
            <a:picLocks noChangeAspect="1"/>
          </p:cNvPicPr>
          <p:nvPr/>
        </p:nvPicPr>
        <p:blipFill>
          <a:blip r:embed="rId3"/>
          <a:srcRect l="6502" r="9588"/>
          <a:stretch>
            <a:fillRect/>
          </a:stretch>
        </p:blipFill>
        <p:spPr>
          <a:xfrm>
            <a:off x="5000569" y="2063256"/>
            <a:ext cx="3898902" cy="4076700"/>
          </a:xfrm>
          <a:prstGeom prst="rect">
            <a:avLst/>
          </a:prstGeom>
        </p:spPr>
      </p:pic>
      <p:pic>
        <p:nvPicPr>
          <p:cNvPr id="20" name="Picture 4" descr="bndc_title_2"/>
          <p:cNvPicPr>
            <a:picLocks noChangeAspect="1" noChangeArrowheads="1"/>
          </p:cNvPicPr>
          <p:nvPr/>
        </p:nvPicPr>
        <p:blipFill>
          <a:blip r:embed="rId4"/>
          <a:srcRect/>
          <a:stretch>
            <a:fillRect/>
          </a:stretch>
        </p:blipFill>
        <p:spPr bwMode="auto">
          <a:xfrm>
            <a:off x="5600566" y="996321"/>
            <a:ext cx="2812778" cy="1036422"/>
          </a:xfrm>
          <a:prstGeom prst="rect">
            <a:avLst/>
          </a:prstGeom>
          <a:noFill/>
          <a:ln w="9525">
            <a:noFill/>
            <a:miter lim="800000"/>
            <a:headEnd/>
            <a:tailEnd/>
          </a:ln>
        </p:spPr>
      </p:pic>
      <p:sp>
        <p:nvSpPr>
          <p:cNvPr id="45" name="Rectangle 44"/>
          <p:cNvSpPr/>
          <p:nvPr/>
        </p:nvSpPr>
        <p:spPr>
          <a:xfrm>
            <a:off x="698132" y="381014"/>
            <a:ext cx="2537241" cy="408103"/>
          </a:xfrm>
          <a:prstGeom prst="rect">
            <a:avLst/>
          </a:prstGeom>
        </p:spPr>
        <p:txBody>
          <a:bodyPr wrap="square" lIns="38396" tIns="19198" rIns="38396" bIns="19198">
            <a:spAutoFit/>
          </a:bodyPr>
          <a:lstStyle/>
          <a:p>
            <a:r>
              <a:rPr lang="en-US" sz="2400" b="1" dirty="0">
                <a:solidFill>
                  <a:srgbClr val="FF0000"/>
                </a:solidFill>
                <a:latin typeface="Tahoma" pitchFamily="34" charset="0"/>
                <a:ea typeface="Tahoma" pitchFamily="34" charset="0"/>
                <a:cs typeface="Tahoma" pitchFamily="34" charset="0"/>
              </a:rPr>
              <a:t>1. </a:t>
            </a:r>
            <a:r>
              <a:rPr lang="en-US" sz="2400" b="1" dirty="0" err="1">
                <a:solidFill>
                  <a:srgbClr val="FF0000"/>
                </a:solidFill>
                <a:latin typeface="Tahoma" pitchFamily="34" charset="0"/>
                <a:ea typeface="Tahoma" pitchFamily="34" charset="0"/>
                <a:cs typeface="Tahoma" pitchFamily="34" charset="0"/>
              </a:rPr>
              <a:t>Thể</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loại</a:t>
            </a:r>
            <a:endParaRPr lang="en-US" sz="2400" b="1" dirty="0">
              <a:solidFill>
                <a:srgbClr val="FF0000"/>
              </a:solidFill>
              <a:latin typeface="Tahoma" pitchFamily="34" charset="0"/>
              <a:ea typeface="Tahoma" pitchFamily="34" charset="0"/>
              <a:cs typeface="Tahoma" pitchFamily="34" charset="0"/>
            </a:endParaRPr>
          </a:p>
        </p:txBody>
      </p:sp>
      <p:grpSp>
        <p:nvGrpSpPr>
          <p:cNvPr id="51" name="Group 13"/>
          <p:cNvGrpSpPr/>
          <p:nvPr/>
        </p:nvGrpSpPr>
        <p:grpSpPr>
          <a:xfrm>
            <a:off x="228607" y="2133614"/>
            <a:ext cx="5392249" cy="507831"/>
            <a:chOff x="2428842" y="4007853"/>
            <a:chExt cx="14381203" cy="1015661"/>
          </a:xfrm>
        </p:grpSpPr>
        <p:sp>
          <p:nvSpPr>
            <p:cNvPr id="52" name="Rectangle 51"/>
            <p:cNvSpPr/>
            <p:nvPr/>
          </p:nvSpPr>
          <p:spPr>
            <a:xfrm>
              <a:off x="3124741" y="4007853"/>
              <a:ext cx="13685304" cy="1015661"/>
            </a:xfrm>
            <a:prstGeom prst="rect">
              <a:avLst/>
            </a:prstGeom>
          </p:spPr>
          <p:txBody>
            <a:bodyPr wrap="square">
              <a:spAutoFit/>
            </a:bodyPr>
            <a:lstStyle/>
            <a:p>
              <a:pPr>
                <a:lnSpc>
                  <a:spcPct val="150000"/>
                </a:lnSpc>
                <a:defRPr/>
              </a:pPr>
              <a:r>
                <a:rPr lang="en-US" b="1" dirty="0" err="1">
                  <a:latin typeface="Arial" pitchFamily="34" charset="0"/>
                  <a:cs typeface="Arial" pitchFamily="34" charset="0"/>
                </a:rPr>
                <a:t>Lời</a:t>
              </a:r>
              <a:r>
                <a:rPr lang="en-US" b="1" dirty="0">
                  <a:latin typeface="Arial" pitchFamily="34" charset="0"/>
                  <a:cs typeface="Arial" pitchFamily="34" charset="0"/>
                </a:rPr>
                <a:t> </a:t>
              </a:r>
              <a:r>
                <a:rPr lang="en-US" b="1" dirty="0" err="1">
                  <a:latin typeface="Arial" pitchFamily="34" charset="0"/>
                  <a:cs typeface="Arial" pitchFamily="34" charset="0"/>
                </a:rPr>
                <a:t>lẽ</a:t>
              </a:r>
              <a:r>
                <a:rPr lang="en-US" b="1" dirty="0">
                  <a:latin typeface="Arial" pitchFamily="34" charset="0"/>
                  <a:cs typeface="Arial" pitchFamily="34" charset="0"/>
                </a:rPr>
                <a:t> </a:t>
              </a:r>
              <a:r>
                <a:rPr lang="en-US" b="1" dirty="0" err="1">
                  <a:latin typeface="Arial" pitchFamily="34" charset="0"/>
                  <a:cs typeface="Arial" pitchFamily="34" charset="0"/>
                </a:rPr>
                <a:t>đanh</a:t>
              </a:r>
              <a:r>
                <a:rPr lang="en-US" b="1" dirty="0">
                  <a:latin typeface="Arial" pitchFamily="34" charset="0"/>
                  <a:cs typeface="Arial" pitchFamily="34" charset="0"/>
                </a:rPr>
                <a:t> </a:t>
              </a:r>
              <a:r>
                <a:rPr lang="en-US" b="1" dirty="0" err="1">
                  <a:latin typeface="Arial" pitchFamily="34" charset="0"/>
                  <a:cs typeface="Arial" pitchFamily="34" charset="0"/>
                </a:rPr>
                <a:t>thép</a:t>
              </a:r>
              <a:r>
                <a:rPr lang="en-US" b="1" dirty="0">
                  <a:latin typeface="Arial" pitchFamily="34" charset="0"/>
                  <a:cs typeface="Arial" pitchFamily="34" charset="0"/>
                </a:rPr>
                <a:t>, </a:t>
              </a:r>
              <a:r>
                <a:rPr lang="en-US" b="1" dirty="0" err="1">
                  <a:latin typeface="Arial" pitchFamily="34" charset="0"/>
                  <a:cs typeface="Arial" pitchFamily="34" charset="0"/>
                </a:rPr>
                <a:t>lí</a:t>
              </a:r>
              <a:r>
                <a:rPr lang="en-US" b="1" dirty="0">
                  <a:latin typeface="Arial" pitchFamily="34" charset="0"/>
                  <a:cs typeface="Arial" pitchFamily="34" charset="0"/>
                </a:rPr>
                <a:t> </a:t>
              </a:r>
              <a:r>
                <a:rPr lang="en-US" b="1" dirty="0" err="1">
                  <a:latin typeface="Arial" pitchFamily="34" charset="0"/>
                  <a:cs typeface="Arial" pitchFamily="34" charset="0"/>
                </a:rPr>
                <a:t>luận</a:t>
              </a:r>
              <a:r>
                <a:rPr lang="en-US" b="1" dirty="0">
                  <a:latin typeface="Arial" pitchFamily="34" charset="0"/>
                  <a:cs typeface="Arial" pitchFamily="34" charset="0"/>
                </a:rPr>
                <a:t> </a:t>
              </a:r>
              <a:r>
                <a:rPr lang="en-US" b="1" dirty="0" err="1">
                  <a:latin typeface="Arial" pitchFamily="34" charset="0"/>
                  <a:cs typeface="Arial" pitchFamily="34" charset="0"/>
                </a:rPr>
                <a:t>sắc</a:t>
              </a:r>
              <a:r>
                <a:rPr lang="en-US" b="1" dirty="0">
                  <a:latin typeface="Arial" pitchFamily="34" charset="0"/>
                  <a:cs typeface="Arial" pitchFamily="34" charset="0"/>
                </a:rPr>
                <a:t> </a:t>
              </a:r>
              <a:r>
                <a:rPr lang="en-US" b="1" dirty="0" err="1">
                  <a:latin typeface="Arial" pitchFamily="34" charset="0"/>
                  <a:cs typeface="Arial" pitchFamily="34" charset="0"/>
                </a:rPr>
                <a:t>bén</a:t>
              </a:r>
              <a:endParaRPr lang="en-US" b="1" dirty="0">
                <a:latin typeface="Arial" pitchFamily="34" charset="0"/>
                <a:cs typeface="Arial" pitchFamily="34" charset="0"/>
              </a:endParaRPr>
            </a:p>
          </p:txBody>
        </p:sp>
        <p:grpSp>
          <p:nvGrpSpPr>
            <p:cNvPr id="53" name="Group 58"/>
            <p:cNvGrpSpPr/>
            <p:nvPr/>
          </p:nvGrpSpPr>
          <p:grpSpPr>
            <a:xfrm>
              <a:off x="2428842" y="4396400"/>
              <a:ext cx="468313" cy="468313"/>
              <a:chOff x="2204908" y="4489707"/>
              <a:chExt cx="468313" cy="468313"/>
            </a:xfrm>
          </p:grpSpPr>
          <p:sp>
            <p:nvSpPr>
              <p:cNvPr id="54"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b="1"/>
              </a:p>
            </p:txBody>
          </p:sp>
          <p:sp>
            <p:nvSpPr>
              <p:cNvPr id="55"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b="1"/>
              </a:p>
            </p:txBody>
          </p:sp>
        </p:grpSp>
      </p:grpSp>
      <p:grpSp>
        <p:nvGrpSpPr>
          <p:cNvPr id="56" name="Group 13"/>
          <p:cNvGrpSpPr/>
          <p:nvPr/>
        </p:nvGrpSpPr>
        <p:grpSpPr>
          <a:xfrm>
            <a:off x="152407" y="2895600"/>
            <a:ext cx="5392249" cy="923330"/>
            <a:chOff x="2428842" y="4007853"/>
            <a:chExt cx="14381203" cy="1846658"/>
          </a:xfrm>
        </p:grpSpPr>
        <p:sp>
          <p:nvSpPr>
            <p:cNvPr id="57" name="Rectangle 56"/>
            <p:cNvSpPr/>
            <p:nvPr/>
          </p:nvSpPr>
          <p:spPr>
            <a:xfrm>
              <a:off x="3124741" y="4007853"/>
              <a:ext cx="13685304" cy="1846658"/>
            </a:xfrm>
            <a:prstGeom prst="rect">
              <a:avLst/>
            </a:prstGeom>
          </p:spPr>
          <p:txBody>
            <a:bodyPr wrap="square">
              <a:spAutoFit/>
            </a:bodyPr>
            <a:lstStyle/>
            <a:p>
              <a:pPr>
                <a:lnSpc>
                  <a:spcPct val="150000"/>
                </a:lnSpc>
                <a:defRPr/>
              </a:pPr>
              <a:r>
                <a:rPr lang="en-US" b="1" dirty="0" err="1">
                  <a:latin typeface="Arial" pitchFamily="34" charset="0"/>
                  <a:cs typeface="Arial" pitchFamily="34" charset="0"/>
                </a:rPr>
                <a:t>Kết</a:t>
              </a:r>
              <a:r>
                <a:rPr lang="en-US" b="1" dirty="0">
                  <a:latin typeface="Arial" pitchFamily="34" charset="0"/>
                  <a:cs typeface="Arial" pitchFamily="34" charset="0"/>
                </a:rPr>
                <a:t> </a:t>
              </a:r>
              <a:r>
                <a:rPr lang="en-US" b="1" dirty="0" err="1">
                  <a:latin typeface="Arial" pitchFamily="34" charset="0"/>
                  <a:cs typeface="Arial" pitchFamily="34" charset="0"/>
                </a:rPr>
                <a:t>cấu</a:t>
              </a:r>
              <a:r>
                <a:rPr lang="en-US" b="1" dirty="0">
                  <a:latin typeface="Arial" pitchFamily="34" charset="0"/>
                  <a:cs typeface="Arial" pitchFamily="34" charset="0"/>
                </a:rPr>
                <a:t> </a:t>
              </a:r>
              <a:r>
                <a:rPr lang="en-US" b="1" dirty="0" err="1">
                  <a:latin typeface="Arial" pitchFamily="34" charset="0"/>
                  <a:cs typeface="Arial" pitchFamily="34" charset="0"/>
                </a:rPr>
                <a:t>chặt</a:t>
              </a:r>
              <a:r>
                <a:rPr lang="en-US" b="1" dirty="0">
                  <a:latin typeface="Arial" pitchFamily="34" charset="0"/>
                  <a:cs typeface="Arial" pitchFamily="34" charset="0"/>
                </a:rPr>
                <a:t> </a:t>
              </a:r>
              <a:r>
                <a:rPr lang="en-US" b="1" dirty="0" err="1">
                  <a:latin typeface="Arial" pitchFamily="34" charset="0"/>
                  <a:cs typeface="Arial" pitchFamily="34" charset="0"/>
                </a:rPr>
                <a:t>chẽ</a:t>
              </a:r>
              <a:r>
                <a:rPr lang="en-US" b="1" dirty="0">
                  <a:latin typeface="Arial" pitchFamily="34" charset="0"/>
                  <a:cs typeface="Arial" pitchFamily="34" charset="0"/>
                </a:rPr>
                <a:t>, </a:t>
              </a:r>
              <a:r>
                <a:rPr lang="en-US" b="1" dirty="0" err="1">
                  <a:latin typeface="Arial" pitchFamily="34" charset="0"/>
                  <a:cs typeface="Arial" pitchFamily="34" charset="0"/>
                </a:rPr>
                <a:t>mạch</a:t>
              </a:r>
              <a:r>
                <a:rPr lang="en-US" b="1" dirty="0">
                  <a:latin typeface="Arial" pitchFamily="34" charset="0"/>
                  <a:cs typeface="Arial" pitchFamily="34" charset="0"/>
                </a:rPr>
                <a:t> </a:t>
              </a:r>
              <a:r>
                <a:rPr lang="en-US" b="1" dirty="0" err="1" smtClean="0">
                  <a:latin typeface="Arial" pitchFamily="34" charset="0"/>
                  <a:cs typeface="Arial" pitchFamily="34" charset="0"/>
                </a:rPr>
                <a:t>lạc</a:t>
              </a:r>
              <a:r>
                <a:rPr lang="en-US" b="1" dirty="0" smtClean="0">
                  <a:latin typeface="Arial" pitchFamily="34" charset="0"/>
                  <a:cs typeface="Arial" pitchFamily="34" charset="0"/>
                </a:rPr>
                <a:t>, </a:t>
              </a:r>
              <a:r>
                <a:rPr lang="en-US" b="1" dirty="0" err="1" smtClean="0">
                  <a:latin typeface="Arial" pitchFamily="34" charset="0"/>
                  <a:cs typeface="Arial" pitchFamily="34" charset="0"/>
                </a:rPr>
                <a:t>giàu</a:t>
              </a:r>
              <a:r>
                <a:rPr lang="en-US" b="1" dirty="0" smtClean="0">
                  <a:latin typeface="Arial" pitchFamily="34" charset="0"/>
                  <a:cs typeface="Arial" pitchFamily="34" charset="0"/>
                </a:rPr>
                <a:t> </a:t>
              </a:r>
              <a:r>
                <a:rPr lang="en-US" b="1" dirty="0" err="1" smtClean="0">
                  <a:latin typeface="Arial" pitchFamily="34" charset="0"/>
                  <a:cs typeface="Arial" pitchFamily="34" charset="0"/>
                </a:rPr>
                <a:t>yếu</a:t>
              </a:r>
              <a:r>
                <a:rPr lang="en-US" b="1" dirty="0" smtClean="0">
                  <a:latin typeface="Arial" pitchFamily="34" charset="0"/>
                  <a:cs typeface="Arial" pitchFamily="34" charset="0"/>
                </a:rPr>
                <a:t> </a:t>
              </a:r>
            </a:p>
            <a:p>
              <a:pPr>
                <a:lnSpc>
                  <a:spcPct val="150000"/>
                </a:lnSpc>
                <a:defRPr/>
              </a:pPr>
              <a:r>
                <a:rPr lang="en-US" b="1" dirty="0" err="1">
                  <a:latin typeface="Arial" pitchFamily="34" charset="0"/>
                  <a:cs typeface="Arial" pitchFamily="34" charset="0"/>
                </a:rPr>
                <a:t>t</a:t>
              </a:r>
              <a:r>
                <a:rPr lang="en-US" b="1" dirty="0" err="1" smtClean="0">
                  <a:latin typeface="Arial" pitchFamily="34" charset="0"/>
                  <a:cs typeface="Arial" pitchFamily="34" charset="0"/>
                </a:rPr>
                <a:t>ố</a:t>
              </a:r>
              <a:r>
                <a:rPr lang="en-US" b="1" dirty="0" smtClean="0">
                  <a:latin typeface="Arial" pitchFamily="34" charset="0"/>
                  <a:cs typeface="Arial" pitchFamily="34" charset="0"/>
                </a:rPr>
                <a:t> </a:t>
              </a:r>
              <a:r>
                <a:rPr lang="en-US" b="1" dirty="0" err="1" smtClean="0">
                  <a:latin typeface="Arial" pitchFamily="34" charset="0"/>
                  <a:cs typeface="Arial" pitchFamily="34" charset="0"/>
                </a:rPr>
                <a:t>biểu</a:t>
              </a:r>
              <a:r>
                <a:rPr lang="en-US" b="1" dirty="0" smtClean="0">
                  <a:latin typeface="Arial" pitchFamily="34" charset="0"/>
                  <a:cs typeface="Arial" pitchFamily="34" charset="0"/>
                </a:rPr>
                <a:t> </a:t>
              </a:r>
              <a:r>
                <a:rPr lang="en-US" b="1" dirty="0" err="1" smtClean="0">
                  <a:latin typeface="Arial" pitchFamily="34" charset="0"/>
                  <a:cs typeface="Arial" pitchFamily="34" charset="0"/>
                </a:rPr>
                <a:t>cảm</a:t>
              </a:r>
              <a:r>
                <a:rPr lang="en-US" b="1" dirty="0">
                  <a:latin typeface="Arial" pitchFamily="34" charset="0"/>
                  <a:cs typeface="Arial" pitchFamily="34" charset="0"/>
                </a:rPr>
                <a:t>.</a:t>
              </a:r>
            </a:p>
          </p:txBody>
        </p:sp>
        <p:grpSp>
          <p:nvGrpSpPr>
            <p:cNvPr id="58" name="Group 58"/>
            <p:cNvGrpSpPr/>
            <p:nvPr/>
          </p:nvGrpSpPr>
          <p:grpSpPr>
            <a:xfrm>
              <a:off x="2428842" y="4396400"/>
              <a:ext cx="468313" cy="468313"/>
              <a:chOff x="2204908" y="4489707"/>
              <a:chExt cx="468313" cy="468313"/>
            </a:xfrm>
          </p:grpSpPr>
          <p:sp>
            <p:nvSpPr>
              <p:cNvPr id="59"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b="1"/>
              </a:p>
            </p:txBody>
          </p:sp>
          <p:sp>
            <p:nvSpPr>
              <p:cNvPr id="60"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b="1"/>
              </a:p>
            </p:txBody>
          </p:sp>
        </p:grpSp>
      </p:grpSp>
      <p:sp>
        <p:nvSpPr>
          <p:cNvPr id="30" name="Rectangle 29"/>
          <p:cNvSpPr/>
          <p:nvPr/>
        </p:nvSpPr>
        <p:spPr>
          <a:xfrm>
            <a:off x="686313" y="1066800"/>
            <a:ext cx="1811991" cy="392714"/>
          </a:xfrm>
          <a:prstGeom prst="rect">
            <a:avLst/>
          </a:prstGeom>
        </p:spPr>
        <p:txBody>
          <a:bodyPr wrap="none" lIns="38396" tIns="19198" rIns="38396" bIns="19198">
            <a:spAutoFit/>
          </a:bodyPr>
          <a:lstStyle/>
          <a:p>
            <a:r>
              <a:rPr lang="fr-FR" sz="2300" b="1" dirty="0">
                <a:solidFill>
                  <a:srgbClr val="C00000"/>
                </a:solidFill>
                <a:latin typeface="Arial" pitchFamily="34" charset="0"/>
                <a:cs typeface="Arial" pitchFamily="34" charset="0"/>
              </a:rPr>
              <a:t>a. </a:t>
            </a:r>
            <a:r>
              <a:rPr lang="fr-FR" sz="2300" b="1" dirty="0" err="1">
                <a:solidFill>
                  <a:srgbClr val="C00000"/>
                </a:solidFill>
                <a:latin typeface="Arial" pitchFamily="34" charset="0"/>
                <a:cs typeface="Arial" pitchFamily="34" charset="0"/>
              </a:rPr>
              <a:t>Khái</a:t>
            </a:r>
            <a:r>
              <a:rPr lang="fr-FR" sz="2300" b="1" dirty="0">
                <a:solidFill>
                  <a:srgbClr val="C00000"/>
                </a:solidFill>
                <a:latin typeface="Arial" pitchFamily="34" charset="0"/>
                <a:cs typeface="Arial" pitchFamily="34" charset="0"/>
              </a:rPr>
              <a:t> </a:t>
            </a:r>
            <a:r>
              <a:rPr lang="fr-FR" sz="2300" b="1" dirty="0" err="1">
                <a:solidFill>
                  <a:srgbClr val="C00000"/>
                </a:solidFill>
                <a:latin typeface="Arial" pitchFamily="34" charset="0"/>
                <a:cs typeface="Arial" pitchFamily="34" charset="0"/>
              </a:rPr>
              <a:t>niệm</a:t>
            </a:r>
            <a:endParaRPr lang="vi-VN" sz="23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0845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2" name="Rectangle 11"/>
          <p:cNvSpPr/>
          <p:nvPr/>
        </p:nvSpPr>
        <p:spPr>
          <a:xfrm>
            <a:off x="457736" y="1066800"/>
            <a:ext cx="3551250" cy="423492"/>
          </a:xfrm>
          <a:prstGeom prst="rect">
            <a:avLst/>
          </a:prstGeom>
        </p:spPr>
        <p:txBody>
          <a:bodyPr wrap="none" lIns="38396" tIns="19198" rIns="38396" bIns="19198">
            <a:spAutoFit/>
          </a:bodyPr>
          <a:lstStyle/>
          <a:p>
            <a:r>
              <a:rPr lang="fr-FR" sz="2500" b="1" dirty="0">
                <a:solidFill>
                  <a:srgbClr val="C00000"/>
                </a:solidFill>
                <a:latin typeface="Arial" pitchFamily="34" charset="0"/>
                <a:cs typeface="Arial" pitchFamily="34" charset="0"/>
              </a:rPr>
              <a:t>a. </a:t>
            </a:r>
            <a:r>
              <a:rPr lang="vi-VN" sz="2500" b="1" dirty="0">
                <a:solidFill>
                  <a:srgbClr val="C00000"/>
                </a:solidFill>
                <a:latin typeface="Arial" pitchFamily="34" charset="0"/>
                <a:cs typeface="Arial" pitchFamily="34" charset="0"/>
              </a:rPr>
              <a:t>Hoàn cảnh sáng tác</a:t>
            </a:r>
            <a:r>
              <a:rPr lang="fr-FR" sz="2500" b="1" dirty="0">
                <a:solidFill>
                  <a:srgbClr val="C00000"/>
                </a:solidFill>
                <a:latin typeface="Arial" pitchFamily="34" charset="0"/>
                <a:cs typeface="Arial" pitchFamily="34" charset="0"/>
              </a:rPr>
              <a:t> </a:t>
            </a:r>
            <a:endParaRPr lang="vi-VN" sz="2500" b="1" dirty="0">
              <a:solidFill>
                <a:srgbClr val="C00000"/>
              </a:solidFill>
              <a:latin typeface="Arial" pitchFamily="34" charset="0"/>
              <a:cs typeface="Arial" pitchFamily="34" charset="0"/>
            </a:endParaRPr>
          </a:p>
        </p:txBody>
      </p:sp>
      <p:sp>
        <p:nvSpPr>
          <p:cNvPr id="14" name="Rectangle 13"/>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25" name="Rectangle 24"/>
          <p:cNvSpPr/>
          <p:nvPr/>
        </p:nvSpPr>
        <p:spPr>
          <a:xfrm>
            <a:off x="304802" y="381000"/>
            <a:ext cx="5397867" cy="423492"/>
          </a:xfrm>
          <a:prstGeom prst="rect">
            <a:avLst/>
          </a:prstGeom>
        </p:spPr>
        <p:txBody>
          <a:bodyPr wrap="square" lIns="38396" tIns="19198" rIns="38396" bIns="19198">
            <a:spAutoFit/>
          </a:bodyPr>
          <a:lstStyle/>
          <a:p>
            <a:r>
              <a:rPr lang="en-US" sz="2500" b="1" dirty="0">
                <a:solidFill>
                  <a:srgbClr val="FF0000"/>
                </a:solidFill>
                <a:latin typeface="Tahoma" pitchFamily="34" charset="0"/>
                <a:ea typeface="Tahoma" pitchFamily="34" charset="0"/>
                <a:cs typeface="Tahoma" pitchFamily="34" charset="0"/>
              </a:rPr>
              <a:t>2. </a:t>
            </a:r>
            <a:r>
              <a:rPr lang="en-US" sz="2500" b="1" dirty="0" err="1">
                <a:solidFill>
                  <a:srgbClr val="FF0000"/>
                </a:solidFill>
                <a:latin typeface="Tahoma" pitchFamily="34" charset="0"/>
                <a:ea typeface="Tahoma" pitchFamily="34" charset="0"/>
                <a:cs typeface="Tahoma" pitchFamily="34" charset="0"/>
              </a:rPr>
              <a:t>Tác</a:t>
            </a:r>
            <a:r>
              <a:rPr lang="en-US" sz="2500" b="1" dirty="0">
                <a:solidFill>
                  <a:srgbClr val="FF0000"/>
                </a:solidFill>
                <a:latin typeface="Tahoma" pitchFamily="34" charset="0"/>
                <a:ea typeface="Tahoma" pitchFamily="34" charset="0"/>
                <a:cs typeface="Tahoma" pitchFamily="34" charset="0"/>
              </a:rPr>
              <a:t> </a:t>
            </a:r>
            <a:r>
              <a:rPr lang="en-US" sz="2500" b="1" dirty="0" err="1">
                <a:solidFill>
                  <a:srgbClr val="FF0000"/>
                </a:solidFill>
                <a:latin typeface="Tahoma" pitchFamily="34" charset="0"/>
                <a:ea typeface="Tahoma" pitchFamily="34" charset="0"/>
                <a:cs typeface="Tahoma" pitchFamily="34" charset="0"/>
              </a:rPr>
              <a:t>phẩm</a:t>
            </a:r>
            <a:r>
              <a:rPr lang="en-US" sz="2500" b="1" dirty="0">
                <a:solidFill>
                  <a:srgbClr val="FF0000"/>
                </a:solidFill>
                <a:latin typeface="Tahoma" pitchFamily="34" charset="0"/>
                <a:ea typeface="Tahoma" pitchFamily="34" charset="0"/>
                <a:cs typeface="Tahoma" pitchFamily="34" charset="0"/>
              </a:rPr>
              <a:t> </a:t>
            </a:r>
            <a:r>
              <a:rPr lang="en-US" sz="2500" b="1" dirty="0" err="1">
                <a:solidFill>
                  <a:srgbClr val="FF0000"/>
                </a:solidFill>
                <a:latin typeface="Tahoma" pitchFamily="34" charset="0"/>
                <a:ea typeface="Tahoma" pitchFamily="34" charset="0"/>
                <a:cs typeface="Tahoma" pitchFamily="34" charset="0"/>
              </a:rPr>
              <a:t>Đại</a:t>
            </a:r>
            <a:r>
              <a:rPr lang="en-US" sz="2500" b="1" dirty="0">
                <a:solidFill>
                  <a:srgbClr val="FF0000"/>
                </a:solidFill>
                <a:latin typeface="Tahoma" pitchFamily="34" charset="0"/>
                <a:ea typeface="Tahoma" pitchFamily="34" charset="0"/>
                <a:cs typeface="Tahoma" pitchFamily="34" charset="0"/>
              </a:rPr>
              <a:t> </a:t>
            </a:r>
            <a:r>
              <a:rPr lang="en-US" sz="2500" b="1" dirty="0" err="1">
                <a:solidFill>
                  <a:srgbClr val="FF0000"/>
                </a:solidFill>
                <a:latin typeface="Tahoma" pitchFamily="34" charset="0"/>
                <a:ea typeface="Tahoma" pitchFamily="34" charset="0"/>
                <a:cs typeface="Tahoma" pitchFamily="34" charset="0"/>
              </a:rPr>
              <a:t>cáo</a:t>
            </a:r>
            <a:r>
              <a:rPr lang="en-US" sz="2500" b="1" dirty="0">
                <a:solidFill>
                  <a:srgbClr val="FF0000"/>
                </a:solidFill>
                <a:latin typeface="Tahoma" pitchFamily="34" charset="0"/>
                <a:ea typeface="Tahoma" pitchFamily="34" charset="0"/>
                <a:cs typeface="Tahoma" pitchFamily="34" charset="0"/>
              </a:rPr>
              <a:t> </a:t>
            </a:r>
            <a:r>
              <a:rPr lang="en-US" sz="2500" b="1" dirty="0" err="1">
                <a:solidFill>
                  <a:srgbClr val="FF0000"/>
                </a:solidFill>
                <a:latin typeface="Tahoma" pitchFamily="34" charset="0"/>
                <a:ea typeface="Tahoma" pitchFamily="34" charset="0"/>
                <a:cs typeface="Tahoma" pitchFamily="34" charset="0"/>
              </a:rPr>
              <a:t>bình</a:t>
            </a:r>
            <a:r>
              <a:rPr lang="en-US" sz="2500" b="1" dirty="0">
                <a:solidFill>
                  <a:srgbClr val="FF0000"/>
                </a:solidFill>
                <a:latin typeface="Tahoma" pitchFamily="34" charset="0"/>
                <a:ea typeface="Tahoma" pitchFamily="34" charset="0"/>
                <a:cs typeface="Tahoma" pitchFamily="34" charset="0"/>
              </a:rPr>
              <a:t> </a:t>
            </a:r>
            <a:r>
              <a:rPr lang="en-US" sz="2500" b="1" dirty="0" err="1">
                <a:solidFill>
                  <a:srgbClr val="FF0000"/>
                </a:solidFill>
                <a:latin typeface="Tahoma" pitchFamily="34" charset="0"/>
                <a:ea typeface="Tahoma" pitchFamily="34" charset="0"/>
                <a:cs typeface="Tahoma" pitchFamily="34" charset="0"/>
              </a:rPr>
              <a:t>Ngô</a:t>
            </a:r>
            <a:r>
              <a:rPr lang="en-US" sz="2500" b="1" dirty="0">
                <a:solidFill>
                  <a:srgbClr val="FF0000"/>
                </a:solidFill>
                <a:latin typeface="Tahoma" pitchFamily="34" charset="0"/>
                <a:ea typeface="Tahoma" pitchFamily="34" charset="0"/>
                <a:cs typeface="Tahoma" pitchFamily="34" charset="0"/>
              </a:rPr>
              <a:t> </a:t>
            </a:r>
          </a:p>
        </p:txBody>
      </p:sp>
      <p:grpSp>
        <p:nvGrpSpPr>
          <p:cNvPr id="26" name="Group 13"/>
          <p:cNvGrpSpPr/>
          <p:nvPr/>
        </p:nvGrpSpPr>
        <p:grpSpPr>
          <a:xfrm>
            <a:off x="172025" y="1676407"/>
            <a:ext cx="8362377" cy="1695336"/>
            <a:chOff x="2428842" y="4209309"/>
            <a:chExt cx="19403247" cy="3390670"/>
          </a:xfrm>
        </p:grpSpPr>
        <p:sp>
          <p:nvSpPr>
            <p:cNvPr id="27" name="Rectangle 26"/>
            <p:cNvSpPr/>
            <p:nvPr/>
          </p:nvSpPr>
          <p:spPr>
            <a:xfrm>
              <a:off x="3124740" y="4209309"/>
              <a:ext cx="18707349" cy="3390670"/>
            </a:xfrm>
            <a:prstGeom prst="rect">
              <a:avLst/>
            </a:prstGeom>
          </p:spPr>
          <p:txBody>
            <a:bodyPr wrap="square">
              <a:spAutoFit/>
            </a:bodyPr>
            <a:lstStyle/>
            <a:p>
              <a:pPr algn="just">
                <a:lnSpc>
                  <a:spcPts val="2519"/>
                </a:lnSpc>
                <a:defRPr/>
              </a:pPr>
              <a:r>
                <a:rPr lang="vi-VN" sz="2800" b="1" dirty="0">
                  <a:latin typeface="Calibri" pitchFamily="34" charset="0"/>
                  <a:cs typeface="Calibri" pitchFamily="34" charset="0"/>
                </a:rPr>
                <a:t>Mùa đông năm 1427, sau khi diệt viện, chém Liễu Thăng, đuổi Mộc Thạnh,</a:t>
              </a:r>
              <a:r>
                <a:rPr lang="en-US" sz="2800" b="1" dirty="0">
                  <a:latin typeface="Calibri" pitchFamily="34" charset="0"/>
                  <a:cs typeface="Calibri" pitchFamily="34" charset="0"/>
                </a:rPr>
                <a:t> </a:t>
              </a:r>
              <a:r>
                <a:rPr lang="vi-VN" sz="2800" b="1" dirty="0">
                  <a:latin typeface="Calibri" pitchFamily="34" charset="0"/>
                  <a:cs typeface="Calibri" pitchFamily="34" charset="0"/>
                </a:rPr>
                <a:t>tổng binh Vương Thông đang cố thủ trong thành Đông Quan phải xin hàng, cuộc kháng chiến</a:t>
              </a:r>
              <a:r>
                <a:rPr lang="en-US" sz="2800" b="1" dirty="0">
                  <a:latin typeface="Calibri" pitchFamily="34" charset="0"/>
                  <a:cs typeface="Calibri" pitchFamily="34" charset="0"/>
                </a:rPr>
                <a:t> </a:t>
              </a:r>
              <a:r>
                <a:rPr lang="vi-VN" sz="2800" b="1" dirty="0">
                  <a:latin typeface="Calibri" pitchFamily="34" charset="0"/>
                  <a:cs typeface="Calibri" pitchFamily="34" charset="0"/>
                </a:rPr>
                <a:t>chống giặc Minh hoàn toàn thắng lợi</a:t>
              </a:r>
              <a:endParaRPr lang="en-US" sz="2800" b="1" dirty="0">
                <a:solidFill>
                  <a:schemeClr val="tx1">
                    <a:lumMod val="95000"/>
                    <a:lumOff val="5000"/>
                  </a:schemeClr>
                </a:solidFill>
                <a:latin typeface="Calibri" pitchFamily="34" charset="0"/>
                <a:cs typeface="Calibri" pitchFamily="34" charset="0"/>
              </a:endParaRPr>
            </a:p>
          </p:txBody>
        </p:sp>
        <p:grpSp>
          <p:nvGrpSpPr>
            <p:cNvPr id="28" name="Group 58"/>
            <p:cNvGrpSpPr/>
            <p:nvPr/>
          </p:nvGrpSpPr>
          <p:grpSpPr>
            <a:xfrm>
              <a:off x="2428842" y="4396400"/>
              <a:ext cx="468313" cy="468313"/>
              <a:chOff x="2204908" y="4489707"/>
              <a:chExt cx="468313" cy="468313"/>
            </a:xfrm>
          </p:grpSpPr>
          <p:sp>
            <p:nvSpPr>
              <p:cNvPr id="29"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300" b="1"/>
              </a:p>
            </p:txBody>
          </p:sp>
          <p:sp>
            <p:nvSpPr>
              <p:cNvPr id="30"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300" b="1"/>
              </a:p>
            </p:txBody>
          </p:sp>
        </p:grpSp>
      </p:grpSp>
      <p:sp>
        <p:nvSpPr>
          <p:cNvPr id="2" name="TextBox 1"/>
          <p:cNvSpPr txBox="1"/>
          <p:nvPr/>
        </p:nvSpPr>
        <p:spPr>
          <a:xfrm>
            <a:off x="471940" y="3676478"/>
            <a:ext cx="7986260" cy="2246769"/>
          </a:xfrm>
          <a:prstGeom prst="rect">
            <a:avLst/>
          </a:prstGeom>
          <a:noFill/>
        </p:spPr>
        <p:txBody>
          <a:bodyPr wrap="square" rtlCol="0">
            <a:spAutoFit/>
          </a:bodyPr>
          <a:lstStyle/>
          <a:p>
            <a:r>
              <a:rPr lang="vi-VN" sz="2800" b="1" dirty="0">
                <a:cs typeface="Arial" pitchFamily="34" charset="0"/>
              </a:rPr>
              <a:t>Năm 1428, Lê Lợi lên ngôi hoàng đế, lập ra triều đình Hậu Lê, sai Nguyễn Trãi viết Bình Ngô đại cáo để bố cáo cho toàn dân được biết chiến thắng vĩ đại của quân </a:t>
            </a:r>
            <a:r>
              <a:rPr lang="vi-VN" sz="2800" b="1" dirty="0" smtClean="0">
                <a:cs typeface="Arial" pitchFamily="34" charset="0"/>
              </a:rPr>
              <a:t>dân</a:t>
            </a:r>
            <a:r>
              <a:rPr lang="en-US" sz="2800" b="1" dirty="0" smtClean="0">
                <a:cs typeface="Arial" pitchFamily="34" charset="0"/>
              </a:rPr>
              <a:t>.</a:t>
            </a:r>
            <a:endParaRPr lang="vi-VN" sz="2800" b="1" dirty="0">
              <a:cs typeface="Arial" pitchFamily="34" charset="0"/>
            </a:endParaRPr>
          </a:p>
          <a:p>
            <a:endParaRPr lang="en-US" sz="2800" dirty="0"/>
          </a:p>
        </p:txBody>
      </p:sp>
      <p:sp>
        <p:nvSpPr>
          <p:cNvPr id="38" name="Freeform 6"/>
          <p:cNvSpPr>
            <a:spLocks/>
          </p:cNvSpPr>
          <p:nvPr/>
        </p:nvSpPr>
        <p:spPr bwMode="auto">
          <a:xfrm>
            <a:off x="304807" y="3728250"/>
            <a:ext cx="201833" cy="234157"/>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300" b="1"/>
          </a:p>
        </p:txBody>
      </p:sp>
    </p:spTree>
    <p:extLst>
      <p:ext uri="{BB962C8B-B14F-4D97-AF65-F5344CB8AC3E}">
        <p14:creationId xmlns:p14="http://schemas.microsoft.com/office/powerpoint/2010/main" val="39847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2" name="Rectangle 11"/>
          <p:cNvSpPr/>
          <p:nvPr/>
        </p:nvSpPr>
        <p:spPr>
          <a:xfrm>
            <a:off x="286315" y="990600"/>
            <a:ext cx="1805579" cy="423492"/>
          </a:xfrm>
          <a:prstGeom prst="rect">
            <a:avLst/>
          </a:prstGeom>
        </p:spPr>
        <p:txBody>
          <a:bodyPr wrap="none" lIns="38396" tIns="19198" rIns="38396" bIns="19198">
            <a:spAutoFit/>
          </a:bodyPr>
          <a:lstStyle/>
          <a:p>
            <a:r>
              <a:rPr lang="vi-VN" sz="2500" b="1" dirty="0">
                <a:solidFill>
                  <a:srgbClr val="C00000"/>
                </a:solidFill>
                <a:latin typeface="Arial" pitchFamily="34" charset="0"/>
                <a:cs typeface="Arial" pitchFamily="34" charset="0"/>
              </a:rPr>
              <a:t>b. Nhan đề</a:t>
            </a:r>
            <a:r>
              <a:rPr lang="fr-FR" sz="2500" b="1" dirty="0">
                <a:solidFill>
                  <a:srgbClr val="C00000"/>
                </a:solidFill>
                <a:latin typeface="Arial" pitchFamily="34" charset="0"/>
                <a:cs typeface="Arial" pitchFamily="34" charset="0"/>
              </a:rPr>
              <a:t> </a:t>
            </a:r>
            <a:endParaRPr lang="vi-VN" sz="2500" b="1" dirty="0">
              <a:solidFill>
                <a:srgbClr val="C00000"/>
              </a:solidFill>
              <a:latin typeface="Arial" pitchFamily="34" charset="0"/>
              <a:cs typeface="Arial" pitchFamily="34" charset="0"/>
            </a:endParaRPr>
          </a:p>
        </p:txBody>
      </p:sp>
      <p:sp>
        <p:nvSpPr>
          <p:cNvPr id="25" name="Freeform 5"/>
          <p:cNvSpPr>
            <a:spLocks/>
          </p:cNvSpPr>
          <p:nvPr/>
        </p:nvSpPr>
        <p:spPr bwMode="auto">
          <a:xfrm>
            <a:off x="4790425" y="3865708"/>
            <a:ext cx="267204" cy="24588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2"/>
          </a:solidFill>
          <a:ln>
            <a:noFill/>
          </a:ln>
        </p:spPr>
        <p:txBody>
          <a:bodyPr vert="horz" wrap="square" lIns="38396" tIns="19198" rIns="38396" bIns="19198" numCol="1" anchor="t" anchorCtr="0" compatLnSpc="1">
            <a:prstTxWarp prst="textNoShape">
              <a:avLst/>
            </a:prstTxWarp>
          </a:bodyPr>
          <a:lstStyle/>
          <a:p>
            <a:endParaRPr lang="en-US"/>
          </a:p>
        </p:txBody>
      </p:sp>
      <p:sp>
        <p:nvSpPr>
          <p:cNvPr id="26" name="Rectangle 25"/>
          <p:cNvSpPr/>
          <p:nvPr/>
        </p:nvSpPr>
        <p:spPr>
          <a:xfrm>
            <a:off x="5334007" y="4572000"/>
            <a:ext cx="3418069" cy="679972"/>
          </a:xfrm>
          <a:prstGeom prst="rect">
            <a:avLst/>
          </a:prstGeom>
        </p:spPr>
        <p:txBody>
          <a:bodyPr wrap="square" lIns="38396" tIns="19198" rIns="38396" bIns="19198">
            <a:spAutoFit/>
          </a:bodyPr>
          <a:lstStyle/>
          <a:p>
            <a:pPr>
              <a:lnSpc>
                <a:spcPts val="2519"/>
              </a:lnSpc>
            </a:pPr>
            <a:r>
              <a:rPr lang="fr-FR" sz="2400" b="1" dirty="0" err="1">
                <a:solidFill>
                  <a:srgbClr val="C00000"/>
                </a:solidFill>
                <a:latin typeface="+mj-lt"/>
                <a:cs typeface="Arial" pitchFamily="34" charset="0"/>
              </a:rPr>
              <a:t>Bài</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cáo</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lớn</a:t>
            </a:r>
            <a:r>
              <a:rPr lang="fr-FR" sz="2400" b="1" dirty="0">
                <a:solidFill>
                  <a:srgbClr val="C00000"/>
                </a:solidFill>
                <a:latin typeface="+mj-lt"/>
                <a:cs typeface="Arial" pitchFamily="34" charset="0"/>
              </a:rPr>
              <a:t> ban </a:t>
            </a:r>
            <a:r>
              <a:rPr lang="fr-FR" sz="2400" b="1" dirty="0" err="1">
                <a:solidFill>
                  <a:srgbClr val="C00000"/>
                </a:solidFill>
                <a:latin typeface="+mj-lt"/>
                <a:cs typeface="Arial" pitchFamily="34" charset="0"/>
              </a:rPr>
              <a:t>bố</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về</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việc</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dẹp</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yên</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giặc</a:t>
            </a:r>
            <a:r>
              <a:rPr lang="fr-FR" sz="2400" b="1" dirty="0">
                <a:solidFill>
                  <a:srgbClr val="C00000"/>
                </a:solidFill>
                <a:latin typeface="+mj-lt"/>
                <a:cs typeface="Arial" pitchFamily="34" charset="0"/>
              </a:rPr>
              <a:t> </a:t>
            </a:r>
            <a:r>
              <a:rPr lang="fr-FR" sz="2400" b="1" dirty="0" err="1">
                <a:solidFill>
                  <a:srgbClr val="C00000"/>
                </a:solidFill>
                <a:latin typeface="+mj-lt"/>
                <a:cs typeface="Arial" pitchFamily="34" charset="0"/>
              </a:rPr>
              <a:t>Ngô</a:t>
            </a:r>
            <a:r>
              <a:rPr lang="fr-FR" sz="2400" b="1" dirty="0">
                <a:solidFill>
                  <a:srgbClr val="C00000"/>
                </a:solidFill>
                <a:latin typeface="+mj-lt"/>
                <a:cs typeface="Arial" pitchFamily="34" charset="0"/>
              </a:rPr>
              <a:t>.</a:t>
            </a:r>
            <a:endParaRPr lang="en-US" sz="2400" b="1" dirty="0">
              <a:solidFill>
                <a:srgbClr val="C00000"/>
              </a:solidFill>
              <a:latin typeface="+mj-lt"/>
              <a:cs typeface="Arial" pitchFamily="34" charset="0"/>
            </a:endParaRPr>
          </a:p>
        </p:txBody>
      </p:sp>
      <p:pic>
        <p:nvPicPr>
          <p:cNvPr id="27" name="Picture 4" descr="bndc_title_2"/>
          <p:cNvPicPr>
            <a:picLocks noChangeAspect="1" noChangeArrowheads="1"/>
          </p:cNvPicPr>
          <p:nvPr/>
        </p:nvPicPr>
        <p:blipFill>
          <a:blip r:embed="rId3"/>
          <a:srcRect/>
          <a:stretch>
            <a:fillRect/>
          </a:stretch>
        </p:blipFill>
        <p:spPr bwMode="auto">
          <a:xfrm>
            <a:off x="2372018" y="1676400"/>
            <a:ext cx="5285687" cy="1409700"/>
          </a:xfrm>
          <a:prstGeom prst="rect">
            <a:avLst/>
          </a:prstGeom>
          <a:noFill/>
          <a:ln w="9525">
            <a:solidFill>
              <a:schemeClr val="accent2"/>
            </a:solidFill>
            <a:miter lim="800000"/>
            <a:headEnd/>
            <a:tailEnd/>
          </a:ln>
        </p:spPr>
      </p:pic>
      <p:pic>
        <p:nvPicPr>
          <p:cNvPr id="28" name="Picture 4" descr="bndc_title_2"/>
          <p:cNvPicPr>
            <a:picLocks noChangeAspect="1" noChangeArrowheads="1"/>
          </p:cNvPicPr>
          <p:nvPr/>
        </p:nvPicPr>
        <p:blipFill>
          <a:blip r:embed="rId3"/>
          <a:srcRect r="74595" b="35135"/>
          <a:stretch>
            <a:fillRect/>
          </a:stretch>
        </p:blipFill>
        <p:spPr bwMode="auto">
          <a:xfrm>
            <a:off x="2338743" y="1600200"/>
            <a:ext cx="1342850" cy="914400"/>
          </a:xfrm>
          <a:prstGeom prst="rect">
            <a:avLst/>
          </a:prstGeom>
          <a:solidFill>
            <a:schemeClr val="accent1"/>
          </a:solidFill>
          <a:ln w="9525">
            <a:noFill/>
            <a:miter lim="800000"/>
            <a:headEnd/>
            <a:tailEnd/>
          </a:ln>
        </p:spPr>
      </p:pic>
      <p:pic>
        <p:nvPicPr>
          <p:cNvPr id="29" name="Picture 4" descr="bndc_title_2"/>
          <p:cNvPicPr>
            <a:picLocks noChangeAspect="1" noChangeArrowheads="1"/>
          </p:cNvPicPr>
          <p:nvPr/>
        </p:nvPicPr>
        <p:blipFill>
          <a:blip r:embed="rId3"/>
          <a:srcRect l="23784" r="49730" b="32432"/>
          <a:stretch>
            <a:fillRect/>
          </a:stretch>
        </p:blipFill>
        <p:spPr bwMode="auto">
          <a:xfrm>
            <a:off x="3714861" y="1600200"/>
            <a:ext cx="1285708" cy="914400"/>
          </a:xfrm>
          <a:prstGeom prst="rect">
            <a:avLst/>
          </a:prstGeom>
          <a:solidFill>
            <a:schemeClr val="accent1"/>
          </a:solidFill>
          <a:ln w="9525">
            <a:noFill/>
            <a:miter lim="800000"/>
            <a:headEnd/>
            <a:tailEnd/>
          </a:ln>
        </p:spPr>
      </p:pic>
      <p:pic>
        <p:nvPicPr>
          <p:cNvPr id="30" name="Picture 4" descr="bndc_title_2"/>
          <p:cNvPicPr>
            <a:picLocks noChangeAspect="1" noChangeArrowheads="1"/>
          </p:cNvPicPr>
          <p:nvPr/>
        </p:nvPicPr>
        <p:blipFill>
          <a:blip r:embed="rId3"/>
          <a:srcRect l="49730" b="32432"/>
          <a:stretch>
            <a:fillRect/>
          </a:stretch>
        </p:blipFill>
        <p:spPr bwMode="auto">
          <a:xfrm>
            <a:off x="5002251" y="1600200"/>
            <a:ext cx="2682340" cy="914400"/>
          </a:xfrm>
          <a:prstGeom prst="rect">
            <a:avLst/>
          </a:prstGeom>
          <a:solidFill>
            <a:schemeClr val="accent1"/>
          </a:solidFill>
          <a:ln w="88900" cap="sq" cmpd="thickThin">
            <a:noFill/>
            <a:prstDash val="solid"/>
            <a:miter lim="800000"/>
          </a:ln>
          <a:effectLst>
            <a:innerShdw blurRad="76200">
              <a:srgbClr val="000000"/>
            </a:innerShdw>
          </a:effectLst>
        </p:spPr>
      </p:pic>
      <p:sp>
        <p:nvSpPr>
          <p:cNvPr id="39" name="Rectangle 38"/>
          <p:cNvSpPr/>
          <p:nvPr/>
        </p:nvSpPr>
        <p:spPr>
          <a:xfrm>
            <a:off x="457736" y="381000"/>
            <a:ext cx="5104864" cy="392714"/>
          </a:xfrm>
          <a:prstGeom prst="rect">
            <a:avLst/>
          </a:prstGeom>
        </p:spPr>
        <p:txBody>
          <a:bodyPr wrap="square" lIns="38396" tIns="19198" rIns="38396" bIns="19198">
            <a:spAutoFit/>
          </a:bodyPr>
          <a:lstStyle/>
          <a:p>
            <a:r>
              <a:rPr lang="en-US" sz="2300" b="1" dirty="0">
                <a:solidFill>
                  <a:srgbClr val="FF0000"/>
                </a:solidFill>
                <a:latin typeface="Tahoma" pitchFamily="34" charset="0"/>
                <a:ea typeface="Tahoma" pitchFamily="34" charset="0"/>
                <a:cs typeface="Tahoma" pitchFamily="34" charset="0"/>
              </a:rPr>
              <a:t>2. </a:t>
            </a:r>
            <a:r>
              <a:rPr lang="en-US" sz="2300" b="1" dirty="0" err="1">
                <a:solidFill>
                  <a:srgbClr val="FF0000"/>
                </a:solidFill>
                <a:latin typeface="Tahoma" pitchFamily="34" charset="0"/>
                <a:ea typeface="Tahoma" pitchFamily="34" charset="0"/>
                <a:cs typeface="Tahoma" pitchFamily="34" charset="0"/>
              </a:rPr>
              <a:t>Tác</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phẩm</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Đại</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cáo</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bình</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Ngô</a:t>
            </a:r>
            <a:r>
              <a:rPr lang="en-US" sz="2300" b="1" dirty="0">
                <a:solidFill>
                  <a:srgbClr val="FF0000"/>
                </a:solidFill>
                <a:latin typeface="Tahoma" pitchFamily="34" charset="0"/>
                <a:ea typeface="Tahoma" pitchFamily="34" charset="0"/>
                <a:cs typeface="Tahoma" pitchFamily="34" charset="0"/>
              </a:rPr>
              <a:t> </a:t>
            </a:r>
          </a:p>
        </p:txBody>
      </p:sp>
      <p:grpSp>
        <p:nvGrpSpPr>
          <p:cNvPr id="42" name="Group 13"/>
          <p:cNvGrpSpPr/>
          <p:nvPr/>
        </p:nvGrpSpPr>
        <p:grpSpPr>
          <a:xfrm>
            <a:off x="457743" y="3505201"/>
            <a:ext cx="3411727" cy="646331"/>
            <a:chOff x="2428842" y="4040511"/>
            <a:chExt cx="7422725" cy="1292662"/>
          </a:xfrm>
        </p:grpSpPr>
        <p:sp>
          <p:nvSpPr>
            <p:cNvPr id="44" name="Rectangle 43"/>
            <p:cNvSpPr/>
            <p:nvPr/>
          </p:nvSpPr>
          <p:spPr>
            <a:xfrm>
              <a:off x="3124741" y="4040511"/>
              <a:ext cx="6726826" cy="1292662"/>
            </a:xfrm>
            <a:prstGeom prst="rect">
              <a:avLst/>
            </a:prstGeom>
          </p:spPr>
          <p:txBody>
            <a:bodyPr wrap="square">
              <a:spAutoFit/>
            </a:bodyPr>
            <a:lstStyle/>
            <a:p>
              <a:pPr>
                <a:lnSpc>
                  <a:spcPct val="150000"/>
                </a:lnSpc>
                <a:defRPr/>
              </a:pPr>
              <a:r>
                <a:rPr lang="en-US" sz="2400" b="1" i="1">
                  <a:latin typeface="Arial" pitchFamily="34" charset="0"/>
                  <a:cs typeface="Arial" pitchFamily="34" charset="0"/>
                </a:rPr>
                <a:t>Đại cáo</a:t>
              </a:r>
              <a:r>
                <a:rPr lang="en-US" sz="2400" b="1">
                  <a:latin typeface="Arial" pitchFamily="34" charset="0"/>
                  <a:cs typeface="Arial" pitchFamily="34" charset="0"/>
                </a:rPr>
                <a:t>: bài cáo lớn </a:t>
              </a:r>
            </a:p>
          </p:txBody>
        </p:sp>
        <p:grpSp>
          <p:nvGrpSpPr>
            <p:cNvPr id="45" name="Group 58"/>
            <p:cNvGrpSpPr/>
            <p:nvPr/>
          </p:nvGrpSpPr>
          <p:grpSpPr>
            <a:xfrm>
              <a:off x="2428842" y="4396400"/>
              <a:ext cx="468313" cy="468313"/>
              <a:chOff x="2204908" y="4489707"/>
              <a:chExt cx="468313" cy="468313"/>
            </a:xfrm>
          </p:grpSpPr>
          <p:sp>
            <p:nvSpPr>
              <p:cNvPr id="46"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47"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48" name="Group 13"/>
          <p:cNvGrpSpPr/>
          <p:nvPr/>
        </p:nvGrpSpPr>
        <p:grpSpPr>
          <a:xfrm>
            <a:off x="381000" y="4191014"/>
            <a:ext cx="4191000" cy="1200329"/>
            <a:chOff x="2428842" y="4007853"/>
            <a:chExt cx="9878944" cy="2400658"/>
          </a:xfrm>
        </p:grpSpPr>
        <p:sp>
          <p:nvSpPr>
            <p:cNvPr id="49" name="Rectangle 48"/>
            <p:cNvSpPr/>
            <p:nvPr/>
          </p:nvSpPr>
          <p:spPr>
            <a:xfrm>
              <a:off x="3124743" y="4007853"/>
              <a:ext cx="9183043" cy="2400658"/>
            </a:xfrm>
            <a:prstGeom prst="rect">
              <a:avLst/>
            </a:prstGeom>
          </p:spPr>
          <p:txBody>
            <a:bodyPr wrap="square">
              <a:spAutoFit/>
            </a:bodyPr>
            <a:lstStyle/>
            <a:p>
              <a:pPr>
                <a:lnSpc>
                  <a:spcPct val="150000"/>
                </a:lnSpc>
                <a:defRPr/>
              </a:pPr>
              <a:r>
                <a:rPr lang="fr-FR" sz="2400" b="1" i="1" dirty="0" err="1">
                  <a:latin typeface="Arial" pitchFamily="34" charset="0"/>
                  <a:cs typeface="Arial" pitchFamily="34" charset="0"/>
                </a:rPr>
                <a:t>Bình</a:t>
              </a:r>
              <a:r>
                <a:rPr lang="fr-FR" sz="2400" b="1" dirty="0">
                  <a:latin typeface="Arial" pitchFamily="34" charset="0"/>
                  <a:cs typeface="Arial" pitchFamily="34" charset="0"/>
                </a:rPr>
                <a:t>: </a:t>
              </a:r>
              <a:r>
                <a:rPr lang="fr-FR" sz="2400" b="1" dirty="0" err="1">
                  <a:latin typeface="Arial" pitchFamily="34" charset="0"/>
                  <a:cs typeface="Arial" pitchFamily="34" charset="0"/>
                </a:rPr>
                <a:t>dẹp</a:t>
              </a:r>
              <a:r>
                <a:rPr lang="fr-FR" sz="2400" b="1" dirty="0">
                  <a:latin typeface="Arial" pitchFamily="34" charset="0"/>
                  <a:cs typeface="Arial" pitchFamily="34" charset="0"/>
                </a:rPr>
                <a:t> </a:t>
              </a:r>
              <a:r>
                <a:rPr lang="fr-FR" sz="2400" b="1" dirty="0" err="1">
                  <a:latin typeface="Arial" pitchFamily="34" charset="0"/>
                  <a:cs typeface="Arial" pitchFamily="34" charset="0"/>
                </a:rPr>
                <a:t>yên</a:t>
              </a:r>
              <a:r>
                <a:rPr lang="fr-FR" sz="2400" b="1" dirty="0">
                  <a:latin typeface="Arial" pitchFamily="34" charset="0"/>
                  <a:cs typeface="Arial" pitchFamily="34" charset="0"/>
                </a:rPr>
                <a:t>, </a:t>
              </a:r>
              <a:r>
                <a:rPr lang="fr-FR" sz="2400" b="1" dirty="0" err="1">
                  <a:latin typeface="Arial" pitchFamily="34" charset="0"/>
                  <a:cs typeface="Arial" pitchFamily="34" charset="0"/>
                </a:rPr>
                <a:t>bình</a:t>
              </a:r>
              <a:r>
                <a:rPr lang="fr-FR" sz="2400" b="1" dirty="0">
                  <a:latin typeface="Arial" pitchFamily="34" charset="0"/>
                  <a:cs typeface="Arial" pitchFamily="34" charset="0"/>
                </a:rPr>
                <a:t> </a:t>
              </a:r>
              <a:r>
                <a:rPr lang="fr-FR" sz="2400" b="1" dirty="0" err="1">
                  <a:latin typeface="Arial" pitchFamily="34" charset="0"/>
                  <a:cs typeface="Arial" pitchFamily="34" charset="0"/>
                </a:rPr>
                <a:t>định</a:t>
              </a:r>
              <a:r>
                <a:rPr lang="fr-FR" sz="2400" b="1" dirty="0">
                  <a:latin typeface="Arial" pitchFamily="34" charset="0"/>
                  <a:cs typeface="Arial" pitchFamily="34" charset="0"/>
                </a:rPr>
                <a:t>, </a:t>
              </a:r>
              <a:r>
                <a:rPr lang="fr-FR" sz="2400" b="1" dirty="0" err="1">
                  <a:latin typeface="Arial" pitchFamily="34" charset="0"/>
                  <a:cs typeface="Arial" pitchFamily="34" charset="0"/>
                </a:rPr>
                <a:t>ổn</a:t>
              </a:r>
              <a:r>
                <a:rPr lang="fr-FR" sz="2400" b="1" dirty="0">
                  <a:latin typeface="Arial" pitchFamily="34" charset="0"/>
                  <a:cs typeface="Arial" pitchFamily="34" charset="0"/>
                </a:rPr>
                <a:t> </a:t>
              </a:r>
              <a:r>
                <a:rPr lang="fr-FR" sz="2400" b="1" dirty="0" err="1">
                  <a:latin typeface="Arial" pitchFamily="34" charset="0"/>
                  <a:cs typeface="Arial" pitchFamily="34" charset="0"/>
                </a:rPr>
                <a:t>định</a:t>
              </a:r>
              <a:endParaRPr lang="en-US" sz="2400" b="1" dirty="0">
                <a:latin typeface="Arial" pitchFamily="34" charset="0"/>
                <a:cs typeface="Arial" pitchFamily="34" charset="0"/>
              </a:endParaRPr>
            </a:p>
          </p:txBody>
        </p:sp>
        <p:grpSp>
          <p:nvGrpSpPr>
            <p:cNvPr id="50" name="Group 58"/>
            <p:cNvGrpSpPr/>
            <p:nvPr/>
          </p:nvGrpSpPr>
          <p:grpSpPr>
            <a:xfrm>
              <a:off x="2428842" y="4396400"/>
              <a:ext cx="468313" cy="468313"/>
              <a:chOff x="2204908" y="4489707"/>
              <a:chExt cx="468313" cy="468313"/>
            </a:xfrm>
          </p:grpSpPr>
          <p:sp>
            <p:nvSpPr>
              <p:cNvPr id="51"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52"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53" name="Group 13"/>
          <p:cNvGrpSpPr/>
          <p:nvPr/>
        </p:nvGrpSpPr>
        <p:grpSpPr>
          <a:xfrm>
            <a:off x="458128" y="5579172"/>
            <a:ext cx="3732872" cy="646331"/>
            <a:chOff x="2428842" y="4007853"/>
            <a:chExt cx="6297544" cy="1292662"/>
          </a:xfrm>
        </p:grpSpPr>
        <p:sp>
          <p:nvSpPr>
            <p:cNvPr id="54" name="Rectangle 53"/>
            <p:cNvSpPr/>
            <p:nvPr/>
          </p:nvSpPr>
          <p:spPr>
            <a:xfrm>
              <a:off x="3124740" y="4007853"/>
              <a:ext cx="5601646" cy="1292662"/>
            </a:xfrm>
            <a:prstGeom prst="rect">
              <a:avLst/>
            </a:prstGeom>
          </p:spPr>
          <p:txBody>
            <a:bodyPr wrap="square">
              <a:spAutoFit/>
            </a:bodyPr>
            <a:lstStyle/>
            <a:p>
              <a:pPr>
                <a:lnSpc>
                  <a:spcPct val="150000"/>
                </a:lnSpc>
                <a:defRPr/>
              </a:pPr>
              <a:r>
                <a:rPr lang="fr-FR" sz="2400" b="1" i="1">
                  <a:latin typeface="Arial" pitchFamily="34" charset="0"/>
                  <a:ea typeface="Times New Roman" pitchFamily="18" charset="0"/>
                  <a:cs typeface="Arial" pitchFamily="34" charset="0"/>
                </a:rPr>
                <a:t>Ngô</a:t>
              </a:r>
              <a:r>
                <a:rPr lang="fr-FR" sz="2400" b="1">
                  <a:latin typeface="Arial" pitchFamily="34" charset="0"/>
                  <a:ea typeface="Times New Roman" pitchFamily="18" charset="0"/>
                  <a:cs typeface="Arial" pitchFamily="34" charset="0"/>
                </a:rPr>
                <a:t>: giặc Minh</a:t>
              </a:r>
              <a:endParaRPr lang="en-US" sz="2400" b="1">
                <a:latin typeface="Arial" pitchFamily="34" charset="0"/>
                <a:cs typeface="Arial" pitchFamily="34" charset="0"/>
              </a:endParaRPr>
            </a:p>
          </p:txBody>
        </p:sp>
        <p:grpSp>
          <p:nvGrpSpPr>
            <p:cNvPr id="55" name="Group 58"/>
            <p:cNvGrpSpPr/>
            <p:nvPr/>
          </p:nvGrpSpPr>
          <p:grpSpPr>
            <a:xfrm>
              <a:off x="2428842" y="4396400"/>
              <a:ext cx="468313" cy="468313"/>
              <a:chOff x="2204908" y="4489707"/>
              <a:chExt cx="468313" cy="468313"/>
            </a:xfrm>
          </p:grpSpPr>
          <p:sp>
            <p:nvSpPr>
              <p:cNvPr id="56"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57"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spTree>
    <p:extLst>
      <p:ext uri="{BB962C8B-B14F-4D97-AF65-F5344CB8AC3E}">
        <p14:creationId xmlns:p14="http://schemas.microsoft.com/office/powerpoint/2010/main" val="217554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par>
                                <p:cTn id="16" presetID="3" presetClass="entr" presetSubtype="1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linds(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3" presetClass="entr" presetSubtype="1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linds(horizontal)">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ox(in)">
                                      <p:cBhvr>
                                        <p:cTn id="31" dur="500"/>
                                        <p:tgtEl>
                                          <p:spTgt spid="29"/>
                                        </p:tgtEl>
                                      </p:cBhvr>
                                    </p:animEffect>
                                  </p:childTnLst>
                                </p:cTn>
                              </p:par>
                              <p:par>
                                <p:cTn id="32" presetID="4" presetClass="entr" presetSubtype="16"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ox(in)">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linds(horizontal)">
                                      <p:cBhvr>
                                        <p:cTn id="39" dur="500"/>
                                        <p:tgtEl>
                                          <p:spTgt spid="2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2" name="Rectangle 11"/>
          <p:cNvSpPr/>
          <p:nvPr/>
        </p:nvSpPr>
        <p:spPr>
          <a:xfrm>
            <a:off x="762000" y="914400"/>
            <a:ext cx="1467346" cy="392714"/>
          </a:xfrm>
          <a:prstGeom prst="rect">
            <a:avLst/>
          </a:prstGeom>
        </p:spPr>
        <p:txBody>
          <a:bodyPr wrap="none" lIns="38396" tIns="19198" rIns="38396" bIns="19198">
            <a:spAutoFit/>
          </a:bodyPr>
          <a:lstStyle/>
          <a:p>
            <a:r>
              <a:rPr lang="en-US" sz="2300" b="1" dirty="0">
                <a:solidFill>
                  <a:srgbClr val="C00000"/>
                </a:solidFill>
                <a:latin typeface="Arial" pitchFamily="34" charset="0"/>
                <a:cs typeface="Arial" pitchFamily="34" charset="0"/>
              </a:rPr>
              <a:t>c. </a:t>
            </a:r>
            <a:r>
              <a:rPr lang="en-US" sz="2300" b="1" dirty="0" err="1">
                <a:solidFill>
                  <a:srgbClr val="C00000"/>
                </a:solidFill>
                <a:latin typeface="Arial" pitchFamily="34" charset="0"/>
                <a:cs typeface="Arial" pitchFamily="34" charset="0"/>
              </a:rPr>
              <a:t>Bố</a:t>
            </a:r>
            <a:r>
              <a:rPr lang="en-US" sz="2300" b="1" dirty="0">
                <a:solidFill>
                  <a:srgbClr val="C00000"/>
                </a:solidFill>
                <a:latin typeface="Arial" pitchFamily="34" charset="0"/>
                <a:cs typeface="Arial" pitchFamily="34" charset="0"/>
              </a:rPr>
              <a:t> </a:t>
            </a:r>
            <a:r>
              <a:rPr lang="en-US" sz="2300" b="1" dirty="0" err="1">
                <a:solidFill>
                  <a:srgbClr val="C00000"/>
                </a:solidFill>
                <a:latin typeface="Arial" pitchFamily="34" charset="0"/>
                <a:cs typeface="Arial" pitchFamily="34" charset="0"/>
              </a:rPr>
              <a:t>cục</a:t>
            </a:r>
            <a:r>
              <a:rPr lang="fr-FR" sz="2300" b="1" dirty="0">
                <a:solidFill>
                  <a:srgbClr val="C00000"/>
                </a:solidFill>
                <a:latin typeface="Arial" pitchFamily="34" charset="0"/>
                <a:cs typeface="Arial" pitchFamily="34" charset="0"/>
              </a:rPr>
              <a:t> </a:t>
            </a:r>
            <a:endParaRPr lang="vi-VN" sz="2300" b="1" dirty="0">
              <a:solidFill>
                <a:srgbClr val="C00000"/>
              </a:solidFill>
              <a:latin typeface="Arial" pitchFamily="34" charset="0"/>
              <a:cs typeface="Arial" pitchFamily="34" charset="0"/>
            </a:endParaRPr>
          </a:p>
        </p:txBody>
      </p:sp>
      <p:sp>
        <p:nvSpPr>
          <p:cNvPr id="14" name="Rectangle 13"/>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25" name="Rectangle 24"/>
          <p:cNvSpPr/>
          <p:nvPr/>
        </p:nvSpPr>
        <p:spPr>
          <a:xfrm>
            <a:off x="304800" y="304803"/>
            <a:ext cx="5181600" cy="408103"/>
          </a:xfrm>
          <a:prstGeom prst="rect">
            <a:avLst/>
          </a:prstGeom>
        </p:spPr>
        <p:txBody>
          <a:bodyPr wrap="square" lIns="38396" tIns="19198" rIns="38396" bIns="19198">
            <a:spAutoFit/>
          </a:bodyPr>
          <a:lstStyle/>
          <a:p>
            <a:r>
              <a:rPr lang="en-US" sz="2400" b="1" dirty="0">
                <a:solidFill>
                  <a:srgbClr val="FF0000"/>
                </a:solidFill>
                <a:latin typeface="Tahoma" pitchFamily="34" charset="0"/>
                <a:ea typeface="Tahoma" pitchFamily="34" charset="0"/>
                <a:cs typeface="Tahoma" pitchFamily="34" charset="0"/>
              </a:rPr>
              <a:t>2. </a:t>
            </a:r>
            <a:r>
              <a:rPr lang="en-US" sz="2400" b="1" dirty="0" err="1">
                <a:solidFill>
                  <a:srgbClr val="FF0000"/>
                </a:solidFill>
                <a:latin typeface="Tahoma" pitchFamily="34" charset="0"/>
                <a:ea typeface="Tahoma" pitchFamily="34" charset="0"/>
                <a:cs typeface="Tahoma" pitchFamily="34" charset="0"/>
              </a:rPr>
              <a:t>Tác</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phẩm</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Đại</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cáo</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bình</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Ngô</a:t>
            </a:r>
            <a:r>
              <a:rPr lang="en-US" sz="2400" b="1" dirty="0">
                <a:solidFill>
                  <a:srgbClr val="FF0000"/>
                </a:solidFill>
                <a:latin typeface="Tahoma" pitchFamily="34" charset="0"/>
                <a:ea typeface="Tahoma" pitchFamily="34" charset="0"/>
                <a:cs typeface="Tahoma" pitchFamily="34" charset="0"/>
              </a:rPr>
              <a:t> </a:t>
            </a:r>
          </a:p>
        </p:txBody>
      </p:sp>
      <p:sp>
        <p:nvSpPr>
          <p:cNvPr id="40" name="Rectangle 39"/>
          <p:cNvSpPr/>
          <p:nvPr/>
        </p:nvSpPr>
        <p:spPr>
          <a:xfrm>
            <a:off x="304807" y="1447800"/>
            <a:ext cx="4095773" cy="623248"/>
          </a:xfrm>
          <a:prstGeom prst="rect">
            <a:avLst/>
          </a:prstGeom>
        </p:spPr>
        <p:txBody>
          <a:bodyPr wrap="square">
            <a:spAutoFit/>
          </a:bodyPr>
          <a:lstStyle/>
          <a:p>
            <a:pPr>
              <a:lnSpc>
                <a:spcPct val="150000"/>
              </a:lnSpc>
              <a:defRPr/>
            </a:pPr>
            <a:r>
              <a:rPr lang="en-US" sz="2300" b="1" dirty="0" smtClean="0">
                <a:latin typeface="Arial" pitchFamily="34" charset="0"/>
                <a:cs typeface="Arial" pitchFamily="34" charset="0"/>
              </a:rPr>
              <a:t>1. </a:t>
            </a:r>
            <a:r>
              <a:rPr lang="en-US" sz="2300" b="1" dirty="0" err="1" smtClean="0">
                <a:latin typeface="Arial" pitchFamily="34" charset="0"/>
                <a:cs typeface="Arial" pitchFamily="34" charset="0"/>
              </a:rPr>
              <a:t>Nêu</a:t>
            </a:r>
            <a:r>
              <a:rPr lang="en-US" sz="2300" b="1" dirty="0" smtClean="0">
                <a:latin typeface="Arial" pitchFamily="34" charset="0"/>
                <a:cs typeface="Arial" pitchFamily="34" charset="0"/>
              </a:rPr>
              <a:t> </a:t>
            </a:r>
            <a:r>
              <a:rPr lang="en-US" sz="2300" b="1" dirty="0" err="1">
                <a:latin typeface="Arial" pitchFamily="34" charset="0"/>
                <a:cs typeface="Arial" pitchFamily="34" charset="0"/>
              </a:rPr>
              <a:t>luận</a:t>
            </a:r>
            <a:r>
              <a:rPr lang="en-US" sz="2300" b="1" dirty="0">
                <a:latin typeface="Arial" pitchFamily="34" charset="0"/>
                <a:cs typeface="Arial" pitchFamily="34" charset="0"/>
              </a:rPr>
              <a:t> </a:t>
            </a:r>
            <a:r>
              <a:rPr lang="en-US" sz="2300" b="1" dirty="0" err="1">
                <a:latin typeface="Arial" pitchFamily="34" charset="0"/>
                <a:cs typeface="Arial" pitchFamily="34" charset="0"/>
              </a:rPr>
              <a:t>đề</a:t>
            </a:r>
            <a:r>
              <a:rPr lang="en-US" sz="2300" b="1" dirty="0">
                <a:latin typeface="Arial" pitchFamily="34" charset="0"/>
                <a:cs typeface="Arial" pitchFamily="34" charset="0"/>
              </a:rPr>
              <a:t> </a:t>
            </a:r>
            <a:r>
              <a:rPr lang="en-US" sz="2300" b="1" dirty="0" err="1">
                <a:latin typeface="Arial" pitchFamily="34" charset="0"/>
                <a:cs typeface="Arial" pitchFamily="34" charset="0"/>
              </a:rPr>
              <a:t>chính</a:t>
            </a:r>
            <a:r>
              <a:rPr lang="en-US" sz="2300" b="1" dirty="0">
                <a:latin typeface="Arial" pitchFamily="34" charset="0"/>
                <a:cs typeface="Arial" pitchFamily="34" charset="0"/>
              </a:rPr>
              <a:t> </a:t>
            </a:r>
            <a:r>
              <a:rPr lang="en-US" sz="2300" b="1" dirty="0" err="1">
                <a:latin typeface="Arial" pitchFamily="34" charset="0"/>
                <a:cs typeface="Arial" pitchFamily="34" charset="0"/>
              </a:rPr>
              <a:t>nghĩa</a:t>
            </a:r>
            <a:endParaRPr lang="en-US" sz="2300" b="1" dirty="0">
              <a:solidFill>
                <a:schemeClr val="tx1">
                  <a:lumMod val="95000"/>
                  <a:lumOff val="5000"/>
                </a:schemeClr>
              </a:solidFill>
              <a:latin typeface="Arial" pitchFamily="34" charset="0"/>
              <a:cs typeface="Arial" pitchFamily="34" charset="0"/>
            </a:endParaRPr>
          </a:p>
        </p:txBody>
      </p:sp>
      <p:sp>
        <p:nvSpPr>
          <p:cNvPr id="45" name="Rectangle 44"/>
          <p:cNvSpPr/>
          <p:nvPr/>
        </p:nvSpPr>
        <p:spPr>
          <a:xfrm>
            <a:off x="304807" y="2032337"/>
            <a:ext cx="3832061" cy="553998"/>
          </a:xfrm>
          <a:prstGeom prst="rect">
            <a:avLst/>
          </a:prstGeom>
        </p:spPr>
        <p:txBody>
          <a:bodyPr wrap="square">
            <a:spAutoFit/>
          </a:bodyPr>
          <a:lstStyle/>
          <a:p>
            <a:pPr>
              <a:lnSpc>
                <a:spcPct val="150000"/>
              </a:lnSpc>
              <a:defRPr/>
            </a:pPr>
            <a:r>
              <a:rPr lang="en-US" sz="2000" b="1" dirty="0" smtClean="0">
                <a:latin typeface="Arial" pitchFamily="34" charset="0"/>
                <a:cs typeface="Arial" pitchFamily="34" charset="0"/>
              </a:rPr>
              <a:t>2. </a:t>
            </a:r>
            <a:r>
              <a:rPr lang="en-US" sz="2000" b="1" dirty="0" err="1" smtClean="0">
                <a:latin typeface="Arial" pitchFamily="34" charset="0"/>
                <a:cs typeface="Arial" pitchFamily="34" charset="0"/>
              </a:rPr>
              <a:t>Bản</a:t>
            </a:r>
            <a:r>
              <a:rPr lang="en-US" sz="2000" b="1" dirty="0" smtClean="0">
                <a:latin typeface="Arial" pitchFamily="34" charset="0"/>
                <a:cs typeface="Arial" pitchFamily="34" charset="0"/>
              </a:rPr>
              <a:t> </a:t>
            </a:r>
            <a:r>
              <a:rPr lang="en-US" sz="2000" b="1" dirty="0" err="1">
                <a:latin typeface="Arial" pitchFamily="34" charset="0"/>
                <a:cs typeface="Arial" pitchFamily="34" charset="0"/>
              </a:rPr>
              <a:t>cáo</a:t>
            </a:r>
            <a:r>
              <a:rPr lang="en-US" sz="2000" b="1" dirty="0">
                <a:latin typeface="Arial" pitchFamily="34" charset="0"/>
                <a:cs typeface="Arial" pitchFamily="34" charset="0"/>
              </a:rPr>
              <a:t> </a:t>
            </a:r>
            <a:r>
              <a:rPr lang="en-US" sz="2000" b="1" dirty="0" err="1">
                <a:latin typeface="Arial" pitchFamily="34" charset="0"/>
                <a:cs typeface="Arial" pitchFamily="34" charset="0"/>
              </a:rPr>
              <a:t>trạng</a:t>
            </a:r>
            <a:r>
              <a:rPr lang="en-US" sz="2000" b="1" dirty="0">
                <a:latin typeface="Arial" pitchFamily="34" charset="0"/>
                <a:cs typeface="Arial" pitchFamily="34" charset="0"/>
              </a:rPr>
              <a:t> </a:t>
            </a:r>
            <a:r>
              <a:rPr lang="en-US" sz="2000" b="1" dirty="0" err="1">
                <a:latin typeface="Arial" pitchFamily="34" charset="0"/>
                <a:cs typeface="Arial" pitchFamily="34" charset="0"/>
              </a:rPr>
              <a:t>tội</a:t>
            </a:r>
            <a:r>
              <a:rPr lang="en-US" sz="2000" b="1" dirty="0">
                <a:latin typeface="Arial" pitchFamily="34" charset="0"/>
                <a:cs typeface="Arial" pitchFamily="34" charset="0"/>
              </a:rPr>
              <a:t> </a:t>
            </a:r>
            <a:r>
              <a:rPr lang="en-US" sz="2000" b="1" dirty="0" err="1">
                <a:latin typeface="Arial" pitchFamily="34" charset="0"/>
                <a:cs typeface="Arial" pitchFamily="34" charset="0"/>
              </a:rPr>
              <a:t>ác</a:t>
            </a:r>
            <a:r>
              <a:rPr lang="en-US" sz="2000" b="1" dirty="0">
                <a:latin typeface="Arial" pitchFamily="34" charset="0"/>
                <a:cs typeface="Arial" pitchFamily="34" charset="0"/>
              </a:rPr>
              <a:t> </a:t>
            </a:r>
            <a:r>
              <a:rPr lang="en-US" sz="2000" b="1" dirty="0" err="1">
                <a:latin typeface="Arial" pitchFamily="34" charset="0"/>
                <a:cs typeface="Arial" pitchFamily="34" charset="0"/>
              </a:rPr>
              <a:t>kẻ</a:t>
            </a:r>
            <a:r>
              <a:rPr lang="en-US" sz="2000" b="1" dirty="0">
                <a:latin typeface="Arial" pitchFamily="34" charset="0"/>
                <a:cs typeface="Arial" pitchFamily="34" charset="0"/>
              </a:rPr>
              <a:t> </a:t>
            </a:r>
            <a:r>
              <a:rPr lang="en-US" sz="2000" b="1" dirty="0" err="1">
                <a:latin typeface="Arial" pitchFamily="34" charset="0"/>
                <a:cs typeface="Arial" pitchFamily="34" charset="0"/>
              </a:rPr>
              <a:t>thù</a:t>
            </a:r>
            <a:endParaRPr lang="en-US" sz="2000" b="1" dirty="0">
              <a:latin typeface="Arial" pitchFamily="34" charset="0"/>
              <a:cs typeface="Arial" pitchFamily="34" charset="0"/>
            </a:endParaRPr>
          </a:p>
        </p:txBody>
      </p:sp>
      <p:sp>
        <p:nvSpPr>
          <p:cNvPr id="50" name="Rectangle 49"/>
          <p:cNvSpPr/>
          <p:nvPr/>
        </p:nvSpPr>
        <p:spPr>
          <a:xfrm>
            <a:off x="304807" y="3713206"/>
            <a:ext cx="4695769" cy="830997"/>
          </a:xfrm>
          <a:prstGeom prst="rect">
            <a:avLst/>
          </a:prstGeom>
        </p:spPr>
        <p:txBody>
          <a:bodyPr wrap="square">
            <a:spAutoFit/>
          </a:bodyPr>
          <a:lstStyle/>
          <a:p>
            <a:pPr>
              <a:defRPr/>
            </a:pPr>
            <a:r>
              <a:rPr lang="en-US" sz="2400" b="1" dirty="0" smtClean="0">
                <a:latin typeface="Arial" pitchFamily="34" charset="0"/>
                <a:cs typeface="Arial" pitchFamily="34" charset="0"/>
              </a:rPr>
              <a:t>4. </a:t>
            </a:r>
            <a:r>
              <a:rPr lang="en-US" sz="2400" b="1" dirty="0" err="1" smtClean="0">
                <a:latin typeface="Arial" pitchFamily="34" charset="0"/>
                <a:cs typeface="Arial" pitchFamily="34" charset="0"/>
              </a:rPr>
              <a:t>Quá</a:t>
            </a:r>
            <a:r>
              <a:rPr lang="en-US" sz="2400" b="1" dirty="0" smtClean="0">
                <a:latin typeface="Arial" pitchFamily="34" charset="0"/>
                <a:cs typeface="Arial" pitchFamily="34" charset="0"/>
              </a:rPr>
              <a:t> </a:t>
            </a:r>
            <a:r>
              <a:rPr lang="en-US" sz="2400" b="1" dirty="0" err="1">
                <a:latin typeface="Arial" pitchFamily="34" charset="0"/>
                <a:cs typeface="Arial" pitchFamily="34" charset="0"/>
              </a:rPr>
              <a:t>trình</a:t>
            </a:r>
            <a:r>
              <a:rPr lang="en-US" sz="2400" b="1" dirty="0">
                <a:latin typeface="Arial" pitchFamily="34" charset="0"/>
                <a:cs typeface="Arial" pitchFamily="34" charset="0"/>
              </a:rPr>
              <a:t> </a:t>
            </a:r>
            <a:r>
              <a:rPr lang="en-US" sz="2400" b="1" dirty="0" err="1">
                <a:latin typeface="Arial" pitchFamily="34" charset="0"/>
                <a:cs typeface="Arial" pitchFamily="34" charset="0"/>
              </a:rPr>
              <a:t>chinh</a:t>
            </a:r>
            <a:r>
              <a:rPr lang="en-US" sz="2400" b="1" dirty="0">
                <a:latin typeface="Arial" pitchFamily="34" charset="0"/>
                <a:cs typeface="Arial" pitchFamily="34" charset="0"/>
              </a:rPr>
              <a:t> </a:t>
            </a:r>
            <a:r>
              <a:rPr lang="en-US" sz="2400" b="1" dirty="0" err="1">
                <a:latin typeface="Arial" pitchFamily="34" charset="0"/>
                <a:cs typeface="Arial" pitchFamily="34" charset="0"/>
              </a:rPr>
              <a:t>phạt</a:t>
            </a:r>
            <a:r>
              <a:rPr lang="en-US" sz="2400" b="1" dirty="0">
                <a:latin typeface="Arial" pitchFamily="34" charset="0"/>
                <a:cs typeface="Arial" pitchFamily="34" charset="0"/>
              </a:rPr>
              <a:t> </a:t>
            </a:r>
            <a:r>
              <a:rPr lang="en-US" sz="2400" b="1" dirty="0" err="1">
                <a:latin typeface="Arial" pitchFamily="34" charset="0"/>
                <a:cs typeface="Arial" pitchFamily="34" charset="0"/>
              </a:rPr>
              <a:t>và</a:t>
            </a:r>
            <a:r>
              <a:rPr lang="en-US" sz="2400" b="1" dirty="0">
                <a:latin typeface="Arial" pitchFamily="34" charset="0"/>
                <a:cs typeface="Arial" pitchFamily="34" charset="0"/>
              </a:rPr>
              <a:t> </a:t>
            </a:r>
            <a:r>
              <a:rPr lang="en-US" sz="2400" b="1" dirty="0" err="1">
                <a:latin typeface="Arial" pitchFamily="34" charset="0"/>
                <a:cs typeface="Arial" pitchFamily="34" charset="0"/>
              </a:rPr>
              <a:t>thắng</a:t>
            </a:r>
            <a:r>
              <a:rPr lang="en-US" sz="2400" b="1" dirty="0">
                <a:latin typeface="Arial" pitchFamily="34" charset="0"/>
                <a:cs typeface="Arial" pitchFamily="34" charset="0"/>
              </a:rPr>
              <a:t> </a:t>
            </a:r>
            <a:r>
              <a:rPr lang="en-US" sz="2400" b="1" dirty="0" err="1">
                <a:latin typeface="Arial" pitchFamily="34" charset="0"/>
                <a:cs typeface="Arial" pitchFamily="34" charset="0"/>
              </a:rPr>
              <a:t>lợi</a:t>
            </a:r>
            <a:r>
              <a:rPr lang="en-US" sz="2400" b="1" dirty="0">
                <a:latin typeface="Arial" pitchFamily="34" charset="0"/>
                <a:cs typeface="Arial" pitchFamily="34" charset="0"/>
              </a:rPr>
              <a:t> </a:t>
            </a:r>
          </a:p>
        </p:txBody>
      </p:sp>
      <p:sp>
        <p:nvSpPr>
          <p:cNvPr id="55" name="Rectangle 54"/>
          <p:cNvSpPr/>
          <p:nvPr/>
        </p:nvSpPr>
        <p:spPr>
          <a:xfrm>
            <a:off x="381000" y="4648200"/>
            <a:ext cx="3581400" cy="623248"/>
          </a:xfrm>
          <a:prstGeom prst="rect">
            <a:avLst/>
          </a:prstGeom>
        </p:spPr>
        <p:txBody>
          <a:bodyPr wrap="square">
            <a:spAutoFit/>
          </a:bodyPr>
          <a:lstStyle/>
          <a:p>
            <a:pPr>
              <a:lnSpc>
                <a:spcPct val="150000"/>
              </a:lnSpc>
              <a:defRPr/>
            </a:pPr>
            <a:r>
              <a:rPr lang="en-US" sz="2300" b="1" dirty="0" smtClean="0">
                <a:latin typeface="Arial" pitchFamily="34" charset="0"/>
                <a:cs typeface="Arial" pitchFamily="34" charset="0"/>
              </a:rPr>
              <a:t>5. </a:t>
            </a:r>
            <a:r>
              <a:rPr lang="en-US" sz="2300" b="1" dirty="0" err="1" smtClean="0">
                <a:latin typeface="Arial" pitchFamily="34" charset="0"/>
                <a:cs typeface="Arial" pitchFamily="34" charset="0"/>
              </a:rPr>
              <a:t>Tuyên</a:t>
            </a:r>
            <a:r>
              <a:rPr lang="en-US" sz="2300" b="1" dirty="0" smtClean="0">
                <a:latin typeface="Arial" pitchFamily="34" charset="0"/>
                <a:cs typeface="Arial" pitchFamily="34" charset="0"/>
              </a:rPr>
              <a:t> </a:t>
            </a:r>
            <a:r>
              <a:rPr lang="en-US" sz="2300" b="1" dirty="0" err="1">
                <a:latin typeface="Arial" pitchFamily="34" charset="0"/>
                <a:cs typeface="Arial" pitchFamily="34" charset="0"/>
              </a:rPr>
              <a:t>bố</a:t>
            </a:r>
            <a:r>
              <a:rPr lang="en-US" sz="2300" b="1" dirty="0">
                <a:latin typeface="Arial" pitchFamily="34" charset="0"/>
                <a:cs typeface="Arial" pitchFamily="34" charset="0"/>
              </a:rPr>
              <a:t> </a:t>
            </a:r>
            <a:r>
              <a:rPr lang="en-US" sz="2300" b="1" dirty="0" err="1">
                <a:latin typeface="Arial" pitchFamily="34" charset="0"/>
                <a:cs typeface="Arial" pitchFamily="34" charset="0"/>
              </a:rPr>
              <a:t>hòa</a:t>
            </a:r>
            <a:r>
              <a:rPr lang="en-US" sz="2300" b="1" dirty="0">
                <a:latin typeface="Arial" pitchFamily="34" charset="0"/>
                <a:cs typeface="Arial" pitchFamily="34" charset="0"/>
              </a:rPr>
              <a:t> </a:t>
            </a:r>
            <a:r>
              <a:rPr lang="en-US" sz="2300" b="1" dirty="0" err="1">
                <a:latin typeface="Arial" pitchFamily="34" charset="0"/>
                <a:cs typeface="Arial" pitchFamily="34" charset="0"/>
              </a:rPr>
              <a:t>bình</a:t>
            </a:r>
            <a:endParaRPr lang="en-US" sz="2300" b="1" dirty="0">
              <a:latin typeface="Arial" pitchFamily="34" charset="0"/>
              <a:cs typeface="Arial" pitchFamily="34" charset="0"/>
            </a:endParaRPr>
          </a:p>
        </p:txBody>
      </p:sp>
      <p:pic>
        <p:nvPicPr>
          <p:cNvPr id="36" name="Picture 35" descr="119935-Chu Han (tho Le Loi).jpg"/>
          <p:cNvPicPr>
            <a:picLocks noChangeAspect="1"/>
          </p:cNvPicPr>
          <p:nvPr/>
        </p:nvPicPr>
        <p:blipFill>
          <a:blip r:embed="rId3"/>
          <a:srcRect l="6502" r="9588"/>
          <a:stretch>
            <a:fillRect/>
          </a:stretch>
        </p:blipFill>
        <p:spPr>
          <a:xfrm>
            <a:off x="5000569" y="2063256"/>
            <a:ext cx="3898902" cy="4076700"/>
          </a:xfrm>
          <a:prstGeom prst="rect">
            <a:avLst/>
          </a:prstGeom>
        </p:spPr>
      </p:pic>
      <p:pic>
        <p:nvPicPr>
          <p:cNvPr id="59" name="Picture 4" descr="bndc_title_2"/>
          <p:cNvPicPr>
            <a:picLocks noChangeAspect="1" noChangeArrowheads="1"/>
          </p:cNvPicPr>
          <p:nvPr/>
        </p:nvPicPr>
        <p:blipFill>
          <a:blip r:embed="rId4"/>
          <a:srcRect/>
          <a:stretch>
            <a:fillRect/>
          </a:stretch>
        </p:blipFill>
        <p:spPr bwMode="auto">
          <a:xfrm>
            <a:off x="5600566" y="996321"/>
            <a:ext cx="2812778" cy="1036422"/>
          </a:xfrm>
          <a:prstGeom prst="rect">
            <a:avLst/>
          </a:prstGeom>
          <a:noFill/>
          <a:ln w="9525">
            <a:noFill/>
            <a:miter lim="800000"/>
            <a:headEnd/>
            <a:tailEnd/>
          </a:ln>
        </p:spPr>
      </p:pic>
      <p:sp>
        <p:nvSpPr>
          <p:cNvPr id="2" name="TextBox 1"/>
          <p:cNvSpPr txBox="1"/>
          <p:nvPr/>
        </p:nvSpPr>
        <p:spPr>
          <a:xfrm>
            <a:off x="304800" y="2819414"/>
            <a:ext cx="4343400" cy="830997"/>
          </a:xfrm>
          <a:prstGeom prst="rect">
            <a:avLst/>
          </a:prstGeom>
          <a:noFill/>
        </p:spPr>
        <p:txBody>
          <a:bodyPr wrap="square" rtlCol="0">
            <a:spAutoFit/>
          </a:bodyPr>
          <a:lstStyle/>
          <a:p>
            <a:r>
              <a:rPr lang="en-US" sz="2400" b="1" dirty="0" smtClean="0"/>
              <a:t>3. </a:t>
            </a:r>
            <a:r>
              <a:rPr lang="en-US" sz="2400" b="1" dirty="0" err="1" smtClean="0"/>
              <a:t>Hình</a:t>
            </a:r>
            <a:r>
              <a:rPr lang="en-US" sz="2400" b="1" dirty="0" smtClean="0"/>
              <a:t> </a:t>
            </a:r>
            <a:r>
              <a:rPr lang="en-US" sz="2400" b="1" dirty="0" err="1" smtClean="0"/>
              <a:t>tượng</a:t>
            </a:r>
            <a:r>
              <a:rPr lang="en-US" sz="2400" b="1" dirty="0" smtClean="0"/>
              <a:t> </a:t>
            </a:r>
            <a:r>
              <a:rPr lang="en-US" sz="2400" b="1" dirty="0" err="1" smtClean="0"/>
              <a:t>người</a:t>
            </a:r>
            <a:r>
              <a:rPr lang="en-US" sz="2400" b="1" dirty="0" smtClean="0"/>
              <a:t> </a:t>
            </a:r>
            <a:r>
              <a:rPr lang="en-US" sz="2400" b="1" dirty="0" err="1" smtClean="0"/>
              <a:t>anh</a:t>
            </a:r>
            <a:r>
              <a:rPr lang="en-US" sz="2400" b="1" dirty="0" smtClean="0"/>
              <a:t> </a:t>
            </a:r>
            <a:r>
              <a:rPr lang="en-US" sz="2400" b="1" dirty="0" err="1" smtClean="0"/>
              <a:t>hùng</a:t>
            </a:r>
            <a:r>
              <a:rPr lang="en-US" sz="2400" b="1" dirty="0" smtClean="0"/>
              <a:t>  </a:t>
            </a:r>
            <a:r>
              <a:rPr lang="en-US" sz="2400" b="1" dirty="0" err="1" smtClean="0"/>
              <a:t>Lê</a:t>
            </a:r>
            <a:r>
              <a:rPr lang="en-US" sz="2400" b="1" dirty="0" smtClean="0"/>
              <a:t> </a:t>
            </a:r>
            <a:r>
              <a:rPr lang="en-US" sz="2400" b="1" dirty="0" err="1" smtClean="0"/>
              <a:t>Lợi</a:t>
            </a:r>
            <a:endParaRPr lang="en-US" sz="2400" b="1" dirty="0"/>
          </a:p>
        </p:txBody>
      </p:sp>
    </p:spTree>
    <p:extLst>
      <p:ext uri="{BB962C8B-B14F-4D97-AF65-F5344CB8AC3E}">
        <p14:creationId xmlns:p14="http://schemas.microsoft.com/office/powerpoint/2010/main" val="10425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0" grpId="0"/>
      <p:bldP spid="45" grpId="0"/>
      <p:bldP spid="50" grpId="0"/>
      <p:bldP spid="5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grpSp>
        <p:nvGrpSpPr>
          <p:cNvPr id="6" name="Group 30"/>
          <p:cNvGrpSpPr/>
          <p:nvPr/>
        </p:nvGrpSpPr>
        <p:grpSpPr>
          <a:xfrm>
            <a:off x="241673" y="254913"/>
            <a:ext cx="3673195" cy="430887"/>
            <a:chOff x="644526" y="2766774"/>
            <a:chExt cx="9796461" cy="861774"/>
          </a:xfrm>
        </p:grpSpPr>
        <p:sp>
          <p:nvSpPr>
            <p:cNvPr id="32" name="TextBox 31"/>
            <p:cNvSpPr txBox="1"/>
            <p:nvPr/>
          </p:nvSpPr>
          <p:spPr>
            <a:xfrm>
              <a:off x="1906587" y="2766774"/>
              <a:ext cx="8534400" cy="830997"/>
            </a:xfrm>
            <a:prstGeom prst="rect">
              <a:avLst/>
            </a:prstGeom>
            <a:noFill/>
          </p:spPr>
          <p:txBody>
            <a:bodyPr wrap="square" rtlCol="0">
              <a:spAutoFit/>
            </a:bodyPr>
            <a:lstStyle/>
            <a:p>
              <a:pPr lvl="0"/>
              <a:r>
                <a:rPr lang="en-US" sz="2000" b="1" i="1">
                  <a:solidFill>
                    <a:schemeClr val="accent5">
                      <a:lumMod val="75000"/>
                    </a:schemeClr>
                  </a:solidFill>
                  <a:latin typeface="Tahoma" pitchFamily="34" charset="0"/>
                  <a:ea typeface="Tahoma" pitchFamily="34" charset="0"/>
                  <a:cs typeface="Tahoma" pitchFamily="34" charset="0"/>
                </a:rPr>
                <a:t>Tìm hiểu văn bản</a:t>
              </a:r>
            </a:p>
          </p:txBody>
        </p:sp>
        <p:sp>
          <p:nvSpPr>
            <p:cNvPr id="33" name="Rounded Rectangle 32"/>
            <p:cNvSpPr/>
            <p:nvPr/>
          </p:nvSpPr>
          <p:spPr>
            <a:xfrm>
              <a:off x="644526" y="2823876"/>
              <a:ext cx="1269206" cy="80467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3921" y="2795826"/>
              <a:ext cx="949958" cy="830996"/>
            </a:xfrm>
            <a:prstGeom prst="rect">
              <a:avLst/>
            </a:prstGeom>
            <a:noFill/>
          </p:spPr>
          <p:txBody>
            <a:bodyPr wrap="none" rtlCol="0">
              <a:spAutoFit/>
            </a:bodyPr>
            <a:lstStyle/>
            <a:p>
              <a:pPr algn="ctr"/>
              <a:r>
                <a:rPr lang="en-US" sz="2100" b="1" dirty="0">
                  <a:solidFill>
                    <a:schemeClr val="bg1"/>
                  </a:solidFill>
                  <a:latin typeface="Tahoma" pitchFamily="34" charset="0"/>
                  <a:ea typeface="Tahoma" pitchFamily="34" charset="0"/>
                  <a:cs typeface="Tahoma" pitchFamily="34" charset="0"/>
                </a:rPr>
                <a:t>2</a:t>
              </a:r>
            </a:p>
          </p:txBody>
        </p:sp>
      </p:grpSp>
      <p:sp>
        <p:nvSpPr>
          <p:cNvPr id="35" name="Rectangle 34"/>
          <p:cNvSpPr/>
          <p:nvPr/>
        </p:nvSpPr>
        <p:spPr>
          <a:xfrm>
            <a:off x="698132" y="838200"/>
            <a:ext cx="5245467" cy="392714"/>
          </a:xfrm>
          <a:prstGeom prst="rect">
            <a:avLst/>
          </a:prstGeom>
        </p:spPr>
        <p:txBody>
          <a:bodyPr wrap="square" lIns="38396" tIns="19198" rIns="38396" bIns="19198">
            <a:spAutoFit/>
          </a:bodyPr>
          <a:lstStyle/>
          <a:p>
            <a:r>
              <a:rPr lang="en-US" sz="2300" b="1" dirty="0" smtClean="0">
                <a:solidFill>
                  <a:srgbClr val="FF0000"/>
                </a:solidFill>
                <a:latin typeface="Tahoma" pitchFamily="34" charset="0"/>
                <a:ea typeface="Tahoma" pitchFamily="34" charset="0"/>
                <a:cs typeface="Tahoma" pitchFamily="34" charset="0"/>
              </a:rPr>
              <a:t>2.1</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Nêu</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luận</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đề</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chính</a:t>
            </a:r>
            <a:r>
              <a:rPr lang="en-US" sz="2300" b="1" dirty="0">
                <a:solidFill>
                  <a:srgbClr val="FF0000"/>
                </a:solidFill>
                <a:latin typeface="Tahoma" pitchFamily="34" charset="0"/>
                <a:ea typeface="Tahoma" pitchFamily="34" charset="0"/>
                <a:cs typeface="Tahoma" pitchFamily="34" charset="0"/>
              </a:rPr>
              <a:t> </a:t>
            </a:r>
            <a:r>
              <a:rPr lang="en-US" sz="2300" b="1" dirty="0" err="1">
                <a:solidFill>
                  <a:srgbClr val="FF0000"/>
                </a:solidFill>
                <a:latin typeface="Tahoma" pitchFamily="34" charset="0"/>
                <a:ea typeface="Tahoma" pitchFamily="34" charset="0"/>
                <a:cs typeface="Tahoma" pitchFamily="34" charset="0"/>
              </a:rPr>
              <a:t>nghĩa</a:t>
            </a:r>
            <a:endParaRPr lang="en-US" sz="23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235" r="26773"/>
          <a:stretch/>
        </p:blipFill>
        <p:spPr>
          <a:xfrm flipH="1">
            <a:off x="4688604" y="1667917"/>
            <a:ext cx="4468516" cy="5002063"/>
          </a:xfrm>
          <a:prstGeom prst="rect">
            <a:avLst/>
          </a:prstGeom>
        </p:spPr>
      </p:pic>
      <p:sp>
        <p:nvSpPr>
          <p:cNvPr id="31" name="Rectangle 30"/>
          <p:cNvSpPr/>
          <p:nvPr/>
        </p:nvSpPr>
        <p:spPr>
          <a:xfrm>
            <a:off x="824773" y="2248381"/>
            <a:ext cx="3408582" cy="392714"/>
          </a:xfrm>
          <a:prstGeom prst="rect">
            <a:avLst/>
          </a:prstGeom>
        </p:spPr>
        <p:txBody>
          <a:bodyPr wrap="none" lIns="38396" tIns="19198" rIns="38396" bIns="19198">
            <a:spAutoFit/>
          </a:bodyPr>
          <a:lstStyle/>
          <a:p>
            <a:r>
              <a:rPr lang="fr-FR" sz="2300" b="1" dirty="0">
                <a:solidFill>
                  <a:srgbClr val="C00000"/>
                </a:solidFill>
                <a:latin typeface="Arial" pitchFamily="34" charset="0"/>
                <a:cs typeface="Arial" pitchFamily="34" charset="0"/>
              </a:rPr>
              <a:t>a. </a:t>
            </a:r>
            <a:r>
              <a:rPr lang="fr-FR" sz="2300" b="1" dirty="0" err="1">
                <a:solidFill>
                  <a:srgbClr val="C00000"/>
                </a:solidFill>
                <a:latin typeface="Arial" pitchFamily="34" charset="0"/>
                <a:cs typeface="Arial" pitchFamily="34" charset="0"/>
              </a:rPr>
              <a:t>Tư</a:t>
            </a:r>
            <a:r>
              <a:rPr lang="fr-FR" sz="2300" b="1" dirty="0">
                <a:solidFill>
                  <a:srgbClr val="C00000"/>
                </a:solidFill>
                <a:latin typeface="Arial" pitchFamily="34" charset="0"/>
                <a:cs typeface="Arial" pitchFamily="34" charset="0"/>
              </a:rPr>
              <a:t> </a:t>
            </a:r>
            <a:r>
              <a:rPr lang="fr-FR" sz="2300" b="1" dirty="0" err="1">
                <a:solidFill>
                  <a:srgbClr val="C00000"/>
                </a:solidFill>
                <a:latin typeface="Arial" pitchFamily="34" charset="0"/>
                <a:cs typeface="Arial" pitchFamily="34" charset="0"/>
              </a:rPr>
              <a:t>tưởng</a:t>
            </a:r>
            <a:r>
              <a:rPr lang="fr-FR" sz="2300" b="1" dirty="0">
                <a:solidFill>
                  <a:srgbClr val="C00000"/>
                </a:solidFill>
                <a:latin typeface="Arial" pitchFamily="34" charset="0"/>
                <a:cs typeface="Arial" pitchFamily="34" charset="0"/>
              </a:rPr>
              <a:t> </a:t>
            </a:r>
            <a:r>
              <a:rPr lang="fr-FR" sz="2300" b="1" dirty="0" err="1">
                <a:solidFill>
                  <a:srgbClr val="C00000"/>
                </a:solidFill>
                <a:latin typeface="Arial" pitchFamily="34" charset="0"/>
                <a:cs typeface="Arial" pitchFamily="34" charset="0"/>
              </a:rPr>
              <a:t>nhân</a:t>
            </a:r>
            <a:r>
              <a:rPr lang="fr-FR" sz="2300" b="1" dirty="0">
                <a:solidFill>
                  <a:srgbClr val="C00000"/>
                </a:solidFill>
                <a:latin typeface="Arial" pitchFamily="34" charset="0"/>
                <a:cs typeface="Arial" pitchFamily="34" charset="0"/>
              </a:rPr>
              <a:t> </a:t>
            </a:r>
            <a:r>
              <a:rPr lang="fr-FR" sz="2300" b="1" dirty="0" err="1">
                <a:solidFill>
                  <a:srgbClr val="C00000"/>
                </a:solidFill>
                <a:latin typeface="Arial" pitchFamily="34" charset="0"/>
                <a:cs typeface="Arial" pitchFamily="34" charset="0"/>
              </a:rPr>
              <a:t>nghĩa</a:t>
            </a:r>
            <a:endParaRPr lang="vi-VN" sz="23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9498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81000"/>
            <a:ext cx="39243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57200"/>
            <a:ext cx="419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04802"/>
            <a:ext cx="46482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77" y="1447814"/>
            <a:ext cx="5810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5300" y="2133600"/>
            <a:ext cx="45339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9050" y="4714889"/>
            <a:ext cx="4381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4600589"/>
            <a:ext cx="44958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87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additive="base">
                                        <p:cTn id="19" dur="500" fill="hold"/>
                                        <p:tgtEl>
                                          <p:spTgt spid="4101"/>
                                        </p:tgtEl>
                                        <p:attrNameLst>
                                          <p:attrName>ppt_x</p:attrName>
                                        </p:attrNameLst>
                                      </p:cBhvr>
                                      <p:tavLst>
                                        <p:tav tm="0">
                                          <p:val>
                                            <p:strVal val="#ppt_x"/>
                                          </p:val>
                                        </p:tav>
                                        <p:tav tm="100000">
                                          <p:val>
                                            <p:strVal val="#ppt_x"/>
                                          </p:val>
                                        </p:tav>
                                      </p:tavLst>
                                    </p:anim>
                                    <p:anim calcmode="lin" valueType="num">
                                      <p:cBhvr additive="base">
                                        <p:cTn id="2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fade">
                                      <p:cBhvr>
                                        <p:cTn id="25" dur="1000"/>
                                        <p:tgtEl>
                                          <p:spTgt spid="4102"/>
                                        </p:tgtEl>
                                      </p:cBhvr>
                                    </p:animEffect>
                                    <p:anim calcmode="lin" valueType="num">
                                      <p:cBhvr>
                                        <p:cTn id="26" dur="1000" fill="hold"/>
                                        <p:tgtEl>
                                          <p:spTgt spid="4102"/>
                                        </p:tgtEl>
                                        <p:attrNameLst>
                                          <p:attrName>ppt_x</p:attrName>
                                        </p:attrNameLst>
                                      </p:cBhvr>
                                      <p:tavLst>
                                        <p:tav tm="0">
                                          <p:val>
                                            <p:strVal val="#ppt_x"/>
                                          </p:val>
                                        </p:tav>
                                        <p:tav tm="100000">
                                          <p:val>
                                            <p:strVal val="#ppt_x"/>
                                          </p:val>
                                        </p:tav>
                                      </p:tavLst>
                                    </p:anim>
                                    <p:anim calcmode="lin" valueType="num">
                                      <p:cBhvr>
                                        <p:cTn id="27"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03"/>
                                        </p:tgtEl>
                                        <p:attrNameLst>
                                          <p:attrName>style.visibility</p:attrName>
                                        </p:attrNameLst>
                                      </p:cBhvr>
                                      <p:to>
                                        <p:strVal val="visible"/>
                                      </p:to>
                                    </p:set>
                                    <p:anim calcmode="lin" valueType="num">
                                      <p:cBhvr additive="base">
                                        <p:cTn id="32" dur="500" fill="hold"/>
                                        <p:tgtEl>
                                          <p:spTgt spid="4103"/>
                                        </p:tgtEl>
                                        <p:attrNameLst>
                                          <p:attrName>ppt_x</p:attrName>
                                        </p:attrNameLst>
                                      </p:cBhvr>
                                      <p:tavLst>
                                        <p:tav tm="0">
                                          <p:val>
                                            <p:strVal val="#ppt_x"/>
                                          </p:val>
                                        </p:tav>
                                        <p:tav tm="100000">
                                          <p:val>
                                            <p:strVal val="#ppt_x"/>
                                          </p:val>
                                        </p:tav>
                                      </p:tavLst>
                                    </p:anim>
                                    <p:anim calcmode="lin" valueType="num">
                                      <p:cBhvr additive="base">
                                        <p:cTn id="33"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228607" y="1752600"/>
            <a:ext cx="4112419" cy="1938020"/>
          </a:xfrm>
          <a:prstGeom prst="rect">
            <a:avLst/>
          </a:prstGeom>
          <a:noFill/>
        </p:spPr>
        <p:txBody>
          <a:bodyPr wrap="square" rtlCol="0" anchor="t">
            <a:spAutoFit/>
          </a:bodyPr>
          <a:lstStyle/>
          <a:p>
            <a:pPr indent="0" algn="ctr">
              <a:buFont typeface="Segoe UI" panose="020B0502040204020203" charset="0"/>
              <a:buNone/>
            </a:pPr>
            <a:r>
              <a:rPr lang="en-US" sz="2400" b="1" i="1" dirty="0" err="1">
                <a:solidFill>
                  <a:srgbClr val="0000CC"/>
                </a:solidFill>
                <a:latin typeface="Times New Roman" panose="02020603050405020304" charset="0"/>
                <a:cs typeface="Times New Roman" panose="02020603050405020304" charset="0"/>
                <a:sym typeface="+mn-ea"/>
              </a:rPr>
              <a:t>Quan</a:t>
            </a:r>
            <a:r>
              <a:rPr lang="en-US" sz="2400" b="1" i="1" dirty="0">
                <a:solidFill>
                  <a:srgbClr val="0000CC"/>
                </a:solidFill>
                <a:latin typeface="Times New Roman" panose="02020603050405020304" charset="0"/>
                <a:cs typeface="Times New Roman" panose="02020603050405020304" charset="0"/>
                <a:sym typeface="+mn-ea"/>
              </a:rPr>
              <a:t> </a:t>
            </a:r>
            <a:r>
              <a:rPr lang="en-US" sz="2400" b="1" i="1" dirty="0" err="1">
                <a:solidFill>
                  <a:srgbClr val="0000CC"/>
                </a:solidFill>
                <a:latin typeface="Times New Roman" panose="02020603050405020304" charset="0"/>
                <a:cs typeface="Times New Roman" panose="02020603050405020304" charset="0"/>
                <a:sym typeface="+mn-ea"/>
              </a:rPr>
              <a:t>niệm</a:t>
            </a:r>
            <a:r>
              <a:rPr lang="en-US" sz="2400" b="1" i="1" dirty="0">
                <a:solidFill>
                  <a:srgbClr val="0000CC"/>
                </a:solidFill>
                <a:latin typeface="Times New Roman" panose="02020603050405020304" charset="0"/>
                <a:cs typeface="Times New Roman" panose="02020603050405020304" charset="0"/>
                <a:sym typeface="+mn-ea"/>
              </a:rPr>
              <a:t> </a:t>
            </a:r>
            <a:r>
              <a:rPr lang="en-US" sz="2400" b="1" i="1" dirty="0" err="1">
                <a:solidFill>
                  <a:srgbClr val="0000CC"/>
                </a:solidFill>
                <a:latin typeface="Times New Roman" panose="02020603050405020304" charset="0"/>
                <a:cs typeface="Times New Roman" panose="02020603050405020304" charset="0"/>
                <a:sym typeface="+mn-ea"/>
              </a:rPr>
              <a:t>của</a:t>
            </a:r>
            <a:r>
              <a:rPr lang="en-US" sz="2400" b="1" i="1" dirty="0">
                <a:solidFill>
                  <a:srgbClr val="0000CC"/>
                </a:solidFill>
                <a:latin typeface="Times New Roman" panose="02020603050405020304" charset="0"/>
                <a:cs typeface="Times New Roman" panose="02020603050405020304" charset="0"/>
                <a:sym typeface="+mn-ea"/>
              </a:rPr>
              <a:t> </a:t>
            </a:r>
            <a:r>
              <a:rPr lang="en-US" sz="2400" b="1" i="1" dirty="0" err="1">
                <a:solidFill>
                  <a:srgbClr val="0000CC"/>
                </a:solidFill>
                <a:latin typeface="Times New Roman" panose="02020603050405020304" charset="0"/>
                <a:cs typeface="Times New Roman" panose="02020603050405020304" charset="0"/>
                <a:sym typeface="+mn-ea"/>
              </a:rPr>
              <a:t>đạo</a:t>
            </a:r>
            <a:r>
              <a:rPr lang="en-US" sz="2400" b="1" i="1" dirty="0">
                <a:solidFill>
                  <a:srgbClr val="0000CC"/>
                </a:solidFill>
                <a:latin typeface="Times New Roman" panose="02020603050405020304" charset="0"/>
                <a:cs typeface="Times New Roman" panose="02020603050405020304" charset="0"/>
                <a:sym typeface="+mn-ea"/>
              </a:rPr>
              <a:t> </a:t>
            </a:r>
            <a:r>
              <a:rPr lang="en-US" sz="2400" b="1" i="1" dirty="0" err="1">
                <a:solidFill>
                  <a:srgbClr val="0000CC"/>
                </a:solidFill>
                <a:latin typeface="Times New Roman" panose="02020603050405020304" charset="0"/>
                <a:cs typeface="Times New Roman" panose="02020603050405020304" charset="0"/>
                <a:sym typeface="+mn-ea"/>
              </a:rPr>
              <a:t>Nho</a:t>
            </a:r>
            <a:endParaRPr lang="en-US" sz="2400" b="1" i="1" dirty="0">
              <a:solidFill>
                <a:srgbClr val="0000CC"/>
              </a:solidFill>
              <a:latin typeface="Times New Roman" panose="02020603050405020304" charset="0"/>
              <a:cs typeface="Times New Roman" panose="02020603050405020304" charset="0"/>
              <a:sym typeface="+mn-ea"/>
            </a:endParaRPr>
          </a:p>
          <a:p>
            <a:pPr indent="0" algn="ctr">
              <a:buFont typeface="Segoe UI" panose="020B0502040204020203" charset="0"/>
              <a:buNone/>
            </a:pPr>
            <a:endParaRPr lang="en-US" sz="2400" dirty="0">
              <a:latin typeface="Times New Roman" panose="02020603050405020304" charset="0"/>
              <a:cs typeface="Times New Roman" panose="02020603050405020304" charset="0"/>
            </a:endParaRPr>
          </a:p>
          <a:p>
            <a:pPr indent="0">
              <a:buFont typeface="Segoe UI" panose="020B0502040204020203" charset="0"/>
              <a:buNone/>
            </a:pPr>
            <a:r>
              <a:rPr lang="en-US" sz="2400" dirty="0" err="1">
                <a:latin typeface="Times New Roman" panose="02020603050405020304" charset="0"/>
                <a:cs typeface="Times New Roman" panose="02020603050405020304" charset="0"/>
                <a:sym typeface="Wingdings" panose="05000000000000000000" pitchFamily="2" charset="2"/>
              </a:rPr>
              <a:t>Nhân</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nghĩa</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là</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mối</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quan</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hệ</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tốt</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đẹp</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giữa</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người</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với</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người</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trên</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cơ</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sở</a:t>
            </a:r>
            <a:r>
              <a:rPr lang="en-US" sz="2400" dirty="0">
                <a:latin typeface="Times New Roman" panose="02020603050405020304" charset="0"/>
                <a:cs typeface="Times New Roman" panose="02020603050405020304" charset="0"/>
                <a:sym typeface="Wingdings" panose="05000000000000000000" pitchFamily="2" charset="2"/>
              </a:rPr>
              <a:t> </a:t>
            </a:r>
            <a:r>
              <a:rPr lang="en-US" sz="2400" i="1" dirty="0" err="1">
                <a:latin typeface="Times New Roman" panose="02020603050405020304" charset="0"/>
                <a:cs typeface="Times New Roman" panose="02020603050405020304" charset="0"/>
                <a:sym typeface="Wingdings" panose="05000000000000000000" pitchFamily="2" charset="2"/>
              </a:rPr>
              <a:t>tình</a:t>
            </a:r>
            <a:r>
              <a:rPr lang="en-US" sz="2400" i="1" dirty="0">
                <a:latin typeface="Times New Roman" panose="02020603050405020304" charset="0"/>
                <a:cs typeface="Times New Roman" panose="02020603050405020304" charset="0"/>
                <a:sym typeface="Wingdings" panose="05000000000000000000" pitchFamily="2" charset="2"/>
              </a:rPr>
              <a:t> </a:t>
            </a:r>
            <a:r>
              <a:rPr lang="en-US" sz="2400" i="1" dirty="0" err="1">
                <a:latin typeface="Times New Roman" panose="02020603050405020304" charset="0"/>
                <a:cs typeface="Times New Roman" panose="02020603050405020304" charset="0"/>
                <a:sym typeface="Wingdings" panose="05000000000000000000" pitchFamily="2" charset="2"/>
              </a:rPr>
              <a:t>thương</a:t>
            </a:r>
            <a:r>
              <a:rPr lang="en-US" sz="2400" dirty="0">
                <a:latin typeface="Times New Roman" panose="02020603050405020304" charset="0"/>
                <a:cs typeface="Times New Roman" panose="02020603050405020304" charset="0"/>
                <a:sym typeface="Wingdings" panose="05000000000000000000" pitchFamily="2" charset="2"/>
              </a:rPr>
              <a:t> </a:t>
            </a:r>
            <a:r>
              <a:rPr lang="en-US" sz="2400" dirty="0" err="1">
                <a:latin typeface="Times New Roman" panose="02020603050405020304" charset="0"/>
                <a:cs typeface="Times New Roman" panose="02020603050405020304" charset="0"/>
                <a:sym typeface="Wingdings" panose="05000000000000000000" pitchFamily="2" charset="2"/>
              </a:rPr>
              <a:t>và</a:t>
            </a:r>
            <a:r>
              <a:rPr lang="en-US" sz="2400" dirty="0">
                <a:latin typeface="Times New Roman" panose="02020603050405020304" charset="0"/>
                <a:cs typeface="Times New Roman" panose="02020603050405020304" charset="0"/>
                <a:sym typeface="Wingdings" panose="05000000000000000000" pitchFamily="2" charset="2"/>
              </a:rPr>
              <a:t> </a:t>
            </a:r>
            <a:r>
              <a:rPr lang="en-US" sz="2400" i="1" dirty="0" err="1">
                <a:latin typeface="Times New Roman" panose="02020603050405020304" charset="0"/>
                <a:cs typeface="Times New Roman" panose="02020603050405020304" charset="0"/>
                <a:sym typeface="Wingdings" panose="05000000000000000000" pitchFamily="2" charset="2"/>
              </a:rPr>
              <a:t>đạo</a:t>
            </a:r>
            <a:r>
              <a:rPr lang="en-US" sz="2400" i="1" dirty="0">
                <a:latin typeface="Times New Roman" panose="02020603050405020304" charset="0"/>
                <a:cs typeface="Times New Roman" panose="02020603050405020304" charset="0"/>
                <a:sym typeface="Wingdings" panose="05000000000000000000" pitchFamily="2" charset="2"/>
              </a:rPr>
              <a:t> </a:t>
            </a:r>
            <a:r>
              <a:rPr lang="en-US" sz="2400" i="1" dirty="0" err="1">
                <a:latin typeface="Times New Roman" panose="02020603050405020304" charset="0"/>
                <a:cs typeface="Times New Roman" panose="02020603050405020304" charset="0"/>
                <a:sym typeface="Wingdings" panose="05000000000000000000" pitchFamily="2" charset="2"/>
              </a:rPr>
              <a:t>lí</a:t>
            </a:r>
            <a:r>
              <a:rPr lang="en-US" sz="2400" i="1" dirty="0">
                <a:latin typeface="Times New Roman" panose="02020603050405020304" charset="0"/>
                <a:cs typeface="Times New Roman" panose="02020603050405020304" charset="0"/>
                <a:sym typeface="Wingdings" panose="05000000000000000000" pitchFamily="2" charset="2"/>
              </a:rPr>
              <a:t>.</a:t>
            </a:r>
          </a:p>
        </p:txBody>
      </p:sp>
      <p:sp>
        <p:nvSpPr>
          <p:cNvPr id="7" name="Text Box 6"/>
          <p:cNvSpPr txBox="1"/>
          <p:nvPr/>
        </p:nvSpPr>
        <p:spPr>
          <a:xfrm>
            <a:off x="4660582" y="1905000"/>
            <a:ext cx="4102418" cy="2677656"/>
          </a:xfrm>
          <a:prstGeom prst="rect">
            <a:avLst/>
          </a:prstGeom>
          <a:noFill/>
        </p:spPr>
        <p:txBody>
          <a:bodyPr wrap="square" rtlCol="0" anchor="t">
            <a:spAutoFit/>
          </a:bodyPr>
          <a:lstStyle/>
          <a:p>
            <a:pPr algn="ctr"/>
            <a:r>
              <a:rPr lang="en-US" sz="2400" b="1" i="1" dirty="0" err="1">
                <a:solidFill>
                  <a:srgbClr val="0000CC"/>
                </a:solidFill>
                <a:latin typeface="Times New Roman" panose="02020603050405020304" charset="0"/>
                <a:cs typeface="Times New Roman" panose="02020603050405020304" charset="0"/>
                <a:sym typeface="+mn-ea"/>
              </a:rPr>
              <a:t>Nguyễn Trãi</a:t>
            </a:r>
          </a:p>
          <a:p>
            <a:pPr marL="342900" indent="-342900">
              <a:buFont typeface="Segoe UI" panose="020B0502040204020203" charset="0"/>
              <a:buChar char="-"/>
            </a:pPr>
            <a:r>
              <a:rPr lang="en-US" sz="2400" dirty="0">
                <a:latin typeface="Times New Roman" panose="02020603050405020304" charset="0"/>
                <a:cs typeface="Times New Roman" panose="02020603050405020304" charset="0"/>
                <a:sym typeface="+mn-ea"/>
              </a:rPr>
              <a:t>Chắt lọc lấy hạt nhân cơ bản của tư tưởng nhân nghĩa: nhân nghĩa chủ yếu để yên dân.</a:t>
            </a:r>
          </a:p>
          <a:p>
            <a:pPr marL="342900" indent="-342900">
              <a:buFont typeface="Segoe UI" panose="020B0502040204020203" charset="0"/>
              <a:buChar char="-"/>
            </a:pPr>
            <a:r>
              <a:rPr lang="en-US" sz="2400" dirty="0">
                <a:latin typeface="Times New Roman" panose="02020603050405020304" charset="0"/>
                <a:cs typeface="Times New Roman" panose="02020603050405020304" charset="0"/>
                <a:sym typeface="+mn-ea"/>
              </a:rPr>
              <a:t>Đem đến nội dung mới: nhân nghĩa là yên dân trừ bạo.</a:t>
            </a:r>
          </a:p>
        </p:txBody>
      </p:sp>
      <p:cxnSp>
        <p:nvCxnSpPr>
          <p:cNvPr id="9" name="Straight Connector 8"/>
          <p:cNvCxnSpPr/>
          <p:nvPr/>
        </p:nvCxnSpPr>
        <p:spPr>
          <a:xfrm>
            <a:off x="4593432" y="1905000"/>
            <a:ext cx="7144" cy="204597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0" name="Content Placeholder 9">
            <a:hlinkClick r:id="" action="ppaction://ole?verb=0"/>
          </p:cNvPr>
          <p:cNvGraphicFramePr>
            <a:graphicFrameLocks noGrp="1" noChangeAspect="1"/>
          </p:cNvGraphicFramePr>
          <p:nvPr>
            <p:ph idx="1"/>
          </p:nvPr>
        </p:nvGraphicFramePr>
        <p:xfrm>
          <a:off x="4229100" y="3893344"/>
          <a:ext cx="685800" cy="215900"/>
        </p:xfrm>
        <a:graphic>
          <a:graphicData uri="http://schemas.openxmlformats.org/presentationml/2006/ole">
            <mc:AlternateContent xmlns:mc="http://schemas.openxmlformats.org/markup-compatibility/2006">
              <mc:Choice xmlns:v="urn:schemas-microsoft-com:vml" Requires="v">
                <p:oleObj spid="_x0000_s1044" r:id="rId3" imgW="914400" imgH="215900" progId="Equation.KSEE3">
                  <p:embed/>
                </p:oleObj>
              </mc:Choice>
              <mc:Fallback>
                <p:oleObj r:id="rId3" imgW="914400" imgH="215900" progId="Equation.KSEE3">
                  <p:embed/>
                  <p:pic>
                    <p:nvPicPr>
                      <p:cNvPr id="0" name=""/>
                      <p:cNvPicPr/>
                      <p:nvPr/>
                    </p:nvPicPr>
                    <p:blipFill>
                      <a:blip r:embed="rId4"/>
                      <a:stretch>
                        <a:fillRect/>
                      </a:stretch>
                    </p:blipFill>
                    <p:spPr>
                      <a:xfrm>
                        <a:off x="4229100" y="3893344"/>
                        <a:ext cx="685800" cy="215900"/>
                      </a:xfrm>
                      <a:prstGeom prst="rect">
                        <a:avLst/>
                      </a:prstGeom>
                    </p:spPr>
                  </p:pic>
                </p:oleObj>
              </mc:Fallback>
            </mc:AlternateContent>
          </a:graphicData>
        </a:graphic>
      </p:graphicFrame>
      <p:sp>
        <p:nvSpPr>
          <p:cNvPr id="100" name="Text Box 99"/>
          <p:cNvSpPr txBox="1"/>
          <p:nvPr/>
        </p:nvSpPr>
        <p:spPr>
          <a:xfrm>
            <a:off x="387430" y="4724407"/>
            <a:ext cx="8435816" cy="1569660"/>
          </a:xfrm>
          <a:prstGeom prst="rect">
            <a:avLst/>
          </a:prstGeom>
          <a:noFill/>
          <a:ln w="9525">
            <a:noFill/>
          </a:ln>
        </p:spPr>
        <p:txBody>
          <a:bodyPr wrap="square">
            <a:spAutoFit/>
          </a:bodyPr>
          <a:lstStyle/>
          <a:p>
            <a:pPr indent="0" algn="just"/>
            <a:r>
              <a:rPr lang="en-US" sz="2400" b="0" dirty="0">
                <a:solidFill>
                  <a:srgbClr val="FF0000"/>
                </a:solidFill>
                <a:latin typeface="Arial" panose="020B0604020202020204" pitchFamily="34" charset="0"/>
                <a:cs typeface="Arial" panose="020B0604020202020204" pitchFamily="34" charset="0"/>
                <a:sym typeface="Symbol" panose="05050102010706020507" charset="0"/>
              </a:rPr>
              <a:t></a:t>
            </a:r>
            <a:r>
              <a:rPr lang="en-US" sz="2400" b="0" dirty="0">
                <a:solidFill>
                  <a:srgbClr val="FF0000"/>
                </a:solidFill>
                <a:latin typeface="Arial" panose="020B0604020202020204" pitchFamily="34" charset="0"/>
                <a:cs typeface="Arial" panose="020B0604020202020204" pitchFamily="34" charset="0"/>
              </a:rPr>
              <a:t> </a:t>
            </a:r>
            <a:r>
              <a:rPr lang="en-US" sz="2400" b="0" dirty="0" err="1">
                <a:solidFill>
                  <a:srgbClr val="FF0000"/>
                </a:solidFill>
                <a:latin typeface="Times New Roman" panose="02020603050405020304" charset="0"/>
                <a:cs typeface="Times New Roman" panose="02020603050405020304" charset="0"/>
              </a:rPr>
              <a:t>Đó</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là</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cơ</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sở</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để</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bóc</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trần</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luận</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điệu</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xảo</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trá</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của</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giặc</a:t>
            </a:r>
            <a:r>
              <a:rPr lang="en-US" sz="2400" b="0" dirty="0">
                <a:solidFill>
                  <a:srgbClr val="FF0000"/>
                </a:solidFill>
                <a:latin typeface="Times New Roman" panose="02020603050405020304" charset="0"/>
                <a:cs typeface="Times New Roman" panose="02020603050405020304" charset="0"/>
              </a:rPr>
              <a:t> Minh (</a:t>
            </a:r>
            <a:r>
              <a:rPr lang="en-US" sz="2400" b="0" i="1" dirty="0" err="1">
                <a:solidFill>
                  <a:srgbClr val="FF0000"/>
                </a:solidFill>
                <a:latin typeface="Times New Roman" panose="02020603050405020304" charset="0"/>
                <a:cs typeface="Times New Roman" panose="02020603050405020304" charset="0"/>
              </a:rPr>
              <a:t>phù</a:t>
            </a:r>
            <a:r>
              <a:rPr lang="en-US" sz="2400" b="0" i="1" dirty="0">
                <a:solidFill>
                  <a:srgbClr val="FF0000"/>
                </a:solidFill>
                <a:latin typeface="Times New Roman" panose="02020603050405020304" charset="0"/>
                <a:cs typeface="Times New Roman" panose="02020603050405020304" charset="0"/>
              </a:rPr>
              <a:t> </a:t>
            </a:r>
            <a:r>
              <a:rPr lang="en-US" sz="2400" b="0" i="1" dirty="0" err="1">
                <a:solidFill>
                  <a:srgbClr val="FF0000"/>
                </a:solidFill>
                <a:latin typeface="Times New Roman" panose="02020603050405020304" charset="0"/>
                <a:cs typeface="Times New Roman" panose="02020603050405020304" charset="0"/>
              </a:rPr>
              <a:t>Trần</a:t>
            </a:r>
            <a:r>
              <a:rPr lang="en-US" sz="2400" b="0" i="1" dirty="0">
                <a:solidFill>
                  <a:srgbClr val="FF0000"/>
                </a:solidFill>
                <a:latin typeface="Times New Roman" panose="02020603050405020304" charset="0"/>
                <a:cs typeface="Times New Roman" panose="02020603050405020304" charset="0"/>
              </a:rPr>
              <a:t> </a:t>
            </a:r>
            <a:r>
              <a:rPr lang="en-US" sz="2400" b="0" i="1" dirty="0" err="1">
                <a:solidFill>
                  <a:srgbClr val="FF0000"/>
                </a:solidFill>
                <a:latin typeface="Times New Roman" panose="02020603050405020304" charset="0"/>
                <a:cs typeface="Times New Roman" panose="02020603050405020304" charset="0"/>
              </a:rPr>
              <a:t>diệt</a:t>
            </a:r>
            <a:r>
              <a:rPr lang="en-US" sz="2400" b="0" i="1" dirty="0">
                <a:solidFill>
                  <a:srgbClr val="FF0000"/>
                </a:solidFill>
                <a:latin typeface="Times New Roman" panose="02020603050405020304" charset="0"/>
                <a:cs typeface="Times New Roman" panose="02020603050405020304" charset="0"/>
              </a:rPr>
              <a:t> </a:t>
            </a:r>
            <a:r>
              <a:rPr lang="en-US" sz="2400" b="0" i="1" dirty="0" err="1">
                <a:solidFill>
                  <a:srgbClr val="FF0000"/>
                </a:solidFill>
                <a:latin typeface="Times New Roman" panose="02020603050405020304" charset="0"/>
                <a:cs typeface="Times New Roman" panose="02020603050405020304" charset="0"/>
              </a:rPr>
              <a:t>Hồ</a:t>
            </a:r>
            <a:r>
              <a:rPr lang="en-US" sz="2400" b="0" i="1" dirty="0">
                <a:solidFill>
                  <a:srgbClr val="FF0000"/>
                </a:solidFill>
                <a:latin typeface="Times New Roman" panose="02020603050405020304" charset="0"/>
                <a:cs typeface="Times New Roman" panose="02020603050405020304" charset="0"/>
              </a:rPr>
              <a:t> </a:t>
            </a:r>
            <a:r>
              <a:rPr lang="en-US" sz="2400" b="0" i="1" dirty="0" err="1">
                <a:solidFill>
                  <a:srgbClr val="FF0000"/>
                </a:solidFill>
                <a:latin typeface="Times New Roman" panose="02020603050405020304" charset="0"/>
                <a:cs typeface="Times New Roman" panose="02020603050405020304" charset="0"/>
              </a:rPr>
              <a:t>giúp</a:t>
            </a:r>
            <a:r>
              <a:rPr lang="en-US" sz="2400" b="0" i="1" dirty="0">
                <a:solidFill>
                  <a:srgbClr val="FF0000"/>
                </a:solidFill>
                <a:latin typeface="Times New Roman" panose="02020603050405020304" charset="0"/>
                <a:cs typeface="Times New Roman" panose="02020603050405020304" charset="0"/>
              </a:rPr>
              <a:t> </a:t>
            </a:r>
            <a:r>
              <a:rPr lang="en-US" sz="2400" b="0" i="1" dirty="0" err="1">
                <a:solidFill>
                  <a:srgbClr val="FF0000"/>
                </a:solidFill>
                <a:latin typeface="Times New Roman" panose="02020603050405020304" charset="0"/>
                <a:cs typeface="Times New Roman" panose="02020603050405020304" charset="0"/>
              </a:rPr>
              <a:t>Đại</a:t>
            </a:r>
            <a:r>
              <a:rPr lang="en-US" sz="2400" b="0" i="1" dirty="0">
                <a:solidFill>
                  <a:srgbClr val="FF0000"/>
                </a:solidFill>
                <a:latin typeface="Times New Roman" panose="02020603050405020304" charset="0"/>
                <a:cs typeface="Times New Roman" panose="02020603050405020304" charset="0"/>
              </a:rPr>
              <a:t> </a:t>
            </a:r>
            <a:r>
              <a:rPr lang="en-US" sz="2400" b="0" i="1" dirty="0" err="1">
                <a:solidFill>
                  <a:srgbClr val="FF0000"/>
                </a:solidFill>
                <a:latin typeface="Times New Roman" panose="02020603050405020304" charset="0"/>
                <a:cs typeface="Times New Roman" panose="02020603050405020304" charset="0"/>
              </a:rPr>
              <a:t>Việt</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Khẳng</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định</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lập</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trường</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chính</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nghĩa</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của</a:t>
            </a:r>
            <a:r>
              <a:rPr lang="en-US" sz="2400" b="0" dirty="0">
                <a:solidFill>
                  <a:srgbClr val="FF0000"/>
                </a:solidFill>
                <a:latin typeface="Times New Roman" panose="02020603050405020304" charset="0"/>
                <a:cs typeface="Times New Roman" panose="02020603050405020304" charset="0"/>
              </a:rPr>
              <a:t> ta </a:t>
            </a:r>
            <a:r>
              <a:rPr lang="en-US" sz="2400" b="0" dirty="0" err="1">
                <a:solidFill>
                  <a:srgbClr val="FF0000"/>
                </a:solidFill>
                <a:latin typeface="Times New Roman" panose="02020603050405020304" charset="0"/>
                <a:cs typeface="Times New Roman" panose="02020603050405020304" charset="0"/>
              </a:rPr>
              <a:t>và</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tính</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chất</a:t>
            </a:r>
            <a:r>
              <a:rPr lang="en-US" sz="2400" b="0" dirty="0">
                <a:solidFill>
                  <a:srgbClr val="FF0000"/>
                </a:solidFill>
                <a:latin typeface="Times New Roman" panose="02020603050405020304" charset="0"/>
                <a:cs typeface="Times New Roman" panose="02020603050405020304" charset="0"/>
              </a:rPr>
              <a:t> phi </a:t>
            </a:r>
            <a:r>
              <a:rPr lang="en-US" sz="2400" b="0" dirty="0" err="1">
                <a:solidFill>
                  <a:srgbClr val="FF0000"/>
                </a:solidFill>
                <a:latin typeface="Times New Roman" panose="02020603050405020304" charset="0"/>
                <a:cs typeface="Times New Roman" panose="02020603050405020304" charset="0"/>
              </a:rPr>
              <a:t>nghĩa</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của</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kẻ</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thù</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xâm</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lược</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là</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cuộc</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chiến</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đấu</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vì</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nghĩa</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vì</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dân</a:t>
            </a:r>
            <a:r>
              <a:rPr lang="en-US" sz="2400" b="0" dirty="0">
                <a:solidFill>
                  <a:srgbClr val="FF0000"/>
                </a:solidFill>
                <a:latin typeface="Times New Roman" panose="02020603050405020304" charset="0"/>
                <a:cs typeface="Times New Roman" panose="02020603050405020304" charset="0"/>
              </a:rPr>
              <a:t> </a:t>
            </a:r>
            <a:r>
              <a:rPr lang="en-US" sz="2400" b="0" dirty="0">
                <a:solidFill>
                  <a:srgbClr val="FF0000"/>
                </a:solidFill>
                <a:latin typeface="Arial" panose="020B0604020202020204" pitchFamily="34" charset="0"/>
                <a:cs typeface="Arial" panose="020B0604020202020204" pitchFamily="34" charset="0"/>
              </a:rPr>
              <a:t>→</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Tư</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tưởng</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tiến</a:t>
            </a:r>
            <a:r>
              <a:rPr lang="en-US" sz="2400" b="0" dirty="0">
                <a:solidFill>
                  <a:srgbClr val="FF0000"/>
                </a:solidFill>
                <a:latin typeface="Times New Roman" panose="02020603050405020304" charset="0"/>
                <a:cs typeface="Times New Roman" panose="02020603050405020304" charset="0"/>
              </a:rPr>
              <a:t> </a:t>
            </a:r>
            <a:r>
              <a:rPr lang="en-US" sz="2400" b="0" dirty="0" err="1">
                <a:solidFill>
                  <a:srgbClr val="FF0000"/>
                </a:solidFill>
                <a:latin typeface="Times New Roman" panose="02020603050405020304" charset="0"/>
                <a:cs typeface="Times New Roman" panose="02020603050405020304" charset="0"/>
              </a:rPr>
              <a:t>bộ</a:t>
            </a:r>
            <a:r>
              <a:rPr lang="en-US" sz="2400" b="0" dirty="0">
                <a:solidFill>
                  <a:srgbClr val="FF0000"/>
                </a:solidFill>
                <a:latin typeface="Times New Roman" panose="02020603050405020304" charset="0"/>
                <a:cs typeface="Times New Roman" panose="02020603050405020304" charset="0"/>
              </a:rPr>
              <a:t>.</a:t>
            </a:r>
          </a:p>
        </p:txBody>
      </p:sp>
      <p:sp>
        <p:nvSpPr>
          <p:cNvPr id="12" name="Text Box 11"/>
          <p:cNvSpPr txBox="1"/>
          <p:nvPr/>
        </p:nvSpPr>
        <p:spPr>
          <a:xfrm>
            <a:off x="-10001" y="381004"/>
            <a:ext cx="9166384" cy="954107"/>
          </a:xfrm>
          <a:prstGeom prst="rect">
            <a:avLst/>
          </a:prstGeom>
          <a:noFill/>
        </p:spPr>
        <p:txBody>
          <a:bodyPr wrap="square" rtlCol="0">
            <a:spAutoFit/>
          </a:bodyPr>
          <a:lstStyle/>
          <a:p>
            <a:pPr algn="ctr"/>
            <a:r>
              <a:rPr lang="en-US" sz="2800" i="1" dirty="0" err="1">
                <a:latin typeface="Times New Roman" panose="02020603050405020304" charset="0"/>
                <a:cs typeface="Times New Roman" panose="02020603050405020304" charset="0"/>
              </a:rPr>
              <a:t>Việc</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nhân</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nghĩa</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cốt</a:t>
            </a:r>
            <a:r>
              <a:rPr lang="en-US" sz="2800" i="1" dirty="0">
                <a:latin typeface="Times New Roman" panose="02020603050405020304" charset="0"/>
                <a:cs typeface="Times New Roman" panose="02020603050405020304" charset="0"/>
              </a:rPr>
              <a:t> ở </a:t>
            </a:r>
            <a:r>
              <a:rPr lang="en-US" sz="2800" i="1" dirty="0" err="1">
                <a:latin typeface="Times New Roman" panose="02020603050405020304" charset="0"/>
                <a:cs typeface="Times New Roman" panose="02020603050405020304" charset="0"/>
              </a:rPr>
              <a:t>yên</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dân</a:t>
            </a:r>
            <a:r>
              <a:rPr lang="en-US" sz="2800" i="1" dirty="0">
                <a:latin typeface="Times New Roman" panose="02020603050405020304" charset="0"/>
                <a:cs typeface="Times New Roman" panose="02020603050405020304" charset="0"/>
              </a:rPr>
              <a:t>,</a:t>
            </a:r>
          </a:p>
          <a:p>
            <a:pPr algn="ctr"/>
            <a:r>
              <a:rPr lang="en-US" sz="2800" i="1" dirty="0" err="1">
                <a:latin typeface="Times New Roman" panose="02020603050405020304" charset="0"/>
                <a:cs typeface="Times New Roman" panose="02020603050405020304" charset="0"/>
              </a:rPr>
              <a:t>Quân</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điếu</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phạt</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trước</a:t>
            </a:r>
            <a:r>
              <a:rPr lang="en-US" sz="2800" i="1" dirty="0">
                <a:latin typeface="Times New Roman" panose="02020603050405020304" charset="0"/>
                <a:cs typeface="Times New Roman" panose="02020603050405020304" charset="0"/>
              </a:rPr>
              <a:t> lo </a:t>
            </a:r>
            <a:r>
              <a:rPr lang="en-US" sz="2800" i="1" dirty="0" err="1">
                <a:latin typeface="Times New Roman" panose="02020603050405020304" charset="0"/>
                <a:cs typeface="Times New Roman" panose="02020603050405020304" charset="0"/>
              </a:rPr>
              <a:t>trừ</a:t>
            </a:r>
            <a:r>
              <a:rPr lang="en-US" sz="2800" i="1" dirty="0">
                <a:latin typeface="Times New Roman" panose="02020603050405020304" charset="0"/>
                <a:cs typeface="Times New Roman" panose="02020603050405020304" charset="0"/>
              </a:rPr>
              <a:t> </a:t>
            </a:r>
            <a:r>
              <a:rPr lang="en-US" sz="2800" i="1" dirty="0" err="1">
                <a:latin typeface="Times New Roman" panose="02020603050405020304" charset="0"/>
                <a:cs typeface="Times New Roman" panose="02020603050405020304" charset="0"/>
              </a:rPr>
              <a:t>bạo</a:t>
            </a:r>
            <a:r>
              <a:rPr lang="en-US" sz="2800" i="1" dirty="0">
                <a:latin typeface="Times New Roman" panose="02020603050405020304" charset="0"/>
                <a:cs typeface="Times New Roman" panose="02020603050405020304" charset="0"/>
              </a:rPr>
              <a:t>.</a:t>
            </a:r>
          </a:p>
        </p:txBody>
      </p:sp>
      <p:sp>
        <p:nvSpPr>
          <p:cNvPr id="13" name="Text Box 12"/>
          <p:cNvSpPr txBox="1"/>
          <p:nvPr/>
        </p:nvSpPr>
        <p:spPr>
          <a:xfrm>
            <a:off x="2976062" y="381000"/>
            <a:ext cx="1824538" cy="523220"/>
          </a:xfrm>
          <a:prstGeom prst="rect">
            <a:avLst/>
          </a:prstGeom>
          <a:noFill/>
        </p:spPr>
        <p:txBody>
          <a:bodyPr wrap="none" rtlCol="0" anchor="t">
            <a:spAutoFit/>
          </a:bodyPr>
          <a:lstStyle/>
          <a:p>
            <a:r>
              <a:rPr lang="en-US" sz="2800" b="1" i="1" dirty="0" err="1" smtClean="0">
                <a:latin typeface="Times New Roman" panose="02020603050405020304" charset="0"/>
                <a:cs typeface="Times New Roman" panose="02020603050405020304" charset="0"/>
                <a:sym typeface="+mn-ea"/>
              </a:rPr>
              <a:t>nhânnghĩa</a:t>
            </a:r>
            <a:endParaRPr lang="en-US" sz="2800" b="1" i="1" dirty="0">
              <a:latin typeface="Times New Roman" panose="02020603050405020304" charset="0"/>
              <a:cs typeface="Times New Roman" panose="02020603050405020304" charset="0"/>
              <a:sym typeface="+mn-ea"/>
            </a:endParaRPr>
          </a:p>
        </p:txBody>
      </p:sp>
      <p:sp>
        <p:nvSpPr>
          <p:cNvPr id="14" name="Text Box 13"/>
          <p:cNvSpPr txBox="1"/>
          <p:nvPr/>
        </p:nvSpPr>
        <p:spPr>
          <a:xfrm>
            <a:off x="4419600" y="772180"/>
            <a:ext cx="2529860" cy="523220"/>
          </a:xfrm>
          <a:prstGeom prst="rect">
            <a:avLst/>
          </a:prstGeom>
          <a:noFill/>
        </p:spPr>
        <p:txBody>
          <a:bodyPr wrap="none" rtlCol="0" anchor="t">
            <a:spAutoFit/>
          </a:bodyPr>
          <a:lstStyle/>
          <a:p>
            <a:r>
              <a:rPr lang="en-US" sz="2800" b="1" i="1" dirty="0" err="1">
                <a:latin typeface="Times New Roman" panose="02020603050405020304" charset="0"/>
                <a:cs typeface="Times New Roman" panose="02020603050405020304" charset="0"/>
                <a:sym typeface="+mn-ea"/>
              </a:rPr>
              <a:t>t</a:t>
            </a:r>
            <a:r>
              <a:rPr lang="en-US" sz="2800" b="1" i="1" dirty="0" err="1" smtClean="0">
                <a:latin typeface="Times New Roman" panose="02020603050405020304" charset="0"/>
                <a:cs typeface="Times New Roman" panose="02020603050405020304" charset="0"/>
                <a:sym typeface="+mn-ea"/>
              </a:rPr>
              <a:t>rước</a:t>
            </a:r>
            <a:r>
              <a:rPr lang="en-US" sz="2800" b="1" i="1" dirty="0" smtClean="0">
                <a:latin typeface="Times New Roman" panose="02020603050405020304" charset="0"/>
                <a:cs typeface="Times New Roman" panose="02020603050405020304" charset="0"/>
                <a:sym typeface="+mn-ea"/>
              </a:rPr>
              <a:t> </a:t>
            </a:r>
            <a:r>
              <a:rPr lang="en-US" sz="2800" b="1" i="1" dirty="0">
                <a:latin typeface="Times New Roman" panose="02020603050405020304" charset="0"/>
                <a:cs typeface="Times New Roman" panose="02020603050405020304" charset="0"/>
                <a:sym typeface="+mn-ea"/>
              </a:rPr>
              <a:t>lo </a:t>
            </a:r>
            <a:r>
              <a:rPr lang="en-US" sz="2800" b="1" i="1" dirty="0" err="1">
                <a:latin typeface="Times New Roman" panose="02020603050405020304" charset="0"/>
                <a:cs typeface="Times New Roman" panose="02020603050405020304" charset="0"/>
                <a:sym typeface="+mn-ea"/>
              </a:rPr>
              <a:t>trừ</a:t>
            </a:r>
            <a:r>
              <a:rPr lang="en-US" sz="2800" b="1" i="1" dirty="0">
                <a:latin typeface="Times New Roman" panose="02020603050405020304" charset="0"/>
                <a:cs typeface="Times New Roman" panose="02020603050405020304" charset="0"/>
                <a:sym typeface="+mn-ea"/>
              </a:rPr>
              <a:t> </a:t>
            </a:r>
            <a:r>
              <a:rPr lang="en-US" sz="2800" b="1" i="1" dirty="0" err="1">
                <a:latin typeface="Times New Roman" panose="02020603050405020304" charset="0"/>
                <a:cs typeface="Times New Roman" panose="02020603050405020304" charset="0"/>
                <a:sym typeface="+mn-ea"/>
              </a:rPr>
              <a:t>bạo</a:t>
            </a:r>
            <a:endParaRPr lang="en-US" sz="2800" b="1" i="1" dirty="0">
              <a:latin typeface="Times New Roman" panose="02020603050405020304" charset="0"/>
              <a:cs typeface="Times New Roman" panose="02020603050405020304" charset="0"/>
              <a:sym typeface="+mn-ea"/>
            </a:endParaRPr>
          </a:p>
        </p:txBody>
      </p:sp>
    </p:spTree>
    <p:extLst>
      <p:ext uri="{BB962C8B-B14F-4D97-AF65-F5344CB8AC3E}">
        <p14:creationId xmlns:p14="http://schemas.microsoft.com/office/powerpoint/2010/main" val="379204046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1000"/>
                                        <p:tgtEl>
                                          <p:spTgt spid="12">
                                            <p:txEl>
                                              <p:pRg st="1" end="1"/>
                                            </p:txEl>
                                          </p:spTgt>
                                        </p:tgtEl>
                                      </p:cBhvr>
                                    </p:animEffect>
                                    <p:anim calcmode="lin" valueType="num">
                                      <p:cBhvr>
                                        <p:cTn id="14"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linds(horizontal)">
                                      <p:cBhvr>
                                        <p:cTn id="20" dur="500"/>
                                        <p:tgtEl>
                                          <p:spTgt spid="6">
                                            <p:txEl>
                                              <p:pRg st="0" end="0"/>
                                            </p:txEl>
                                          </p:spTgt>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blinds(horizontal)">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fade">
                                      <p:cBhvr>
                                        <p:cTn id="40" dur="1000"/>
                                        <p:tgtEl>
                                          <p:spTgt spid="7">
                                            <p:txEl>
                                              <p:pRg st="1" end="1"/>
                                            </p:txEl>
                                          </p:spTgt>
                                        </p:tgtEl>
                                      </p:cBhvr>
                                    </p:animEffect>
                                    <p:anim calcmode="lin" valueType="num">
                                      <p:cBhvr>
                                        <p:cTn id="4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1" end="1"/>
                                            </p:txEl>
                                          </p:spTgt>
                                        </p:tgtEl>
                                        <p:attrNameLst>
                                          <p:attrName>ppt_y</p:attrName>
                                        </p:attrNameLst>
                                      </p:cBhvr>
                                      <p:tavLst>
                                        <p:tav tm="0">
                                          <p:val>
                                            <p:strVal val="#ppt_y-.1"/>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par>
                          <p:cTn id="45" fill="hold">
                            <p:stCondLst>
                              <p:cond delay="1000"/>
                            </p:stCondLst>
                            <p:childTnLst>
                              <p:par>
                                <p:cTn id="46" presetID="47" presetClass="entr" presetSubtype="0" fill="hold" nodeType="after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1000"/>
                                        <p:tgtEl>
                                          <p:spTgt spid="7">
                                            <p:txEl>
                                              <p:pRg st="2" end="2"/>
                                            </p:txEl>
                                          </p:spTgt>
                                        </p:tgtEl>
                                      </p:cBhvr>
                                    </p:animEffect>
                                    <p:anim calcmode="lin" valueType="num">
                                      <p:cBhvr>
                                        <p:cTn id="4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2" end="2"/>
                                            </p:txEl>
                                          </p:spTgt>
                                        </p:tgtEl>
                                        <p:attrNameLst>
                                          <p:attrName>ppt_y</p:attrName>
                                        </p:attrNameLst>
                                      </p:cBhvr>
                                      <p:tavLst>
                                        <p:tav tm="0">
                                          <p:val>
                                            <p:strVal val="#ppt_y-.1"/>
                                          </p:val>
                                        </p:tav>
                                        <p:tav tm="100000">
                                          <p:val>
                                            <p:strVal val="#ppt_y"/>
                                          </p:val>
                                        </p:tav>
                                      </p:tavLst>
                                    </p:anim>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00">
                                            <p:txEl>
                                              <p:pRg st="0" end="0"/>
                                            </p:txEl>
                                          </p:spTgt>
                                        </p:tgtEl>
                                        <p:attrNameLst>
                                          <p:attrName>style.visibility</p:attrName>
                                        </p:attrNameLst>
                                      </p:cBhvr>
                                      <p:to>
                                        <p:strVal val="visible"/>
                                      </p:to>
                                    </p:set>
                                    <p:animEffect transition="in" filter="blinds(horizontal)">
                                      <p:cBhvr>
                                        <p:cTn id="57" dur="500"/>
                                        <p:tgtEl>
                                          <p:spTgt spid="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uild="p"/>
      <p:bldP spid="100" grpId="1"/>
      <p:bldP spid="12" grpId="0" build="p"/>
      <p:bldP spid="12" grpId="1"/>
      <p:bldP spid="13" grpId="0"/>
      <p:bldP spid="13" grpId="1"/>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8000"/>
          </a:stretch>
        </a:blipFill>
        <a:effectLst/>
      </p:bgPr>
    </p:bg>
    <p:spTree>
      <p:nvGrpSpPr>
        <p:cNvPr id="1" name=""/>
        <p:cNvGrpSpPr/>
        <p:nvPr/>
      </p:nvGrpSpPr>
      <p:grpSpPr>
        <a:xfrm>
          <a:off x="0" y="0"/>
          <a:ext cx="0" cy="0"/>
          <a:chOff x="0" y="0"/>
          <a:chExt cx="0" cy="0"/>
        </a:xfrm>
      </p:grpSpPr>
      <p:graphicFrame>
        <p:nvGraphicFramePr>
          <p:cNvPr id="10" name="Content Placeholder 9">
            <a:hlinkClick r:id="" action="ppaction://ole?verb=0"/>
          </p:cNvPr>
          <p:cNvGraphicFramePr>
            <a:graphicFrameLocks noGrp="1" noChangeAspect="1"/>
          </p:cNvGraphicFramePr>
          <p:nvPr>
            <p:ph sz="half" idx="1"/>
          </p:nvPr>
        </p:nvGraphicFramePr>
        <p:xfrm>
          <a:off x="4036219" y="3908584"/>
          <a:ext cx="685800" cy="215900"/>
        </p:xfrm>
        <a:graphic>
          <a:graphicData uri="http://schemas.openxmlformats.org/presentationml/2006/ole">
            <mc:AlternateContent xmlns:mc="http://schemas.openxmlformats.org/markup-compatibility/2006">
              <mc:Choice xmlns:v="urn:schemas-microsoft-com:vml" Requires="v">
                <p:oleObj spid="_x0000_s3110" r:id="rId5" imgW="914400" imgH="215900" progId="Equation.KSEE3">
                  <p:embed/>
                </p:oleObj>
              </mc:Choice>
              <mc:Fallback>
                <p:oleObj r:id="rId5" imgW="914400" imgH="215900" progId="Equation.KSEE3">
                  <p:embed/>
                  <p:pic>
                    <p:nvPicPr>
                      <p:cNvPr id="0" name=""/>
                      <p:cNvPicPr/>
                      <p:nvPr/>
                    </p:nvPicPr>
                    <p:blipFill>
                      <a:blip r:embed="rId6"/>
                      <a:stretch>
                        <a:fillRect/>
                      </a:stretch>
                    </p:blipFill>
                    <p:spPr>
                      <a:xfrm>
                        <a:off x="4036219" y="3908584"/>
                        <a:ext cx="685800" cy="215900"/>
                      </a:xfrm>
                      <a:prstGeom prst="rect">
                        <a:avLst/>
                      </a:prstGeom>
                    </p:spPr>
                  </p:pic>
                </p:oleObj>
              </mc:Fallback>
            </mc:AlternateContent>
          </a:graphicData>
        </a:graphic>
      </p:graphicFrame>
      <p:sp>
        <p:nvSpPr>
          <p:cNvPr id="3" name="Text Box 2"/>
          <p:cNvSpPr txBox="1"/>
          <p:nvPr>
            <p:custDataLst>
              <p:tags r:id="rId2"/>
            </p:custDataLst>
          </p:nvPr>
        </p:nvSpPr>
        <p:spPr>
          <a:xfrm>
            <a:off x="-10476" y="-11430"/>
            <a:ext cx="9156383" cy="1446550"/>
          </a:xfrm>
          <a:prstGeom prst="rect">
            <a:avLst/>
          </a:prstGeom>
          <a:noFill/>
        </p:spPr>
        <p:txBody>
          <a:bodyPr wrap="square" rtlCol="0">
            <a:spAutoFit/>
            <a:scene3d>
              <a:camera prst="orthographicFront"/>
              <a:lightRig rig="threePt" dir="t"/>
            </a:scene3d>
          </a:bodyPr>
          <a:lstStyle/>
          <a:p>
            <a:pPr marL="0" lvl="1" indent="11430">
              <a:buFont typeface="+mj-lt"/>
              <a:buNone/>
            </a:pP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2.1	</a:t>
            </a:r>
            <a:r>
              <a:rPr lang="en-US" sz="3200" b="1" dirty="0" err="1" smtClean="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Nêu</a:t>
            </a:r>
            <a:r>
              <a:rPr lang="en-US" sz="3200" b="1" dirty="0" smtClean="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luận</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đề</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chính</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nghĩa</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endParaRPr lang="en-US" sz="3200" b="1" dirty="0" smtClean="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endParaRPr>
          </a:p>
          <a:p>
            <a:pPr marL="0" lvl="1" indent="11430">
              <a:buFont typeface="+mj-lt"/>
              <a:buNone/>
            </a:pPr>
            <a:r>
              <a:rPr lang="en-US" sz="2800" b="1" dirty="0"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b. </a:t>
            </a:r>
            <a:r>
              <a:rPr lang="en-US" sz="2800" b="1" dirty="0" err="1"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Chân</a:t>
            </a:r>
            <a:r>
              <a:rPr lang="en-US" sz="2800" b="1" dirty="0"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lí</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về</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sự</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tồn</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tại</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độc</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lập</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có</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chủ</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quyền</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của</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nước</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Đại</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Việt</a:t>
            </a:r>
            <a:endPar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endParaRPr>
          </a:p>
        </p:txBody>
      </p:sp>
      <p:sp>
        <p:nvSpPr>
          <p:cNvPr id="5" name="Text Box 4"/>
          <p:cNvSpPr txBox="1"/>
          <p:nvPr/>
        </p:nvSpPr>
        <p:spPr>
          <a:xfrm>
            <a:off x="1965007" y="1471310"/>
            <a:ext cx="6609398" cy="3939540"/>
          </a:xfrm>
          <a:prstGeom prst="rect">
            <a:avLst/>
          </a:prstGeom>
          <a:noFill/>
        </p:spPr>
        <p:txBody>
          <a:bodyPr wrap="square" rtlCol="0">
            <a:spAutoFit/>
          </a:bodyPr>
          <a:lstStyle/>
          <a:p>
            <a:r>
              <a:rPr lang="en-US" sz="2500" dirty="0" err="1">
                <a:solidFill>
                  <a:prstClr val="black"/>
                </a:solidFill>
                <a:latin typeface="Times New Roman" panose="02020603050405020304" charset="0"/>
                <a:cs typeface="Times New Roman" panose="02020603050405020304" charset="0"/>
                <a:sym typeface="+mn-ea"/>
              </a:rPr>
              <a:t>Như</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nước</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Đại</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Việt</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ta</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từ</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trước</a:t>
            </a:r>
            <a:r>
              <a:rPr lang="en-US" sz="2500" dirty="0">
                <a:solidFill>
                  <a:prstClr val="black"/>
                </a:solidFill>
                <a:latin typeface="Times New Roman" panose="02020603050405020304" charset="0"/>
                <a:cs typeface="Times New Roman" panose="02020603050405020304" charset="0"/>
                <a:sym typeface="+mn-ea"/>
              </a:rPr>
              <a:t>,</a:t>
            </a:r>
            <a:endParaRPr lang="en-US" sz="2500" dirty="0">
              <a:solidFill>
                <a:prstClr val="black"/>
              </a:solidFill>
              <a:latin typeface="Times New Roman" panose="02020603050405020304" charset="0"/>
              <a:cs typeface="Times New Roman" panose="02020603050405020304" charset="0"/>
            </a:endParaRPr>
          </a:p>
          <a:p>
            <a:r>
              <a:rPr lang="en-US" sz="2500" dirty="0" err="1">
                <a:solidFill>
                  <a:prstClr val="black"/>
                </a:solidFill>
                <a:latin typeface="Times New Roman" panose="02020603050405020304" charset="0"/>
                <a:cs typeface="Times New Roman" panose="02020603050405020304" charset="0"/>
                <a:sym typeface="+mn-ea"/>
              </a:rPr>
              <a:t>Vốn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xưng</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nền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văn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hiến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đã</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lâu</a:t>
            </a:r>
            <a:r>
              <a:rPr lang="en-US" sz="2500" dirty="0">
                <a:solidFill>
                  <a:prstClr val="black"/>
                </a:solidFill>
                <a:latin typeface="Times New Roman" panose="02020603050405020304" charset="0"/>
                <a:cs typeface="Times New Roman" panose="02020603050405020304" charset="0"/>
                <a:sym typeface="+mn-ea"/>
              </a:rPr>
              <a:t>.</a:t>
            </a:r>
            <a:endParaRPr lang="en-US" sz="2500" dirty="0">
              <a:solidFill>
                <a:prstClr val="black"/>
              </a:solidFill>
              <a:latin typeface="Times New Roman" panose="02020603050405020304" charset="0"/>
              <a:cs typeface="Times New Roman" panose="02020603050405020304" charset="0"/>
            </a:endParaRPr>
          </a:p>
          <a:p>
            <a:r>
              <a:rPr lang="en-US" sz="2500" dirty="0" err="1">
                <a:solidFill>
                  <a:prstClr val="black"/>
                </a:solidFill>
                <a:latin typeface="Times New Roman" panose="02020603050405020304" charset="0"/>
                <a:cs typeface="Times New Roman" panose="02020603050405020304" charset="0"/>
                <a:sym typeface="+mn-ea"/>
              </a:rPr>
              <a:t>Núi</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sông</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bờ</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cõi</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đã</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chia</a:t>
            </a:r>
            <a:r>
              <a:rPr lang="en-US" sz="2500" dirty="0">
                <a:solidFill>
                  <a:prstClr val="black"/>
                </a:solidFill>
                <a:latin typeface="Times New Roman" panose="02020603050405020304" charset="0"/>
                <a:cs typeface="Times New Roman" panose="02020603050405020304" charset="0"/>
                <a:sym typeface="+mn-ea"/>
              </a:rPr>
              <a:t>,</a:t>
            </a:r>
            <a:endParaRPr lang="en-US" sz="2500" dirty="0">
              <a:solidFill>
                <a:prstClr val="black"/>
              </a:solidFill>
              <a:latin typeface="Times New Roman" panose="02020603050405020304" charset="0"/>
              <a:cs typeface="Times New Roman" panose="02020603050405020304" charset="0"/>
            </a:endParaRPr>
          </a:p>
          <a:p>
            <a:r>
              <a:rPr lang="en-US" sz="2500" dirty="0" err="1">
                <a:solidFill>
                  <a:prstClr val="black"/>
                </a:solidFill>
                <a:latin typeface="Times New Roman" panose="02020603050405020304" charset="0"/>
                <a:cs typeface="Times New Roman" panose="02020603050405020304" charset="0"/>
                <a:sym typeface="+mn-ea"/>
              </a:rPr>
              <a:t>Phong</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tục</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Bắc</a:t>
            </a:r>
            <a:r>
              <a:rPr lang="en-US" sz="2500" dirty="0">
                <a:solidFill>
                  <a:prstClr val="black"/>
                </a:solidFill>
                <a:latin typeface="Times New Roman" panose="02020603050405020304" charset="0"/>
                <a:cs typeface="Times New Roman" panose="02020603050405020304" charset="0"/>
                <a:sym typeface="+mn-ea"/>
              </a:rPr>
              <a:t> Nam </a:t>
            </a:r>
            <a:r>
              <a:rPr lang="en-US" sz="2500" dirty="0" err="1">
                <a:solidFill>
                  <a:prstClr val="black"/>
                </a:solidFill>
                <a:latin typeface="Times New Roman" panose="02020603050405020304" charset="0"/>
                <a:cs typeface="Times New Roman" panose="02020603050405020304" charset="0"/>
                <a:sym typeface="+mn-ea"/>
              </a:rPr>
              <a:t>cũng</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khác</a:t>
            </a:r>
            <a:r>
              <a:rPr lang="en-US" sz="2500" dirty="0">
                <a:solidFill>
                  <a:prstClr val="black"/>
                </a:solidFill>
                <a:latin typeface="Times New Roman" panose="02020603050405020304" charset="0"/>
                <a:cs typeface="Times New Roman" panose="02020603050405020304" charset="0"/>
                <a:sym typeface="+mn-ea"/>
              </a:rPr>
              <a:t>.</a:t>
            </a:r>
            <a:endParaRPr lang="en-US" sz="2500" dirty="0">
              <a:solidFill>
                <a:prstClr val="black"/>
              </a:solidFill>
              <a:latin typeface="Times New Roman" panose="02020603050405020304" charset="0"/>
              <a:cs typeface="Times New Roman" panose="02020603050405020304" charset="0"/>
            </a:endParaRPr>
          </a:p>
          <a:p>
            <a:r>
              <a:rPr lang="en-US" sz="2500" b="1" dirty="0" err="1">
                <a:solidFill>
                  <a:prstClr val="black"/>
                </a:solidFill>
                <a:latin typeface="Times New Roman" panose="02020603050405020304" charset="0"/>
                <a:cs typeface="Times New Roman" panose="02020603050405020304" charset="0"/>
                <a:sym typeface="+mn-ea"/>
              </a:rPr>
              <a:t>Từ</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Triệu</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Đinh</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Lí</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Trần</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bao</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đời</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xây</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nền</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độc</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lập</a:t>
            </a:r>
            <a:r>
              <a:rPr lang="en-US" sz="2500" b="1" dirty="0">
                <a:solidFill>
                  <a:prstClr val="black"/>
                </a:solidFill>
                <a:latin typeface="Times New Roman" panose="02020603050405020304" charset="0"/>
                <a:cs typeface="Times New Roman" panose="02020603050405020304" charset="0"/>
                <a:sym typeface="+mn-ea"/>
              </a:rPr>
              <a:t>,</a:t>
            </a:r>
            <a:endParaRPr lang="en-US" sz="2500" b="1" dirty="0">
              <a:solidFill>
                <a:prstClr val="black"/>
              </a:solidFill>
              <a:latin typeface="Times New Roman" panose="02020603050405020304" charset="0"/>
              <a:cs typeface="Times New Roman" panose="02020603050405020304" charset="0"/>
            </a:endParaRPr>
          </a:p>
          <a:p>
            <a:r>
              <a:rPr lang="en-US" sz="2500" b="1" dirty="0" err="1">
                <a:solidFill>
                  <a:prstClr val="black"/>
                </a:solidFill>
                <a:latin typeface="Times New Roman" panose="02020603050405020304" charset="0"/>
                <a:cs typeface="Times New Roman" panose="02020603050405020304" charset="0"/>
                <a:sym typeface="+mn-ea"/>
              </a:rPr>
              <a:t>Cùng</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Hán</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Đường</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Tống</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Nguyên</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mỗi</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bên</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xưng</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đế</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một</a:t>
            </a:r>
            <a:r>
              <a:rPr lang="en-US" sz="2500" b="1" dirty="0">
                <a:solidFill>
                  <a:prstClr val="black"/>
                </a:solidFill>
                <a:latin typeface="Times New Roman" panose="02020603050405020304" charset="0"/>
                <a:cs typeface="Times New Roman" panose="02020603050405020304" charset="0"/>
                <a:sym typeface="+mn-ea"/>
              </a:rPr>
              <a:t> </a:t>
            </a:r>
            <a:r>
              <a:rPr lang="en-US" sz="2500" b="1" dirty="0" err="1">
                <a:solidFill>
                  <a:prstClr val="black"/>
                </a:solidFill>
                <a:latin typeface="Times New Roman" panose="02020603050405020304" charset="0"/>
                <a:cs typeface="Times New Roman" panose="02020603050405020304" charset="0"/>
                <a:sym typeface="+mn-ea"/>
              </a:rPr>
              <a:t>phương</a:t>
            </a:r>
            <a:endParaRPr lang="en-US" sz="2500" b="1" dirty="0">
              <a:solidFill>
                <a:prstClr val="black"/>
              </a:solidFill>
              <a:latin typeface="Times New Roman" panose="02020603050405020304" charset="0"/>
              <a:cs typeface="Times New Roman" panose="02020603050405020304" charset="0"/>
            </a:endParaRPr>
          </a:p>
          <a:p>
            <a:r>
              <a:rPr lang="en-US" sz="2500" dirty="0" err="1">
                <a:solidFill>
                  <a:prstClr val="black"/>
                </a:solidFill>
                <a:latin typeface="Times New Roman" panose="02020603050405020304" charset="0"/>
                <a:cs typeface="Times New Roman" panose="02020603050405020304" charset="0"/>
                <a:sym typeface="+mn-ea"/>
              </a:rPr>
              <a:t>Tuy</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mạnh</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yếu</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từng</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lúc</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khác</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nhau</a:t>
            </a:r>
            <a:r>
              <a:rPr lang="en-US" sz="2500" dirty="0">
                <a:solidFill>
                  <a:prstClr val="black"/>
                </a:solidFill>
                <a:latin typeface="Times New Roman" panose="02020603050405020304" charset="0"/>
                <a:cs typeface="Times New Roman" panose="02020603050405020304" charset="0"/>
                <a:sym typeface="+mn-ea"/>
              </a:rPr>
              <a:t>,</a:t>
            </a:r>
            <a:endParaRPr lang="en-US" sz="2500" dirty="0">
              <a:solidFill>
                <a:prstClr val="black"/>
              </a:solidFill>
              <a:latin typeface="Times New Roman" panose="02020603050405020304" charset="0"/>
              <a:cs typeface="Times New Roman" panose="02020603050405020304" charset="0"/>
            </a:endParaRPr>
          </a:p>
          <a:p>
            <a:r>
              <a:rPr lang="en-US" sz="2500" dirty="0">
                <a:solidFill>
                  <a:prstClr val="black"/>
                </a:solidFill>
                <a:latin typeface="Times New Roman" panose="02020603050405020304" charset="0"/>
                <a:cs typeface="Times New Roman" panose="02020603050405020304" charset="0"/>
                <a:sym typeface="+mn-ea"/>
              </a:rPr>
              <a:t>Song </a:t>
            </a:r>
            <a:r>
              <a:rPr lang="en-US" sz="2500" dirty="0" err="1">
                <a:solidFill>
                  <a:prstClr val="black"/>
                </a:solidFill>
                <a:latin typeface="Times New Roman" panose="02020603050405020304" charset="0"/>
                <a:cs typeface="Times New Roman" panose="02020603050405020304" charset="0"/>
                <a:sym typeface="+mn-ea"/>
              </a:rPr>
              <a:t>hào</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kiệt</a:t>
            </a:r>
            <a:r>
              <a:rPr lang="en-US" sz="2500" dirty="0">
                <a:solidFill>
                  <a:prstClr val="black"/>
                </a:solidFill>
                <a:latin typeface="Times New Roman" panose="02020603050405020304" charset="0"/>
                <a:cs typeface="Times New Roman" panose="02020603050405020304" charset="0"/>
                <a:sym typeface="+mn-ea"/>
              </a:rPr>
              <a:t> </a:t>
            </a:r>
            <a:r>
              <a:rPr lang="en-US" sz="2500" b="1" dirty="0" err="1">
                <a:solidFill>
                  <a:srgbClr val="92D050"/>
                </a:solidFill>
                <a:latin typeface="Times New Roman" panose="02020603050405020304" charset="0"/>
                <a:cs typeface="Times New Roman" panose="02020603050405020304" charset="0"/>
                <a:sym typeface="+mn-ea"/>
              </a:rPr>
              <a:t>đời</a:t>
            </a:r>
            <a:r>
              <a:rPr lang="en-US" sz="2500" b="1" dirty="0">
                <a:solidFill>
                  <a:srgbClr val="92D050"/>
                </a:solidFill>
                <a:latin typeface="Times New Roman" panose="02020603050405020304" charset="0"/>
                <a:cs typeface="Times New Roman" panose="02020603050405020304" charset="0"/>
                <a:sym typeface="+mn-ea"/>
              </a:rPr>
              <a:t> </a:t>
            </a:r>
            <a:r>
              <a:rPr lang="en-US" sz="2500" b="1" dirty="0" err="1">
                <a:solidFill>
                  <a:srgbClr val="92D050"/>
                </a:solidFill>
                <a:latin typeface="Times New Roman" panose="02020603050405020304" charset="0"/>
                <a:cs typeface="Times New Roman" panose="02020603050405020304" charset="0"/>
                <a:sym typeface="+mn-ea"/>
              </a:rPr>
              <a:t>nào</a:t>
            </a:r>
            <a:r>
              <a:rPr lang="en-US" sz="2500" b="1" dirty="0">
                <a:solidFill>
                  <a:srgbClr val="92D050"/>
                </a:solidFill>
                <a:latin typeface="Times New Roman" panose="02020603050405020304" charset="0"/>
                <a:cs typeface="Times New Roman" panose="02020603050405020304" charset="0"/>
                <a:sym typeface="+mn-ea"/>
              </a:rPr>
              <a:t> </a:t>
            </a:r>
            <a:r>
              <a:rPr lang="en-US" sz="2500" b="1" dirty="0" err="1">
                <a:solidFill>
                  <a:srgbClr val="92D050"/>
                </a:solidFill>
                <a:latin typeface="Times New Roman" panose="02020603050405020304" charset="0"/>
                <a:cs typeface="Times New Roman" panose="02020603050405020304" charset="0"/>
                <a:sym typeface="+mn-ea"/>
              </a:rPr>
              <a:t>cũng</a:t>
            </a:r>
            <a:r>
              <a:rPr lang="en-US" sz="2500" b="1" dirty="0">
                <a:solidFill>
                  <a:srgbClr val="92D050"/>
                </a:solidFill>
                <a:latin typeface="Times New Roman" panose="02020603050405020304" charset="0"/>
                <a:cs typeface="Times New Roman" panose="02020603050405020304" charset="0"/>
                <a:sym typeface="+mn-ea"/>
              </a:rPr>
              <a:t> </a:t>
            </a:r>
            <a:r>
              <a:rPr lang="en-US" sz="2500" b="1" dirty="0" err="1">
                <a:solidFill>
                  <a:srgbClr val="92D050"/>
                </a:solidFill>
                <a:latin typeface="Times New Roman" panose="02020603050405020304" charset="0"/>
                <a:cs typeface="Times New Roman" panose="02020603050405020304" charset="0"/>
                <a:sym typeface="+mn-ea"/>
              </a:rPr>
              <a:t>có</a:t>
            </a:r>
            <a:r>
              <a:rPr lang="en-US" sz="2500" dirty="0">
                <a:solidFill>
                  <a:prstClr val="black"/>
                </a:solidFill>
                <a:latin typeface="Times New Roman" panose="02020603050405020304" charset="0"/>
                <a:cs typeface="Times New Roman" panose="02020603050405020304" charset="0"/>
                <a:sym typeface="+mn-ea"/>
              </a:rPr>
              <a:t>.</a:t>
            </a:r>
            <a:endParaRPr lang="en-US" sz="2500" dirty="0">
              <a:solidFill>
                <a:prstClr val="black"/>
              </a:solidFill>
              <a:latin typeface="Times New Roman" panose="02020603050405020304" charset="0"/>
              <a:cs typeface="Times New Roman" panose="02020603050405020304" charset="0"/>
            </a:endParaRPr>
          </a:p>
        </p:txBody>
      </p:sp>
      <p:sp>
        <p:nvSpPr>
          <p:cNvPr id="2" name="Text Box 1"/>
          <p:cNvSpPr txBox="1"/>
          <p:nvPr/>
        </p:nvSpPr>
        <p:spPr>
          <a:xfrm>
            <a:off x="3308107" y="1471296"/>
            <a:ext cx="1568699" cy="477054"/>
          </a:xfrm>
          <a:prstGeom prst="rect">
            <a:avLst/>
          </a:prstGeom>
          <a:noFill/>
        </p:spPr>
        <p:txBody>
          <a:bodyPr wrap="none" rtlCol="0" anchor="t">
            <a:spAutoFit/>
          </a:bodyPr>
          <a:lstStyle/>
          <a:p>
            <a:r>
              <a:rPr lang="en-US" sz="2500" dirty="0" err="1">
                <a:solidFill>
                  <a:prstClr val="black"/>
                </a:solidFill>
                <a:latin typeface="Times New Roman" panose="02020603050405020304" charset="0"/>
                <a:cs typeface="Times New Roman" panose="02020603050405020304" charset="0"/>
                <a:sym typeface="+mn-ea"/>
              </a:rPr>
              <a:t>Đại</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Việt</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ta</a:t>
            </a:r>
          </a:p>
        </p:txBody>
      </p:sp>
      <p:sp>
        <p:nvSpPr>
          <p:cNvPr id="4" name="Text Box 3"/>
          <p:cNvSpPr txBox="1"/>
          <p:nvPr/>
        </p:nvSpPr>
        <p:spPr>
          <a:xfrm>
            <a:off x="1965015" y="1848486"/>
            <a:ext cx="4046301" cy="477054"/>
          </a:xfrm>
          <a:prstGeom prst="rect">
            <a:avLst/>
          </a:prstGeom>
          <a:noFill/>
        </p:spPr>
        <p:txBody>
          <a:bodyPr wrap="none" rtlCol="0" anchor="t">
            <a:spAutoFit/>
          </a:bodyPr>
          <a:lstStyle/>
          <a:p>
            <a:r>
              <a:rPr lang="en-US" sz="2500" dirty="0" err="1">
                <a:solidFill>
                  <a:prstClr val="black"/>
                </a:solidFill>
                <a:latin typeface="Times New Roman" panose="02020603050405020304" charset="0"/>
                <a:cs typeface="Times New Roman" panose="02020603050405020304" charset="0"/>
                <a:sym typeface="+mn-ea"/>
              </a:rPr>
              <a:t>Vốn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xưng</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nền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văn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hiến</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đã</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lâu</a:t>
            </a:r>
            <a:endParaRPr lang="en-US" sz="2500">
              <a:solidFill>
                <a:prstClr val="black"/>
              </a:solidFill>
            </a:endParaRPr>
          </a:p>
        </p:txBody>
      </p:sp>
      <p:sp>
        <p:nvSpPr>
          <p:cNvPr id="6" name="Text Box 5"/>
          <p:cNvSpPr txBox="1"/>
          <p:nvPr/>
        </p:nvSpPr>
        <p:spPr>
          <a:xfrm>
            <a:off x="1965007" y="2230121"/>
            <a:ext cx="3233578" cy="477054"/>
          </a:xfrm>
          <a:prstGeom prst="rect">
            <a:avLst/>
          </a:prstGeom>
          <a:noFill/>
        </p:spPr>
        <p:txBody>
          <a:bodyPr wrap="none" rtlCol="0" anchor="t">
            <a:spAutoFit/>
          </a:bodyPr>
          <a:lstStyle/>
          <a:p>
            <a:r>
              <a:rPr lang="en-US" sz="2500" dirty="0" err="1">
                <a:solidFill>
                  <a:prstClr val="black"/>
                </a:solidFill>
                <a:latin typeface="Times New Roman" panose="02020603050405020304" charset="0"/>
                <a:cs typeface="Times New Roman" panose="02020603050405020304" charset="0"/>
                <a:sym typeface="+mn-ea"/>
              </a:rPr>
              <a:t>Núi</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sông</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bờ</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cõi</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đã</a:t>
            </a:r>
            <a:r>
              <a:rPr lang="en-US" sz="2500" dirty="0">
                <a:solidFill>
                  <a:prstClr val="black"/>
                </a:solidFill>
                <a:latin typeface="Times New Roman" panose="02020603050405020304" charset="0"/>
                <a:cs typeface="Times New Roman" panose="02020603050405020304" charset="0"/>
                <a:sym typeface="+mn-ea"/>
              </a:rPr>
              <a:t> </a:t>
            </a:r>
            <a:r>
              <a:rPr lang="en-US" sz="2500" dirty="0" err="1">
                <a:solidFill>
                  <a:prstClr val="black"/>
                </a:solidFill>
                <a:latin typeface="Times New Roman" panose="02020603050405020304" charset="0"/>
                <a:cs typeface="Times New Roman" panose="02020603050405020304" charset="0"/>
                <a:sym typeface="+mn-ea"/>
              </a:rPr>
              <a:t>chia</a:t>
            </a:r>
            <a:endParaRPr lang="en-US">
              <a:solidFill>
                <a:prstClr val="black"/>
              </a:solidFill>
            </a:endParaRPr>
          </a:p>
        </p:txBody>
      </p:sp>
      <p:graphicFrame>
        <p:nvGraphicFramePr>
          <p:cNvPr id="17" name="Content Placeholder 16">
            <a:hlinkClick r:id="" action="ppaction://ole?verb=0"/>
          </p:cNvPr>
          <p:cNvGraphicFramePr>
            <a:graphicFrameLocks noGrp="1" noChangeAspect="1"/>
          </p:cNvGraphicFramePr>
          <p:nvPr>
            <p:ph sz="half" idx="2"/>
          </p:nvPr>
        </p:nvGraphicFramePr>
        <p:xfrm>
          <a:off x="5636419" y="4069874"/>
          <a:ext cx="685800" cy="215900"/>
        </p:xfrm>
        <a:graphic>
          <a:graphicData uri="http://schemas.openxmlformats.org/presentationml/2006/ole">
            <mc:AlternateContent xmlns:mc="http://schemas.openxmlformats.org/markup-compatibility/2006">
              <mc:Choice xmlns:v="urn:schemas-microsoft-com:vml" Requires="v">
                <p:oleObj spid="_x0000_s3111" r:id="rId7" imgW="914400" imgH="215900" progId="Equation.KSEE3">
                  <p:embed/>
                </p:oleObj>
              </mc:Choice>
              <mc:Fallback>
                <p:oleObj r:id="rId7" imgW="914400" imgH="215900" progId="Equation.KSEE3">
                  <p:embed/>
                  <p:pic>
                    <p:nvPicPr>
                      <p:cNvPr id="0" name=""/>
                      <p:cNvPicPr/>
                      <p:nvPr/>
                    </p:nvPicPr>
                    <p:blipFill>
                      <a:blip r:embed="rId6"/>
                      <a:stretch>
                        <a:fillRect/>
                      </a:stretch>
                    </p:blipFill>
                    <p:spPr>
                      <a:xfrm>
                        <a:off x="5636419" y="4069874"/>
                        <a:ext cx="685800" cy="215900"/>
                      </a:xfrm>
                      <a:prstGeom prst="rect">
                        <a:avLst/>
                      </a:prstGeom>
                    </p:spPr>
                  </p:pic>
                </p:oleObj>
              </mc:Fallback>
            </mc:AlternateContent>
          </a:graphicData>
        </a:graphic>
      </p:graphicFrame>
      <p:pic>
        <p:nvPicPr>
          <p:cNvPr id="24" name="Picture 23" descr="Untitled 2"/>
          <p:cNvPicPr>
            <a:picLocks noChangeAspect="1"/>
          </p:cNvPicPr>
          <p:nvPr/>
        </p:nvPicPr>
        <p:blipFill>
          <a:blip r:embed="rId8"/>
          <a:srcRect r="53561" b="8446"/>
          <a:stretch>
            <a:fillRect/>
          </a:stretch>
        </p:blipFill>
        <p:spPr>
          <a:xfrm flipH="1">
            <a:off x="1445425" y="1471297"/>
            <a:ext cx="764381" cy="1243965"/>
          </a:xfrm>
          <a:prstGeom prst="rect">
            <a:avLst/>
          </a:prstGeom>
        </p:spPr>
      </p:pic>
      <p:sp>
        <p:nvSpPr>
          <p:cNvPr id="25" name="Text Box 24"/>
          <p:cNvSpPr txBox="1"/>
          <p:nvPr/>
        </p:nvSpPr>
        <p:spPr>
          <a:xfrm>
            <a:off x="349093" y="1821823"/>
            <a:ext cx="1250156" cy="1246495"/>
          </a:xfrm>
          <a:prstGeom prst="rect">
            <a:avLst/>
          </a:prstGeom>
          <a:noFill/>
        </p:spPr>
        <p:txBody>
          <a:bodyPr wrap="square" rtlCol="0">
            <a:spAutoFit/>
          </a:bodyPr>
          <a:lstStyle/>
          <a:p>
            <a:pPr algn="r"/>
            <a:r>
              <a:rPr lang="en-US" sz="2500">
                <a:solidFill>
                  <a:srgbClr val="0000CC"/>
                </a:solidFill>
                <a:latin typeface="Times New Roman" panose="02020603050405020304" charset="0"/>
                <a:cs typeface="Times New Roman" panose="02020603050405020304" charset="0"/>
              </a:rPr>
              <a:t>Cương vực </a:t>
            </a:r>
          </a:p>
          <a:p>
            <a:pPr algn="r"/>
            <a:r>
              <a:rPr lang="en-US" sz="2500">
                <a:solidFill>
                  <a:srgbClr val="0000CC"/>
                </a:solidFill>
                <a:latin typeface="Times New Roman" panose="02020603050405020304" charset="0"/>
                <a:cs typeface="Times New Roman" panose="02020603050405020304" charset="0"/>
              </a:rPr>
              <a:t>lãnh thổ</a:t>
            </a:r>
          </a:p>
        </p:txBody>
      </p:sp>
      <p:sp>
        <p:nvSpPr>
          <p:cNvPr id="26" name="Right Arrow 25"/>
          <p:cNvSpPr/>
          <p:nvPr/>
        </p:nvSpPr>
        <p:spPr>
          <a:xfrm>
            <a:off x="6781801" y="2004060"/>
            <a:ext cx="391478" cy="144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Box 26"/>
          <p:cNvSpPr txBox="1"/>
          <p:nvPr/>
        </p:nvSpPr>
        <p:spPr>
          <a:xfrm>
            <a:off x="7262812" y="1838326"/>
            <a:ext cx="1576388" cy="861774"/>
          </a:xfrm>
          <a:prstGeom prst="rect">
            <a:avLst/>
          </a:prstGeom>
          <a:noFill/>
        </p:spPr>
        <p:txBody>
          <a:bodyPr wrap="square" rtlCol="0">
            <a:spAutoFit/>
          </a:bodyPr>
          <a:lstStyle/>
          <a:p>
            <a:r>
              <a:rPr lang="en-US" sz="2500" dirty="0" err="1">
                <a:solidFill>
                  <a:srgbClr val="0000CC"/>
                </a:solidFill>
                <a:latin typeface="Times New Roman" panose="02020603050405020304" charset="0"/>
                <a:cs typeface="Times New Roman" panose="02020603050405020304" charset="0"/>
              </a:rPr>
              <a:t>Nền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văn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hiến</a:t>
            </a:r>
            <a:endParaRPr lang="en-US" sz="2500" dirty="0">
              <a:solidFill>
                <a:srgbClr val="0000CC"/>
              </a:solidFill>
              <a:latin typeface="Times New Roman" panose="02020603050405020304" charset="0"/>
              <a:cs typeface="Times New Roman" panose="02020603050405020304" charset="0"/>
            </a:endParaRPr>
          </a:p>
        </p:txBody>
      </p:sp>
      <p:pic>
        <p:nvPicPr>
          <p:cNvPr id="30" name="Picture 29" descr="Untitled 2"/>
          <p:cNvPicPr>
            <a:picLocks noChangeAspect="1"/>
          </p:cNvPicPr>
          <p:nvPr/>
        </p:nvPicPr>
        <p:blipFill>
          <a:blip r:embed="rId8"/>
          <a:srcRect r="53561" b="8446"/>
          <a:stretch>
            <a:fillRect/>
          </a:stretch>
        </p:blipFill>
        <p:spPr>
          <a:xfrm flipH="1">
            <a:off x="1619727" y="2997835"/>
            <a:ext cx="590074" cy="1692910"/>
          </a:xfrm>
          <a:prstGeom prst="round2SameRect">
            <a:avLst/>
          </a:prstGeom>
        </p:spPr>
      </p:pic>
      <p:sp>
        <p:nvSpPr>
          <p:cNvPr id="31" name="Text Box 30"/>
          <p:cNvSpPr txBox="1"/>
          <p:nvPr/>
        </p:nvSpPr>
        <p:spPr>
          <a:xfrm>
            <a:off x="-262890" y="3382016"/>
            <a:ext cx="2091690" cy="860425"/>
          </a:xfrm>
          <a:prstGeom prst="rect">
            <a:avLst/>
          </a:prstGeom>
          <a:noFill/>
        </p:spPr>
        <p:txBody>
          <a:bodyPr wrap="square" rtlCol="0">
            <a:spAutoFit/>
          </a:bodyPr>
          <a:lstStyle/>
          <a:p>
            <a:pPr algn="r"/>
            <a:r>
              <a:rPr lang="en-US" sz="2500" dirty="0" err="1">
                <a:solidFill>
                  <a:srgbClr val="0000CC"/>
                </a:solidFill>
                <a:latin typeface="Times New Roman" panose="02020603050405020304" charset="0"/>
                <a:cs typeface="Times New Roman" panose="02020603050405020304" charset="0"/>
              </a:rPr>
              <a:t>Lịch</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sử</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riêng</a:t>
            </a:r>
            <a:endParaRPr lang="en-US" sz="2500" dirty="0">
              <a:solidFill>
                <a:srgbClr val="0000CC"/>
              </a:solidFill>
              <a:latin typeface="Times New Roman" panose="02020603050405020304" charset="0"/>
              <a:cs typeface="Times New Roman" panose="02020603050405020304" charset="0"/>
            </a:endParaRPr>
          </a:p>
          <a:p>
            <a:pPr algn="r"/>
            <a:r>
              <a:rPr lang="en-US" sz="2500" dirty="0" err="1">
                <a:solidFill>
                  <a:srgbClr val="0000CC"/>
                </a:solidFill>
                <a:latin typeface="Times New Roman" panose="02020603050405020304" charset="0"/>
                <a:cs typeface="Times New Roman" panose="02020603050405020304" charset="0"/>
              </a:rPr>
              <a:t>Chế</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độ</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riêng</a:t>
            </a:r>
            <a:endParaRPr lang="en-US" sz="2500" dirty="0">
              <a:solidFill>
                <a:srgbClr val="0000CC"/>
              </a:solidFill>
              <a:latin typeface="Times New Roman" panose="02020603050405020304" charset="0"/>
              <a:cs typeface="Times New Roman" panose="02020603050405020304" charset="0"/>
            </a:endParaRPr>
          </a:p>
        </p:txBody>
      </p:sp>
      <p:sp>
        <p:nvSpPr>
          <p:cNvPr id="32" name="Right Arrow 31"/>
          <p:cNvSpPr/>
          <p:nvPr/>
        </p:nvSpPr>
        <p:spPr>
          <a:xfrm>
            <a:off x="7304722" y="4298950"/>
            <a:ext cx="391478" cy="144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 Box 32"/>
          <p:cNvSpPr txBox="1"/>
          <p:nvPr/>
        </p:nvSpPr>
        <p:spPr>
          <a:xfrm>
            <a:off x="7696201" y="4133230"/>
            <a:ext cx="1576388" cy="475615"/>
          </a:xfrm>
          <a:prstGeom prst="rect">
            <a:avLst/>
          </a:prstGeom>
          <a:noFill/>
        </p:spPr>
        <p:txBody>
          <a:bodyPr wrap="square" rtlCol="0">
            <a:spAutoFit/>
          </a:bodyPr>
          <a:lstStyle/>
          <a:p>
            <a:r>
              <a:rPr lang="en-US" sz="2500" dirty="0" err="1">
                <a:solidFill>
                  <a:srgbClr val="0000CC"/>
                </a:solidFill>
                <a:latin typeface="Times New Roman" panose="02020603050405020304" charset="0"/>
                <a:cs typeface="Times New Roman" panose="02020603050405020304" charset="0"/>
              </a:rPr>
              <a:t>Hào</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kiệt</a:t>
            </a:r>
            <a:endParaRPr lang="en-US" sz="2500" dirty="0">
              <a:solidFill>
                <a:srgbClr val="0000CC"/>
              </a:solidFill>
              <a:latin typeface="Times New Roman" panose="02020603050405020304" charset="0"/>
              <a:cs typeface="Times New Roman" panose="02020603050405020304" charset="0"/>
            </a:endParaRPr>
          </a:p>
        </p:txBody>
      </p:sp>
      <p:sp>
        <p:nvSpPr>
          <p:cNvPr id="40" name="Text Box 39"/>
          <p:cNvSpPr txBox="1"/>
          <p:nvPr/>
        </p:nvSpPr>
        <p:spPr>
          <a:xfrm>
            <a:off x="-10476" y="5257806"/>
            <a:ext cx="9156383" cy="1292662"/>
          </a:xfrm>
          <a:prstGeom prst="rect">
            <a:avLst/>
          </a:prstGeom>
          <a:noFill/>
        </p:spPr>
        <p:txBody>
          <a:bodyPr wrap="square" rtlCol="0" anchor="t">
            <a:spAutoFit/>
          </a:bodyPr>
          <a:lstStyle/>
          <a:p>
            <a:r>
              <a:rPr lang="en-US" sz="2800" dirty="0">
                <a:solidFill>
                  <a:srgbClr val="FF0000"/>
                </a:solidFill>
                <a:latin typeface="Times New Roman" panose="02020603050405020304" charset="0"/>
                <a:cs typeface="Times New Roman" panose="02020603050405020304" charset="0"/>
                <a:sym typeface="Symbol" panose="05050102010706020507" charset="0"/>
              </a:rPr>
              <a:t></a:t>
            </a:r>
            <a:r>
              <a:rPr lang="en-US" sz="2500" dirty="0">
                <a:solidFill>
                  <a:srgbClr val="FF0000"/>
                </a:solidFill>
                <a:latin typeface="Times New Roman" panose="02020603050405020304" charset="0"/>
                <a:cs typeface="Times New Roman" panose="02020603050405020304" charset="0"/>
                <a:sym typeface="Symbol" panose="05050102010706020507" charset="0"/>
              </a:rPr>
              <a:t> </a:t>
            </a:r>
            <a:r>
              <a:rPr lang="en-US" sz="2500" dirty="0" err="1">
                <a:solidFill>
                  <a:srgbClr val="FF0000"/>
                </a:solidFill>
                <a:latin typeface="Times New Roman" panose="02020603050405020304" charset="0"/>
                <a:cs typeface="Times New Roman" panose="02020603050405020304" charset="0"/>
                <a:sym typeface="Symbol" panose="05050102010706020507" charset="0"/>
              </a:rPr>
              <a:t>Đ</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ưa</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ra 5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nhân</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tố </a:t>
            </a:r>
            <a:r>
              <a:rPr lang="en-US" sz="2500" b="1" i="1" dirty="0">
                <a:solidFill>
                  <a:srgbClr val="FF0000"/>
                </a:solidFill>
                <a:latin typeface="Times New Roman" panose="02020603050405020304" charset="0"/>
                <a:cs typeface="Times New Roman" panose="02020603050405020304" charset="0"/>
                <a:sym typeface="Wingdings" panose="05000000000000000000" pitchFamily="2" charset="2"/>
              </a:rPr>
              <a:t>văn hiến</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b="1" i="1" dirty="0">
                <a:solidFill>
                  <a:srgbClr val="FF0000"/>
                </a:solidFill>
                <a:latin typeface="Times New Roman" panose="02020603050405020304" charset="0"/>
                <a:cs typeface="Times New Roman" panose="02020603050405020304" charset="0"/>
                <a:sym typeface="Wingdings" panose="05000000000000000000" pitchFamily="2" charset="2"/>
              </a:rPr>
              <a:t>cương vực lãnh thổ</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b="1" i="1" dirty="0">
                <a:solidFill>
                  <a:srgbClr val="FF0000"/>
                </a:solidFill>
                <a:latin typeface="Times New Roman" panose="02020603050405020304" charset="0"/>
                <a:cs typeface="Times New Roman" panose="02020603050405020304" charset="0"/>
                <a:sym typeface="Wingdings" panose="05000000000000000000" pitchFamily="2" charset="2"/>
              </a:rPr>
              <a:t>lịch sử</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b="1" i="1" dirty="0">
                <a:solidFill>
                  <a:srgbClr val="FF0000"/>
                </a:solidFill>
                <a:latin typeface="Times New Roman" panose="02020603050405020304" charset="0"/>
                <a:cs typeface="Times New Roman" panose="02020603050405020304" charset="0"/>
                <a:sym typeface="Wingdings" panose="05000000000000000000" pitchFamily="2" charset="2"/>
              </a:rPr>
              <a:t>chế độ</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và </a:t>
            </a:r>
            <a:r>
              <a:rPr lang="en-US" sz="2500" b="1" i="1" dirty="0">
                <a:solidFill>
                  <a:srgbClr val="FF0000"/>
                </a:solidFill>
                <a:latin typeface="Times New Roman" panose="02020603050405020304" charset="0"/>
                <a:cs typeface="Times New Roman" panose="02020603050405020304" charset="0"/>
                <a:sym typeface="Wingdings" panose="05000000000000000000" pitchFamily="2" charset="2"/>
              </a:rPr>
              <a:t>truyền </a:t>
            </a:r>
            <a:r>
              <a:rPr lang="en-US" sz="2500" b="1" i="1" dirty="0" err="1">
                <a:solidFill>
                  <a:srgbClr val="FF0000"/>
                </a:solidFill>
                <a:latin typeface="Times New Roman" panose="02020603050405020304" charset="0"/>
                <a:cs typeface="Times New Roman" panose="02020603050405020304" charset="0"/>
                <a:sym typeface="Wingdings" panose="05000000000000000000" pitchFamily="2" charset="2"/>
              </a:rPr>
              <a:t>thống</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đặc</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biệt</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hai</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nhân</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tố</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cơ</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bản</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là</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b="1" i="1" dirty="0">
                <a:solidFill>
                  <a:srgbClr val="FF0000"/>
                </a:solidFill>
                <a:latin typeface="Times New Roman" panose="02020603050405020304" charset="0"/>
                <a:cs typeface="Times New Roman" panose="02020603050405020304" charset="0"/>
                <a:sym typeface="Wingdings" panose="05000000000000000000" pitchFamily="2" charset="2"/>
              </a:rPr>
              <a:t>văn hiến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và</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b="1" i="1" dirty="0">
                <a:solidFill>
                  <a:srgbClr val="FF0000"/>
                </a:solidFill>
                <a:latin typeface="Times New Roman" panose="02020603050405020304" charset="0"/>
                <a:cs typeface="Times New Roman" panose="02020603050405020304" charset="0"/>
                <a:sym typeface="Wingdings" panose="05000000000000000000" pitchFamily="2" charset="2"/>
              </a:rPr>
              <a:t>truyền thống</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để</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xác</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định</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tính</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dân</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 </a:t>
            </a:r>
            <a:r>
              <a:rPr lang="en-US" sz="2500" dirty="0" err="1">
                <a:solidFill>
                  <a:srgbClr val="FF0000"/>
                </a:solidFill>
                <a:latin typeface="Times New Roman" panose="02020603050405020304" charset="0"/>
                <a:cs typeface="Times New Roman" panose="02020603050405020304" charset="0"/>
                <a:sym typeface="Wingdings" panose="05000000000000000000" pitchFamily="2" charset="2"/>
              </a:rPr>
              <a:t>tộc</a:t>
            </a:r>
            <a:r>
              <a:rPr lang="en-US" sz="2500" dirty="0">
                <a:solidFill>
                  <a:srgbClr val="FF0000"/>
                </a:solidFill>
                <a:latin typeface="Times New Roman" panose="02020603050405020304" charset="0"/>
                <a:cs typeface="Times New Roman" panose="02020603050405020304" charset="0"/>
                <a:sym typeface="Wingdings" panose="05000000000000000000" pitchFamily="2" charset="2"/>
              </a:rPr>
              <a:t>.</a:t>
            </a:r>
          </a:p>
        </p:txBody>
      </p:sp>
    </p:spTree>
    <p:extLst>
      <p:ext uri="{BB962C8B-B14F-4D97-AF65-F5344CB8AC3E}">
        <p14:creationId xmlns:p14="http://schemas.microsoft.com/office/powerpoint/2010/main" val="41164379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2" nodeType="clickEffect">
                                  <p:stCondLst>
                                    <p:cond delay="0"/>
                                  </p:stCondLst>
                                  <p:childTnLst>
                                    <p:animClr clrSpc="rgb" dir="cw">
                                      <p:cBhvr override="childStyle">
                                        <p:cTn id="20" dur="2000" fill="hold"/>
                                        <p:tgtEl>
                                          <p:spTgt spid="2"/>
                                        </p:tgtEl>
                                        <p:attrNameLst>
                                          <p:attrName>style.color</p:attrName>
                                        </p:attrNameLst>
                                      </p:cBhvr>
                                      <p:to>
                                        <a:srgbClr val="E03EC7"/>
                                      </p:to>
                                    </p:animClr>
                                  </p:childTnLst>
                                </p:cTn>
                              </p:par>
                              <p:par>
                                <p:cTn id="21" presetID="3" presetClass="emph" presetSubtype="2" fill="hold" grpId="2" nodeType="withEffect">
                                  <p:stCondLst>
                                    <p:cond delay="0"/>
                                  </p:stCondLst>
                                  <p:childTnLst>
                                    <p:animClr clrSpc="rgb" dir="cw">
                                      <p:cBhvr override="childStyle">
                                        <p:cTn id="22" dur="2000" fill="hold"/>
                                        <p:tgtEl>
                                          <p:spTgt spid="6"/>
                                        </p:tgtEl>
                                        <p:attrNameLst>
                                          <p:attrName>style.color</p:attrName>
                                        </p:attrNameLst>
                                      </p:cBhvr>
                                      <p:to>
                                        <a:srgbClr val="E03EC7"/>
                                      </p:to>
                                    </p:animClr>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0"/>
                            </p:stCondLst>
                            <p:childTnLst>
                              <p:par>
                                <p:cTn id="28" presetID="3" presetClass="entr" presetSubtype="1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linds(horizont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childTnLst>
                                    <p:animClr clrSpc="rgb" dir="cw">
                                      <p:cBhvr override="childStyle">
                                        <p:cTn id="34" dur="2000" fill="hold"/>
                                        <p:tgtEl>
                                          <p:spTgt spid="4"/>
                                        </p:tgtEl>
                                        <p:attrNameLst>
                                          <p:attrName>style.color</p:attrName>
                                        </p:attrNameLst>
                                      </p:cBhvr>
                                      <p:to>
                                        <a:schemeClr val="accent2"/>
                                      </p:to>
                                    </p:animClr>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par>
                          <p:cTn id="39" fill="hold">
                            <p:stCondLst>
                              <p:cond delay="0"/>
                            </p:stCondLst>
                            <p:childTnLst>
                              <p:par>
                                <p:cTn id="40" presetID="3" presetClass="entr" presetSubtype="1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linds(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par>
                          <p:cTn id="47" fill="hold">
                            <p:stCondLst>
                              <p:cond delay="0"/>
                            </p:stCondLst>
                            <p:childTnLst>
                              <p:par>
                                <p:cTn id="48" presetID="3" presetClass="entr" presetSubtype="1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linds(horizontal)">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par>
                          <p:cTn id="55" fill="hold">
                            <p:stCondLst>
                              <p:cond delay="0"/>
                            </p:stCondLst>
                            <p:childTnLst>
                              <p:par>
                                <p:cTn id="56" presetID="3" presetClass="entr" presetSubtype="10"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linds(horizontal)">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iterate type="lt">
                                    <p:tmPct val="10000"/>
                                  </p:iterate>
                                  <p:childTnLst>
                                    <p:set>
                                      <p:cBhvr>
                                        <p:cTn id="62" dur="500" fill="hold">
                                          <p:stCondLst>
                                            <p:cond delay="0"/>
                                          </p:stCondLst>
                                        </p:cTn>
                                        <p:tgtEl>
                                          <p:spTgt spid="40">
                                            <p:txEl>
                                              <p:pRg st="0" end="0"/>
                                            </p:txEl>
                                          </p:spTgt>
                                        </p:tgtEl>
                                        <p:attrNameLst>
                                          <p:attrName>style.visibility</p:attrName>
                                        </p:attrNameLst>
                                      </p:cBhvr>
                                      <p:to>
                                        <p:strVal val="visible"/>
                                      </p:to>
                                    </p:set>
                                    <p:animEffect transition="in" filter="fade">
                                      <p:cBhvr>
                                        <p:cTn id="63" dur="500"/>
                                        <p:tgtEl>
                                          <p:spTgt spid="40">
                                            <p:txEl>
                                              <p:pRg st="0" end="0"/>
                                            </p:txEl>
                                          </p:spTgt>
                                        </p:tgtEl>
                                      </p:cBhvr>
                                    </p:animEffect>
                                    <p:anim calcmode="lin" valueType="num">
                                      <p:cBhvr>
                                        <p:cTn id="6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65" dur="5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2" grpId="0"/>
      <p:bldP spid="2" grpId="1"/>
      <p:bldP spid="2" grpId="2"/>
      <p:bldP spid="4" grpId="0"/>
      <p:bldP spid="4" grpId="1"/>
      <p:bldP spid="4" grpId="2"/>
      <p:bldP spid="6" grpId="0"/>
      <p:bldP spid="6" grpId="1"/>
      <p:bldP spid="6" grpId="2"/>
      <p:bldP spid="25" grpId="0"/>
      <p:bldP spid="25" grpId="1"/>
      <p:bldP spid="26" grpId="0" bldLvl="0" animBg="1"/>
      <p:bldP spid="26" grpId="1" animBg="1"/>
      <p:bldP spid="27" grpId="0"/>
      <p:bldP spid="27" grpId="1"/>
      <p:bldP spid="31" grpId="0"/>
      <p:bldP spid="31" grpId="1"/>
      <p:bldP spid="32" grpId="0" bldLvl="0" animBg="1"/>
      <p:bldP spid="32" grpId="1" animBg="1"/>
      <p:bldP spid="33" grpId="0"/>
      <p:bldP spid="33" grpId="1"/>
      <p:bldP spid="40" grpId="0" build="p"/>
      <p:bldP spid="40"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8000"/>
          </a:stretch>
        </a:blipFill>
        <a:effectLst/>
      </p:bgPr>
    </p:bg>
    <p:spTree>
      <p:nvGrpSpPr>
        <p:cNvPr id="1" name=""/>
        <p:cNvGrpSpPr/>
        <p:nvPr/>
      </p:nvGrpSpPr>
      <p:grpSpPr>
        <a:xfrm>
          <a:off x="0" y="0"/>
          <a:ext cx="0" cy="0"/>
          <a:chOff x="0" y="0"/>
          <a:chExt cx="0" cy="0"/>
        </a:xfrm>
      </p:grpSpPr>
      <p:graphicFrame>
        <p:nvGraphicFramePr>
          <p:cNvPr id="10" name="Content Placeholder 9">
            <a:hlinkClick r:id="" action="ppaction://ole?verb=0"/>
          </p:cNvPr>
          <p:cNvGraphicFramePr>
            <a:graphicFrameLocks noGrp="1" noChangeAspect="1"/>
          </p:cNvGraphicFramePr>
          <p:nvPr>
            <p:ph sz="half" idx="1"/>
          </p:nvPr>
        </p:nvGraphicFramePr>
        <p:xfrm>
          <a:off x="2228850" y="3893344"/>
          <a:ext cx="685800" cy="215900"/>
        </p:xfrm>
        <a:graphic>
          <a:graphicData uri="http://schemas.openxmlformats.org/presentationml/2006/ole">
            <mc:AlternateContent xmlns:mc="http://schemas.openxmlformats.org/markup-compatibility/2006">
              <mc:Choice xmlns:v="urn:schemas-microsoft-com:vml" Requires="v">
                <p:oleObj spid="_x0000_s4114" r:id="rId5" imgW="914400" imgH="215900" progId="Equation.KSEE3">
                  <p:embed/>
                </p:oleObj>
              </mc:Choice>
              <mc:Fallback>
                <p:oleObj r:id="rId5" imgW="914400" imgH="215900" progId="Equation.KSEE3">
                  <p:embed/>
                  <p:pic>
                    <p:nvPicPr>
                      <p:cNvPr id="0" name=""/>
                      <p:cNvPicPr/>
                      <p:nvPr/>
                    </p:nvPicPr>
                    <p:blipFill>
                      <a:blip r:embed="rId6"/>
                      <a:stretch>
                        <a:fillRect/>
                      </a:stretch>
                    </p:blipFill>
                    <p:spPr>
                      <a:xfrm>
                        <a:off x="2228850" y="3893344"/>
                        <a:ext cx="685800" cy="215900"/>
                      </a:xfrm>
                      <a:prstGeom prst="rect">
                        <a:avLst/>
                      </a:prstGeom>
                    </p:spPr>
                  </p:pic>
                </p:oleObj>
              </mc:Fallback>
            </mc:AlternateContent>
          </a:graphicData>
        </a:graphic>
      </p:graphicFrame>
      <p:sp>
        <p:nvSpPr>
          <p:cNvPr id="3" name="Text Box 2"/>
          <p:cNvSpPr txBox="1"/>
          <p:nvPr>
            <p:custDataLst>
              <p:tags r:id="rId2"/>
            </p:custDataLst>
          </p:nvPr>
        </p:nvSpPr>
        <p:spPr>
          <a:xfrm>
            <a:off x="-10476" y="-11430"/>
            <a:ext cx="9156383" cy="1508105"/>
          </a:xfrm>
          <a:prstGeom prst="rect">
            <a:avLst/>
          </a:prstGeom>
          <a:noFill/>
        </p:spPr>
        <p:txBody>
          <a:bodyPr wrap="square" rtlCol="0">
            <a:spAutoFit/>
            <a:scene3d>
              <a:camera prst="orthographicFront"/>
              <a:lightRig rig="threePt" dir="t"/>
            </a:scene3d>
          </a:bodyPr>
          <a:lstStyle/>
          <a:p>
            <a:pPr marL="0" lvl="1" indent="11430">
              <a:buFont typeface="+mj-lt"/>
              <a:buNone/>
            </a:pP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2.1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Nêu</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cao</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luận</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đề</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chính</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nghĩa</a:t>
            </a: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endParaRPr lang="en-US" sz="3200" b="1" dirty="0" smtClean="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endParaRPr>
          </a:p>
          <a:p>
            <a:pPr marL="0" lvl="1" indent="11430">
              <a:buFont typeface="+mj-lt"/>
              <a:buNone/>
            </a:pPr>
            <a:r>
              <a:rPr lang="en-US" sz="3200" b="1" dirty="0">
                <a:gradFill>
                  <a:gsLst>
                    <a:gs pos="0">
                      <a:srgbClr val="007BD3"/>
                    </a:gs>
                    <a:gs pos="100000">
                      <a:srgbClr val="034373"/>
                    </a:gs>
                  </a:gsLst>
                  <a:lin scaled="0"/>
                </a:gra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b. </a:t>
            </a:r>
            <a:r>
              <a:rPr lang="en-US" sz="2800" b="1" dirty="0" err="1"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Chân</a:t>
            </a:r>
            <a:r>
              <a:rPr lang="en-US" sz="2800" b="1" dirty="0"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lí</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về</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sự</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tồn</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tại</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độc</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lập</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có</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chủ</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quyền</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của</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nước</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Đại</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Việt</a:t>
            </a:r>
            <a:endPar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endParaRPr>
          </a:p>
        </p:txBody>
      </p:sp>
      <p:sp>
        <p:nvSpPr>
          <p:cNvPr id="5" name="Text Box 4"/>
          <p:cNvSpPr txBox="1"/>
          <p:nvPr/>
        </p:nvSpPr>
        <p:spPr>
          <a:xfrm>
            <a:off x="76200" y="1447801"/>
            <a:ext cx="4267200" cy="4893647"/>
          </a:xfrm>
          <a:prstGeom prst="rect">
            <a:avLst/>
          </a:prstGeom>
          <a:noFill/>
        </p:spPr>
        <p:txBody>
          <a:bodyPr wrap="square" rtlCol="0">
            <a:spAutoFit/>
          </a:bodyPr>
          <a:lstStyle/>
          <a:p>
            <a:r>
              <a:rPr lang="en-US" sz="2400" dirty="0" err="1">
                <a:solidFill>
                  <a:prstClr val="black"/>
                </a:solidFill>
                <a:latin typeface="Times New Roman" panose="02020603050405020304" charset="0"/>
                <a:cs typeface="Times New Roman" panose="02020603050405020304" charset="0"/>
                <a:sym typeface="+mn-ea"/>
              </a:rPr>
              <a:t>Như</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nước</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Đại</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Việt</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ta</a:t>
            </a:r>
            <a:r>
              <a:rPr lang="en-US" sz="2400"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từ</a:t>
            </a:r>
            <a:r>
              <a:rPr lang="en-US" sz="2400" b="1"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trước</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latin typeface="Times New Roman" panose="02020603050405020304" charset="0"/>
              <a:cs typeface="Times New Roman" panose="02020603050405020304" charset="0"/>
            </a:endParaRPr>
          </a:p>
          <a:p>
            <a:r>
              <a:rPr lang="en-US" sz="2400" b="1" dirty="0" err="1">
                <a:solidFill>
                  <a:prstClr val="black"/>
                </a:solidFill>
                <a:latin typeface="Times New Roman" panose="02020603050405020304" charset="0"/>
                <a:cs typeface="Times New Roman" panose="02020603050405020304" charset="0"/>
                <a:sym typeface="+mn-ea"/>
              </a:rPr>
              <a:t>Vốn</a:t>
            </a:r>
            <a:r>
              <a:rPr lang="en-US" sz="2400" b="1"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xưng</a:t>
            </a:r>
            <a:r>
              <a:rPr lang="en-US" sz="2400" b="1"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nền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văn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hiến</a:t>
            </a:r>
            <a:r>
              <a:rPr lang="en-US" sz="2400"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đã</a:t>
            </a:r>
            <a:r>
              <a:rPr lang="en-US" sz="2400" b="1"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lâu</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latin typeface="Times New Roman" panose="02020603050405020304" charset="0"/>
              <a:cs typeface="Times New Roman" panose="02020603050405020304" charset="0"/>
            </a:endParaRPr>
          </a:p>
          <a:p>
            <a:r>
              <a:rPr lang="en-US" sz="2400" dirty="0" err="1">
                <a:solidFill>
                  <a:prstClr val="black"/>
                </a:solidFill>
                <a:latin typeface="Times New Roman" panose="02020603050405020304" charset="0"/>
                <a:cs typeface="Times New Roman" panose="02020603050405020304" charset="0"/>
                <a:sym typeface="+mn-ea"/>
              </a:rPr>
              <a:t>Núi</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sông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bờ</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cõi</a:t>
            </a:r>
            <a:r>
              <a:rPr lang="en-US" sz="2400"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đã</a:t>
            </a:r>
            <a:r>
              <a:rPr lang="en-US" sz="2400" b="1"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chia</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latin typeface="Times New Roman" panose="02020603050405020304" charset="0"/>
              <a:cs typeface="Times New Roman" panose="02020603050405020304" charset="0"/>
            </a:endParaRPr>
          </a:p>
          <a:p>
            <a:r>
              <a:rPr lang="en-US" sz="2400" dirty="0" err="1">
                <a:solidFill>
                  <a:prstClr val="black"/>
                </a:solidFill>
                <a:latin typeface="Times New Roman" panose="02020603050405020304" charset="0"/>
                <a:cs typeface="Times New Roman" panose="02020603050405020304" charset="0"/>
                <a:sym typeface="+mn-ea"/>
              </a:rPr>
              <a:t>Phong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tục</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Bắc</a:t>
            </a:r>
            <a:r>
              <a:rPr lang="en-US" sz="2400" dirty="0">
                <a:solidFill>
                  <a:prstClr val="black"/>
                </a:solidFill>
                <a:latin typeface="Times New Roman" panose="02020603050405020304" charset="0"/>
                <a:cs typeface="Times New Roman" panose="02020603050405020304" charset="0"/>
                <a:sym typeface="+mn-ea"/>
              </a:rPr>
              <a:t> Nam </a:t>
            </a:r>
            <a:r>
              <a:rPr lang="en-US" sz="2400" b="1" dirty="0" err="1">
                <a:solidFill>
                  <a:prstClr val="black"/>
                </a:solidFill>
                <a:latin typeface="Times New Roman" panose="02020603050405020304" charset="0"/>
                <a:cs typeface="Times New Roman" panose="02020603050405020304" charset="0"/>
                <a:sym typeface="+mn-ea"/>
              </a:rPr>
              <a:t>cũng</a:t>
            </a:r>
            <a:r>
              <a:rPr lang="en-US" sz="2400" b="1" dirty="0">
                <a:solidFill>
                  <a:prstClr val="black"/>
                </a:solidFill>
                <a:latin typeface="Times New Roman" panose="02020603050405020304" charset="0"/>
                <a:cs typeface="Times New Roman" panose="02020603050405020304" charset="0"/>
                <a:sym typeface="+mn-ea"/>
              </a:rPr>
              <a:t> </a:t>
            </a:r>
            <a:r>
              <a:rPr lang="en-US" sz="2400" b="1" dirty="0" err="1">
                <a:solidFill>
                  <a:prstClr val="black"/>
                </a:solidFill>
                <a:latin typeface="Times New Roman" panose="02020603050405020304" charset="0"/>
                <a:cs typeface="Times New Roman" panose="02020603050405020304" charset="0"/>
                <a:sym typeface="+mn-ea"/>
              </a:rPr>
              <a:t>khác</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latin typeface="Times New Roman" panose="02020603050405020304" charset="0"/>
              <a:cs typeface="Times New Roman" panose="02020603050405020304" charset="0"/>
            </a:endParaRPr>
          </a:p>
          <a:p>
            <a:r>
              <a:rPr lang="en-US" sz="2400" dirty="0" err="1">
                <a:solidFill>
                  <a:prstClr val="black"/>
                </a:solidFill>
                <a:latin typeface="Times New Roman" panose="02020603050405020304" charset="0"/>
                <a:cs typeface="Times New Roman" panose="02020603050405020304" charset="0"/>
                <a:sym typeface="+mn-ea"/>
              </a:rPr>
              <a:t>Từ</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Triệu</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Đinh</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Lí</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Trần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bao</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đời</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xây</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nền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độc</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lập</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latin typeface="Times New Roman" panose="02020603050405020304" charset="0"/>
              <a:cs typeface="Times New Roman" panose="02020603050405020304" charset="0"/>
            </a:endParaRPr>
          </a:p>
          <a:p>
            <a:r>
              <a:rPr lang="en-US" sz="2400" dirty="0" err="1">
                <a:solidFill>
                  <a:prstClr val="black"/>
                </a:solidFill>
                <a:latin typeface="Times New Roman" panose="02020603050405020304" charset="0"/>
                <a:cs typeface="Times New Roman" panose="02020603050405020304" charset="0"/>
                <a:sym typeface="+mn-ea"/>
              </a:rPr>
              <a:t>Cùng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Hán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Đường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Tống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Nguyên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mỗi</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bên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xưng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đế</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một</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phương.</a:t>
            </a:r>
            <a:endParaRPr lang="en-US" sz="2400" dirty="0">
              <a:solidFill>
                <a:prstClr val="black"/>
              </a:solidFill>
              <a:latin typeface="Times New Roman" panose="02020603050405020304" charset="0"/>
              <a:cs typeface="Times New Roman" panose="02020603050405020304" charset="0"/>
            </a:endParaRPr>
          </a:p>
          <a:p>
            <a:r>
              <a:rPr lang="en-US" sz="2400" dirty="0" err="1">
                <a:solidFill>
                  <a:prstClr val="black"/>
                </a:solidFill>
                <a:latin typeface="Times New Roman" panose="02020603050405020304" charset="0"/>
                <a:cs typeface="Times New Roman" panose="02020603050405020304" charset="0"/>
                <a:sym typeface="+mn-ea"/>
              </a:rPr>
              <a:t>Tuy</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mạnh</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yếu</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từng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lúc</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khác</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nhau</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latin typeface="Times New Roman" panose="02020603050405020304" charset="0"/>
              <a:cs typeface="Times New Roman" panose="02020603050405020304" charset="0"/>
            </a:endParaRPr>
          </a:p>
          <a:p>
            <a:r>
              <a:rPr lang="en-US" sz="2400" dirty="0">
                <a:solidFill>
                  <a:prstClr val="black"/>
                </a:solidFill>
                <a:latin typeface="Times New Roman" panose="02020603050405020304" charset="0"/>
                <a:cs typeface="Times New Roman" panose="02020603050405020304" charset="0"/>
                <a:sym typeface="+mn-ea"/>
              </a:rPr>
              <a:t>Song </a:t>
            </a:r>
            <a:r>
              <a:rPr lang="en-US" sz="2400" dirty="0" err="1">
                <a:solidFill>
                  <a:prstClr val="black"/>
                </a:solidFill>
                <a:latin typeface="Times New Roman" panose="02020603050405020304" charset="0"/>
                <a:cs typeface="Times New Roman" panose="02020603050405020304" charset="0"/>
                <a:sym typeface="+mn-ea"/>
              </a:rPr>
              <a:t>hào</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kiệt</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đời</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nào</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cũng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có</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latin typeface="Times New Roman" panose="02020603050405020304" charset="0"/>
              <a:cs typeface="Times New Roman" panose="02020603050405020304" charset="0"/>
            </a:endParaRPr>
          </a:p>
          <a:p>
            <a:endParaRPr lang="en-US" sz="2400" dirty="0">
              <a:solidFill>
                <a:prstClr val="black"/>
              </a:solidFill>
              <a:latin typeface="Times New Roman" panose="02020603050405020304" charset="0"/>
              <a:cs typeface="Times New Roman" panose="02020603050405020304" charset="0"/>
            </a:endParaRPr>
          </a:p>
        </p:txBody>
      </p:sp>
      <p:cxnSp>
        <p:nvCxnSpPr>
          <p:cNvPr id="28" name="Straight Connector 27"/>
          <p:cNvCxnSpPr/>
          <p:nvPr/>
        </p:nvCxnSpPr>
        <p:spPr>
          <a:xfrm>
            <a:off x="4216718" y="1386840"/>
            <a:ext cx="0" cy="4903470"/>
          </a:xfrm>
          <a:prstGeom prst="line">
            <a:avLst/>
          </a:prstGeom>
        </p:spPr>
        <p:style>
          <a:lnRef idx="1">
            <a:schemeClr val="dk1"/>
          </a:lnRef>
          <a:fillRef idx="0">
            <a:schemeClr val="dk1"/>
          </a:fillRef>
          <a:effectRef idx="0">
            <a:schemeClr val="dk1"/>
          </a:effectRef>
          <a:fontRef idx="minor">
            <a:schemeClr val="tx1"/>
          </a:fontRef>
        </p:style>
      </p:cxnSp>
      <p:pic>
        <p:nvPicPr>
          <p:cNvPr id="12" name="Content Placeholder 11" descr="Untitled 2"/>
          <p:cNvPicPr>
            <a:picLocks noGrp="1" noChangeAspect="1"/>
          </p:cNvPicPr>
          <p:nvPr>
            <p:ph sz="half" idx="2"/>
          </p:nvPr>
        </p:nvPicPr>
        <p:blipFill>
          <a:blip r:embed="rId7"/>
          <a:srcRect r="53561" b="8446"/>
          <a:stretch>
            <a:fillRect/>
          </a:stretch>
        </p:blipFill>
        <p:spPr>
          <a:xfrm>
            <a:off x="4191000" y="1243330"/>
            <a:ext cx="998220" cy="1920240"/>
          </a:xfrm>
          <a:prstGeom prst="rect">
            <a:avLst/>
          </a:prstGeom>
        </p:spPr>
      </p:pic>
      <p:sp>
        <p:nvSpPr>
          <p:cNvPr id="14" name="Text Box 13"/>
          <p:cNvSpPr txBox="1"/>
          <p:nvPr/>
        </p:nvSpPr>
        <p:spPr>
          <a:xfrm>
            <a:off x="5181602" y="1219201"/>
            <a:ext cx="3491865" cy="1631216"/>
          </a:xfrm>
          <a:prstGeom prst="rect">
            <a:avLst/>
          </a:prstGeom>
          <a:noFill/>
        </p:spPr>
        <p:txBody>
          <a:bodyPr wrap="square" rtlCol="0" anchor="t">
            <a:spAutoFit/>
          </a:bodyPr>
          <a:lstStyle/>
          <a:p>
            <a:r>
              <a:rPr lang="en-US" sz="2500" dirty="0" err="1">
                <a:solidFill>
                  <a:srgbClr val="0000CC"/>
                </a:solidFill>
                <a:latin typeface="Times New Roman" panose="02020603050405020304" charset="0"/>
                <a:cs typeface="Times New Roman" panose="02020603050405020304" charset="0"/>
              </a:rPr>
              <a:t>sự</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tồn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tại</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hiển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nhiên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vốn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có</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lâu</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đời</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của</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một</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nước</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Đại</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Việt</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độc</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lập</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có</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chủ</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quyền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và</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văn</a:t>
            </a:r>
            <a:r>
              <a:rPr lang="en-US" sz="2500" dirty="0">
                <a:solidFill>
                  <a:srgbClr val="0000CC"/>
                </a:solidFill>
                <a:latin typeface="Times New Roman" panose="02020603050405020304" charset="0"/>
                <a:cs typeface="Times New Roman" panose="02020603050405020304" charset="0"/>
              </a:rPr>
              <a:t> </a:t>
            </a:r>
            <a:r>
              <a:rPr lang="en-US" sz="2500" dirty="0" err="1">
                <a:solidFill>
                  <a:srgbClr val="0000CC"/>
                </a:solidFill>
                <a:latin typeface="Times New Roman" panose="02020603050405020304" charset="0"/>
                <a:cs typeface="Times New Roman" panose="02020603050405020304" charset="0"/>
              </a:rPr>
              <a:t>hiến</a:t>
            </a:r>
            <a:endParaRPr lang="en-US" sz="2500" dirty="0">
              <a:solidFill>
                <a:srgbClr val="0000CC"/>
              </a:solidFill>
              <a:latin typeface="Times New Roman" panose="02020603050405020304" charset="0"/>
              <a:cs typeface="Times New Roman" panose="02020603050405020304" charset="0"/>
            </a:endParaRPr>
          </a:p>
        </p:txBody>
      </p:sp>
      <p:sp>
        <p:nvSpPr>
          <p:cNvPr id="15" name="Text Box 14"/>
          <p:cNvSpPr txBox="1"/>
          <p:nvPr/>
        </p:nvSpPr>
        <p:spPr>
          <a:xfrm>
            <a:off x="4206720" y="5245108"/>
            <a:ext cx="4832987" cy="1200329"/>
          </a:xfrm>
          <a:prstGeom prst="rect">
            <a:avLst/>
          </a:prstGeom>
          <a:noFill/>
        </p:spPr>
        <p:txBody>
          <a:bodyPr wrap="square" rtlCol="0" anchor="t">
            <a:spAutoFit/>
          </a:bodyPr>
          <a:lstStyle/>
          <a:p>
            <a:r>
              <a:rPr lang="en-US" sz="2400" dirty="0">
                <a:solidFill>
                  <a:srgbClr val="FF0000"/>
                </a:solidFill>
                <a:latin typeface="Times New Roman" panose="02020603050405020304" charset="0"/>
                <a:cs typeface="Times New Roman" panose="02020603050405020304" charset="0"/>
                <a:sym typeface="Symbol" panose="05050102010706020507" charset="0"/>
              </a:rPr>
              <a:t> </a:t>
            </a:r>
            <a:r>
              <a:rPr lang="en-US" sz="2400" b="1" dirty="0" err="1">
                <a:solidFill>
                  <a:srgbClr val="FF0000"/>
                </a:solidFill>
                <a:latin typeface="Times New Roman" panose="02020603050405020304" charset="0"/>
                <a:cs typeface="Times New Roman" panose="02020603050405020304" charset="0"/>
              </a:rPr>
              <a:t>Đầy</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đủ</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và</a:t>
            </a:r>
            <a:r>
              <a:rPr lang="en-US" sz="2400"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hoàn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chỉnh</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về</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một</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dân</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tộc</a:t>
            </a:r>
            <a:r>
              <a:rPr lang="en-US" sz="2400" dirty="0">
                <a:solidFill>
                  <a:srgbClr val="FF0000"/>
                </a:solidFill>
                <a:latin typeface="Times New Roman" panose="02020603050405020304" charset="0"/>
                <a:cs typeface="Times New Roman" panose="02020603050405020304" charset="0"/>
              </a:rPr>
              <a:t> - </a:t>
            </a:r>
            <a:r>
              <a:rPr lang="en-US" sz="2400" dirty="0" err="1">
                <a:solidFill>
                  <a:srgbClr val="FF0000"/>
                </a:solidFill>
                <a:latin typeface="Times New Roman" panose="02020603050405020304" charset="0"/>
                <a:cs typeface="Times New Roman" panose="02020603050405020304" charset="0"/>
              </a:rPr>
              <a:t>một</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quốc</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gia</a:t>
            </a:r>
            <a:r>
              <a:rPr lang="en-US" sz="2400"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độc</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lập</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có</a:t>
            </a:r>
            <a:r>
              <a:rPr lang="en-US" sz="2400"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tư</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thế</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ngang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hàng</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với</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các</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nước</a:t>
            </a:r>
            <a:r>
              <a:rPr lang="en-US" sz="2400" dirty="0">
                <a:solidFill>
                  <a:srgbClr val="FF0000"/>
                </a:solidFill>
                <a:latin typeface="Times New Roman" panose="02020603050405020304" charset="0"/>
                <a:cs typeface="Times New Roman" panose="02020603050405020304" charset="0"/>
              </a:rPr>
              <a:t> </a:t>
            </a:r>
            <a:r>
              <a:rPr lang="en-US" sz="2400" dirty="0" err="1">
                <a:solidFill>
                  <a:srgbClr val="FF0000"/>
                </a:solidFill>
                <a:latin typeface="Times New Roman" panose="02020603050405020304" charset="0"/>
                <a:cs typeface="Times New Roman" panose="02020603050405020304" charset="0"/>
              </a:rPr>
              <a:t>khác</a:t>
            </a:r>
            <a:r>
              <a:rPr lang="en-US" sz="2400" dirty="0">
                <a:solidFill>
                  <a:srgbClr val="FF0000"/>
                </a:solidFill>
                <a:latin typeface="Times New Roman" panose="02020603050405020304" charset="0"/>
                <a:cs typeface="Times New Roman" panose="02020603050405020304" charset="0"/>
              </a:rPr>
              <a:t>.</a:t>
            </a:r>
          </a:p>
        </p:txBody>
      </p:sp>
      <p:sp>
        <p:nvSpPr>
          <p:cNvPr id="16" name="Text Box 15"/>
          <p:cNvSpPr txBox="1"/>
          <p:nvPr/>
        </p:nvSpPr>
        <p:spPr>
          <a:xfrm>
            <a:off x="4216723" y="3352807"/>
            <a:ext cx="4928711" cy="1200329"/>
          </a:xfrm>
          <a:prstGeom prst="rect">
            <a:avLst/>
          </a:prstGeom>
          <a:noFill/>
        </p:spPr>
        <p:txBody>
          <a:bodyPr wrap="square" rtlCol="0" anchor="t">
            <a:spAutoFit/>
          </a:bodyPr>
          <a:lstStyle/>
          <a:p>
            <a:pPr marL="342900" indent="-342900">
              <a:buFont typeface="Wingdings" panose="05000000000000000000" charset="0"/>
              <a:buChar char="ü"/>
            </a:pPr>
            <a:r>
              <a:rPr lang="en-US" sz="2400" dirty="0" err="1">
                <a:solidFill>
                  <a:prstClr val="black"/>
                </a:solidFill>
                <a:latin typeface="Times New Roman" panose="02020603050405020304" charset="0"/>
                <a:cs typeface="Times New Roman" panose="02020603050405020304" charset="0"/>
                <a:sym typeface="+mn-ea"/>
              </a:rPr>
              <a:t>Giọng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điệu</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trang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trọng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hào</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hùng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mang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tính</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chất</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của</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một</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lời</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tuyên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ngôn</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endParaRPr>
          </a:p>
        </p:txBody>
      </p:sp>
      <p:sp>
        <p:nvSpPr>
          <p:cNvPr id="18" name="Text Box 17"/>
          <p:cNvSpPr txBox="1"/>
          <p:nvPr/>
        </p:nvSpPr>
        <p:spPr>
          <a:xfrm>
            <a:off x="4898711" y="2819400"/>
            <a:ext cx="3254693" cy="521970"/>
          </a:xfrm>
          <a:prstGeom prst="rect">
            <a:avLst/>
          </a:prstGeom>
          <a:noFill/>
        </p:spPr>
        <p:txBody>
          <a:bodyPr wrap="square" rtlCol="0">
            <a:spAutoFit/>
          </a:bodyPr>
          <a:lstStyle/>
          <a:p>
            <a:r>
              <a:rPr lang="en-US" sz="2800" b="1" u="sng" dirty="0" err="1">
                <a:solidFill>
                  <a:srgbClr val="ED7D31">
                    <a:lumMod val="75000"/>
                  </a:srgbClr>
                </a:solidFill>
                <a:latin typeface="Times New Roman" panose="02020603050405020304" charset="0"/>
                <a:cs typeface="Times New Roman" panose="02020603050405020304" charset="0"/>
              </a:rPr>
              <a:t>Nhận</a:t>
            </a:r>
            <a:r>
              <a:rPr lang="en-US" sz="2800" b="1" u="sng" dirty="0">
                <a:solidFill>
                  <a:srgbClr val="ED7D31">
                    <a:lumMod val="75000"/>
                  </a:srgbClr>
                </a:solidFill>
                <a:latin typeface="Times New Roman" panose="02020603050405020304" charset="0"/>
                <a:cs typeface="Times New Roman" panose="02020603050405020304" charset="0"/>
              </a:rPr>
              <a:t> </a:t>
            </a:r>
            <a:r>
              <a:rPr lang="en-US" sz="2800" b="1" u="sng" dirty="0" err="1">
                <a:solidFill>
                  <a:srgbClr val="ED7D31">
                    <a:lumMod val="75000"/>
                  </a:srgbClr>
                </a:solidFill>
                <a:latin typeface="Times New Roman" panose="02020603050405020304" charset="0"/>
                <a:cs typeface="Times New Roman" panose="02020603050405020304" charset="0"/>
              </a:rPr>
              <a:t>xét</a:t>
            </a:r>
            <a:endParaRPr lang="en-US" sz="2800" b="1" u="sng" dirty="0">
              <a:solidFill>
                <a:srgbClr val="ED7D31">
                  <a:lumMod val="75000"/>
                </a:srgbClr>
              </a:solidFill>
              <a:latin typeface="Times New Roman" panose="02020603050405020304" charset="0"/>
              <a:cs typeface="Times New Roman" panose="02020603050405020304" charset="0"/>
            </a:endParaRPr>
          </a:p>
        </p:txBody>
      </p:sp>
      <p:sp>
        <p:nvSpPr>
          <p:cNvPr id="19" name="Text Box 18"/>
          <p:cNvSpPr txBox="1"/>
          <p:nvPr/>
        </p:nvSpPr>
        <p:spPr>
          <a:xfrm>
            <a:off x="4206717" y="4495808"/>
            <a:ext cx="4937284" cy="860425"/>
          </a:xfrm>
          <a:prstGeom prst="rect">
            <a:avLst/>
          </a:prstGeom>
          <a:noFill/>
        </p:spPr>
        <p:txBody>
          <a:bodyPr wrap="square" rtlCol="0" anchor="t">
            <a:spAutoFit/>
          </a:bodyPr>
          <a:lstStyle/>
          <a:p>
            <a:pPr marL="342900" indent="-342900">
              <a:buFont typeface="Wingdings" panose="05000000000000000000" charset="0"/>
              <a:buChar char="ü"/>
            </a:pPr>
            <a:r>
              <a:rPr lang="en-US" sz="2400" dirty="0" err="1">
                <a:solidFill>
                  <a:prstClr val="black"/>
                </a:solidFill>
                <a:latin typeface="Times New Roman" panose="02020603050405020304" charset="0"/>
                <a:cs typeface="Times New Roman" panose="02020603050405020304" charset="0"/>
                <a:sym typeface="+mn-ea"/>
              </a:rPr>
              <a:t>Từ</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ngữ</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chính</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xác</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kết</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hợp</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giữa</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lí</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lẽ</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và</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dẫn</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chứng</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từ</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thực</a:t>
            </a:r>
            <a:r>
              <a:rPr lang="en-US" sz="2400" dirty="0">
                <a:solidFill>
                  <a:prstClr val="black"/>
                </a:solidFill>
                <a:latin typeface="Times New Roman" panose="02020603050405020304" charset="0"/>
                <a:cs typeface="Times New Roman" panose="02020603050405020304" charset="0"/>
                <a:sym typeface="+mn-ea"/>
              </a:rPr>
              <a:t> </a:t>
            </a:r>
            <a:r>
              <a:rPr lang="en-US" sz="2400" dirty="0" err="1">
                <a:solidFill>
                  <a:prstClr val="black"/>
                </a:solidFill>
                <a:latin typeface="Times New Roman" panose="02020603050405020304" charset="0"/>
                <a:cs typeface="Times New Roman" panose="02020603050405020304" charset="0"/>
                <a:sym typeface="+mn-ea"/>
              </a:rPr>
              <a:t>tế</a:t>
            </a:r>
            <a:r>
              <a:rPr lang="en-US" sz="2400" dirty="0">
                <a:solidFill>
                  <a:prstClr val="black"/>
                </a:solidFill>
                <a:latin typeface="Times New Roman" panose="02020603050405020304" charset="0"/>
                <a:cs typeface="Times New Roman" panose="02020603050405020304" charset="0"/>
                <a:sym typeface="+mn-ea"/>
              </a:rPr>
              <a:t>.</a:t>
            </a:r>
            <a:endParaRPr lang="en-US" sz="2400" dirty="0">
              <a:solidFill>
                <a:prstClr val="black"/>
              </a:solidFill>
            </a:endParaRPr>
          </a:p>
        </p:txBody>
      </p:sp>
    </p:spTree>
    <p:extLst>
      <p:ext uri="{BB962C8B-B14F-4D97-AF65-F5344CB8AC3E}">
        <p14:creationId xmlns:p14="http://schemas.microsoft.com/office/powerpoint/2010/main" val="141960919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10000"/>
                                  </p:iterate>
                                  <p:childTnLst>
                                    <p:set>
                                      <p:cBhvr>
                                        <p:cTn id="31" dur="500"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anim calcmode="lin" valueType="num">
                                      <p:cBhvr>
                                        <p:cTn id="3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4" grpId="1"/>
      <p:bldP spid="15" grpId="0" build="p"/>
      <p:bldP spid="15" grpId="1"/>
      <p:bldP spid="16" grpId="0"/>
      <p:bldP spid="16" grpId="1"/>
      <p:bldP spid="18" grpId="0"/>
      <p:bldP spid="18" grpId="1"/>
      <p:bldP spid="19" grpId="0"/>
      <p:bldP spid="1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custDataLst>
              <p:tags r:id="rId1"/>
            </p:custDataLst>
          </p:nvPr>
        </p:nvSpPr>
        <p:spPr>
          <a:xfrm>
            <a:off x="-10476" y="-11430"/>
            <a:ext cx="9156383" cy="1015663"/>
          </a:xfrm>
          <a:prstGeom prst="rect">
            <a:avLst/>
          </a:prstGeom>
          <a:noFill/>
        </p:spPr>
        <p:txBody>
          <a:bodyPr wrap="square" rtlCol="0">
            <a:spAutoFit/>
            <a:scene3d>
              <a:camera prst="orthographicFront"/>
              <a:lightRig rig="threePt" dir="t"/>
            </a:scene3d>
          </a:bodyPr>
          <a:lstStyle/>
          <a:p>
            <a:pPr marL="0" lvl="1" indent="11430" algn="l">
              <a:buFont typeface="+mj-lt"/>
              <a:buNone/>
            </a:pPr>
            <a:r>
              <a:rPr lang="en-US" sz="3200" b="1" dirty="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2.1	</a:t>
            </a:r>
            <a:r>
              <a:rPr lang="en-US" sz="3200" b="1" dirty="0" err="1" smtClean="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Nêu</a:t>
            </a:r>
            <a:r>
              <a:rPr lang="en-US" sz="3200" b="1" dirty="0" smtClean="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luận</a:t>
            </a:r>
            <a:r>
              <a:rPr lang="en-US" sz="3200" b="1" dirty="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đề</a:t>
            </a:r>
            <a:r>
              <a:rPr lang="en-US" sz="3200" b="1" dirty="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chính</a:t>
            </a:r>
            <a:r>
              <a:rPr lang="en-US" sz="3200" b="1" dirty="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3200" b="1" dirty="0" err="1">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nghĩa</a:t>
            </a:r>
            <a:r>
              <a:rPr lang="en-US" sz="3200" b="1" dirty="0">
                <a:gradFill>
                  <a:gsLst>
                    <a:gs pos="0">
                      <a:srgbClr val="007BD3"/>
                    </a:gs>
                    <a:gs pos="100000">
                      <a:srgbClr val="034373"/>
                    </a:gs>
                  </a:gsLst>
                  <a:lin scaled="0"/>
                </a:gra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endParaRPr lang="en-US" sz="3200" b="1" dirty="0" smtClean="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lvl="1" indent="11430" algn="l">
              <a:buFont typeface="+mj-lt"/>
              <a:buNone/>
            </a:pPr>
            <a:r>
              <a:rPr 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So </a:t>
            </a:r>
            <a:r>
              <a:rPr lang="en-US" sz="2800" b="1"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sánh</a:t>
            </a:r>
            <a:r>
              <a:rPr 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2800" b="1"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với</a:t>
            </a:r>
            <a:r>
              <a:rPr 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Nam </a:t>
            </a:r>
            <a:r>
              <a:rPr lang="en-US" sz="2800" b="1"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quốc</a:t>
            </a:r>
            <a:r>
              <a:rPr 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2800" b="1"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sơn</a:t>
            </a:r>
            <a:r>
              <a:rPr 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2800" b="1"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hà</a:t>
            </a:r>
            <a:r>
              <a:rPr lang="en-US" sz="2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r>
              <a:rPr lang="en-US" sz="2800"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Lí</a:t>
            </a:r>
            <a:r>
              <a:rPr 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2800"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Thường</a:t>
            </a:r>
            <a:r>
              <a:rPr 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2800"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Kiệt</a:t>
            </a:r>
            <a:r>
              <a:rPr 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p>
        </p:txBody>
      </p:sp>
      <p:sp>
        <p:nvSpPr>
          <p:cNvPr id="13" name="Text Box 12"/>
          <p:cNvSpPr txBox="1"/>
          <p:nvPr/>
        </p:nvSpPr>
        <p:spPr>
          <a:xfrm>
            <a:off x="191933" y="1061086"/>
            <a:ext cx="8670131" cy="861774"/>
          </a:xfrm>
          <a:prstGeom prst="rect">
            <a:avLst/>
          </a:prstGeom>
          <a:noFill/>
        </p:spPr>
        <p:txBody>
          <a:bodyPr wrap="square" rtlCol="0">
            <a:spAutoFit/>
          </a:bodyPr>
          <a:lstStyle/>
          <a:p>
            <a:r>
              <a:rPr lang="en-US" sz="2500">
                <a:latin typeface="Times New Roman" panose="02020603050405020304" charset="0"/>
                <a:cs typeface="Times New Roman" panose="02020603050405020304" charset="0"/>
              </a:rPr>
              <a:t> Ý thức độc lập dân tộc của </a:t>
            </a:r>
            <a:r>
              <a:rPr lang="en-US" sz="2500" b="1" i="1">
                <a:latin typeface="Times New Roman" panose="02020603050405020304" charset="0"/>
                <a:cs typeface="Times New Roman" panose="02020603050405020304" charset="0"/>
              </a:rPr>
              <a:t>Đại cáo bình Ngô</a:t>
            </a:r>
            <a:r>
              <a:rPr lang="en-US" sz="2500">
                <a:latin typeface="Times New Roman" panose="02020603050405020304" charset="0"/>
                <a:cs typeface="Times New Roman" panose="02020603050405020304" charset="0"/>
              </a:rPr>
              <a:t> phát triển </a:t>
            </a:r>
            <a:r>
              <a:rPr lang="en-US" sz="2500" b="1">
                <a:latin typeface="Times New Roman" panose="02020603050405020304" charset="0"/>
                <a:cs typeface="Times New Roman" panose="02020603050405020304" charset="0"/>
              </a:rPr>
              <a:t>toàn diện</a:t>
            </a:r>
            <a:r>
              <a:rPr lang="en-US" sz="2500">
                <a:latin typeface="Times New Roman" panose="02020603050405020304" charset="0"/>
                <a:cs typeface="Times New Roman" panose="02020603050405020304" charset="0"/>
              </a:rPr>
              <a:t> và </a:t>
            </a:r>
            <a:r>
              <a:rPr lang="en-US" sz="2500" b="1">
                <a:latin typeface="Times New Roman" panose="02020603050405020304" charset="0"/>
                <a:cs typeface="Times New Roman" panose="02020603050405020304" charset="0"/>
              </a:rPr>
              <a:t>sâu sắc</a:t>
            </a:r>
            <a:r>
              <a:rPr lang="en-US" sz="2500">
                <a:latin typeface="Times New Roman" panose="02020603050405020304" charset="0"/>
                <a:cs typeface="Times New Roman" panose="02020603050405020304" charset="0"/>
              </a:rPr>
              <a:t> hơn.</a:t>
            </a:r>
          </a:p>
        </p:txBody>
      </p:sp>
      <p:graphicFrame>
        <p:nvGraphicFramePr>
          <p:cNvPr id="15" name="Table 14"/>
          <p:cNvGraphicFramePr/>
          <p:nvPr>
            <p:extLst>
              <p:ext uri="{D42A27DB-BD31-4B8C-83A1-F6EECF244321}">
                <p14:modId xmlns:p14="http://schemas.microsoft.com/office/powerpoint/2010/main" val="529445230"/>
              </p:ext>
            </p:extLst>
          </p:nvPr>
        </p:nvGraphicFramePr>
        <p:xfrm>
          <a:off x="199077" y="2296803"/>
          <a:ext cx="8670131" cy="4256405"/>
        </p:xfrm>
        <a:graphic>
          <a:graphicData uri="http://schemas.openxmlformats.org/drawingml/2006/table">
            <a:tbl>
              <a:tblPr bandCol="1">
                <a:tableStyleId>{0505E3EF-67EA-436B-97B2-0124C06EBD24}</a:tableStyleId>
              </a:tblPr>
              <a:tblGrid>
                <a:gridCol w="1248727"/>
                <a:gridCol w="3316129"/>
                <a:gridCol w="4105275"/>
              </a:tblGrid>
              <a:tr h="1175385">
                <a:tc>
                  <a:txBody>
                    <a:bodyPr/>
                    <a:lstStyle/>
                    <a:p>
                      <a:pPr algn="ctr">
                        <a:buNone/>
                      </a:pPr>
                      <a:endParaRPr lang="en-US" sz="2800" dirty="0">
                        <a:latin typeface="Times New Roman" panose="02020603050405020304" charset="0"/>
                        <a:cs typeface="Times New Roman" panose="02020603050405020304" charset="0"/>
                      </a:endParaRPr>
                    </a:p>
                  </a:txBody>
                  <a:tcPr marL="68580" marR="68580">
                    <a:lnL>
                      <a:noFill/>
                    </a:lnL>
                    <a:lnR w="9525">
                      <a:solidFill>
                        <a:schemeClr val="tx1"/>
                      </a:solidFill>
                      <a:prstDash val="solid"/>
                    </a:lnR>
                    <a:lnT>
                      <a:noFill/>
                    </a:lnT>
                    <a:lnB w="9525">
                      <a:solidFill>
                        <a:schemeClr val="tx1"/>
                      </a:solidFill>
                      <a:prstDash val="solid"/>
                    </a:lnB>
                    <a:lnTlToBr>
                      <a:noFill/>
                    </a:lnTlToBr>
                    <a:lnBlToTr>
                      <a:noFill/>
                    </a:lnBlToTr>
                    <a:noFill/>
                  </a:tcPr>
                </a:tc>
                <a:tc>
                  <a:txBody>
                    <a:bodyPr/>
                    <a:lstStyle/>
                    <a:p>
                      <a:pPr algn="ctr">
                        <a:buNone/>
                      </a:pPr>
                      <a:r>
                        <a:rPr lang="en-US" sz="2800" b="1" i="1" dirty="0">
                          <a:solidFill>
                            <a:srgbClr val="0000CC"/>
                          </a:solidFill>
                          <a:latin typeface="Times New Roman" panose="02020603050405020304" charset="0"/>
                          <a:cs typeface="Times New Roman" panose="02020603050405020304" charset="0"/>
                        </a:rPr>
                        <a:t>Nam </a:t>
                      </a:r>
                      <a:r>
                        <a:rPr lang="en-US" sz="2800" b="1" i="1" dirty="0" err="1">
                          <a:solidFill>
                            <a:srgbClr val="0000CC"/>
                          </a:solidFill>
                          <a:latin typeface="Times New Roman" panose="02020603050405020304" charset="0"/>
                          <a:cs typeface="Times New Roman" panose="02020603050405020304" charset="0"/>
                        </a:rPr>
                        <a:t>quốc</a:t>
                      </a:r>
                      <a:r>
                        <a:rPr lang="en-US" sz="2800" b="1" i="1" dirty="0">
                          <a:solidFill>
                            <a:srgbClr val="0000CC"/>
                          </a:solidFill>
                          <a:latin typeface="Times New Roman" panose="02020603050405020304" charset="0"/>
                          <a:cs typeface="Times New Roman" panose="02020603050405020304" charset="0"/>
                        </a:rPr>
                        <a:t> </a:t>
                      </a:r>
                      <a:r>
                        <a:rPr lang="en-US" sz="2800" b="1" i="1" dirty="0" err="1">
                          <a:solidFill>
                            <a:srgbClr val="0000CC"/>
                          </a:solidFill>
                          <a:latin typeface="Times New Roman" panose="02020603050405020304" charset="0"/>
                          <a:cs typeface="Times New Roman" panose="02020603050405020304" charset="0"/>
                        </a:rPr>
                        <a:t>sơn</a:t>
                      </a:r>
                      <a:r>
                        <a:rPr lang="en-US" sz="2800" b="1" i="1" dirty="0">
                          <a:solidFill>
                            <a:srgbClr val="0000CC"/>
                          </a:solidFill>
                          <a:latin typeface="Times New Roman" panose="02020603050405020304" charset="0"/>
                          <a:cs typeface="Times New Roman" panose="02020603050405020304" charset="0"/>
                        </a:rPr>
                        <a:t> </a:t>
                      </a:r>
                      <a:r>
                        <a:rPr lang="en-US" sz="2800" b="1" i="1" dirty="0" err="1">
                          <a:solidFill>
                            <a:srgbClr val="0000CC"/>
                          </a:solidFill>
                          <a:latin typeface="Times New Roman" panose="02020603050405020304" charset="0"/>
                          <a:cs typeface="Times New Roman" panose="02020603050405020304" charset="0"/>
                        </a:rPr>
                        <a:t>hà</a:t>
                      </a:r>
                      <a:r>
                        <a:rPr lang="en-US" sz="2800" b="0" i="1" dirty="0">
                          <a:solidFill>
                            <a:srgbClr val="0000CC"/>
                          </a:solidFill>
                          <a:latin typeface="Times New Roman" panose="02020603050405020304" charset="0"/>
                          <a:cs typeface="Times New Roman" panose="02020603050405020304" charset="0"/>
                        </a:rPr>
                        <a:t> </a:t>
                      </a:r>
                    </a:p>
                    <a:p>
                      <a:pPr algn="ctr">
                        <a:buNone/>
                      </a:pPr>
                      <a:r>
                        <a:rPr lang="en-US" sz="2800" b="0" i="1" dirty="0">
                          <a:solidFill>
                            <a:srgbClr val="0000CC"/>
                          </a:solidFill>
                          <a:latin typeface="Times New Roman" panose="02020603050405020304" charset="0"/>
                          <a:cs typeface="Times New Roman" panose="02020603050405020304" charset="0"/>
                        </a:rPr>
                        <a:t>(</a:t>
                      </a:r>
                      <a:r>
                        <a:rPr lang="en-US" sz="2800" b="0" i="1" dirty="0" err="1">
                          <a:solidFill>
                            <a:srgbClr val="0000CC"/>
                          </a:solidFill>
                          <a:latin typeface="Times New Roman" panose="02020603050405020304" charset="0"/>
                          <a:cs typeface="Times New Roman" panose="02020603050405020304" charset="0"/>
                        </a:rPr>
                        <a:t>Lí</a:t>
                      </a:r>
                      <a:r>
                        <a:rPr lang="en-US" sz="2800" b="0" i="1" dirty="0">
                          <a:solidFill>
                            <a:srgbClr val="0000CC"/>
                          </a:solidFill>
                          <a:latin typeface="Times New Roman" panose="02020603050405020304" charset="0"/>
                          <a:cs typeface="Times New Roman" panose="02020603050405020304" charset="0"/>
                        </a:rPr>
                        <a:t> </a:t>
                      </a:r>
                      <a:r>
                        <a:rPr lang="en-US" sz="2800" b="0" i="1" dirty="0" err="1">
                          <a:solidFill>
                            <a:srgbClr val="0000CC"/>
                          </a:solidFill>
                          <a:latin typeface="Times New Roman" panose="02020603050405020304" charset="0"/>
                          <a:cs typeface="Times New Roman" panose="02020603050405020304" charset="0"/>
                        </a:rPr>
                        <a:t>Thường</a:t>
                      </a:r>
                      <a:r>
                        <a:rPr lang="en-US" sz="2800" b="0" i="1" dirty="0">
                          <a:solidFill>
                            <a:srgbClr val="0000CC"/>
                          </a:solidFill>
                          <a:latin typeface="Times New Roman" panose="02020603050405020304" charset="0"/>
                          <a:cs typeface="Times New Roman" panose="02020603050405020304" charset="0"/>
                        </a:rPr>
                        <a:t> </a:t>
                      </a:r>
                      <a:r>
                        <a:rPr lang="en-US" sz="2800" b="0" i="1" dirty="0" err="1">
                          <a:solidFill>
                            <a:srgbClr val="0000CC"/>
                          </a:solidFill>
                          <a:latin typeface="Times New Roman" panose="02020603050405020304" charset="0"/>
                          <a:cs typeface="Times New Roman" panose="02020603050405020304" charset="0"/>
                        </a:rPr>
                        <a:t>Kiệt</a:t>
                      </a:r>
                      <a:r>
                        <a:rPr lang="en-US" sz="2800" b="0" i="1" dirty="0">
                          <a:solidFill>
                            <a:srgbClr val="0000CC"/>
                          </a:solidFill>
                          <a:latin typeface="Times New Roman" panose="02020603050405020304" charset="0"/>
                          <a:cs typeface="Times New Roman" panose="02020603050405020304" charset="0"/>
                        </a:rPr>
                        <a:t>)</a:t>
                      </a:r>
                    </a:p>
                  </a:txBody>
                  <a:tcPr marL="68580" marR="68580">
                    <a:lnL w="9525" cap="flat" cmpd="sng" algn="ctr">
                      <a:solidFill>
                        <a:schemeClr val="tx1"/>
                      </a:solidFill>
                      <a:prstDash val="solid"/>
                      <a:round/>
                      <a:headEnd type="none" w="med" len="med"/>
                      <a:tailEnd type="none" w="med" len="med"/>
                    </a:lnL>
                    <a:lnR w="9525">
                      <a:solidFill>
                        <a:schemeClr val="tx1"/>
                      </a:solidFill>
                      <a:prstDash val="solid"/>
                    </a:lnR>
                    <a:lnT>
                      <a:noFill/>
                    </a:lnT>
                    <a:lnB w="9525">
                      <a:solidFill>
                        <a:schemeClr val="tx1"/>
                      </a:solidFill>
                      <a:prstDash val="solid"/>
                    </a:lnB>
                    <a:lnTlToBr>
                      <a:noFill/>
                    </a:lnTlToBr>
                    <a:lnBlToTr>
                      <a:noFill/>
                    </a:lnBlToTr>
                    <a:noFill/>
                  </a:tcPr>
                </a:tc>
                <a:tc>
                  <a:txBody>
                    <a:bodyPr/>
                    <a:lstStyle/>
                    <a:p>
                      <a:pPr algn="ctr">
                        <a:buNone/>
                      </a:pPr>
                      <a:r>
                        <a:rPr lang="en-US" sz="2800" b="1" i="1" dirty="0" err="1">
                          <a:solidFill>
                            <a:srgbClr val="0000CC"/>
                          </a:solidFill>
                          <a:latin typeface="Times New Roman" panose="02020603050405020304" charset="0"/>
                          <a:cs typeface="Times New Roman" panose="02020603050405020304" charset="0"/>
                        </a:rPr>
                        <a:t>Đại</a:t>
                      </a:r>
                      <a:r>
                        <a:rPr lang="en-US" sz="2800" b="1" i="1" dirty="0">
                          <a:solidFill>
                            <a:srgbClr val="0000CC"/>
                          </a:solidFill>
                          <a:latin typeface="Times New Roman" panose="02020603050405020304" charset="0"/>
                          <a:cs typeface="Times New Roman" panose="02020603050405020304" charset="0"/>
                        </a:rPr>
                        <a:t> </a:t>
                      </a:r>
                      <a:r>
                        <a:rPr lang="en-US" sz="2800" b="1" i="1" dirty="0" err="1">
                          <a:solidFill>
                            <a:srgbClr val="0000CC"/>
                          </a:solidFill>
                          <a:latin typeface="Times New Roman" panose="02020603050405020304" charset="0"/>
                          <a:cs typeface="Times New Roman" panose="02020603050405020304" charset="0"/>
                        </a:rPr>
                        <a:t>cáo</a:t>
                      </a:r>
                      <a:r>
                        <a:rPr lang="en-US" sz="2800" b="1" i="1" dirty="0">
                          <a:solidFill>
                            <a:srgbClr val="0000CC"/>
                          </a:solidFill>
                          <a:latin typeface="Times New Roman" panose="02020603050405020304" charset="0"/>
                          <a:cs typeface="Times New Roman" panose="02020603050405020304" charset="0"/>
                        </a:rPr>
                        <a:t> </a:t>
                      </a:r>
                      <a:r>
                        <a:rPr lang="en-US" sz="2800" b="1" i="1" dirty="0" err="1">
                          <a:solidFill>
                            <a:srgbClr val="0000CC"/>
                          </a:solidFill>
                          <a:latin typeface="Times New Roman" panose="02020603050405020304" charset="0"/>
                          <a:cs typeface="Times New Roman" panose="02020603050405020304" charset="0"/>
                        </a:rPr>
                        <a:t>bình</a:t>
                      </a:r>
                      <a:r>
                        <a:rPr lang="en-US" sz="2800" b="1" i="1" dirty="0">
                          <a:solidFill>
                            <a:srgbClr val="0000CC"/>
                          </a:solidFill>
                          <a:latin typeface="Times New Roman" panose="02020603050405020304" charset="0"/>
                          <a:cs typeface="Times New Roman" panose="02020603050405020304" charset="0"/>
                        </a:rPr>
                        <a:t> </a:t>
                      </a:r>
                      <a:r>
                        <a:rPr lang="en-US" sz="2800" b="1" i="1" dirty="0" err="1">
                          <a:solidFill>
                            <a:srgbClr val="0000CC"/>
                          </a:solidFill>
                          <a:latin typeface="Times New Roman" panose="02020603050405020304" charset="0"/>
                          <a:cs typeface="Times New Roman" panose="02020603050405020304" charset="0"/>
                        </a:rPr>
                        <a:t>Ngô</a:t>
                      </a:r>
                      <a:endParaRPr lang="en-US" sz="2800" i="1" dirty="0">
                        <a:solidFill>
                          <a:srgbClr val="0000CC"/>
                        </a:solidFill>
                        <a:latin typeface="Times New Roman" panose="02020603050405020304" charset="0"/>
                        <a:cs typeface="Times New Roman" panose="02020603050405020304" charset="0"/>
                      </a:endParaRPr>
                    </a:p>
                    <a:p>
                      <a:pPr algn="ctr">
                        <a:buNone/>
                      </a:pPr>
                      <a:r>
                        <a:rPr lang="en-US" sz="2800" i="1" dirty="0">
                          <a:solidFill>
                            <a:srgbClr val="0000CC"/>
                          </a:solidFill>
                          <a:latin typeface="Times New Roman" panose="02020603050405020304" charset="0"/>
                          <a:cs typeface="Times New Roman" panose="02020603050405020304" charset="0"/>
                        </a:rPr>
                        <a:t>(</a:t>
                      </a:r>
                      <a:r>
                        <a:rPr lang="en-US" sz="2800" i="1" dirty="0" err="1">
                          <a:solidFill>
                            <a:srgbClr val="0000CC"/>
                          </a:solidFill>
                          <a:latin typeface="Times New Roman" panose="02020603050405020304" charset="0"/>
                          <a:cs typeface="Times New Roman" panose="02020603050405020304" charset="0"/>
                        </a:rPr>
                        <a:t>Nguyễn</a:t>
                      </a:r>
                      <a:r>
                        <a:rPr lang="en-US" sz="2800" i="1" dirty="0">
                          <a:solidFill>
                            <a:srgbClr val="0000CC"/>
                          </a:solidFill>
                          <a:latin typeface="Times New Roman" panose="02020603050405020304" charset="0"/>
                          <a:cs typeface="Times New Roman" panose="02020603050405020304" charset="0"/>
                        </a:rPr>
                        <a:t> </a:t>
                      </a:r>
                      <a:r>
                        <a:rPr lang="en-US" sz="2800" i="1" dirty="0" err="1">
                          <a:solidFill>
                            <a:srgbClr val="0000CC"/>
                          </a:solidFill>
                          <a:latin typeface="Times New Roman" panose="02020603050405020304" charset="0"/>
                          <a:cs typeface="Times New Roman" panose="02020603050405020304" charset="0"/>
                        </a:rPr>
                        <a:t>Trãi</a:t>
                      </a:r>
                      <a:r>
                        <a:rPr lang="en-US" sz="2800" i="1" dirty="0">
                          <a:solidFill>
                            <a:srgbClr val="0000CC"/>
                          </a:solidFill>
                          <a:latin typeface="Times New Roman" panose="02020603050405020304" charset="0"/>
                          <a:cs typeface="Times New Roman" panose="02020603050405020304" charset="0"/>
                        </a:rPr>
                        <a:t>)</a:t>
                      </a:r>
                    </a:p>
                  </a:txBody>
                  <a:tcPr marL="68580" marR="68580">
                    <a:lnL w="9525">
                      <a:solidFill>
                        <a:schemeClr val="tx1"/>
                      </a:solidFill>
                      <a:prstDash val="solid"/>
                    </a:lnL>
                    <a:lnR>
                      <a:noFill/>
                    </a:lnR>
                    <a:lnT>
                      <a:noFill/>
                    </a:lnT>
                    <a:lnB w="9525">
                      <a:solidFill>
                        <a:schemeClr val="tx1"/>
                      </a:solidFill>
                      <a:prstDash val="solid"/>
                    </a:lnB>
                    <a:lnTlToBr>
                      <a:noFill/>
                    </a:lnTlToBr>
                    <a:lnBlToTr>
                      <a:noFill/>
                    </a:lnBlToTr>
                    <a:noFill/>
                  </a:tcPr>
                </a:tc>
              </a:tr>
              <a:tr h="1508760">
                <a:tc>
                  <a:txBody>
                    <a:bodyPr/>
                    <a:lstStyle/>
                    <a:p>
                      <a:pPr algn="ctr" fontAlgn="auto">
                        <a:lnSpc>
                          <a:spcPct val="100000"/>
                        </a:lnSpc>
                        <a:spcBef>
                          <a:spcPts val="0"/>
                        </a:spcBef>
                        <a:spcAft>
                          <a:spcPts val="0"/>
                        </a:spcAft>
                        <a:buNone/>
                      </a:pPr>
                      <a:r>
                        <a:rPr lang="en-US" sz="2800" dirty="0" err="1">
                          <a:solidFill>
                            <a:srgbClr val="0000CC"/>
                          </a:solidFill>
                          <a:latin typeface="Times New Roman" panose="02020603050405020304" charset="0"/>
                          <a:cs typeface="Times New Roman" panose="02020603050405020304" charset="0"/>
                        </a:rPr>
                        <a:t>Toàn</a:t>
                      </a:r>
                      <a:r>
                        <a:rPr lang="en-US" sz="2800" dirty="0">
                          <a:solidFill>
                            <a:srgbClr val="0000CC"/>
                          </a:solidFill>
                          <a:latin typeface="Times New Roman" panose="02020603050405020304" charset="0"/>
                          <a:cs typeface="Times New Roman" panose="02020603050405020304" charset="0"/>
                        </a:rPr>
                        <a:t> </a:t>
                      </a:r>
                      <a:r>
                        <a:rPr lang="en-US" sz="2800" dirty="0" err="1">
                          <a:solidFill>
                            <a:srgbClr val="0000CC"/>
                          </a:solidFill>
                          <a:latin typeface="Times New Roman" panose="02020603050405020304" charset="0"/>
                          <a:cs typeface="Times New Roman" panose="02020603050405020304" charset="0"/>
                        </a:rPr>
                        <a:t>diện</a:t>
                      </a:r>
                      <a:endParaRPr lang="en-US" sz="2800" dirty="0">
                        <a:solidFill>
                          <a:srgbClr val="0000CC"/>
                        </a:solidFill>
                        <a:latin typeface="Times New Roman" panose="02020603050405020304" charset="0"/>
                        <a:cs typeface="Times New Roman" panose="02020603050405020304" charset="0"/>
                      </a:endParaRPr>
                    </a:p>
                  </a:txBody>
                  <a:tcPr marL="68580" marR="68580">
                    <a:lnL>
                      <a:noFill/>
                    </a:lnL>
                    <a:lnR w="9525">
                      <a:solidFill>
                        <a:schemeClr val="tx1"/>
                      </a:solidFill>
                      <a:prstDash val="solid"/>
                    </a:lnR>
                    <a:lnT w="9525">
                      <a:solidFill>
                        <a:schemeClr val="tx1"/>
                      </a:solidFill>
                      <a:prstDash val="solid"/>
                    </a:lnT>
                    <a:lnB w="9525">
                      <a:solidFill>
                        <a:schemeClr val="tx1"/>
                      </a:solidFill>
                      <a:prstDash val="solid"/>
                    </a:lnB>
                    <a:lnTlToBr>
                      <a:noFill/>
                    </a:lnTlToBr>
                    <a:lnBlToTr>
                      <a:noFill/>
                    </a:lnBlToTr>
                    <a:noFill/>
                  </a:tcPr>
                </a:tc>
                <a:tc>
                  <a:txBody>
                    <a:bodyPr/>
                    <a:lstStyle/>
                    <a:p>
                      <a:pPr>
                        <a:buNone/>
                      </a:pPr>
                      <a:endParaRPr lang="en-US" sz="2500">
                        <a:latin typeface="Times New Roman" panose="02020603050405020304" charset="0"/>
                        <a:cs typeface="Times New Roman" panose="02020603050405020304" charset="0"/>
                        <a:sym typeface="+mn-ea"/>
                      </a:endParaRPr>
                    </a:p>
                  </a:txBody>
                  <a:tcPr marL="68580" marR="68580">
                    <a:lnL w="9525" cap="flat" cmpd="sng" algn="ctr">
                      <a:solidFill>
                        <a:schemeClr val="tx1"/>
                      </a:solidFill>
                      <a:prstDash val="solid"/>
                      <a:round/>
                      <a:headEnd type="none" w="med" len="med"/>
                      <a:tailEnd type="none" w="med" len="med"/>
                    </a:lnL>
                    <a:lnR w="9525">
                      <a:solidFill>
                        <a:schemeClr val="tx1"/>
                      </a:solidFill>
                      <a:prstDash val="solid"/>
                    </a:lnR>
                    <a:lnT w="9525">
                      <a:solidFill>
                        <a:schemeClr val="tx1"/>
                      </a:solidFill>
                      <a:prstDash val="solid"/>
                    </a:lnT>
                    <a:lnB w="9525">
                      <a:solidFill>
                        <a:schemeClr val="tx1"/>
                      </a:solidFill>
                      <a:prstDash val="solid"/>
                    </a:lnB>
                    <a:lnTlToBr>
                      <a:noFill/>
                    </a:lnTlToBr>
                    <a:lnBlToTr>
                      <a:noFill/>
                    </a:lnBlToTr>
                    <a:noFill/>
                  </a:tcPr>
                </a:tc>
                <a:tc>
                  <a:txBody>
                    <a:bodyPr/>
                    <a:lstStyle/>
                    <a:p>
                      <a:pPr>
                        <a:buNone/>
                      </a:pPr>
                      <a:endParaRPr lang="en-US" sz="2800">
                        <a:latin typeface="Times New Roman" panose="02020603050405020304" charset="0"/>
                        <a:cs typeface="Times New Roman" panose="02020603050405020304" charset="0"/>
                      </a:endParaRPr>
                    </a:p>
                  </a:txBody>
                  <a:tcPr marL="68580" marR="68580">
                    <a:lnL w="9525">
                      <a:solidFill>
                        <a:schemeClr val="tx1"/>
                      </a:solidFill>
                      <a:prstDash val="solid"/>
                    </a:lnL>
                    <a:lnR>
                      <a:noFill/>
                    </a:lnR>
                    <a:lnT w="9525">
                      <a:solidFill>
                        <a:schemeClr val="tx1"/>
                      </a:solidFill>
                      <a:prstDash val="solid"/>
                    </a:lnT>
                    <a:lnB w="9525">
                      <a:solidFill>
                        <a:schemeClr val="tx1"/>
                      </a:solidFill>
                      <a:prstDash val="solid"/>
                    </a:lnB>
                    <a:lnTlToBr>
                      <a:noFill/>
                    </a:lnTlToBr>
                    <a:lnBlToTr>
                      <a:noFill/>
                    </a:lnBlToTr>
                    <a:noFill/>
                  </a:tcPr>
                </a:tc>
              </a:tr>
              <a:tr h="1572260">
                <a:tc>
                  <a:txBody>
                    <a:bodyPr/>
                    <a:lstStyle/>
                    <a:p>
                      <a:pPr algn="ctr" fontAlgn="auto">
                        <a:lnSpc>
                          <a:spcPct val="210000"/>
                        </a:lnSpc>
                        <a:spcBef>
                          <a:spcPts val="1800"/>
                        </a:spcBef>
                        <a:spcAft>
                          <a:spcPts val="1800"/>
                        </a:spcAft>
                        <a:buNone/>
                      </a:pPr>
                      <a:r>
                        <a:rPr lang="en-US" sz="2800">
                          <a:solidFill>
                            <a:srgbClr val="0000CC"/>
                          </a:solidFill>
                          <a:latin typeface="Times New Roman" panose="02020603050405020304" charset="0"/>
                          <a:cs typeface="Times New Roman" panose="02020603050405020304" charset="0"/>
                        </a:rPr>
                        <a:t>Sâu sắc</a:t>
                      </a:r>
                    </a:p>
                  </a:txBody>
                  <a:tcPr marL="68580" marR="68580">
                    <a:lnL>
                      <a:noFill/>
                    </a:lnL>
                    <a:lnR w="9525">
                      <a:solidFill>
                        <a:schemeClr val="tx1"/>
                      </a:solidFill>
                      <a:prstDash val="solid"/>
                    </a:lnR>
                    <a:lnT w="9525">
                      <a:solidFill>
                        <a:schemeClr val="tx1"/>
                      </a:solidFill>
                      <a:prstDash val="solid"/>
                    </a:lnT>
                    <a:lnB>
                      <a:noFill/>
                    </a:lnB>
                    <a:lnTlToBr>
                      <a:noFill/>
                    </a:lnTlToBr>
                    <a:lnBlToTr>
                      <a:noFill/>
                    </a:lnBlToTr>
                    <a:noFill/>
                  </a:tcPr>
                </a:tc>
                <a:tc>
                  <a:txBody>
                    <a:bodyPr/>
                    <a:lstStyle/>
                    <a:p>
                      <a:pPr>
                        <a:buNone/>
                      </a:pPr>
                      <a:endParaRPr lang="en-US" sz="2800">
                        <a:latin typeface="Times New Roman" panose="02020603050405020304" charset="0"/>
                        <a:cs typeface="Times New Roman" panose="02020603050405020304" charset="0"/>
                      </a:endParaRPr>
                    </a:p>
                  </a:txBody>
                  <a:tcPr marL="68580" marR="68580">
                    <a:lnL w="9525" cap="flat" cmpd="sng" algn="ctr">
                      <a:solidFill>
                        <a:schemeClr val="tx1"/>
                      </a:solidFill>
                      <a:prstDash val="solid"/>
                      <a:round/>
                      <a:headEnd type="none" w="med" len="med"/>
                      <a:tailEnd type="none" w="med" len="med"/>
                    </a:lnL>
                    <a:lnR w="9525">
                      <a:solidFill>
                        <a:schemeClr val="tx1"/>
                      </a:solidFill>
                      <a:prstDash val="solid"/>
                    </a:lnR>
                    <a:lnT w="9525">
                      <a:solidFill>
                        <a:schemeClr val="tx1"/>
                      </a:solidFill>
                      <a:prstDash val="solid"/>
                    </a:lnT>
                    <a:lnB>
                      <a:noFill/>
                    </a:lnB>
                    <a:lnTlToBr>
                      <a:noFill/>
                    </a:lnTlToBr>
                    <a:lnBlToTr>
                      <a:noFill/>
                    </a:lnBlToTr>
                    <a:noFill/>
                  </a:tcPr>
                </a:tc>
                <a:tc>
                  <a:txBody>
                    <a:bodyPr/>
                    <a:lstStyle/>
                    <a:p>
                      <a:pPr>
                        <a:buNone/>
                      </a:pPr>
                      <a:endParaRPr lang="en-US" sz="2800" dirty="0">
                        <a:latin typeface="Times New Roman" panose="02020603050405020304" charset="0"/>
                        <a:cs typeface="Times New Roman" panose="02020603050405020304" charset="0"/>
                      </a:endParaRPr>
                    </a:p>
                  </a:txBody>
                  <a:tcPr marL="68580" marR="68580">
                    <a:lnL w="9525">
                      <a:solidFill>
                        <a:schemeClr val="tx1"/>
                      </a:solidFill>
                      <a:prstDash val="solid"/>
                    </a:lnL>
                    <a:lnR>
                      <a:noFill/>
                    </a:lnR>
                    <a:lnT w="9525">
                      <a:solidFill>
                        <a:schemeClr val="tx1"/>
                      </a:solidFill>
                      <a:prstDash val="solid"/>
                    </a:lnT>
                    <a:lnB>
                      <a:noFill/>
                    </a:lnB>
                    <a:lnTlToBr>
                      <a:noFill/>
                    </a:lnTlToBr>
                    <a:lnBlToTr>
                      <a:noFill/>
                    </a:lnBlToTr>
                    <a:noFill/>
                  </a:tcPr>
                </a:tc>
              </a:tr>
            </a:tbl>
          </a:graphicData>
        </a:graphic>
      </p:graphicFrame>
      <p:sp>
        <p:nvSpPr>
          <p:cNvPr id="16" name="Text Box 15"/>
          <p:cNvSpPr txBox="1"/>
          <p:nvPr/>
        </p:nvSpPr>
        <p:spPr>
          <a:xfrm>
            <a:off x="1687354" y="2981330"/>
            <a:ext cx="3025140" cy="1569660"/>
          </a:xfrm>
          <a:prstGeom prst="rect">
            <a:avLst/>
          </a:prstGeom>
          <a:noFill/>
        </p:spPr>
        <p:txBody>
          <a:bodyPr wrap="square" rtlCol="0" anchor="t">
            <a:spAutoFit/>
          </a:bodyPr>
          <a:lstStyle/>
          <a:p>
            <a:pPr>
              <a:buNone/>
            </a:pPr>
            <a:r>
              <a:rPr lang="en-US" sz="2400" dirty="0" err="1">
                <a:latin typeface="Times New Roman" panose="02020603050405020304" charset="0"/>
                <a:cs typeface="Times New Roman" panose="02020603050405020304" charset="0"/>
                <a:sym typeface="+mn-ea"/>
              </a:rPr>
              <a:t>Mới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chỉ</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xác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định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dân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tộc</a:t>
            </a:r>
            <a:r>
              <a:rPr lang="en-US" sz="2400" dirty="0">
                <a:latin typeface="Times New Roman" panose="02020603050405020304" charset="0"/>
                <a:cs typeface="Times New Roman" panose="02020603050405020304" charset="0"/>
                <a:sym typeface="+mn-ea"/>
              </a:rPr>
              <a:t> ở </a:t>
            </a:r>
            <a:r>
              <a:rPr lang="en-US" sz="2400" i="1" dirty="0" err="1">
                <a:latin typeface="Times New Roman" panose="02020603050405020304" charset="0"/>
                <a:cs typeface="Times New Roman" panose="02020603050405020304" charset="0"/>
                <a:sym typeface="+mn-ea"/>
              </a:rPr>
              <a:t>hai</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phương</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diện</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lãnh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thổ</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và</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chủ</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quyền</a:t>
            </a:r>
            <a:r>
              <a:rPr lang="en-US" sz="2400" dirty="0">
                <a:latin typeface="Times New Roman" panose="02020603050405020304" charset="0"/>
                <a:cs typeface="Times New Roman" panose="02020603050405020304" charset="0"/>
                <a:sym typeface="+mn-ea"/>
              </a:rPr>
              <a:t>.</a:t>
            </a:r>
          </a:p>
        </p:txBody>
      </p:sp>
      <p:sp>
        <p:nvSpPr>
          <p:cNvPr id="19" name="Text Box 18"/>
          <p:cNvSpPr txBox="1"/>
          <p:nvPr/>
        </p:nvSpPr>
        <p:spPr>
          <a:xfrm>
            <a:off x="4763929" y="2971166"/>
            <a:ext cx="4061460" cy="1569660"/>
          </a:xfrm>
          <a:prstGeom prst="rect">
            <a:avLst/>
          </a:prstGeom>
          <a:noFill/>
        </p:spPr>
        <p:txBody>
          <a:bodyPr wrap="square" rtlCol="0" anchor="t">
            <a:spAutoFit/>
          </a:bodyPr>
          <a:lstStyle/>
          <a:p>
            <a:r>
              <a:rPr lang="en-US" sz="2400" dirty="0" err="1">
                <a:latin typeface="Times New Roman" panose="02020603050405020304" charset="0"/>
                <a:cs typeface="Times New Roman" panose="02020603050405020304" charset="0"/>
                <a:sym typeface="+mn-ea"/>
              </a:rPr>
              <a:t>Đã</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xác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định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dân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tộc</a:t>
            </a:r>
            <a:r>
              <a:rPr lang="en-US" sz="2400" dirty="0">
                <a:latin typeface="Times New Roman" panose="02020603050405020304" charset="0"/>
                <a:cs typeface="Times New Roman" panose="02020603050405020304" charset="0"/>
                <a:sym typeface="+mn-ea"/>
              </a:rPr>
              <a:t> ở </a:t>
            </a:r>
            <a:r>
              <a:rPr lang="en-US" sz="2400" i="1" dirty="0" err="1">
                <a:latin typeface="Times New Roman" panose="02020603050405020304" charset="0"/>
                <a:cs typeface="Times New Roman" panose="02020603050405020304" charset="0"/>
                <a:sym typeface="+mn-ea"/>
              </a:rPr>
              <a:t>nhiều</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phương</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diện</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lãnh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thổ</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nền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văn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hiến</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phong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tục</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tập</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quán</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lịch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sử</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chế</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độ</a:t>
            </a:r>
            <a:r>
              <a:rPr lang="en-US" sz="2400" b="1" dirty="0">
                <a:latin typeface="Times New Roman" panose="02020603050405020304" charset="0"/>
                <a:cs typeface="Times New Roman" panose="02020603050405020304" charset="0"/>
                <a:sym typeface="+mn-ea"/>
              </a:rPr>
              <a:t>, con </a:t>
            </a:r>
            <a:r>
              <a:rPr lang="en-US" sz="2400" b="1" dirty="0" err="1">
                <a:latin typeface="Times New Roman" panose="02020603050405020304" charset="0"/>
                <a:cs typeface="Times New Roman" panose="02020603050405020304" charset="0"/>
                <a:sym typeface="+mn-ea"/>
              </a:rPr>
              <a:t>người</a:t>
            </a:r>
            <a:r>
              <a:rPr lang="en-US" sz="2400" dirty="0">
                <a:latin typeface="Times New Roman" panose="02020603050405020304" charset="0"/>
                <a:cs typeface="Times New Roman" panose="02020603050405020304" charset="0"/>
                <a:sym typeface="+mn-ea"/>
              </a:rPr>
              <a:t>.</a:t>
            </a:r>
          </a:p>
        </p:txBody>
      </p:sp>
      <p:sp>
        <p:nvSpPr>
          <p:cNvPr id="20" name="Text Box 19"/>
          <p:cNvSpPr txBox="1"/>
          <p:nvPr/>
        </p:nvSpPr>
        <p:spPr>
          <a:xfrm>
            <a:off x="1687354" y="4523741"/>
            <a:ext cx="3076575" cy="1938992"/>
          </a:xfrm>
          <a:prstGeom prst="rect">
            <a:avLst/>
          </a:prstGeom>
          <a:noFill/>
        </p:spPr>
        <p:txBody>
          <a:bodyPr wrap="square" rtlCol="0" anchor="t">
            <a:spAutoFit/>
          </a:bodyPr>
          <a:lstStyle/>
          <a:p>
            <a:r>
              <a:rPr lang="en-US" sz="2400" dirty="0" err="1">
                <a:latin typeface="Times New Roman" panose="02020603050405020304" charset="0"/>
                <a:cs typeface="Times New Roman" panose="02020603050405020304" charset="0"/>
                <a:sym typeface="+mn-ea"/>
              </a:rPr>
              <a:t>Căn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cứ</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vào</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thiên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thư</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sách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trời</a:t>
            </a:r>
            <a:r>
              <a:rPr lang="en-US" sz="2400" dirty="0">
                <a:latin typeface="Times New Roman" panose="02020603050405020304" charset="0"/>
                <a:cs typeface="Times New Roman" panose="02020603050405020304" charset="0"/>
                <a:sym typeface="+mn-ea"/>
              </a:rPr>
              <a:t>) - </a:t>
            </a:r>
            <a:r>
              <a:rPr lang="en-US" sz="2400" i="1" dirty="0" err="1">
                <a:latin typeface="Times New Roman" panose="02020603050405020304" charset="0"/>
                <a:cs typeface="Times New Roman" panose="02020603050405020304" charset="0"/>
                <a:sym typeface="+mn-ea"/>
              </a:rPr>
              <a:t>yếu</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tố</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thần</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linh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chứ</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không</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phải</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thực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tiễn</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lịch</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sử</a:t>
            </a:r>
            <a:r>
              <a:rPr lang="en-US" sz="2400" dirty="0">
                <a:latin typeface="Times New Roman" panose="02020603050405020304" charset="0"/>
                <a:cs typeface="Times New Roman" panose="02020603050405020304" charset="0"/>
                <a:sym typeface="+mn-ea"/>
              </a:rPr>
              <a:t>.</a:t>
            </a:r>
          </a:p>
          <a:p>
            <a:endParaRPr lang="en-US" sz="2400" dirty="0">
              <a:latin typeface="Times New Roman" panose="02020603050405020304" charset="0"/>
              <a:cs typeface="Times New Roman" panose="02020603050405020304" charset="0"/>
              <a:sym typeface="+mn-ea"/>
            </a:endParaRPr>
          </a:p>
        </p:txBody>
      </p:sp>
      <p:sp>
        <p:nvSpPr>
          <p:cNvPr id="21" name="Text Box 20"/>
          <p:cNvSpPr txBox="1"/>
          <p:nvPr/>
        </p:nvSpPr>
        <p:spPr>
          <a:xfrm>
            <a:off x="4763453" y="4523741"/>
            <a:ext cx="4097655" cy="1938992"/>
          </a:xfrm>
          <a:prstGeom prst="rect">
            <a:avLst/>
          </a:prstGeom>
          <a:noFill/>
        </p:spPr>
        <p:txBody>
          <a:bodyPr wrap="square" rtlCol="0" anchor="t">
            <a:spAutoFit/>
          </a:bodyPr>
          <a:lstStyle/>
          <a:p>
            <a:pPr indent="0"/>
            <a:r>
              <a:rPr lang="en-US" sz="2400" dirty="0" err="1">
                <a:latin typeface="Times New Roman" panose="02020603050405020304" charset="0"/>
                <a:cs typeface="Times New Roman" panose="02020603050405020304" charset="0"/>
                <a:sym typeface="+mn-ea"/>
              </a:rPr>
              <a:t>Đã</a:t>
            </a:r>
            <a:r>
              <a:rPr lang="en-US" sz="2400" dirty="0">
                <a:latin typeface="Times New Roman" panose="02020603050405020304" charset="0"/>
                <a:cs typeface="Times New Roman" panose="02020603050405020304" charset="0"/>
                <a:sym typeface="+mn-ea"/>
              </a:rPr>
              <a:t> ý </a:t>
            </a:r>
            <a:r>
              <a:rPr lang="en-US" sz="2400" dirty="0" err="1">
                <a:latin typeface="Times New Roman" panose="02020603050405020304" charset="0"/>
                <a:cs typeface="Times New Roman" panose="02020603050405020304" charset="0"/>
                <a:sym typeface="+mn-ea"/>
              </a:rPr>
              <a:t>thức</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rõ</a:t>
            </a: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về</a:t>
            </a:r>
            <a:r>
              <a:rPr lang="en-US" sz="2400"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văn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hiến</a:t>
            </a:r>
            <a:r>
              <a:rPr lang="en-US" sz="2400" dirty="0">
                <a:latin typeface="Times New Roman" panose="02020603050405020304" charset="0"/>
                <a:cs typeface="Times New Roman" panose="02020603050405020304" charset="0"/>
                <a:sym typeface="+mn-ea"/>
              </a:rPr>
              <a:t>,</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truyền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thống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lịch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sử</a:t>
            </a:r>
            <a:r>
              <a:rPr lang="en-US" sz="2400" b="1"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sym typeface="+mn-ea"/>
              </a:rPr>
              <a:t>và</a:t>
            </a:r>
            <a:r>
              <a:rPr lang="en-US" sz="2400" b="1" dirty="0">
                <a:latin typeface="Times New Roman" panose="02020603050405020304" charset="0"/>
                <a:cs typeface="Times New Roman" panose="02020603050405020304" charset="0"/>
                <a:sym typeface="+mn-ea"/>
              </a:rPr>
              <a:t> con </a:t>
            </a:r>
            <a:r>
              <a:rPr lang="en-US" sz="2400" b="1" dirty="0" err="1">
                <a:latin typeface="Times New Roman" panose="02020603050405020304" charset="0"/>
                <a:cs typeface="Times New Roman" panose="02020603050405020304" charset="0"/>
                <a:sym typeface="+mn-ea"/>
              </a:rPr>
              <a:t>người</a:t>
            </a:r>
            <a:r>
              <a:rPr lang="en-US" sz="2400" dirty="0">
                <a:latin typeface="Times New Roman" panose="02020603050405020304" charset="0"/>
                <a:cs typeface="Times New Roman" panose="02020603050405020304" charset="0"/>
                <a:sym typeface="+mn-ea"/>
              </a:rPr>
              <a:t> - </a:t>
            </a:r>
            <a:r>
              <a:rPr lang="en-US" sz="2400" dirty="0" err="1">
                <a:latin typeface="Times New Roman" panose="02020603050405020304" charset="0"/>
                <a:cs typeface="Times New Roman" panose="02020603050405020304" charset="0"/>
                <a:sym typeface="+mn-ea"/>
              </a:rPr>
              <a:t>những</a:t>
            </a:r>
            <a:r>
              <a:rPr lang="en-US" sz="2400"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yếu</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tố</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thực</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tiễn</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cơ</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bản</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nhất</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các</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hạt</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nhân</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xác</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định</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dân</a:t>
            </a:r>
            <a:r>
              <a:rPr lang="en-US" sz="2400" i="1" dirty="0">
                <a:latin typeface="Times New Roman" panose="02020603050405020304" charset="0"/>
                <a:cs typeface="Times New Roman" panose="02020603050405020304" charset="0"/>
                <a:sym typeface="+mn-ea"/>
              </a:rPr>
              <a:t> </a:t>
            </a:r>
            <a:r>
              <a:rPr lang="en-US" sz="2400" i="1" dirty="0" err="1">
                <a:latin typeface="Times New Roman" panose="02020603050405020304" charset="0"/>
                <a:cs typeface="Times New Roman" panose="02020603050405020304" charset="0"/>
                <a:sym typeface="+mn-ea"/>
              </a:rPr>
              <a:t>tộc</a:t>
            </a:r>
            <a:r>
              <a:rPr lang="en-US" sz="2400" dirty="0">
                <a:latin typeface="Times New Roman" panose="02020603050405020304" charset="0"/>
                <a:cs typeface="Times New Roman" panose="02020603050405020304" charset="0"/>
                <a:sym typeface="+mn-ea"/>
              </a:rPr>
              <a:t>.</a:t>
            </a:r>
          </a:p>
        </p:txBody>
      </p:sp>
    </p:spTree>
    <p:extLst>
      <p:ext uri="{BB962C8B-B14F-4D97-AF65-F5344CB8AC3E}">
        <p14:creationId xmlns:p14="http://schemas.microsoft.com/office/powerpoint/2010/main" val="59380524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000" fill="hold">
                                          <p:stCondLst>
                                            <p:cond delay="0"/>
                                          </p:stCondLst>
                                        </p:cTn>
                                        <p:tgtEl>
                                          <p:spTgt spid="15"/>
                                        </p:tgtEl>
                                        <p:attrNameLst>
                                          <p:attrName>style.visibility</p:attrName>
                                        </p:attrNameLst>
                                      </p:cBhvr>
                                      <p:to>
                                        <p:strVal val="visible"/>
                                      </p:to>
                                    </p:set>
                                    <p:animEffect transition="in" filter="randombar(horizontal)">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900" decel="100000" fill="hold"/>
                                        <p:tgtEl>
                                          <p:spTgt spid="2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3" grpId="1"/>
      <p:bldP spid="16" grpId="0"/>
      <p:bldP spid="16" grpId="1"/>
      <p:bldP spid="19" grpId="0"/>
      <p:bldP spid="19" grpId="1"/>
      <p:bldP spid="20" grpId="0"/>
      <p:bldP spid="20" grpId="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687" y="2756925"/>
            <a:ext cx="4032448" cy="3456384"/>
          </a:xfrm>
          <a:prstGeom prst="rect">
            <a:avLst/>
          </a:prstGeom>
        </p:spPr>
      </p:pic>
      <p:sp>
        <p:nvSpPr>
          <p:cNvPr id="3" name="Rectangle 2"/>
          <p:cNvSpPr/>
          <p:nvPr/>
        </p:nvSpPr>
        <p:spPr>
          <a:xfrm>
            <a:off x="1447800" y="457200"/>
            <a:ext cx="5544616" cy="18242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400" dirty="0">
                <a:solidFill>
                  <a:srgbClr val="92D050"/>
                </a:solidFill>
              </a:rPr>
              <a:t>TRÒ CHƠI </a:t>
            </a:r>
          </a:p>
          <a:p>
            <a:pPr algn="ctr" defTabSz="914198" latinLnBrk="1"/>
            <a:r>
              <a:rPr lang="en-US" sz="3600" dirty="0">
                <a:solidFill>
                  <a:srgbClr val="92D050"/>
                </a:solidFill>
              </a:rPr>
              <a:t>AI NHANH HƠN</a:t>
            </a:r>
          </a:p>
          <a:p>
            <a:pPr algn="ctr" defTabSz="914198" latinLnBrk="1"/>
            <a:r>
              <a:rPr lang="en-US" sz="2400" dirty="0" err="1">
                <a:solidFill>
                  <a:srgbClr val="92D050"/>
                </a:solidFill>
              </a:rPr>
              <a:t>Câu</a:t>
            </a:r>
            <a:r>
              <a:rPr lang="en-US" sz="2400" dirty="0">
                <a:solidFill>
                  <a:srgbClr val="92D050"/>
                </a:solidFill>
              </a:rPr>
              <a:t> </a:t>
            </a:r>
            <a:r>
              <a:rPr lang="en-US" sz="2400" dirty="0" err="1">
                <a:solidFill>
                  <a:srgbClr val="92D050"/>
                </a:solidFill>
              </a:rPr>
              <a:t>hỏi</a:t>
            </a:r>
            <a:r>
              <a:rPr lang="en-US" sz="2400" dirty="0">
                <a:solidFill>
                  <a:srgbClr val="92D050"/>
                </a:solidFill>
              </a:rPr>
              <a:t> </a:t>
            </a:r>
            <a:r>
              <a:rPr lang="en-US" sz="2400" dirty="0" err="1">
                <a:solidFill>
                  <a:srgbClr val="92D050"/>
                </a:solidFill>
              </a:rPr>
              <a:t>điền</a:t>
            </a:r>
            <a:r>
              <a:rPr lang="en-US" sz="2400" dirty="0">
                <a:solidFill>
                  <a:srgbClr val="92D050"/>
                </a:solidFill>
              </a:rPr>
              <a:t> </a:t>
            </a:r>
            <a:r>
              <a:rPr lang="en-US" sz="2400" dirty="0" err="1">
                <a:solidFill>
                  <a:srgbClr val="92D050"/>
                </a:solidFill>
              </a:rPr>
              <a:t>khuyết</a:t>
            </a:r>
            <a:endParaRPr lang="en-US" sz="2400" dirty="0">
              <a:solidFill>
                <a:srgbClr val="92D050"/>
              </a:solidFill>
            </a:endParaRPr>
          </a:p>
        </p:txBody>
      </p:sp>
    </p:spTree>
    <p:extLst>
      <p:ext uri="{BB962C8B-B14F-4D97-AF65-F5344CB8AC3E}">
        <p14:creationId xmlns:p14="http://schemas.microsoft.com/office/powerpoint/2010/main" val="25257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hoang-phuc-211ca6cc79.jpg"/>
          <p:cNvPicPr>
            <a:picLocks noChangeAspect="1"/>
          </p:cNvPicPr>
          <p:nvPr/>
        </p:nvPicPr>
        <p:blipFill>
          <a:blip r:embed="rId3"/>
          <a:stretch>
            <a:fillRect/>
          </a:stretch>
        </p:blipFill>
        <p:spPr>
          <a:xfrm>
            <a:off x="3286293" y="1409700"/>
            <a:ext cx="5857708" cy="5257800"/>
          </a:xfrm>
          <a:prstGeom prst="rect">
            <a:avLst/>
          </a:prstGeom>
        </p:spPr>
      </p:pic>
      <p:sp>
        <p:nvSpPr>
          <p:cNvPr id="2" name="Rectangle 1"/>
          <p:cNvSpPr/>
          <p:nvPr/>
        </p:nvSpPr>
        <p:spPr>
          <a:xfrm>
            <a:off x="3857719" y="2153221"/>
            <a:ext cx="934832" cy="55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a:endParaRPr lang="en-US"/>
          </a:p>
        </p:txBody>
      </p:sp>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7" name="Rectangle 16"/>
          <p:cNvSpPr/>
          <p:nvPr/>
        </p:nvSpPr>
        <p:spPr>
          <a:xfrm>
            <a:off x="381000" y="1066808"/>
            <a:ext cx="5752172" cy="408103"/>
          </a:xfrm>
          <a:prstGeom prst="rect">
            <a:avLst/>
          </a:prstGeom>
        </p:spPr>
        <p:txBody>
          <a:bodyPr wrap="none" lIns="38396" tIns="19198" rIns="38396" bIns="19198">
            <a:spAutoFit/>
          </a:bodyPr>
          <a:lstStyle/>
          <a:p>
            <a:r>
              <a:rPr lang="en-US" sz="2400" b="1" dirty="0">
                <a:solidFill>
                  <a:srgbClr val="C00000"/>
                </a:solidFill>
                <a:latin typeface="Arial" pitchFamily="34" charset="0"/>
                <a:cs typeface="Arial" pitchFamily="34" charset="0"/>
              </a:rPr>
              <a:t>a. </a:t>
            </a:r>
            <a:r>
              <a:rPr lang="en-US" sz="2400" b="1" dirty="0" err="1">
                <a:solidFill>
                  <a:srgbClr val="C00000"/>
                </a:solidFill>
                <a:latin typeface="Arial" pitchFamily="34" charset="0"/>
                <a:cs typeface="Arial" pitchFamily="34" charset="0"/>
              </a:rPr>
              <a:t>Những</a:t>
            </a:r>
            <a:r>
              <a:rPr lang="en-US" sz="2400" b="1" dirty="0">
                <a:solidFill>
                  <a:srgbClr val="C00000"/>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âm</a:t>
            </a:r>
            <a:r>
              <a:rPr lang="en-US" sz="2400" b="1" dirty="0">
                <a:solidFill>
                  <a:srgbClr val="0000CC"/>
                </a:solidFill>
                <a:latin typeface="Arial" pitchFamily="34" charset="0"/>
                <a:cs typeface="Arial" pitchFamily="34" charset="0"/>
              </a:rPr>
              <a:t> </a:t>
            </a:r>
            <a:r>
              <a:rPr lang="en-US" sz="2400" b="1" dirty="0" err="1">
                <a:solidFill>
                  <a:srgbClr val="0000CC"/>
                </a:solidFill>
                <a:latin typeface="Arial" pitchFamily="34" charset="0"/>
                <a:cs typeface="Arial" pitchFamily="34" charset="0"/>
              </a:rPr>
              <a:t>mưu</a:t>
            </a:r>
            <a:r>
              <a:rPr lang="en-US" sz="2400" b="1" dirty="0">
                <a:solidFill>
                  <a:schemeClr val="accent1"/>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và</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tội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ác</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của</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kẻ</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thù</a:t>
            </a:r>
            <a:r>
              <a:rPr lang="en-US" sz="2400" b="1" dirty="0">
                <a:solidFill>
                  <a:srgbClr val="C00000"/>
                </a:solidFill>
                <a:latin typeface="Arial" pitchFamily="34" charset="0"/>
                <a:cs typeface="Arial" pitchFamily="34" charset="0"/>
              </a:rPr>
              <a:t>:</a:t>
            </a:r>
            <a:endParaRPr lang="vi-VN" sz="2400" b="1" dirty="0">
              <a:solidFill>
                <a:srgbClr val="C00000"/>
              </a:solidFill>
              <a:latin typeface="Arial" pitchFamily="34" charset="0"/>
              <a:cs typeface="Arial" pitchFamily="34" charset="0"/>
            </a:endParaRPr>
          </a:p>
        </p:txBody>
      </p:sp>
      <p:sp>
        <p:nvSpPr>
          <p:cNvPr id="23" name="Rectangle 22"/>
          <p:cNvSpPr/>
          <p:nvPr/>
        </p:nvSpPr>
        <p:spPr>
          <a:xfrm>
            <a:off x="381000" y="381762"/>
            <a:ext cx="6096000" cy="469658"/>
          </a:xfrm>
          <a:prstGeom prst="rect">
            <a:avLst/>
          </a:prstGeom>
        </p:spPr>
        <p:txBody>
          <a:bodyPr wrap="square" lIns="38396" tIns="19198" rIns="38396" bIns="19198">
            <a:spAutoFit/>
          </a:bodyPr>
          <a:lstStyle/>
          <a:p>
            <a:r>
              <a:rPr lang="en-US" sz="2800" b="1" dirty="0" smtClean="0">
                <a:solidFill>
                  <a:srgbClr val="FF0000"/>
                </a:solidFill>
                <a:latin typeface="Tahoma" pitchFamily="34" charset="0"/>
                <a:ea typeface="Tahoma" pitchFamily="34" charset="0"/>
                <a:cs typeface="Tahoma" pitchFamily="34" charset="0"/>
              </a:rPr>
              <a:t>2.2.  </a:t>
            </a:r>
            <a:r>
              <a:rPr lang="en-US" sz="2800" b="1" dirty="0" err="1">
                <a:solidFill>
                  <a:srgbClr val="FF0000"/>
                </a:solidFill>
                <a:latin typeface="Tahoma" pitchFamily="34" charset="0"/>
                <a:ea typeface="Tahoma" pitchFamily="34" charset="0"/>
                <a:cs typeface="Tahoma" pitchFamily="34" charset="0"/>
              </a:rPr>
              <a:t>Bản</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cáo</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trạng</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tội</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ác</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kẻ</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thù</a:t>
            </a:r>
            <a:endParaRPr lang="en-US" sz="2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262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695117483"/>
              </p:ext>
            </p:extLst>
          </p:nvPr>
        </p:nvGraphicFramePr>
        <p:xfrm>
          <a:off x="4124" y="9"/>
          <a:ext cx="9141619" cy="6857207"/>
        </p:xfrm>
        <a:graphic>
          <a:graphicData uri="http://schemas.openxmlformats.org/presentationml/2006/ole">
            <mc:AlternateContent xmlns:mc="http://schemas.openxmlformats.org/markup-compatibility/2006">
              <mc:Choice xmlns:v="urn:schemas-microsoft-com:vml" Requires="v">
                <p:oleObj spid="_x0000_s5135" name="Image" r:id="rId4" imgW="24380952" imgH="13714286" progId="">
                  <p:embed/>
                </p:oleObj>
              </mc:Choice>
              <mc:Fallback>
                <p:oleObj name="Image" r:id="rId4" imgW="24380952" imgH="137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 y="9"/>
                        <a:ext cx="9141619" cy="6857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572016" y="457200"/>
            <a:ext cx="2314274" cy="445646"/>
          </a:xfrm>
          <a:prstGeom prst="rect">
            <a:avLst/>
          </a:prstGeom>
          <a:noFill/>
        </p:spPr>
        <p:txBody>
          <a:bodyPr wrap="square" lIns="90816" tIns="45408" rIns="90816" bIns="45408" rtlCol="0">
            <a:spAutoFit/>
          </a:bodyPr>
          <a:lstStyle/>
          <a:p>
            <a:pPr defTabSz="908303" fontAlgn="base">
              <a:spcBef>
                <a:spcPct val="0"/>
              </a:spcBef>
              <a:spcAft>
                <a:spcPct val="0"/>
              </a:spcAft>
            </a:pPr>
            <a:r>
              <a:rPr lang="en-US" sz="2300" b="1" dirty="0" err="1">
                <a:solidFill>
                  <a:srgbClr val="FF0000"/>
                </a:solidFill>
                <a:cs typeface="Arial" charset="0"/>
              </a:rPr>
              <a:t>Bình</a:t>
            </a:r>
            <a:r>
              <a:rPr lang="en-US" sz="2300" b="1" dirty="0">
                <a:solidFill>
                  <a:srgbClr val="FF0000"/>
                </a:solidFill>
                <a:cs typeface="Arial" charset="0"/>
              </a:rPr>
              <a:t> </a:t>
            </a:r>
            <a:r>
              <a:rPr lang="en-US" sz="2300" b="1" dirty="0" err="1">
                <a:solidFill>
                  <a:srgbClr val="FF0000"/>
                </a:solidFill>
                <a:cs typeface="Arial" charset="0"/>
              </a:rPr>
              <a:t>Ngô</a:t>
            </a:r>
            <a:r>
              <a:rPr lang="en-US" sz="2300" b="1" dirty="0">
                <a:solidFill>
                  <a:srgbClr val="FF0000"/>
                </a:solidFill>
                <a:cs typeface="Arial" charset="0"/>
              </a:rPr>
              <a:t> </a:t>
            </a:r>
            <a:r>
              <a:rPr lang="en-US" sz="2300" b="1" dirty="0" err="1">
                <a:solidFill>
                  <a:srgbClr val="FF0000"/>
                </a:solidFill>
                <a:cs typeface="Arial" charset="0"/>
              </a:rPr>
              <a:t>đại</a:t>
            </a:r>
            <a:r>
              <a:rPr lang="en-US" sz="2300" b="1" dirty="0">
                <a:solidFill>
                  <a:srgbClr val="FF0000"/>
                </a:solidFill>
                <a:cs typeface="Arial" charset="0"/>
              </a:rPr>
              <a:t> </a:t>
            </a:r>
            <a:r>
              <a:rPr lang="en-US" sz="2300" b="1" dirty="0" err="1">
                <a:solidFill>
                  <a:srgbClr val="FF0000"/>
                </a:solidFill>
                <a:cs typeface="Arial" charset="0"/>
              </a:rPr>
              <a:t>cáo</a:t>
            </a:r>
            <a:endParaRPr lang="en-US" sz="2300" b="1" dirty="0">
              <a:solidFill>
                <a:srgbClr val="FF0000"/>
              </a:solidFill>
              <a:cs typeface="Arial" charset="0"/>
            </a:endParaRPr>
          </a:p>
        </p:txBody>
      </p:sp>
      <p:sp>
        <p:nvSpPr>
          <p:cNvPr id="4" name="Rounded Rectangle 3"/>
          <p:cNvSpPr/>
          <p:nvPr/>
        </p:nvSpPr>
        <p:spPr>
          <a:xfrm>
            <a:off x="600592" y="957987"/>
            <a:ext cx="3715314" cy="1752600"/>
          </a:xfrm>
          <a:prstGeom prst="roundRect">
            <a:avLst>
              <a:gd name="adj" fmla="val 7202"/>
            </a:avLst>
          </a:prstGeom>
        </p:spPr>
        <p:style>
          <a:lnRef idx="2">
            <a:schemeClr val="accent1">
              <a:shade val="50000"/>
            </a:schemeClr>
          </a:lnRef>
          <a:fillRef idx="1">
            <a:schemeClr val="accent1"/>
          </a:fillRef>
          <a:effectRef idx="0">
            <a:schemeClr val="accent1"/>
          </a:effectRef>
          <a:fontRef idx="minor">
            <a:schemeClr val="lt1"/>
          </a:fontRef>
        </p:style>
        <p:txBody>
          <a:bodyPr lIns="38389" tIns="19194" rIns="38389" bIns="19194" rtlCol="0" anchor="ctr"/>
          <a:lstStyle/>
          <a:p>
            <a:pPr defTabSz="914078"/>
            <a:r>
              <a:rPr lang="en-US" b="1" i="1">
                <a:solidFill>
                  <a:prstClr val="white"/>
                </a:solidFill>
                <a:latin typeface="Arial" pitchFamily="34" charset="0"/>
                <a:cs typeface="Arial" pitchFamily="34" charset="0"/>
              </a:rPr>
              <a:t>Vừa rồi:</a:t>
            </a:r>
            <a:endParaRPr lang="vi-VN" b="1">
              <a:solidFill>
                <a:prstClr val="white"/>
              </a:solidFill>
              <a:cs typeface="Arial" pitchFamily="34" charset="0"/>
            </a:endParaRPr>
          </a:p>
          <a:p>
            <a:pPr defTabSz="914078"/>
            <a:r>
              <a:rPr lang="en-US" b="1" i="1">
                <a:solidFill>
                  <a:prstClr val="black"/>
                </a:solidFill>
                <a:latin typeface="Arial" pitchFamily="34" charset="0"/>
                <a:cs typeface="Arial" pitchFamily="34" charset="0"/>
              </a:rPr>
              <a:t>    </a:t>
            </a:r>
            <a:r>
              <a:rPr lang="en-US" b="1" i="1">
                <a:solidFill>
                  <a:srgbClr val="FFFF00"/>
                </a:solidFill>
                <a:latin typeface="Arial" pitchFamily="34" charset="0"/>
                <a:cs typeface="Arial" pitchFamily="34" charset="0"/>
              </a:rPr>
              <a:t>Nhân</a:t>
            </a:r>
            <a:r>
              <a:rPr lang="en-US" b="1" i="1">
                <a:solidFill>
                  <a:prstClr val="black"/>
                </a:solidFill>
                <a:latin typeface="Arial" pitchFamily="34" charset="0"/>
                <a:cs typeface="Arial" pitchFamily="34" charset="0"/>
              </a:rPr>
              <a:t> </a:t>
            </a:r>
            <a:r>
              <a:rPr lang="en-US" b="1" i="1">
                <a:solidFill>
                  <a:prstClr val="white"/>
                </a:solidFill>
                <a:latin typeface="Arial" pitchFamily="34" charset="0"/>
                <a:cs typeface="Arial" pitchFamily="34" charset="0"/>
              </a:rPr>
              <a:t>họ Hồ chính sự phiền hà,</a:t>
            </a:r>
            <a:endParaRPr lang="vi-VN" b="1">
              <a:solidFill>
                <a:prstClr val="white"/>
              </a:solidFill>
              <a:cs typeface="Arial" pitchFamily="34" charset="0"/>
            </a:endParaRPr>
          </a:p>
          <a:p>
            <a:pPr defTabSz="914078"/>
            <a:r>
              <a:rPr lang="en-US" b="1" i="1">
                <a:solidFill>
                  <a:prstClr val="white"/>
                </a:solidFill>
                <a:latin typeface="Arial" pitchFamily="34" charset="0"/>
                <a:cs typeface="Arial" pitchFamily="34" charset="0"/>
              </a:rPr>
              <a:t>   Để trong nước lòng dân oán hận.</a:t>
            </a:r>
            <a:endParaRPr lang="vi-VN" b="1">
              <a:solidFill>
                <a:prstClr val="white"/>
              </a:solidFill>
              <a:cs typeface="Arial" pitchFamily="34" charset="0"/>
            </a:endParaRPr>
          </a:p>
          <a:p>
            <a:pPr defTabSz="914078"/>
            <a:r>
              <a:rPr lang="en-US" b="1" i="1">
                <a:solidFill>
                  <a:prstClr val="white"/>
                </a:solidFill>
                <a:latin typeface="Arial" pitchFamily="34" charset="0"/>
                <a:cs typeface="Arial" pitchFamily="34" charset="0"/>
              </a:rPr>
              <a:t>  Quân cuồng Minh </a:t>
            </a:r>
            <a:r>
              <a:rPr lang="en-US" b="1" i="1">
                <a:solidFill>
                  <a:srgbClr val="FFFF00"/>
                </a:solidFill>
                <a:latin typeface="Arial" pitchFamily="34" charset="0"/>
                <a:cs typeface="Arial" pitchFamily="34" charset="0"/>
              </a:rPr>
              <a:t>thừa cơ </a:t>
            </a:r>
            <a:r>
              <a:rPr lang="en-US" b="1" i="1">
                <a:solidFill>
                  <a:prstClr val="white"/>
                </a:solidFill>
                <a:latin typeface="Arial" pitchFamily="34" charset="0"/>
                <a:cs typeface="Arial" pitchFamily="34" charset="0"/>
              </a:rPr>
              <a:t>gây họa</a:t>
            </a:r>
            <a:endParaRPr lang="vi-VN" b="1">
              <a:solidFill>
                <a:prstClr val="white"/>
              </a:solidFill>
              <a:cs typeface="Arial" pitchFamily="34" charset="0"/>
            </a:endParaRPr>
          </a:p>
        </p:txBody>
      </p:sp>
    </p:spTree>
    <p:extLst>
      <p:ext uri="{BB962C8B-B14F-4D97-AF65-F5344CB8AC3E}">
        <p14:creationId xmlns:p14="http://schemas.microsoft.com/office/powerpoint/2010/main" val="1453532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hoang-phuc-211ca6cc79.jpg"/>
          <p:cNvPicPr>
            <a:picLocks noChangeAspect="1"/>
          </p:cNvPicPr>
          <p:nvPr/>
        </p:nvPicPr>
        <p:blipFill>
          <a:blip r:embed="rId3"/>
          <a:stretch>
            <a:fillRect/>
          </a:stretch>
        </p:blipFill>
        <p:spPr>
          <a:xfrm>
            <a:off x="5820903" y="2276524"/>
            <a:ext cx="3323098" cy="4390985"/>
          </a:xfrm>
          <a:prstGeom prst="rect">
            <a:avLst/>
          </a:prstGeom>
        </p:spPr>
      </p:pic>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grpSp>
        <p:nvGrpSpPr>
          <p:cNvPr id="24" name="Group 13"/>
          <p:cNvGrpSpPr/>
          <p:nvPr/>
        </p:nvGrpSpPr>
        <p:grpSpPr>
          <a:xfrm>
            <a:off x="304801" y="533401"/>
            <a:ext cx="5516102" cy="707886"/>
            <a:chOff x="2428842" y="4209309"/>
            <a:chExt cx="12787313" cy="1415770"/>
          </a:xfrm>
        </p:grpSpPr>
        <p:sp>
          <p:nvSpPr>
            <p:cNvPr id="25" name="Rectangle 24"/>
            <p:cNvSpPr/>
            <p:nvPr/>
          </p:nvSpPr>
          <p:spPr>
            <a:xfrm>
              <a:off x="3124741" y="4209309"/>
              <a:ext cx="12091414" cy="1415770"/>
            </a:xfrm>
            <a:prstGeom prst="rect">
              <a:avLst/>
            </a:prstGeom>
          </p:spPr>
          <p:txBody>
            <a:bodyPr wrap="square">
              <a:spAutoFit/>
            </a:bodyPr>
            <a:lstStyle/>
            <a:p>
              <a:r>
                <a:rPr lang="en-US" sz="4000" b="1" dirty="0" err="1">
                  <a:latin typeface="Arial" pitchFamily="34" charset="0"/>
                  <a:cs typeface="Arial" pitchFamily="34" charset="0"/>
                </a:rPr>
                <a:t>Chữ</a:t>
              </a:r>
              <a:r>
                <a:rPr lang="en-US" sz="4000" b="1" dirty="0">
                  <a:latin typeface="Arial" pitchFamily="34" charset="0"/>
                  <a:cs typeface="Arial" pitchFamily="34" charset="0"/>
                </a:rPr>
                <a:t> </a:t>
              </a:r>
              <a:r>
                <a:rPr lang="en-US" sz="4000" b="1" i="1" dirty="0" err="1">
                  <a:latin typeface="Arial" pitchFamily="34" charset="0"/>
                  <a:cs typeface="Arial" pitchFamily="34" charset="0"/>
                </a:rPr>
                <a:t>nhân</a:t>
              </a:r>
              <a:r>
                <a:rPr lang="en-US" sz="4000" b="1" i="1" dirty="0">
                  <a:latin typeface="Arial" pitchFamily="34" charset="0"/>
                  <a:cs typeface="Arial" pitchFamily="34" charset="0"/>
                </a:rPr>
                <a:t>, </a:t>
              </a:r>
              <a:r>
                <a:rPr lang="en-US" sz="4000" b="1" i="1" dirty="0" err="1">
                  <a:latin typeface="Arial" pitchFamily="34" charset="0"/>
                  <a:cs typeface="Arial" pitchFamily="34" charset="0"/>
                </a:rPr>
                <a:t>thừa</a:t>
              </a:r>
              <a:r>
                <a:rPr lang="en-US" sz="4000" b="1" i="1" dirty="0">
                  <a:latin typeface="Arial" pitchFamily="34" charset="0"/>
                  <a:cs typeface="Arial" pitchFamily="34" charset="0"/>
                </a:rPr>
                <a:t> </a:t>
              </a:r>
              <a:r>
                <a:rPr lang="en-US" sz="4000" b="1" i="1" dirty="0" err="1">
                  <a:latin typeface="Arial" pitchFamily="34" charset="0"/>
                  <a:cs typeface="Arial" pitchFamily="34" charset="0"/>
                </a:rPr>
                <a:t>cơ</a:t>
              </a:r>
              <a:r>
                <a:rPr lang="en-US" sz="4000" b="1" i="1" dirty="0">
                  <a:latin typeface="Arial" pitchFamily="34" charset="0"/>
                  <a:cs typeface="Arial" pitchFamily="34" charset="0"/>
                </a:rPr>
                <a:t> </a:t>
              </a:r>
              <a:endParaRPr lang="vi-VN" sz="4000" b="1" i="1" dirty="0">
                <a:cs typeface="Arial" pitchFamily="34" charset="0"/>
              </a:endParaRPr>
            </a:p>
          </p:txBody>
        </p:sp>
        <p:grpSp>
          <p:nvGrpSpPr>
            <p:cNvPr id="26" name="Group 58"/>
            <p:cNvGrpSpPr/>
            <p:nvPr/>
          </p:nvGrpSpPr>
          <p:grpSpPr>
            <a:xfrm>
              <a:off x="2428842" y="4396400"/>
              <a:ext cx="468313" cy="468313"/>
              <a:chOff x="2204908" y="4489707"/>
              <a:chExt cx="468313" cy="468313"/>
            </a:xfrm>
          </p:grpSpPr>
          <p:sp>
            <p:nvSpPr>
              <p:cNvPr id="27"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4000" b="1"/>
              </a:p>
            </p:txBody>
          </p:sp>
          <p:sp>
            <p:nvSpPr>
              <p:cNvPr id="28"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4000" b="1"/>
              </a:p>
            </p:txBody>
          </p:sp>
        </p:grpSp>
      </p:grpSp>
      <p:grpSp>
        <p:nvGrpSpPr>
          <p:cNvPr id="30" name="Group 29"/>
          <p:cNvGrpSpPr/>
          <p:nvPr/>
        </p:nvGrpSpPr>
        <p:grpSpPr>
          <a:xfrm>
            <a:off x="76200" y="2286000"/>
            <a:ext cx="5638800" cy="2346424"/>
            <a:chOff x="1525587" y="7010400"/>
            <a:chExt cx="10439400" cy="4692848"/>
          </a:xfrm>
        </p:grpSpPr>
        <p:sp>
          <p:nvSpPr>
            <p:cNvPr id="31" name="Rectangle 30"/>
            <p:cNvSpPr/>
            <p:nvPr/>
          </p:nvSpPr>
          <p:spPr>
            <a:xfrm>
              <a:off x="2668585" y="7086600"/>
              <a:ext cx="9296402" cy="4616648"/>
            </a:xfrm>
            <a:prstGeom prst="rect">
              <a:avLst/>
            </a:prstGeom>
          </p:spPr>
          <p:txBody>
            <a:bodyPr wrap="square">
              <a:spAutoFit/>
            </a:bodyPr>
            <a:lstStyle/>
            <a:p>
              <a:r>
                <a:rPr lang="en-US" sz="3600" b="1" dirty="0" err="1">
                  <a:latin typeface="Arial" pitchFamily="34" charset="0"/>
                  <a:cs typeface="Arial" pitchFamily="34" charset="0"/>
                </a:rPr>
                <a:t>Vạch</a:t>
              </a:r>
              <a:r>
                <a:rPr lang="en-US" sz="3600" b="1" dirty="0">
                  <a:latin typeface="Arial" pitchFamily="34" charset="0"/>
                  <a:cs typeface="Arial" pitchFamily="34" charset="0"/>
                </a:rPr>
                <a:t> </a:t>
              </a:r>
              <a:r>
                <a:rPr lang="en-US" sz="3600" b="1" dirty="0" err="1">
                  <a:latin typeface="Arial" pitchFamily="34" charset="0"/>
                  <a:cs typeface="Arial" pitchFamily="34" charset="0"/>
                </a:rPr>
                <a:t>trần</a:t>
              </a:r>
              <a:r>
                <a:rPr lang="en-US" sz="3600" b="1" dirty="0">
                  <a:latin typeface="Arial" pitchFamily="34" charset="0"/>
                  <a:cs typeface="Arial" pitchFamily="34" charset="0"/>
                </a:rPr>
                <a:t> </a:t>
              </a:r>
              <a:r>
                <a:rPr lang="en-US" sz="3600" b="1" dirty="0" err="1">
                  <a:latin typeface="Arial" pitchFamily="34" charset="0"/>
                  <a:cs typeface="Arial" pitchFamily="34" charset="0"/>
                </a:rPr>
                <a:t>luận</a:t>
              </a:r>
              <a:r>
                <a:rPr lang="en-US" sz="3600" b="1" dirty="0">
                  <a:latin typeface="Arial" pitchFamily="34" charset="0"/>
                  <a:cs typeface="Arial" pitchFamily="34" charset="0"/>
                </a:rPr>
                <a:t> </a:t>
              </a:r>
              <a:r>
                <a:rPr lang="en-US" sz="3600" b="1" dirty="0" err="1">
                  <a:latin typeface="Arial" pitchFamily="34" charset="0"/>
                  <a:cs typeface="Arial" pitchFamily="34" charset="0"/>
                </a:rPr>
                <a:t>điệu</a:t>
              </a:r>
              <a:r>
                <a:rPr lang="en-US" sz="3600" b="1" dirty="0">
                  <a:latin typeface="Arial" pitchFamily="34" charset="0"/>
                  <a:cs typeface="Arial" pitchFamily="34" charset="0"/>
                </a:rPr>
                <a:t> </a:t>
              </a:r>
              <a:r>
                <a:rPr lang="en-US" sz="3600" b="1" dirty="0" err="1">
                  <a:latin typeface="Arial" pitchFamily="34" charset="0"/>
                  <a:cs typeface="Arial" pitchFamily="34" charset="0"/>
                </a:rPr>
                <a:t>giả</a:t>
              </a:r>
              <a:r>
                <a:rPr lang="en-US" sz="3600" b="1" dirty="0">
                  <a:latin typeface="Arial" pitchFamily="34" charset="0"/>
                  <a:cs typeface="Arial" pitchFamily="34" charset="0"/>
                </a:rPr>
                <a:t> </a:t>
              </a:r>
              <a:r>
                <a:rPr lang="en-US" sz="3600" b="1" dirty="0" err="1">
                  <a:latin typeface="Arial" pitchFamily="34" charset="0"/>
                  <a:cs typeface="Arial" pitchFamily="34" charset="0"/>
                </a:rPr>
                <a:t>nhân</a:t>
              </a:r>
              <a:r>
                <a:rPr lang="en-US" sz="3600" b="1" dirty="0">
                  <a:latin typeface="Arial" pitchFamily="34" charset="0"/>
                  <a:cs typeface="Arial" pitchFamily="34" charset="0"/>
                </a:rPr>
                <a:t> </a:t>
              </a:r>
              <a:br>
                <a:rPr lang="en-US" sz="3600" b="1" dirty="0">
                  <a:latin typeface="Arial" pitchFamily="34" charset="0"/>
                  <a:cs typeface="Arial" pitchFamily="34" charset="0"/>
                </a:rPr>
              </a:br>
              <a:r>
                <a:rPr lang="en-US" sz="3600" b="1" dirty="0" err="1">
                  <a:latin typeface="Arial" pitchFamily="34" charset="0"/>
                  <a:cs typeface="Arial" pitchFamily="34" charset="0"/>
                </a:rPr>
                <a:t>giả</a:t>
              </a:r>
              <a:r>
                <a:rPr lang="en-US" sz="3600" b="1" dirty="0">
                  <a:latin typeface="Arial" pitchFamily="34" charset="0"/>
                  <a:cs typeface="Arial" pitchFamily="34" charset="0"/>
                </a:rPr>
                <a:t> </a:t>
              </a:r>
              <a:r>
                <a:rPr lang="en-US" sz="3600" b="1" dirty="0" err="1">
                  <a:latin typeface="Arial" pitchFamily="34" charset="0"/>
                  <a:cs typeface="Arial" pitchFamily="34" charset="0"/>
                </a:rPr>
                <a:t>nghĩa</a:t>
              </a:r>
              <a:r>
                <a:rPr lang="en-US" sz="3600" b="1" dirty="0">
                  <a:latin typeface="Arial" pitchFamily="34" charset="0"/>
                  <a:cs typeface="Arial" pitchFamily="34" charset="0"/>
                </a:rPr>
                <a:t>, </a:t>
              </a:r>
              <a:r>
                <a:rPr lang="en-US" sz="3600" b="1" i="1" dirty="0" err="1">
                  <a:solidFill>
                    <a:schemeClr val="accent6">
                      <a:lumMod val="75000"/>
                    </a:schemeClr>
                  </a:solidFill>
                  <a:latin typeface="Arial" pitchFamily="34" charset="0"/>
                  <a:cs typeface="Arial" pitchFamily="34" charset="0"/>
                </a:rPr>
                <a:t>mượn</a:t>
              </a:r>
              <a:r>
                <a:rPr lang="en-US" sz="3600" b="1" i="1" dirty="0">
                  <a:solidFill>
                    <a:schemeClr val="accent6">
                      <a:lumMod val="75000"/>
                    </a:schemeClr>
                  </a:solidFill>
                  <a:latin typeface="Arial" pitchFamily="34" charset="0"/>
                  <a:cs typeface="Arial" pitchFamily="34" charset="0"/>
                </a:rPr>
                <a:t> </a:t>
              </a:r>
              <a:r>
                <a:rPr lang="en-US" sz="3600" b="1" i="1" dirty="0" err="1">
                  <a:solidFill>
                    <a:schemeClr val="accent6">
                      <a:lumMod val="75000"/>
                    </a:schemeClr>
                  </a:solidFill>
                  <a:latin typeface="Arial" pitchFamily="34" charset="0"/>
                  <a:cs typeface="Arial" pitchFamily="34" charset="0"/>
                </a:rPr>
                <a:t>gió</a:t>
              </a:r>
              <a:r>
                <a:rPr lang="en-US" sz="3600" b="1" i="1" dirty="0">
                  <a:solidFill>
                    <a:schemeClr val="accent6">
                      <a:lumMod val="75000"/>
                    </a:schemeClr>
                  </a:solidFill>
                  <a:latin typeface="Arial" pitchFamily="34" charset="0"/>
                  <a:cs typeface="Arial" pitchFamily="34" charset="0"/>
                </a:rPr>
                <a:t> </a:t>
              </a:r>
              <a:r>
                <a:rPr lang="en-US" sz="3600" b="1" i="1" dirty="0" err="1">
                  <a:solidFill>
                    <a:schemeClr val="accent6">
                      <a:lumMod val="75000"/>
                    </a:schemeClr>
                  </a:solidFill>
                  <a:latin typeface="Arial" pitchFamily="34" charset="0"/>
                  <a:cs typeface="Arial" pitchFamily="34" charset="0"/>
                </a:rPr>
                <a:t>bẻ</a:t>
              </a:r>
              <a:r>
                <a:rPr lang="en-US" sz="3600" b="1" i="1" dirty="0">
                  <a:solidFill>
                    <a:schemeClr val="accent6">
                      <a:lumMod val="75000"/>
                    </a:schemeClr>
                  </a:solidFill>
                  <a:latin typeface="Arial" pitchFamily="34" charset="0"/>
                  <a:cs typeface="Arial" pitchFamily="34" charset="0"/>
                </a:rPr>
                <a:t> </a:t>
              </a:r>
              <a:r>
                <a:rPr lang="en-US" sz="3600" b="1" i="1" dirty="0" err="1">
                  <a:solidFill>
                    <a:schemeClr val="accent6">
                      <a:lumMod val="75000"/>
                    </a:schemeClr>
                  </a:solidFill>
                  <a:latin typeface="Arial" pitchFamily="34" charset="0"/>
                  <a:cs typeface="Arial" pitchFamily="34" charset="0"/>
                </a:rPr>
                <a:t>măng</a:t>
              </a:r>
              <a:r>
                <a:rPr lang="en-US" sz="3600" b="1" dirty="0">
                  <a:latin typeface="Arial" pitchFamily="34" charset="0"/>
                  <a:cs typeface="Arial" pitchFamily="34" charset="0"/>
                </a:rPr>
                <a:t> </a:t>
              </a:r>
              <a:r>
                <a:rPr lang="en-US" sz="3600" b="1" dirty="0" err="1">
                  <a:latin typeface="Arial" pitchFamily="34" charset="0"/>
                  <a:cs typeface="Arial" pitchFamily="34" charset="0"/>
                </a:rPr>
                <a:t>của</a:t>
              </a:r>
              <a:r>
                <a:rPr lang="en-US" sz="3600" b="1" dirty="0">
                  <a:latin typeface="Arial" pitchFamily="34" charset="0"/>
                  <a:cs typeface="Arial" pitchFamily="34" charset="0"/>
                </a:rPr>
                <a:t> </a:t>
              </a:r>
              <a:r>
                <a:rPr lang="en-US" sz="3600" b="1" dirty="0" err="1">
                  <a:latin typeface="Arial" pitchFamily="34" charset="0"/>
                  <a:cs typeface="Arial" pitchFamily="34" charset="0"/>
                </a:rPr>
                <a:t>kẻ</a:t>
              </a:r>
              <a:r>
                <a:rPr lang="en-US" sz="3600" b="1" dirty="0">
                  <a:latin typeface="Arial" pitchFamily="34" charset="0"/>
                  <a:cs typeface="Arial" pitchFamily="34" charset="0"/>
                </a:rPr>
                <a:t> </a:t>
              </a:r>
              <a:r>
                <a:rPr lang="en-US" sz="3600" b="1" dirty="0" err="1">
                  <a:latin typeface="Arial" pitchFamily="34" charset="0"/>
                  <a:cs typeface="Arial" pitchFamily="34" charset="0"/>
                </a:rPr>
                <a:t>thù</a:t>
              </a:r>
              <a:endParaRPr lang="vi-VN" sz="3600" b="1" dirty="0">
                <a:latin typeface="Arial" pitchFamily="34" charset="0"/>
                <a:cs typeface="Arial" pitchFamily="34" charset="0"/>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525587" y="7010400"/>
              <a:ext cx="1073459" cy="838200"/>
            </a:xfrm>
            <a:prstGeom prst="rect">
              <a:avLst/>
            </a:prstGeom>
          </p:spPr>
        </p:pic>
      </p:grpSp>
    </p:spTree>
    <p:extLst>
      <p:ext uri="{BB962C8B-B14F-4D97-AF65-F5344CB8AC3E}">
        <p14:creationId xmlns:p14="http://schemas.microsoft.com/office/powerpoint/2010/main" val="28034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7" name="Rectangle 16"/>
          <p:cNvSpPr/>
          <p:nvPr/>
        </p:nvSpPr>
        <p:spPr>
          <a:xfrm>
            <a:off x="457200" y="1066800"/>
            <a:ext cx="5257800" cy="469658"/>
          </a:xfrm>
          <a:prstGeom prst="rect">
            <a:avLst/>
          </a:prstGeom>
        </p:spPr>
        <p:txBody>
          <a:bodyPr wrap="square" lIns="38396" tIns="19198" rIns="38396" bIns="19198">
            <a:spAutoFit/>
          </a:bodyPr>
          <a:lstStyle/>
          <a:p>
            <a:r>
              <a:rPr lang="en-US" sz="2800" b="1" dirty="0" smtClean="0">
                <a:solidFill>
                  <a:srgbClr val="C00000"/>
                </a:solidFill>
                <a:latin typeface="Arial" pitchFamily="34" charset="0"/>
                <a:cs typeface="Arial" pitchFamily="34" charset="0"/>
              </a:rPr>
              <a:t>b. </a:t>
            </a:r>
            <a:r>
              <a:rPr lang="en-US" sz="2800" b="1" dirty="0" err="1">
                <a:solidFill>
                  <a:srgbClr val="C00000"/>
                </a:solidFill>
                <a:latin typeface="Arial" pitchFamily="34" charset="0"/>
                <a:cs typeface="Arial" pitchFamily="34" charset="0"/>
              </a:rPr>
              <a:t>Những</a:t>
            </a:r>
            <a:r>
              <a:rPr lang="en-US" sz="2800" b="1" dirty="0">
                <a:solidFill>
                  <a:srgbClr val="C00000"/>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tội</a:t>
            </a:r>
            <a:r>
              <a:rPr lang="en-US" sz="2800" b="1" dirty="0" smtClean="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ác</a:t>
            </a:r>
            <a:r>
              <a:rPr lang="en-US" sz="2800" b="1" dirty="0">
                <a:solidFill>
                  <a:srgbClr val="0000CC"/>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của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kẻ</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thù</a:t>
            </a:r>
            <a:r>
              <a:rPr lang="en-US" sz="2800" b="1" dirty="0">
                <a:solidFill>
                  <a:srgbClr val="C00000"/>
                </a:solidFill>
                <a:latin typeface="Arial" pitchFamily="34" charset="0"/>
                <a:cs typeface="Arial" pitchFamily="34" charset="0"/>
              </a:rPr>
              <a:t>:</a:t>
            </a:r>
            <a:endParaRPr lang="vi-VN" sz="2800" b="1" dirty="0">
              <a:solidFill>
                <a:srgbClr val="C00000"/>
              </a:solidFill>
              <a:latin typeface="Arial" pitchFamily="34" charset="0"/>
              <a:cs typeface="Arial" pitchFamily="34" charset="0"/>
            </a:endParaRPr>
          </a:p>
        </p:txBody>
      </p:sp>
      <p:sp>
        <p:nvSpPr>
          <p:cNvPr id="23" name="Rectangle 22"/>
          <p:cNvSpPr/>
          <p:nvPr/>
        </p:nvSpPr>
        <p:spPr>
          <a:xfrm>
            <a:off x="381001" y="381008"/>
            <a:ext cx="7958444" cy="531213"/>
          </a:xfrm>
          <a:prstGeom prst="rect">
            <a:avLst/>
          </a:prstGeom>
        </p:spPr>
        <p:txBody>
          <a:bodyPr wrap="square" lIns="38396" tIns="19198" rIns="38396" bIns="19198">
            <a:spAutoFit/>
          </a:bodyPr>
          <a:lstStyle/>
          <a:p>
            <a:r>
              <a:rPr lang="en-US" sz="3200" b="1" dirty="0">
                <a:solidFill>
                  <a:srgbClr val="FF0000"/>
                </a:solidFill>
                <a:latin typeface="Tahoma" pitchFamily="34" charset="0"/>
                <a:ea typeface="Tahoma" pitchFamily="34" charset="0"/>
                <a:cs typeface="Tahoma" pitchFamily="34" charset="0"/>
              </a:rPr>
              <a:t>2. </a:t>
            </a:r>
            <a:r>
              <a:rPr lang="en-US" sz="3200" b="1" dirty="0" err="1">
                <a:solidFill>
                  <a:srgbClr val="FF0000"/>
                </a:solidFill>
                <a:latin typeface="Tahoma" pitchFamily="34" charset="0"/>
                <a:ea typeface="Tahoma" pitchFamily="34" charset="0"/>
                <a:cs typeface="Tahoma" pitchFamily="34" charset="0"/>
              </a:rPr>
              <a:t>Bản</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cáo</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trạng</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tội</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ác</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kẻ</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thù</a:t>
            </a:r>
            <a:endParaRPr lang="en-US" sz="3200" b="1" dirty="0">
              <a:solidFill>
                <a:srgbClr val="FF0000"/>
              </a:solidFill>
              <a:latin typeface="Tahoma" pitchFamily="34" charset="0"/>
              <a:ea typeface="Tahoma" pitchFamily="34" charset="0"/>
              <a:cs typeface="Tahoma" pitchFamily="34" charset="0"/>
            </a:endParaRPr>
          </a:p>
        </p:txBody>
      </p:sp>
      <p:grpSp>
        <p:nvGrpSpPr>
          <p:cNvPr id="24" name="Group 13"/>
          <p:cNvGrpSpPr/>
          <p:nvPr/>
        </p:nvGrpSpPr>
        <p:grpSpPr>
          <a:xfrm>
            <a:off x="158382" y="2362200"/>
            <a:ext cx="4794618" cy="523220"/>
            <a:chOff x="2428842" y="4209309"/>
            <a:chExt cx="12787313" cy="1046439"/>
          </a:xfrm>
        </p:grpSpPr>
        <p:sp>
          <p:nvSpPr>
            <p:cNvPr id="25" name="Rectangle 24"/>
            <p:cNvSpPr/>
            <p:nvPr/>
          </p:nvSpPr>
          <p:spPr>
            <a:xfrm>
              <a:off x="3124741" y="4209309"/>
              <a:ext cx="12091414" cy="1046439"/>
            </a:xfrm>
            <a:prstGeom prst="rect">
              <a:avLst/>
            </a:prstGeom>
          </p:spPr>
          <p:txBody>
            <a:bodyPr wrap="square">
              <a:spAutoFit/>
            </a:bodyPr>
            <a:lstStyle/>
            <a:p>
              <a:r>
                <a:rPr lang="en-US" sz="2800" b="1" dirty="0" err="1">
                  <a:latin typeface="Arial" pitchFamily="34" charset="0"/>
                  <a:cs typeface="Arial" pitchFamily="34" charset="0"/>
                </a:rPr>
                <a:t>Bóc</a:t>
              </a:r>
              <a:r>
                <a:rPr lang="en-US" sz="2800" b="1" dirty="0">
                  <a:latin typeface="Arial" pitchFamily="34" charset="0"/>
                  <a:cs typeface="Arial" pitchFamily="34" charset="0"/>
                </a:rPr>
                <a:t> </a:t>
              </a:r>
              <a:r>
                <a:rPr lang="en-US" sz="2800" b="1" dirty="0" err="1">
                  <a:latin typeface="Arial" pitchFamily="34" charset="0"/>
                  <a:cs typeface="Arial" pitchFamily="34" charset="0"/>
                </a:rPr>
                <a:t>lột</a:t>
              </a:r>
              <a:r>
                <a:rPr lang="en-US" sz="2800" b="1" dirty="0">
                  <a:latin typeface="Arial" pitchFamily="34" charset="0"/>
                  <a:cs typeface="Arial" pitchFamily="34" charset="0"/>
                </a:rPr>
                <a:t> </a:t>
              </a:r>
              <a:r>
                <a:rPr lang="en-US" sz="2800" b="1" dirty="0" err="1">
                  <a:latin typeface="Arial" pitchFamily="34" charset="0"/>
                  <a:cs typeface="Arial" pitchFamily="34" charset="0"/>
                </a:rPr>
                <a:t>tàn</a:t>
              </a:r>
              <a:r>
                <a:rPr lang="en-US" sz="2800" b="1" dirty="0">
                  <a:latin typeface="Arial" pitchFamily="34" charset="0"/>
                  <a:cs typeface="Arial" pitchFamily="34" charset="0"/>
                </a:rPr>
                <a:t> </a:t>
              </a:r>
              <a:r>
                <a:rPr lang="en-US" sz="2800" b="1" dirty="0" err="1">
                  <a:latin typeface="Arial" pitchFamily="34" charset="0"/>
                  <a:cs typeface="Arial" pitchFamily="34" charset="0"/>
                </a:rPr>
                <a:t>tệ</a:t>
              </a:r>
              <a:r>
                <a:rPr lang="en-US" sz="2800" b="1" dirty="0">
                  <a:latin typeface="Arial" pitchFamily="34" charset="0"/>
                  <a:cs typeface="Arial" pitchFamily="34" charset="0"/>
                </a:rPr>
                <a:t>, </a:t>
              </a:r>
              <a:r>
                <a:rPr lang="en-US" sz="2800" b="1" dirty="0" err="1">
                  <a:latin typeface="Arial" pitchFamily="34" charset="0"/>
                  <a:cs typeface="Arial" pitchFamily="34" charset="0"/>
                </a:rPr>
                <a:t>dã</a:t>
              </a:r>
              <a:r>
                <a:rPr lang="en-US" sz="2800" b="1" dirty="0">
                  <a:latin typeface="Arial" pitchFamily="34" charset="0"/>
                  <a:cs typeface="Arial" pitchFamily="34" charset="0"/>
                </a:rPr>
                <a:t> man:</a:t>
              </a:r>
            </a:p>
          </p:txBody>
        </p:sp>
        <p:grpSp>
          <p:nvGrpSpPr>
            <p:cNvPr id="26" name="Group 58"/>
            <p:cNvGrpSpPr/>
            <p:nvPr/>
          </p:nvGrpSpPr>
          <p:grpSpPr>
            <a:xfrm>
              <a:off x="2428842" y="4396400"/>
              <a:ext cx="468313" cy="468313"/>
              <a:chOff x="2204908" y="4489707"/>
              <a:chExt cx="468313" cy="468313"/>
            </a:xfrm>
          </p:grpSpPr>
          <p:sp>
            <p:nvSpPr>
              <p:cNvPr id="27"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sp>
            <p:nvSpPr>
              <p:cNvPr id="28"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grpSp>
      </p:grpSp>
      <p:grpSp>
        <p:nvGrpSpPr>
          <p:cNvPr id="30" name="Group 29"/>
          <p:cNvGrpSpPr/>
          <p:nvPr/>
        </p:nvGrpSpPr>
        <p:grpSpPr>
          <a:xfrm>
            <a:off x="304801" y="4343400"/>
            <a:ext cx="7941608" cy="561320"/>
            <a:chOff x="1525587" y="7010400"/>
            <a:chExt cx="21180379" cy="1122640"/>
          </a:xfrm>
        </p:grpSpPr>
        <p:sp>
          <p:nvSpPr>
            <p:cNvPr id="31" name="Rectangle 30"/>
            <p:cNvSpPr/>
            <p:nvPr/>
          </p:nvSpPr>
          <p:spPr>
            <a:xfrm>
              <a:off x="2668586" y="7086600"/>
              <a:ext cx="20037380" cy="1046440"/>
            </a:xfrm>
            <a:prstGeom prst="rect">
              <a:avLst/>
            </a:prstGeom>
          </p:spPr>
          <p:txBody>
            <a:bodyPr wrap="square">
              <a:spAutoFit/>
            </a:bodyPr>
            <a:lstStyle/>
            <a:p>
              <a:r>
                <a:rPr lang="vi-VN" sz="2800" b="1" dirty="0">
                  <a:cs typeface="Arial" pitchFamily="34" charset="0"/>
                </a:rPr>
                <a:t>Liệt kê, hình ảnh gây ấn tượng mạnh</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1525587" y="7010400"/>
              <a:ext cx="1073459" cy="838200"/>
            </a:xfrm>
            <a:prstGeom prst="rect">
              <a:avLst/>
            </a:prstGeom>
          </p:spPr>
        </p:pic>
      </p:grpSp>
      <p:grpSp>
        <p:nvGrpSpPr>
          <p:cNvPr id="29" name="Group 13"/>
          <p:cNvGrpSpPr/>
          <p:nvPr/>
        </p:nvGrpSpPr>
        <p:grpSpPr>
          <a:xfrm>
            <a:off x="228603" y="1752600"/>
            <a:ext cx="4038598" cy="523220"/>
            <a:chOff x="2428846" y="4209309"/>
            <a:chExt cx="17377628" cy="1046438"/>
          </a:xfrm>
        </p:grpSpPr>
        <p:sp>
          <p:nvSpPr>
            <p:cNvPr id="33" name="Rectangle 32"/>
            <p:cNvSpPr/>
            <p:nvPr/>
          </p:nvSpPr>
          <p:spPr>
            <a:xfrm>
              <a:off x="3124739" y="4209309"/>
              <a:ext cx="16681735" cy="1046438"/>
            </a:xfrm>
            <a:prstGeom prst="rect">
              <a:avLst/>
            </a:prstGeom>
          </p:spPr>
          <p:txBody>
            <a:bodyPr wrap="square">
              <a:spAutoFit/>
            </a:bodyPr>
            <a:lstStyle/>
            <a:p>
              <a:r>
                <a:rPr lang="vi-VN" sz="2800" b="1" dirty="0">
                  <a:cs typeface="Arial" pitchFamily="34" charset="0"/>
                </a:rPr>
                <a:t>Tàn sát người vô tội: </a:t>
              </a:r>
            </a:p>
          </p:txBody>
        </p:sp>
        <p:grpSp>
          <p:nvGrpSpPr>
            <p:cNvPr id="34" name="Group 58"/>
            <p:cNvGrpSpPr/>
            <p:nvPr/>
          </p:nvGrpSpPr>
          <p:grpSpPr>
            <a:xfrm>
              <a:off x="2428846" y="4247380"/>
              <a:ext cx="695897" cy="617333"/>
              <a:chOff x="2204912" y="4340687"/>
              <a:chExt cx="695897" cy="617333"/>
            </a:xfrm>
          </p:grpSpPr>
          <p:sp>
            <p:nvSpPr>
              <p:cNvPr id="35"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sp>
            <p:nvSpPr>
              <p:cNvPr id="36" name="Freeform 6"/>
              <p:cNvSpPr>
                <a:spLocks/>
              </p:cNvSpPr>
              <p:nvPr/>
            </p:nvSpPr>
            <p:spPr bwMode="auto">
              <a:xfrm>
                <a:off x="2204912" y="4340687"/>
                <a:ext cx="695897" cy="61733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grpSp>
      </p:grpSp>
      <p:grpSp>
        <p:nvGrpSpPr>
          <p:cNvPr id="37" name="Group 13"/>
          <p:cNvGrpSpPr/>
          <p:nvPr/>
        </p:nvGrpSpPr>
        <p:grpSpPr>
          <a:xfrm>
            <a:off x="152400" y="3124202"/>
            <a:ext cx="5243970" cy="523220"/>
            <a:chOff x="2428842" y="4209309"/>
            <a:chExt cx="12787313" cy="1046438"/>
          </a:xfrm>
        </p:grpSpPr>
        <p:sp>
          <p:nvSpPr>
            <p:cNvPr id="38" name="Rectangle 37"/>
            <p:cNvSpPr/>
            <p:nvPr/>
          </p:nvSpPr>
          <p:spPr>
            <a:xfrm>
              <a:off x="3124741" y="4209309"/>
              <a:ext cx="12091414" cy="1046438"/>
            </a:xfrm>
            <a:prstGeom prst="rect">
              <a:avLst/>
            </a:prstGeom>
          </p:spPr>
          <p:txBody>
            <a:bodyPr wrap="square">
              <a:spAutoFit/>
            </a:bodyPr>
            <a:lstStyle/>
            <a:p>
              <a:r>
                <a:rPr lang="en-US" sz="2800" b="1" dirty="0" err="1">
                  <a:latin typeface="Arial" pitchFamily="34" charset="0"/>
                  <a:cs typeface="Arial" pitchFamily="34" charset="0"/>
                </a:rPr>
                <a:t>Huỷ</a:t>
              </a:r>
              <a:r>
                <a:rPr lang="en-US" sz="2800" b="1" dirty="0">
                  <a:latin typeface="Arial" pitchFamily="34" charset="0"/>
                  <a:cs typeface="Arial" pitchFamily="34" charset="0"/>
                </a:rPr>
                <a:t> </a:t>
              </a:r>
              <a:r>
                <a:rPr lang="en-US" sz="2800" b="1" dirty="0" err="1">
                  <a:latin typeface="Arial" pitchFamily="34" charset="0"/>
                  <a:cs typeface="Arial" pitchFamily="34" charset="0"/>
                </a:rPr>
                <a:t>diệt</a:t>
              </a:r>
              <a:r>
                <a:rPr lang="en-US" sz="2800" b="1" dirty="0">
                  <a:latin typeface="Arial" pitchFamily="34" charset="0"/>
                  <a:cs typeface="Arial" pitchFamily="34" charset="0"/>
                </a:rPr>
                <a:t> </a:t>
              </a:r>
              <a:r>
                <a:rPr lang="en-US" sz="2800" b="1" dirty="0" err="1">
                  <a:latin typeface="Arial" pitchFamily="34" charset="0"/>
                  <a:cs typeface="Arial" pitchFamily="34" charset="0"/>
                </a:rPr>
                <a:t>môi</a:t>
              </a:r>
              <a:r>
                <a:rPr lang="en-US" sz="2800" b="1" dirty="0">
                  <a:latin typeface="Arial" pitchFamily="34" charset="0"/>
                  <a:cs typeface="Arial" pitchFamily="34" charset="0"/>
                </a:rPr>
                <a:t> </a:t>
              </a:r>
              <a:r>
                <a:rPr lang="en-US" sz="2800" b="1" dirty="0" err="1">
                  <a:latin typeface="Arial" pitchFamily="34" charset="0"/>
                  <a:cs typeface="Arial" pitchFamily="34" charset="0"/>
                </a:rPr>
                <a:t>trường</a:t>
              </a:r>
              <a:r>
                <a:rPr lang="en-US" sz="2800" b="1" dirty="0">
                  <a:latin typeface="Arial" pitchFamily="34" charset="0"/>
                  <a:cs typeface="Arial" pitchFamily="34" charset="0"/>
                </a:rPr>
                <a:t> </a:t>
              </a:r>
              <a:r>
                <a:rPr lang="en-US" sz="2800" b="1" dirty="0" err="1">
                  <a:latin typeface="Arial" pitchFamily="34" charset="0"/>
                  <a:cs typeface="Arial" pitchFamily="34" charset="0"/>
                </a:rPr>
                <a:t>sống</a:t>
              </a:r>
              <a:r>
                <a:rPr lang="en-US" sz="2800" b="1" dirty="0">
                  <a:latin typeface="Arial" pitchFamily="34" charset="0"/>
                  <a:cs typeface="Arial" pitchFamily="34" charset="0"/>
                </a:rPr>
                <a:t>:</a:t>
              </a:r>
              <a:endParaRPr lang="vi-VN" sz="2800" b="1" dirty="0">
                <a:cs typeface="Arial" pitchFamily="34" charset="0"/>
              </a:endParaRPr>
            </a:p>
          </p:txBody>
        </p:sp>
        <p:grpSp>
          <p:nvGrpSpPr>
            <p:cNvPr id="39" name="Group 58"/>
            <p:cNvGrpSpPr/>
            <p:nvPr/>
          </p:nvGrpSpPr>
          <p:grpSpPr>
            <a:xfrm>
              <a:off x="2428842" y="4396400"/>
              <a:ext cx="468313" cy="468313"/>
              <a:chOff x="2204908" y="4489707"/>
              <a:chExt cx="468313" cy="468313"/>
            </a:xfrm>
          </p:grpSpPr>
          <p:sp>
            <p:nvSpPr>
              <p:cNvPr id="40"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sp>
            <p:nvSpPr>
              <p:cNvPr id="41"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grpSp>
      </p:grpSp>
      <p:grpSp>
        <p:nvGrpSpPr>
          <p:cNvPr id="42" name="Group 13"/>
          <p:cNvGrpSpPr/>
          <p:nvPr/>
        </p:nvGrpSpPr>
        <p:grpSpPr>
          <a:xfrm>
            <a:off x="234582" y="3733800"/>
            <a:ext cx="4794618" cy="523220"/>
            <a:chOff x="2428842" y="4209309"/>
            <a:chExt cx="12787313" cy="1046439"/>
          </a:xfrm>
        </p:grpSpPr>
        <p:sp>
          <p:nvSpPr>
            <p:cNvPr id="43" name="Rectangle 42"/>
            <p:cNvSpPr/>
            <p:nvPr/>
          </p:nvSpPr>
          <p:spPr>
            <a:xfrm>
              <a:off x="3124741" y="4209309"/>
              <a:ext cx="12091414" cy="1046439"/>
            </a:xfrm>
            <a:prstGeom prst="rect">
              <a:avLst/>
            </a:prstGeom>
          </p:spPr>
          <p:txBody>
            <a:bodyPr wrap="square">
              <a:spAutoFit/>
            </a:bodyPr>
            <a:lstStyle/>
            <a:p>
              <a:r>
                <a:rPr lang="en-US" sz="2800" b="1" dirty="0" err="1">
                  <a:latin typeface="Arial" pitchFamily="34" charset="0"/>
                  <a:cs typeface="Arial" pitchFamily="34" charset="0"/>
                </a:rPr>
                <a:t>Vơ</a:t>
              </a:r>
              <a:r>
                <a:rPr lang="en-US" sz="2800" b="1" dirty="0">
                  <a:latin typeface="Arial" pitchFamily="34" charset="0"/>
                  <a:cs typeface="Arial" pitchFamily="34" charset="0"/>
                </a:rPr>
                <a:t> </a:t>
              </a:r>
              <a:r>
                <a:rPr lang="en-US" sz="2800" b="1" dirty="0" err="1">
                  <a:latin typeface="Arial" pitchFamily="34" charset="0"/>
                  <a:cs typeface="Arial" pitchFamily="34" charset="0"/>
                </a:rPr>
                <a:t>vét</a:t>
              </a:r>
              <a:r>
                <a:rPr lang="en-US" sz="2800" b="1" dirty="0">
                  <a:latin typeface="Arial" pitchFamily="34" charset="0"/>
                  <a:cs typeface="Arial" pitchFamily="34" charset="0"/>
                </a:rPr>
                <a:t> </a:t>
              </a:r>
              <a:r>
                <a:rPr lang="en-US" sz="2800" b="1" dirty="0" err="1">
                  <a:latin typeface="Arial" pitchFamily="34" charset="0"/>
                  <a:cs typeface="Arial" pitchFamily="34" charset="0"/>
                </a:rPr>
                <a:t>của</a:t>
              </a:r>
              <a:r>
                <a:rPr lang="en-US" sz="2800" b="1" dirty="0">
                  <a:latin typeface="Arial" pitchFamily="34" charset="0"/>
                  <a:cs typeface="Arial" pitchFamily="34" charset="0"/>
                </a:rPr>
                <a:t> </a:t>
              </a:r>
              <a:r>
                <a:rPr lang="en-US" sz="2800" b="1" dirty="0" err="1">
                  <a:latin typeface="Arial" pitchFamily="34" charset="0"/>
                  <a:cs typeface="Arial" pitchFamily="34" charset="0"/>
                </a:rPr>
                <a:t>cải</a:t>
              </a:r>
              <a:r>
                <a:rPr lang="en-US" sz="2800" b="1" dirty="0">
                  <a:latin typeface="Arial" pitchFamily="34" charset="0"/>
                  <a:cs typeface="Arial" pitchFamily="34" charset="0"/>
                </a:rPr>
                <a:t>:</a:t>
              </a:r>
              <a:endParaRPr lang="vi-VN" sz="2800" b="1" dirty="0">
                <a:cs typeface="Arial" pitchFamily="34" charset="0"/>
              </a:endParaRPr>
            </a:p>
          </p:txBody>
        </p:sp>
        <p:grpSp>
          <p:nvGrpSpPr>
            <p:cNvPr id="44" name="Group 58"/>
            <p:cNvGrpSpPr/>
            <p:nvPr/>
          </p:nvGrpSpPr>
          <p:grpSpPr>
            <a:xfrm>
              <a:off x="2428842" y="4396400"/>
              <a:ext cx="468313" cy="468313"/>
              <a:chOff x="2204908" y="4489707"/>
              <a:chExt cx="468313" cy="468313"/>
            </a:xfrm>
          </p:grpSpPr>
          <p:sp>
            <p:nvSpPr>
              <p:cNvPr id="46"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sp>
            <p:nvSpPr>
              <p:cNvPr id="47"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p>
            </p:txBody>
          </p:sp>
        </p:grpSp>
      </p:grpSp>
      <p:sp>
        <p:nvSpPr>
          <p:cNvPr id="48" name="Rectangle 47"/>
          <p:cNvSpPr/>
          <p:nvPr/>
        </p:nvSpPr>
        <p:spPr>
          <a:xfrm>
            <a:off x="4478548" y="1676402"/>
            <a:ext cx="4513052" cy="592769"/>
          </a:xfrm>
          <a:prstGeom prst="rect">
            <a:avLst/>
          </a:prstGeom>
        </p:spPr>
        <p:txBody>
          <a:bodyPr wrap="none" lIns="38396" tIns="19198" rIns="38396" bIns="19198">
            <a:spAutoFit/>
          </a:bodyPr>
          <a:lstStyle/>
          <a:p>
            <a:r>
              <a:rPr lang="en-US" b="1" i="1" dirty="0" err="1">
                <a:solidFill>
                  <a:schemeClr val="accent6">
                    <a:lumMod val="75000"/>
                  </a:schemeClr>
                </a:solidFill>
                <a:latin typeface="Arial" pitchFamily="34" charset="0"/>
                <a:cs typeface="Arial" pitchFamily="34" charset="0"/>
              </a:rPr>
              <a:t>Nướng</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dân</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đen</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trên</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ngọn</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lửa</a:t>
            </a:r>
            <a:r>
              <a:rPr lang="en-US" b="1" i="1" dirty="0">
                <a:solidFill>
                  <a:schemeClr val="accent6">
                    <a:lumMod val="75000"/>
                  </a:schemeClr>
                </a:solidFill>
                <a:latin typeface="Arial" pitchFamily="34" charset="0"/>
                <a:cs typeface="Arial" pitchFamily="34" charset="0"/>
              </a:rPr>
              <a:t> hung </a:t>
            </a:r>
            <a:r>
              <a:rPr lang="en-US" b="1" i="1" dirty="0" err="1">
                <a:solidFill>
                  <a:schemeClr val="accent6">
                    <a:lumMod val="75000"/>
                  </a:schemeClr>
                </a:solidFill>
                <a:latin typeface="Arial" pitchFamily="34" charset="0"/>
                <a:cs typeface="Arial" pitchFamily="34" charset="0"/>
              </a:rPr>
              <a:t>tàn</a:t>
            </a:r>
            <a:r>
              <a:rPr lang="en-US" b="1" i="1" dirty="0">
                <a:solidFill>
                  <a:schemeClr val="accent6">
                    <a:lumMod val="75000"/>
                  </a:schemeClr>
                </a:solidFill>
                <a:latin typeface="Arial" pitchFamily="34" charset="0"/>
                <a:cs typeface="Arial" pitchFamily="34" charset="0"/>
              </a:rPr>
              <a:t>, </a:t>
            </a:r>
            <a:br>
              <a:rPr lang="en-US" b="1" i="1" dirty="0">
                <a:solidFill>
                  <a:schemeClr val="accent6">
                    <a:lumMod val="75000"/>
                  </a:schemeClr>
                </a:solidFill>
                <a:latin typeface="Arial" pitchFamily="34" charset="0"/>
                <a:cs typeface="Arial" pitchFamily="34" charset="0"/>
              </a:rPr>
            </a:br>
            <a:r>
              <a:rPr lang="en-US" b="1" i="1" dirty="0" err="1">
                <a:solidFill>
                  <a:schemeClr val="accent6">
                    <a:lumMod val="75000"/>
                  </a:schemeClr>
                </a:solidFill>
                <a:latin typeface="Arial" pitchFamily="34" charset="0"/>
                <a:cs typeface="Arial" pitchFamily="34" charset="0"/>
              </a:rPr>
              <a:t>Vùi</a:t>
            </a:r>
            <a:r>
              <a:rPr lang="en-US" b="1" i="1" dirty="0">
                <a:solidFill>
                  <a:schemeClr val="accent6">
                    <a:lumMod val="75000"/>
                  </a:schemeClr>
                </a:solidFill>
                <a:latin typeface="Arial" pitchFamily="34" charset="0"/>
                <a:cs typeface="Arial" pitchFamily="34" charset="0"/>
              </a:rPr>
              <a:t> con </a:t>
            </a:r>
            <a:r>
              <a:rPr lang="en-US" b="1" i="1" dirty="0" err="1">
                <a:solidFill>
                  <a:schemeClr val="accent6">
                    <a:lumMod val="75000"/>
                  </a:schemeClr>
                </a:solidFill>
                <a:latin typeface="Arial" pitchFamily="34" charset="0"/>
                <a:cs typeface="Arial" pitchFamily="34" charset="0"/>
              </a:rPr>
              <a:t>đỏ</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xuống</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dưới</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hầm</a:t>
            </a:r>
            <a:r>
              <a:rPr lang="en-US" b="1" i="1" dirty="0">
                <a:solidFill>
                  <a:schemeClr val="accent6">
                    <a:lumMod val="75000"/>
                  </a:schemeClr>
                </a:solidFill>
                <a:latin typeface="Arial" pitchFamily="34" charset="0"/>
                <a:cs typeface="Arial" pitchFamily="34" charset="0"/>
              </a:rPr>
              <a:t> tai </a:t>
            </a:r>
            <a:r>
              <a:rPr lang="en-US" b="1" i="1" dirty="0" err="1">
                <a:solidFill>
                  <a:schemeClr val="accent6">
                    <a:lumMod val="75000"/>
                  </a:schemeClr>
                </a:solidFill>
                <a:latin typeface="Arial" pitchFamily="34" charset="0"/>
                <a:cs typeface="Arial" pitchFamily="34" charset="0"/>
              </a:rPr>
              <a:t>vạ</a:t>
            </a:r>
            <a:r>
              <a:rPr lang="en-US" b="1" dirty="0">
                <a:solidFill>
                  <a:schemeClr val="accent6">
                    <a:lumMod val="75000"/>
                  </a:schemeClr>
                </a:solidFill>
                <a:latin typeface="Arial" pitchFamily="34" charset="0"/>
                <a:cs typeface="Arial" pitchFamily="34" charset="0"/>
              </a:rPr>
              <a:t>.</a:t>
            </a:r>
            <a:endParaRPr lang="vi-VN" b="1" dirty="0">
              <a:solidFill>
                <a:schemeClr val="accent6">
                  <a:lumMod val="75000"/>
                </a:schemeClr>
              </a:solidFill>
              <a:latin typeface="Arial" pitchFamily="34" charset="0"/>
              <a:cs typeface="Arial" pitchFamily="34" charset="0"/>
            </a:endParaRPr>
          </a:p>
        </p:txBody>
      </p:sp>
      <p:sp>
        <p:nvSpPr>
          <p:cNvPr id="49" name="Rectangle 1"/>
          <p:cNvSpPr>
            <a:spLocks noChangeArrowheads="1"/>
          </p:cNvSpPr>
          <p:nvPr/>
        </p:nvSpPr>
        <p:spPr bwMode="auto">
          <a:xfrm>
            <a:off x="4648207" y="2438400"/>
            <a:ext cx="4168405" cy="315770"/>
          </a:xfrm>
          <a:prstGeom prst="rect">
            <a:avLst/>
          </a:prstGeom>
          <a:noFill/>
          <a:ln w="9525">
            <a:noFill/>
            <a:miter lim="800000"/>
            <a:headEnd/>
            <a:tailEnd/>
          </a:ln>
          <a:effectLst/>
        </p:spPr>
        <p:txBody>
          <a:bodyPr vert="horz" wrap="none" lIns="38396" tIns="19198" rIns="38396" bIns="19198" numCol="1" anchor="ctr" anchorCtr="0" compatLnSpc="1">
            <a:prstTxWarp prst="textNoShape">
              <a:avLst/>
            </a:prstTxWarp>
            <a:spAutoFit/>
          </a:bodyPr>
          <a:lstStyle/>
          <a:p>
            <a:pPr algn="just" defTabSz="383957" fontAlgn="base">
              <a:spcBef>
                <a:spcPct val="0"/>
              </a:spcBef>
              <a:spcAft>
                <a:spcPct val="0"/>
              </a:spcAft>
            </a:pPr>
            <a:r>
              <a:rPr lang="en-US" b="1" i="1" dirty="0" err="1">
                <a:solidFill>
                  <a:schemeClr val="accent6">
                    <a:lumMod val="75000"/>
                  </a:schemeClr>
                </a:solidFill>
                <a:latin typeface="Arial" pitchFamily="34" charset="0"/>
                <a:cs typeface="Arial" pitchFamily="34" charset="0"/>
              </a:rPr>
              <a:t>Nặng</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thuế</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khoá</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sạch</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không</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đầm</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núi</a:t>
            </a:r>
            <a:r>
              <a:rPr lang="en-US" b="1" i="1" dirty="0">
                <a:solidFill>
                  <a:schemeClr val="accent6">
                    <a:lumMod val="75000"/>
                  </a:schemeClr>
                </a:solidFill>
                <a:latin typeface="Arial" pitchFamily="34" charset="0"/>
                <a:cs typeface="Arial" pitchFamily="34" charset="0"/>
              </a:rPr>
              <a:t>.</a:t>
            </a:r>
          </a:p>
        </p:txBody>
      </p:sp>
      <p:sp>
        <p:nvSpPr>
          <p:cNvPr id="50" name="Rectangle 49"/>
          <p:cNvSpPr/>
          <p:nvPr/>
        </p:nvSpPr>
        <p:spPr>
          <a:xfrm>
            <a:off x="3688074" y="2819400"/>
            <a:ext cx="5154253" cy="315770"/>
          </a:xfrm>
          <a:prstGeom prst="rect">
            <a:avLst/>
          </a:prstGeom>
        </p:spPr>
        <p:txBody>
          <a:bodyPr wrap="none" lIns="38396" tIns="19198" rIns="38396" bIns="19198">
            <a:spAutoFit/>
          </a:bodyPr>
          <a:lstStyle/>
          <a:p>
            <a:r>
              <a:rPr lang="vi-VN" b="1" i="1" dirty="0">
                <a:solidFill>
                  <a:schemeClr val="accent6">
                    <a:lumMod val="75000"/>
                  </a:schemeClr>
                </a:solidFill>
                <a:cs typeface="Arial" pitchFamily="34" charset="0"/>
              </a:rPr>
              <a:t>Người bị ép xuống biển dòng lưng mò ngọc ...</a:t>
            </a:r>
            <a:endParaRPr lang="vi-VN" b="1" i="1" dirty="0">
              <a:solidFill>
                <a:schemeClr val="accent6">
                  <a:lumMod val="75000"/>
                </a:schemeClr>
              </a:solidFill>
              <a:latin typeface="Arial" pitchFamily="34" charset="0"/>
              <a:cs typeface="Arial" pitchFamily="34" charset="0"/>
            </a:endParaRPr>
          </a:p>
        </p:txBody>
      </p:sp>
      <p:sp>
        <p:nvSpPr>
          <p:cNvPr id="51" name="Rectangle 50"/>
          <p:cNvSpPr/>
          <p:nvPr/>
        </p:nvSpPr>
        <p:spPr>
          <a:xfrm>
            <a:off x="3591344" y="3962400"/>
            <a:ext cx="5476456" cy="315770"/>
          </a:xfrm>
          <a:prstGeom prst="rect">
            <a:avLst/>
          </a:prstGeom>
        </p:spPr>
        <p:txBody>
          <a:bodyPr wrap="none" lIns="38396" tIns="19198" rIns="38396" bIns="19198">
            <a:spAutoFit/>
          </a:bodyPr>
          <a:lstStyle/>
          <a:p>
            <a:r>
              <a:rPr lang="vi-VN" b="1" i="1" dirty="0">
                <a:solidFill>
                  <a:schemeClr val="accent6">
                    <a:lumMod val="75000"/>
                  </a:schemeClr>
                </a:solidFill>
              </a:rPr>
              <a:t>Vét sản vật, bắt chim trả, chốn chốn lưới chăng...</a:t>
            </a:r>
            <a:endParaRPr lang="vi-VN" b="1" i="1" dirty="0">
              <a:solidFill>
                <a:schemeClr val="accent6">
                  <a:lumMod val="75000"/>
                </a:schemeClr>
              </a:solidFill>
              <a:latin typeface="Arial" pitchFamily="34" charset="0"/>
              <a:cs typeface="Arial" pitchFamily="34" charset="0"/>
            </a:endParaRPr>
          </a:p>
        </p:txBody>
      </p:sp>
      <p:grpSp>
        <p:nvGrpSpPr>
          <p:cNvPr id="52" name="Group 51"/>
          <p:cNvGrpSpPr/>
          <p:nvPr/>
        </p:nvGrpSpPr>
        <p:grpSpPr>
          <a:xfrm>
            <a:off x="152403" y="4953008"/>
            <a:ext cx="9000490" cy="1423095"/>
            <a:chOff x="1525587" y="7010400"/>
            <a:chExt cx="21180379" cy="2846190"/>
          </a:xfrm>
        </p:grpSpPr>
        <p:sp>
          <p:nvSpPr>
            <p:cNvPr id="53" name="Rectangle 52"/>
            <p:cNvSpPr/>
            <p:nvPr/>
          </p:nvSpPr>
          <p:spPr>
            <a:xfrm>
              <a:off x="2668585" y="7086600"/>
              <a:ext cx="20037381" cy="2769990"/>
            </a:xfrm>
            <a:prstGeom prst="rect">
              <a:avLst/>
            </a:prstGeom>
          </p:spPr>
          <p:txBody>
            <a:bodyPr wrap="square">
              <a:spAutoFit/>
            </a:bodyPr>
            <a:lstStyle/>
            <a:p>
              <a:r>
                <a:rPr lang="vi-VN" sz="2800" b="1" dirty="0">
                  <a:cs typeface="Arial" pitchFamily="34" charset="0"/>
                </a:rPr>
                <a:t>Bản cáo trạng vừa cụ thể vừa toàn diện, vừa đanh thép vừa thống thiết, có sức khái quát cao, giàu tính hình tượng.</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1525587" y="7010400"/>
              <a:ext cx="1073459" cy="838200"/>
            </a:xfrm>
            <a:prstGeom prst="rect">
              <a:avLst/>
            </a:prstGeom>
          </p:spPr>
        </p:pic>
      </p:grpSp>
      <p:sp>
        <p:nvSpPr>
          <p:cNvPr id="45" name="Rectangle 44"/>
          <p:cNvSpPr/>
          <p:nvPr/>
        </p:nvSpPr>
        <p:spPr>
          <a:xfrm>
            <a:off x="5182271" y="3352800"/>
            <a:ext cx="3809333" cy="315770"/>
          </a:xfrm>
          <a:prstGeom prst="rect">
            <a:avLst/>
          </a:prstGeom>
        </p:spPr>
        <p:txBody>
          <a:bodyPr wrap="none" lIns="38396" tIns="19198" rIns="38396" bIns="19198">
            <a:spAutoFit/>
          </a:bodyPr>
          <a:lstStyle/>
          <a:p>
            <a:r>
              <a:rPr lang="vi-VN" b="1" i="1" dirty="0">
                <a:solidFill>
                  <a:schemeClr val="accent6">
                    <a:lumMod val="75000"/>
                  </a:schemeClr>
                </a:solidFill>
                <a:cs typeface="Arial" pitchFamily="34" charset="0"/>
              </a:rPr>
              <a:t>Tàn hại cả giống côn trùng cây cỏ</a:t>
            </a:r>
            <a:endParaRPr lang="vi-VN" b="1" i="1"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9124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linds(horizontal)">
                                      <p:cBhvr>
                                        <p:cTn id="17" dur="500"/>
                                        <p:tgtEl>
                                          <p:spTgt spid="4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linds(horizont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linds(horizontal)">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linds(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linds(horizontal)">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linds(horizont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linds(horizontal)">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blinds(horizontal)">
                                      <p:cBhvr>
                                        <p:cTn id="5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7" name="Rectangle 16"/>
          <p:cNvSpPr/>
          <p:nvPr/>
        </p:nvSpPr>
        <p:spPr>
          <a:xfrm>
            <a:off x="807970" y="381000"/>
            <a:ext cx="6128878" cy="469658"/>
          </a:xfrm>
          <a:prstGeom prst="rect">
            <a:avLst/>
          </a:prstGeom>
        </p:spPr>
        <p:txBody>
          <a:bodyPr wrap="none" lIns="38396" tIns="19198" rIns="38396" bIns="19198">
            <a:spAutoFit/>
          </a:bodyPr>
          <a:lstStyle/>
          <a:p>
            <a:r>
              <a:rPr lang="en-US" sz="2800" b="1" dirty="0" smtClean="0">
                <a:solidFill>
                  <a:srgbClr val="C00000"/>
                </a:solidFill>
                <a:latin typeface="Arial" pitchFamily="34" charset="0"/>
                <a:cs typeface="Arial" pitchFamily="34" charset="0"/>
              </a:rPr>
              <a:t>c. </a:t>
            </a:r>
            <a:r>
              <a:rPr lang="en-US" sz="2800" b="1" dirty="0" err="1">
                <a:solidFill>
                  <a:srgbClr val="C00000"/>
                </a:solidFill>
                <a:latin typeface="Arial" pitchFamily="34" charset="0"/>
                <a:cs typeface="Arial" pitchFamily="34" charset="0"/>
              </a:rPr>
              <a:t>Hình</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ảnh</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nhân</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dân</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và</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quân</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địch</a:t>
            </a:r>
            <a:r>
              <a:rPr lang="en-US" sz="2800" b="1" dirty="0">
                <a:solidFill>
                  <a:srgbClr val="C00000"/>
                </a:solidFill>
                <a:latin typeface="Arial" pitchFamily="34" charset="0"/>
                <a:cs typeface="Arial" pitchFamily="34" charset="0"/>
              </a:rPr>
              <a:t>:</a:t>
            </a:r>
            <a:endParaRPr lang="vi-VN" sz="2800" b="1" dirty="0">
              <a:solidFill>
                <a:srgbClr val="C00000"/>
              </a:solidFill>
              <a:latin typeface="Arial" pitchFamily="34" charset="0"/>
              <a:cs typeface="Arial" pitchFamily="34" charset="0"/>
            </a:endParaRPr>
          </a:p>
        </p:txBody>
      </p:sp>
      <p:grpSp>
        <p:nvGrpSpPr>
          <p:cNvPr id="25" name="Group 24"/>
          <p:cNvGrpSpPr/>
          <p:nvPr/>
        </p:nvGrpSpPr>
        <p:grpSpPr>
          <a:xfrm>
            <a:off x="4728832" y="1828800"/>
            <a:ext cx="3880364" cy="1600200"/>
            <a:chOff x="8848656" y="4433489"/>
            <a:chExt cx="8202613" cy="3200400"/>
          </a:xfrm>
        </p:grpSpPr>
        <p:sp>
          <p:nvSpPr>
            <p:cNvPr id="26" name="Pentagon 25"/>
            <p:cNvSpPr/>
            <p:nvPr/>
          </p:nvSpPr>
          <p:spPr>
            <a:xfrm flipH="1">
              <a:off x="8848656" y="4433489"/>
              <a:ext cx="7991887" cy="3200400"/>
            </a:xfrm>
            <a:prstGeom prst="homePlate">
              <a:avLst>
                <a:gd name="adj" fmla="val 2417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p:cNvSpPr/>
            <p:nvPr/>
          </p:nvSpPr>
          <p:spPr>
            <a:xfrm flipH="1">
              <a:off x="9059382" y="4433489"/>
              <a:ext cx="7991887" cy="3200400"/>
            </a:xfrm>
            <a:prstGeom prst="homePlate">
              <a:avLst>
                <a:gd name="adj" fmla="val 24178"/>
              </a:avLst>
            </a:prstGeom>
            <a:solidFill>
              <a:schemeClr val="accent5">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5151083" y="2133604"/>
            <a:ext cx="3535721" cy="1000573"/>
          </a:xfrm>
          <a:prstGeom prst="rect">
            <a:avLst/>
          </a:prstGeom>
        </p:spPr>
        <p:txBody>
          <a:bodyPr wrap="square" lIns="38396" tIns="19198" rIns="38396" bIns="19198">
            <a:spAutoFit/>
          </a:bodyPr>
          <a:lstStyle/>
          <a:p>
            <a:pPr>
              <a:lnSpc>
                <a:spcPts val="2519"/>
              </a:lnSpc>
              <a:spcBef>
                <a:spcPct val="50000"/>
              </a:spcBef>
            </a:pPr>
            <a:r>
              <a:rPr lang="vi-VN" sz="2400" b="1" dirty="0">
                <a:solidFill>
                  <a:srgbClr val="C00000"/>
                </a:solidFill>
                <a:latin typeface="Arial" pitchFamily="34" charset="0"/>
                <a:cs typeface="Arial" pitchFamily="34" charset="0"/>
              </a:rPr>
              <a:t>Thằng</a:t>
            </a:r>
            <a:r>
              <a:rPr lang="vi-VN" sz="2400" b="1" dirty="0">
                <a:latin typeface="Arial" pitchFamily="34" charset="0"/>
                <a:cs typeface="Arial" pitchFamily="34" charset="0"/>
              </a:rPr>
              <a:t> há miệng, </a:t>
            </a:r>
            <a:r>
              <a:rPr lang="vi-VN" sz="2400" b="1" dirty="0">
                <a:solidFill>
                  <a:srgbClr val="C00000"/>
                </a:solidFill>
                <a:latin typeface="Arial" pitchFamily="34" charset="0"/>
                <a:cs typeface="Arial" pitchFamily="34" charset="0"/>
              </a:rPr>
              <a:t>đứa</a:t>
            </a:r>
            <a:r>
              <a:rPr lang="vi-VN" sz="2400" b="1" dirty="0">
                <a:latin typeface="Arial" pitchFamily="34" charset="0"/>
                <a:cs typeface="Arial" pitchFamily="34" charset="0"/>
              </a:rPr>
              <a:t> nhe răng, máu mỡ bấy no nê chưa chán</a:t>
            </a:r>
          </a:p>
        </p:txBody>
      </p:sp>
      <p:grpSp>
        <p:nvGrpSpPr>
          <p:cNvPr id="29" name="Group 28"/>
          <p:cNvGrpSpPr/>
          <p:nvPr/>
        </p:nvGrpSpPr>
        <p:grpSpPr>
          <a:xfrm>
            <a:off x="457202" y="1600200"/>
            <a:ext cx="4000515" cy="1600200"/>
            <a:chOff x="502336" y="4433489"/>
            <a:chExt cx="8202613" cy="3200400"/>
          </a:xfrm>
        </p:grpSpPr>
        <p:sp>
          <p:nvSpPr>
            <p:cNvPr id="30" name="Pentagon 29"/>
            <p:cNvSpPr/>
            <p:nvPr/>
          </p:nvSpPr>
          <p:spPr>
            <a:xfrm flipV="1">
              <a:off x="713062" y="4433489"/>
              <a:ext cx="7991887" cy="3200400"/>
            </a:xfrm>
            <a:prstGeom prst="homePlate">
              <a:avLst>
                <a:gd name="adj" fmla="val 2417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p:cNvSpPr/>
            <p:nvPr/>
          </p:nvSpPr>
          <p:spPr>
            <a:xfrm flipV="1">
              <a:off x="502336" y="4433489"/>
              <a:ext cx="7991887" cy="3200400"/>
            </a:xfrm>
            <a:prstGeom prst="homePlate">
              <a:avLst>
                <a:gd name="adj" fmla="val 24178"/>
              </a:avLst>
            </a:prstGeom>
            <a:solidFill>
              <a:schemeClr val="bg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609600" y="1981200"/>
            <a:ext cx="3428578" cy="2516372"/>
          </a:xfrm>
          <a:prstGeom prst="rect">
            <a:avLst/>
          </a:prstGeom>
        </p:spPr>
        <p:txBody>
          <a:bodyPr wrap="square" lIns="38396" tIns="19198" rIns="38396" bIns="19198">
            <a:spAutoFit/>
          </a:bodyPr>
          <a:lstStyle/>
          <a:p>
            <a:pPr>
              <a:lnSpc>
                <a:spcPts val="2519"/>
              </a:lnSpc>
              <a:spcBef>
                <a:spcPct val="50000"/>
              </a:spcBef>
            </a:pPr>
            <a:r>
              <a:rPr lang="vi-VN" sz="2400" b="1" dirty="0">
                <a:latin typeface="Arial" pitchFamily="34" charset="0"/>
                <a:cs typeface="Arial" pitchFamily="34" charset="0"/>
              </a:rPr>
              <a:t>Nướng </a:t>
            </a:r>
            <a:r>
              <a:rPr lang="vi-VN" sz="2400" b="1" dirty="0">
                <a:solidFill>
                  <a:srgbClr val="C00000"/>
                </a:solidFill>
                <a:latin typeface="Arial" pitchFamily="34" charset="0"/>
                <a:cs typeface="Arial" pitchFamily="34" charset="0"/>
              </a:rPr>
              <a:t>dân đen</a:t>
            </a:r>
            <a:r>
              <a:rPr lang="vi-VN" sz="2400" b="1" dirty="0">
                <a:latin typeface="Arial" pitchFamily="34" charset="0"/>
                <a:cs typeface="Arial" pitchFamily="34" charset="0"/>
              </a:rPr>
              <a:t>, vùi </a:t>
            </a:r>
            <a:r>
              <a:rPr lang="vi-VN" sz="2400" b="1" dirty="0">
                <a:solidFill>
                  <a:srgbClr val="C00000"/>
                </a:solidFill>
                <a:latin typeface="Arial" pitchFamily="34" charset="0"/>
                <a:cs typeface="Arial" pitchFamily="34" charset="0"/>
              </a:rPr>
              <a:t>con đỏ</a:t>
            </a:r>
            <a:r>
              <a:rPr lang="vi-VN" sz="2400" b="1" dirty="0">
                <a:latin typeface="Arial" pitchFamily="34" charset="0"/>
                <a:cs typeface="Arial" pitchFamily="34" charset="0"/>
              </a:rPr>
              <a:t>, </a:t>
            </a:r>
            <a:r>
              <a:rPr lang="vi-VN" sz="2400" b="1" dirty="0">
                <a:solidFill>
                  <a:srgbClr val="C00000"/>
                </a:solidFill>
                <a:latin typeface="Arial" pitchFamily="34" charset="0"/>
                <a:cs typeface="Arial" pitchFamily="34" charset="0"/>
              </a:rPr>
              <a:t>người</a:t>
            </a:r>
            <a:r>
              <a:rPr lang="vi-VN" sz="2400" b="1" dirty="0">
                <a:latin typeface="Arial" pitchFamily="34" charset="0"/>
                <a:cs typeface="Arial" pitchFamily="34" charset="0"/>
              </a:rPr>
              <a:t> bị ép, </a:t>
            </a:r>
            <a:r>
              <a:rPr lang="vi-VN" sz="2400" b="1" dirty="0">
                <a:solidFill>
                  <a:srgbClr val="C00000"/>
                </a:solidFill>
                <a:latin typeface="Arial" pitchFamily="34" charset="0"/>
                <a:cs typeface="Arial" pitchFamily="34" charset="0"/>
              </a:rPr>
              <a:t>kẻ</a:t>
            </a:r>
            <a:r>
              <a:rPr lang="vi-VN" sz="2400" b="1" dirty="0">
                <a:latin typeface="Arial" pitchFamily="34" charset="0"/>
                <a:cs typeface="Arial" pitchFamily="34" charset="0"/>
              </a:rPr>
              <a:t> bị đem</a:t>
            </a:r>
          </a:p>
          <a:p>
            <a:pPr>
              <a:lnSpc>
                <a:spcPts val="2519"/>
              </a:lnSpc>
              <a:spcBef>
                <a:spcPct val="50000"/>
              </a:spcBef>
            </a:pPr>
            <a:endParaRPr lang="vi-VN" sz="2400" b="1" dirty="0">
              <a:latin typeface="Arial" pitchFamily="34" charset="0"/>
              <a:cs typeface="Arial" pitchFamily="34" charset="0"/>
            </a:endParaRPr>
          </a:p>
          <a:p>
            <a:pPr>
              <a:lnSpc>
                <a:spcPts val="2519"/>
              </a:lnSpc>
              <a:spcBef>
                <a:spcPct val="50000"/>
              </a:spcBef>
            </a:pPr>
            <a:endParaRPr lang="vi-VN" sz="2400" b="1" dirty="0">
              <a:latin typeface="Arial" pitchFamily="34" charset="0"/>
              <a:cs typeface="Arial" pitchFamily="34" charset="0"/>
            </a:endParaRPr>
          </a:p>
          <a:p>
            <a:pPr>
              <a:lnSpc>
                <a:spcPts val="2519"/>
              </a:lnSpc>
              <a:spcBef>
                <a:spcPct val="50000"/>
              </a:spcBef>
            </a:pPr>
            <a:endParaRPr lang="vi-VN" sz="2400" b="1" dirty="0">
              <a:latin typeface="Arial" pitchFamily="34" charset="0"/>
              <a:cs typeface="Arial" pitchFamily="34" charset="0"/>
            </a:endParaRPr>
          </a:p>
        </p:txBody>
      </p:sp>
      <p:grpSp>
        <p:nvGrpSpPr>
          <p:cNvPr id="33" name="Group 32"/>
          <p:cNvGrpSpPr/>
          <p:nvPr/>
        </p:nvGrpSpPr>
        <p:grpSpPr>
          <a:xfrm>
            <a:off x="868008" y="1295400"/>
            <a:ext cx="1316092" cy="517574"/>
            <a:chOff x="137955" y="4274641"/>
            <a:chExt cx="2604470" cy="1035147"/>
          </a:xfrm>
        </p:grpSpPr>
        <p:sp>
          <p:nvSpPr>
            <p:cNvPr id="34" name="Right Triangle 33"/>
            <p:cNvSpPr/>
            <p:nvPr/>
          </p:nvSpPr>
          <p:spPr>
            <a:xfrm flipH="1" flipV="1">
              <a:off x="273736" y="5195488"/>
              <a:ext cx="228600" cy="1143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37955" y="4274641"/>
              <a:ext cx="2604470" cy="923330"/>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a:spAutoFit/>
            </a:bodyPr>
            <a:lstStyle/>
            <a:p>
              <a:pPr algn="ctr"/>
              <a:r>
                <a:rPr lang="vi-VN" sz="2300" b="1" dirty="0">
                  <a:solidFill>
                    <a:schemeClr val="bg1"/>
                  </a:solidFill>
                  <a:latin typeface="Arial" pitchFamily="34" charset="0"/>
                  <a:cs typeface="Arial" pitchFamily="34" charset="0"/>
                </a:rPr>
                <a:t>Ta</a:t>
              </a:r>
              <a:endParaRPr lang="en-US" b="1" dirty="0">
                <a:solidFill>
                  <a:schemeClr val="bg1"/>
                </a:solidFill>
                <a:latin typeface="Arial" pitchFamily="34" charset="0"/>
                <a:cs typeface="Arial" pitchFamily="34" charset="0"/>
              </a:endParaRPr>
            </a:p>
          </p:txBody>
        </p:sp>
      </p:grpSp>
      <p:grpSp>
        <p:nvGrpSpPr>
          <p:cNvPr id="39" name="Group 38"/>
          <p:cNvGrpSpPr/>
          <p:nvPr/>
        </p:nvGrpSpPr>
        <p:grpSpPr>
          <a:xfrm>
            <a:off x="6400800" y="1382524"/>
            <a:ext cx="2162272" cy="2023706"/>
            <a:chOff x="13552602" y="1262377"/>
            <a:chExt cx="3727267" cy="4047411"/>
          </a:xfrm>
        </p:grpSpPr>
        <p:sp>
          <p:nvSpPr>
            <p:cNvPr id="42" name="Rectangle 41"/>
            <p:cNvSpPr/>
            <p:nvPr/>
          </p:nvSpPr>
          <p:spPr>
            <a:xfrm>
              <a:off x="13552602" y="1262377"/>
              <a:ext cx="2913618" cy="892552"/>
            </a:xfrm>
            <a:prstGeom prst="rect">
              <a:avLst/>
            </a:prstGeom>
            <a:solidFill>
              <a:schemeClr val="accent5">
                <a:lumMod val="75000"/>
              </a:schemeClr>
            </a:solidFill>
            <a:effectLst>
              <a:outerShdw blurRad="50800" dist="38100" dir="8100000" algn="tr" rotWithShape="0">
                <a:prstClr val="black">
                  <a:alpha val="40000"/>
                </a:prstClr>
              </a:outerShdw>
            </a:effectLst>
          </p:spPr>
          <p:txBody>
            <a:bodyPr wrap="square">
              <a:spAutoFit/>
            </a:bodyPr>
            <a:lstStyle/>
            <a:p>
              <a:pPr algn="ctr"/>
              <a:r>
                <a:rPr lang="en-US" sz="2300" b="1" dirty="0" err="1">
                  <a:solidFill>
                    <a:schemeClr val="bg1"/>
                  </a:solidFill>
                  <a:latin typeface="Arial" pitchFamily="34" charset="0"/>
                  <a:cs typeface="Arial" pitchFamily="34" charset="0"/>
                </a:rPr>
                <a:t>Địch</a:t>
              </a:r>
              <a:endParaRPr lang="en-US" sz="2300" b="1" dirty="0">
                <a:solidFill>
                  <a:schemeClr val="bg1"/>
                </a:solidFill>
                <a:latin typeface="Arial" pitchFamily="34" charset="0"/>
                <a:cs typeface="Arial" pitchFamily="34" charset="0"/>
              </a:endParaRPr>
            </a:p>
          </p:txBody>
        </p:sp>
        <p:sp>
          <p:nvSpPr>
            <p:cNvPr id="44" name="Right Triangle 43"/>
            <p:cNvSpPr/>
            <p:nvPr/>
          </p:nvSpPr>
          <p:spPr>
            <a:xfrm flipV="1">
              <a:off x="17051269" y="5195488"/>
              <a:ext cx="228600" cy="114300"/>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grpSp>
        <p:nvGrpSpPr>
          <p:cNvPr id="3" name="Group 2"/>
          <p:cNvGrpSpPr/>
          <p:nvPr/>
        </p:nvGrpSpPr>
        <p:grpSpPr>
          <a:xfrm>
            <a:off x="974852" y="3733800"/>
            <a:ext cx="4657119" cy="561320"/>
            <a:chOff x="1906587" y="9822359"/>
            <a:chExt cx="12420600" cy="1122640"/>
          </a:xfrm>
        </p:grpSpPr>
        <p:sp>
          <p:nvSpPr>
            <p:cNvPr id="46" name="Rectangle 45"/>
            <p:cNvSpPr/>
            <p:nvPr/>
          </p:nvSpPr>
          <p:spPr>
            <a:xfrm>
              <a:off x="2973387" y="9898559"/>
              <a:ext cx="11353800" cy="1046440"/>
            </a:xfrm>
            <a:prstGeom prst="rect">
              <a:avLst/>
            </a:prstGeom>
          </p:spPr>
          <p:txBody>
            <a:bodyPr wrap="square">
              <a:spAutoFit/>
            </a:bodyPr>
            <a:lstStyle/>
            <a:p>
              <a:r>
                <a:rPr lang="en-US" sz="2800" b="1" dirty="0" err="1">
                  <a:latin typeface="Arial" pitchFamily="34" charset="0"/>
                  <a:cs typeface="Arial" pitchFamily="34" charset="0"/>
                </a:rPr>
                <a:t>Thủ</a:t>
              </a:r>
              <a:r>
                <a:rPr lang="en-US" sz="2800" b="1" dirty="0">
                  <a:latin typeface="Arial" pitchFamily="34" charset="0"/>
                  <a:cs typeface="Arial" pitchFamily="34" charset="0"/>
                </a:rPr>
                <a:t> </a:t>
              </a:r>
              <a:r>
                <a:rPr lang="en-US" sz="2800" b="1" dirty="0" err="1">
                  <a:latin typeface="Arial" pitchFamily="34" charset="0"/>
                  <a:cs typeface="Arial" pitchFamily="34" charset="0"/>
                </a:rPr>
                <a:t>pháp</a:t>
              </a:r>
              <a:r>
                <a:rPr lang="en-US" sz="2800" b="1" dirty="0">
                  <a:latin typeface="Arial" pitchFamily="34" charset="0"/>
                  <a:cs typeface="Arial" pitchFamily="34" charset="0"/>
                </a:rPr>
                <a:t> </a:t>
              </a:r>
              <a:r>
                <a:rPr lang="en-US" sz="2800" b="1" dirty="0" err="1">
                  <a:latin typeface="Arial" pitchFamily="34" charset="0"/>
                  <a:cs typeface="Arial" pitchFamily="34" charset="0"/>
                </a:rPr>
                <a:t>đối</a:t>
              </a:r>
              <a:r>
                <a:rPr lang="en-US" sz="2800" b="1" dirty="0">
                  <a:latin typeface="Arial" pitchFamily="34" charset="0"/>
                  <a:cs typeface="Arial" pitchFamily="34" charset="0"/>
                </a:rPr>
                <a:t> </a:t>
              </a:r>
              <a:r>
                <a:rPr lang="en-US" sz="2800" b="1" dirty="0" err="1">
                  <a:latin typeface="Arial" pitchFamily="34" charset="0"/>
                  <a:cs typeface="Arial" pitchFamily="34" charset="0"/>
                </a:rPr>
                <a:t>lập</a:t>
              </a:r>
              <a:endParaRPr lang="vi-VN" sz="2800" b="1" dirty="0">
                <a:latin typeface="Arial" pitchFamily="34" charset="0"/>
                <a:cs typeface="Arial" pitchFamily="34" charset="0"/>
              </a:endParaRP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1906587" y="9822359"/>
              <a:ext cx="1073459" cy="838200"/>
            </a:xfrm>
            <a:prstGeom prst="rect">
              <a:avLst/>
            </a:prstGeom>
          </p:spPr>
        </p:pic>
      </p:grpSp>
      <p:grpSp>
        <p:nvGrpSpPr>
          <p:cNvPr id="5" name="Group 4"/>
          <p:cNvGrpSpPr/>
          <p:nvPr/>
        </p:nvGrpSpPr>
        <p:grpSpPr>
          <a:xfrm>
            <a:off x="1003427" y="4572002"/>
            <a:ext cx="7683377" cy="561320"/>
            <a:chOff x="1982787" y="10889159"/>
            <a:chExt cx="12420600" cy="1122638"/>
          </a:xfrm>
        </p:grpSpPr>
        <p:sp>
          <p:nvSpPr>
            <p:cNvPr id="45" name="Rectangle 44"/>
            <p:cNvSpPr/>
            <p:nvPr/>
          </p:nvSpPr>
          <p:spPr>
            <a:xfrm>
              <a:off x="3049587" y="10965359"/>
              <a:ext cx="11353800" cy="1046438"/>
            </a:xfrm>
            <a:prstGeom prst="rect">
              <a:avLst/>
            </a:prstGeom>
          </p:spPr>
          <p:txBody>
            <a:bodyPr wrap="square">
              <a:spAutoFit/>
            </a:bodyPr>
            <a:lstStyle/>
            <a:p>
              <a:r>
                <a:rPr lang="en-US" sz="2800" b="1" dirty="0" err="1">
                  <a:latin typeface="Arial" pitchFamily="34" charset="0"/>
                  <a:cs typeface="Arial" pitchFamily="34" charset="0"/>
                </a:rPr>
                <a:t>Sự</a:t>
              </a:r>
              <a:r>
                <a:rPr lang="en-US" sz="2800" b="1" dirty="0">
                  <a:latin typeface="Arial" pitchFamily="34" charset="0"/>
                  <a:cs typeface="Arial" pitchFamily="34" charset="0"/>
                </a:rPr>
                <a:t> </a:t>
              </a:r>
              <a:r>
                <a:rPr lang="en-US" sz="2800" b="1" dirty="0" err="1">
                  <a:latin typeface="Arial" pitchFamily="34" charset="0"/>
                  <a:cs typeface="Arial" pitchFamily="34" charset="0"/>
                </a:rPr>
                <a:t>ghê</a:t>
              </a:r>
              <a:r>
                <a:rPr lang="en-US" sz="2800" b="1" dirty="0">
                  <a:latin typeface="Arial" pitchFamily="34" charset="0"/>
                  <a:cs typeface="Arial" pitchFamily="34" charset="0"/>
                </a:rPr>
                <a:t> </a:t>
              </a:r>
              <a:r>
                <a:rPr lang="en-US" sz="2800" b="1" dirty="0" err="1">
                  <a:latin typeface="Arial" pitchFamily="34" charset="0"/>
                  <a:cs typeface="Arial" pitchFamily="34" charset="0"/>
                </a:rPr>
                <a:t>tởm</a:t>
              </a:r>
              <a:r>
                <a:rPr lang="en-US" sz="2800" b="1" dirty="0">
                  <a:latin typeface="Arial" pitchFamily="34" charset="0"/>
                  <a:cs typeface="Arial" pitchFamily="34" charset="0"/>
                </a:rPr>
                <a:t>, </a:t>
              </a:r>
              <a:r>
                <a:rPr lang="en-US" sz="2800" b="1" dirty="0" err="1">
                  <a:latin typeface="Arial" pitchFamily="34" charset="0"/>
                  <a:cs typeface="Arial" pitchFamily="34" charset="0"/>
                </a:rPr>
                <a:t>căm</a:t>
              </a:r>
              <a:r>
                <a:rPr lang="en-US" sz="2800" b="1" dirty="0">
                  <a:latin typeface="Arial" pitchFamily="34" charset="0"/>
                  <a:cs typeface="Arial" pitchFamily="34" charset="0"/>
                </a:rPr>
                <a:t> </a:t>
              </a:r>
              <a:r>
                <a:rPr lang="en-US" sz="2800" b="1" dirty="0" err="1">
                  <a:latin typeface="Arial" pitchFamily="34" charset="0"/>
                  <a:cs typeface="Arial" pitchFamily="34" charset="0"/>
                </a:rPr>
                <a:t>thù</a:t>
              </a:r>
              <a:r>
                <a:rPr lang="en-US" sz="2800" b="1" dirty="0">
                  <a:latin typeface="Arial" pitchFamily="34" charset="0"/>
                  <a:cs typeface="Arial" pitchFamily="34" charset="0"/>
                </a:rPr>
                <a:t>, </a:t>
              </a:r>
              <a:r>
                <a:rPr lang="en-US" sz="2800" b="1" dirty="0" err="1">
                  <a:latin typeface="Arial" pitchFamily="34" charset="0"/>
                  <a:cs typeface="Arial" pitchFamily="34" charset="0"/>
                </a:rPr>
                <a:t>khinh</a:t>
              </a:r>
              <a:r>
                <a:rPr lang="en-US" sz="2800" b="1" dirty="0">
                  <a:latin typeface="Arial" pitchFamily="34" charset="0"/>
                  <a:cs typeface="Arial" pitchFamily="34" charset="0"/>
                </a:rPr>
                <a:t> </a:t>
              </a:r>
              <a:r>
                <a:rPr lang="en-US" sz="2800" b="1" dirty="0" err="1">
                  <a:latin typeface="Arial" pitchFamily="34" charset="0"/>
                  <a:cs typeface="Arial" pitchFamily="34" charset="0"/>
                </a:rPr>
                <a:t>bỉ</a:t>
              </a:r>
              <a:r>
                <a:rPr lang="en-US" sz="2800" b="1" dirty="0">
                  <a:latin typeface="Arial" pitchFamily="34" charset="0"/>
                  <a:cs typeface="Arial" pitchFamily="34" charset="0"/>
                </a:rPr>
                <a:t> </a:t>
              </a:r>
              <a:r>
                <a:rPr lang="en-US" sz="2800" b="1" dirty="0" err="1">
                  <a:latin typeface="Arial" pitchFamily="34" charset="0"/>
                  <a:cs typeface="Arial" pitchFamily="34" charset="0"/>
                </a:rPr>
                <a:t>cao</a:t>
              </a:r>
              <a:r>
                <a:rPr lang="en-US" sz="2800" b="1" dirty="0">
                  <a:latin typeface="Arial" pitchFamily="34" charset="0"/>
                  <a:cs typeface="Arial" pitchFamily="34" charset="0"/>
                </a:rPr>
                <a:t> </a:t>
              </a:r>
              <a:r>
                <a:rPr lang="en-US" sz="2800" b="1" dirty="0" err="1">
                  <a:latin typeface="Arial" pitchFamily="34" charset="0"/>
                  <a:cs typeface="Arial" pitchFamily="34" charset="0"/>
                </a:rPr>
                <a:t>độ</a:t>
              </a:r>
              <a:endParaRPr lang="vi-VN" sz="2800" b="1" dirty="0">
                <a:latin typeface="Arial" pitchFamily="34" charset="0"/>
                <a:cs typeface="Arial" pitchFamily="34"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982787" y="10889159"/>
              <a:ext cx="1073459" cy="838200"/>
            </a:xfrm>
            <a:prstGeom prst="rect">
              <a:avLst/>
            </a:prstGeom>
          </p:spPr>
        </p:pic>
      </p:grpSp>
    </p:spTree>
    <p:extLst>
      <p:ext uri="{BB962C8B-B14F-4D97-AF65-F5344CB8AC3E}">
        <p14:creationId xmlns:p14="http://schemas.microsoft.com/office/powerpoint/2010/main" val="147135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linds(horizont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ox(i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ox(i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17" name="Rectangle 16"/>
          <p:cNvSpPr/>
          <p:nvPr/>
        </p:nvSpPr>
        <p:spPr>
          <a:xfrm>
            <a:off x="877199" y="843280"/>
            <a:ext cx="2248719" cy="469658"/>
          </a:xfrm>
          <a:prstGeom prst="rect">
            <a:avLst/>
          </a:prstGeom>
        </p:spPr>
        <p:txBody>
          <a:bodyPr wrap="square" lIns="38396" tIns="19198" rIns="38396" bIns="19198">
            <a:spAutoFit/>
          </a:bodyPr>
          <a:lstStyle/>
          <a:p>
            <a:r>
              <a:rPr lang="en-US" sz="2800" b="1" dirty="0">
                <a:solidFill>
                  <a:srgbClr val="C00000"/>
                </a:solidFill>
                <a:latin typeface="Arial" pitchFamily="34" charset="0"/>
                <a:cs typeface="Arial" pitchFamily="34" charset="0"/>
              </a:rPr>
              <a:t>d</a:t>
            </a:r>
            <a:r>
              <a:rPr lang="en-US" sz="2800" b="1" dirty="0" smtClean="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Khái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quát</a:t>
            </a:r>
            <a:r>
              <a:rPr lang="en-US" sz="2800" b="1" dirty="0">
                <a:solidFill>
                  <a:srgbClr val="C00000"/>
                </a:solidFill>
                <a:latin typeface="Arial" pitchFamily="34" charset="0"/>
                <a:cs typeface="Arial" pitchFamily="34" charset="0"/>
              </a:rPr>
              <a:t>:</a:t>
            </a:r>
            <a:endParaRPr lang="vi-VN" sz="2800" b="1" dirty="0">
              <a:solidFill>
                <a:srgbClr val="C00000"/>
              </a:solidFill>
              <a:latin typeface="Arial" pitchFamily="34" charset="0"/>
              <a:cs typeface="Arial" pitchFamily="34" charset="0"/>
            </a:endParaRPr>
          </a:p>
        </p:txBody>
      </p:sp>
      <p:sp>
        <p:nvSpPr>
          <p:cNvPr id="42" name="Rectangle 41"/>
          <p:cNvSpPr/>
          <p:nvPr/>
        </p:nvSpPr>
        <p:spPr>
          <a:xfrm>
            <a:off x="862291" y="2057404"/>
            <a:ext cx="6986312" cy="1962374"/>
          </a:xfrm>
          <a:prstGeom prst="rect">
            <a:avLst/>
          </a:prstGeom>
        </p:spPr>
        <p:txBody>
          <a:bodyPr wrap="square" lIns="38396" tIns="19198" rIns="38396" bIns="19198">
            <a:spAutoFit/>
          </a:bodyPr>
          <a:lstStyle/>
          <a:p>
            <a:pPr>
              <a:lnSpc>
                <a:spcPts val="2519"/>
              </a:lnSpc>
            </a:pPr>
            <a:r>
              <a:rPr lang="vi-VN" sz="2800" b="1" i="1" dirty="0">
                <a:latin typeface="Arial" pitchFamily="34" charset="0"/>
                <a:cs typeface="Arial" pitchFamily="34" charset="0"/>
              </a:rPr>
              <a:t>Độc ác thay, trúc Nam Sơn </a:t>
            </a:r>
            <a:r>
              <a:rPr lang="vi-VN" sz="2800" b="1" i="1" dirty="0">
                <a:solidFill>
                  <a:srgbClr val="C00000"/>
                </a:solidFill>
                <a:latin typeface="Arial" pitchFamily="34" charset="0"/>
                <a:cs typeface="Arial" pitchFamily="34" charset="0"/>
              </a:rPr>
              <a:t>không ghi hết tội,</a:t>
            </a:r>
          </a:p>
          <a:p>
            <a:pPr>
              <a:lnSpc>
                <a:spcPts val="2519"/>
              </a:lnSpc>
            </a:pPr>
            <a:r>
              <a:rPr lang="vi-VN" sz="2800" b="1" i="1" dirty="0">
                <a:latin typeface="Arial" pitchFamily="34" charset="0"/>
                <a:cs typeface="Arial" pitchFamily="34" charset="0"/>
              </a:rPr>
              <a:t>Dơ bẩn thay, nước Đông Hải </a:t>
            </a:r>
            <a:r>
              <a:rPr lang="vi-VN" sz="2800" b="1" i="1" dirty="0">
                <a:solidFill>
                  <a:srgbClr val="C00000"/>
                </a:solidFill>
                <a:latin typeface="Arial" pitchFamily="34" charset="0"/>
                <a:cs typeface="Arial" pitchFamily="34" charset="0"/>
              </a:rPr>
              <a:t>không rửa sạch mùi.</a:t>
            </a:r>
          </a:p>
          <a:p>
            <a:pPr>
              <a:lnSpc>
                <a:spcPts val="2519"/>
              </a:lnSpc>
            </a:pPr>
            <a:r>
              <a:rPr lang="vi-VN" sz="2800" b="1" i="1" dirty="0">
                <a:latin typeface="Arial" pitchFamily="34" charset="0"/>
                <a:cs typeface="Arial" pitchFamily="34" charset="0"/>
              </a:rPr>
              <a:t>Lẽ nào trời đất dung tha,</a:t>
            </a:r>
          </a:p>
          <a:p>
            <a:pPr>
              <a:lnSpc>
                <a:spcPts val="2519"/>
              </a:lnSpc>
            </a:pPr>
            <a:r>
              <a:rPr lang="vi-VN" sz="2800" b="1" i="1" dirty="0">
                <a:latin typeface="Arial" pitchFamily="34" charset="0"/>
                <a:cs typeface="Arial" pitchFamily="34" charset="0"/>
              </a:rPr>
              <a:t>Ai bảo thần dân chịu được?</a:t>
            </a:r>
          </a:p>
        </p:txBody>
      </p:sp>
      <p:pic>
        <p:nvPicPr>
          <p:cNvPr id="44" name="Picture 43"/>
          <p:cNvPicPr>
            <a:picLocks noChangeAspect="1"/>
          </p:cNvPicPr>
          <p:nvPr/>
        </p:nvPicPr>
        <p:blipFill>
          <a:blip r:embed="rId3"/>
          <a:stretch>
            <a:fillRect/>
          </a:stretch>
        </p:blipFill>
        <p:spPr>
          <a:xfrm>
            <a:off x="1572017" y="1295408"/>
            <a:ext cx="6276585" cy="435809"/>
          </a:xfrm>
          <a:prstGeom prst="rect">
            <a:avLst/>
          </a:prstGeom>
        </p:spPr>
      </p:pic>
      <p:pic>
        <p:nvPicPr>
          <p:cNvPr id="45" name="Picture 44"/>
          <p:cNvPicPr>
            <a:picLocks noChangeAspect="1"/>
          </p:cNvPicPr>
          <p:nvPr/>
        </p:nvPicPr>
        <p:blipFill>
          <a:blip r:embed="rId3"/>
          <a:stretch>
            <a:fillRect/>
          </a:stretch>
        </p:blipFill>
        <p:spPr>
          <a:xfrm flipH="1" flipV="1">
            <a:off x="875480" y="4114808"/>
            <a:ext cx="6030237" cy="431335"/>
          </a:xfrm>
          <a:prstGeom prst="rect">
            <a:avLst/>
          </a:prstGeom>
        </p:spPr>
      </p:pic>
      <p:grpSp>
        <p:nvGrpSpPr>
          <p:cNvPr id="3" name="Group 2"/>
          <p:cNvGrpSpPr/>
          <p:nvPr/>
        </p:nvGrpSpPr>
        <p:grpSpPr>
          <a:xfrm>
            <a:off x="1483809" y="4572000"/>
            <a:ext cx="4745329" cy="561320"/>
            <a:chOff x="1976128" y="9448800"/>
            <a:chExt cx="12655859" cy="1122640"/>
          </a:xfrm>
        </p:grpSpPr>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976128" y="9448800"/>
              <a:ext cx="1073459" cy="838200"/>
            </a:xfrm>
            <a:prstGeom prst="rect">
              <a:avLst/>
            </a:prstGeom>
          </p:spPr>
        </p:pic>
        <p:sp>
          <p:nvSpPr>
            <p:cNvPr id="20" name="Rectangle 19"/>
            <p:cNvSpPr/>
            <p:nvPr/>
          </p:nvSpPr>
          <p:spPr>
            <a:xfrm>
              <a:off x="3278188" y="9525000"/>
              <a:ext cx="11353799" cy="1046440"/>
            </a:xfrm>
            <a:prstGeom prst="rect">
              <a:avLst/>
            </a:prstGeom>
          </p:spPr>
          <p:txBody>
            <a:bodyPr wrap="square">
              <a:spAutoFit/>
            </a:bodyPr>
            <a:lstStyle/>
            <a:p>
              <a:r>
                <a:rPr lang="en-US" sz="2800" b="1" dirty="0" err="1">
                  <a:latin typeface="Arial" pitchFamily="34" charset="0"/>
                  <a:cs typeface="Arial" pitchFamily="34" charset="0"/>
                </a:rPr>
                <a:t>Phóng</a:t>
              </a:r>
              <a:r>
                <a:rPr lang="en-US" sz="2800" b="1" dirty="0">
                  <a:latin typeface="Arial" pitchFamily="34" charset="0"/>
                  <a:cs typeface="Arial" pitchFamily="34" charset="0"/>
                </a:rPr>
                <a:t> </a:t>
              </a:r>
              <a:r>
                <a:rPr lang="en-US" sz="2800" b="1" dirty="0" err="1">
                  <a:latin typeface="Arial" pitchFamily="34" charset="0"/>
                  <a:cs typeface="Arial" pitchFamily="34" charset="0"/>
                </a:rPr>
                <a:t>đại</a:t>
              </a:r>
              <a:r>
                <a:rPr lang="en-US" sz="2800" b="1" dirty="0">
                  <a:latin typeface="Arial" pitchFamily="34" charset="0"/>
                  <a:cs typeface="Arial" pitchFamily="34" charset="0"/>
                </a:rPr>
                <a:t>, </a:t>
              </a:r>
              <a:r>
                <a:rPr lang="en-US" sz="2800" b="1" dirty="0" err="1">
                  <a:latin typeface="Arial" pitchFamily="34" charset="0"/>
                  <a:cs typeface="Arial" pitchFamily="34" charset="0"/>
                </a:rPr>
                <a:t>câu</a:t>
              </a:r>
              <a:r>
                <a:rPr lang="en-US" sz="2800" b="1" dirty="0">
                  <a:latin typeface="Arial" pitchFamily="34" charset="0"/>
                  <a:cs typeface="Arial" pitchFamily="34" charset="0"/>
                </a:rPr>
                <a:t> </a:t>
              </a:r>
              <a:r>
                <a:rPr lang="en-US" sz="2800" b="1" dirty="0" err="1">
                  <a:latin typeface="Arial" pitchFamily="34" charset="0"/>
                  <a:cs typeface="Arial" pitchFamily="34" charset="0"/>
                </a:rPr>
                <a:t>hỏi</a:t>
              </a:r>
              <a:r>
                <a:rPr lang="en-US" sz="2800" b="1" dirty="0">
                  <a:latin typeface="Arial" pitchFamily="34" charset="0"/>
                  <a:cs typeface="Arial" pitchFamily="34" charset="0"/>
                </a:rPr>
                <a:t> </a:t>
              </a:r>
              <a:r>
                <a:rPr lang="en-US" sz="2800" b="1" dirty="0" err="1">
                  <a:latin typeface="Arial" pitchFamily="34" charset="0"/>
                  <a:cs typeface="Arial" pitchFamily="34" charset="0"/>
                </a:rPr>
                <a:t>tu</a:t>
              </a:r>
              <a:r>
                <a:rPr lang="en-US" sz="2800" b="1" dirty="0">
                  <a:latin typeface="Arial" pitchFamily="34" charset="0"/>
                  <a:cs typeface="Arial" pitchFamily="34" charset="0"/>
                </a:rPr>
                <a:t> </a:t>
              </a:r>
              <a:r>
                <a:rPr lang="en-US" sz="2800" b="1" dirty="0" err="1">
                  <a:latin typeface="Arial" pitchFamily="34" charset="0"/>
                  <a:cs typeface="Arial" pitchFamily="34" charset="0"/>
                </a:rPr>
                <a:t>từ</a:t>
              </a:r>
              <a:endParaRPr lang="vi-VN" sz="2800" b="1" dirty="0">
                <a:latin typeface="Arial" pitchFamily="34" charset="0"/>
                <a:cs typeface="Arial" pitchFamily="34" charset="0"/>
              </a:endParaRPr>
            </a:p>
          </p:txBody>
        </p:sp>
      </p:grpSp>
      <p:grpSp>
        <p:nvGrpSpPr>
          <p:cNvPr id="4" name="Group 3"/>
          <p:cNvGrpSpPr/>
          <p:nvPr/>
        </p:nvGrpSpPr>
        <p:grpSpPr>
          <a:xfrm>
            <a:off x="875481" y="5257808"/>
            <a:ext cx="6439720" cy="988487"/>
            <a:chOff x="1976128" y="10439400"/>
            <a:chExt cx="14256059" cy="1976974"/>
          </a:xfrm>
        </p:grpSpPr>
        <p:sp>
          <p:nvSpPr>
            <p:cNvPr id="39" name="Rectangle 38"/>
            <p:cNvSpPr/>
            <p:nvPr/>
          </p:nvSpPr>
          <p:spPr>
            <a:xfrm>
              <a:off x="3201985" y="10508160"/>
              <a:ext cx="13030202" cy="1908214"/>
            </a:xfrm>
            <a:prstGeom prst="rect">
              <a:avLst/>
            </a:prstGeom>
          </p:spPr>
          <p:txBody>
            <a:bodyPr wrap="square">
              <a:spAutoFit/>
            </a:bodyPr>
            <a:lstStyle/>
            <a:p>
              <a:r>
                <a:rPr lang="en-US" sz="2800" b="1" dirty="0" err="1">
                  <a:latin typeface="Arial" pitchFamily="34" charset="0"/>
                  <a:cs typeface="Arial" pitchFamily="34" charset="0"/>
                </a:rPr>
                <a:t>Tội</a:t>
              </a:r>
              <a:r>
                <a:rPr lang="en-US" sz="2800" b="1" dirty="0">
                  <a:latin typeface="Arial" pitchFamily="34" charset="0"/>
                  <a:cs typeface="Arial" pitchFamily="34" charset="0"/>
                </a:rPr>
                <a:t> </a:t>
              </a:r>
              <a:r>
                <a:rPr lang="en-US" sz="2800" b="1" dirty="0" err="1">
                  <a:latin typeface="Arial" pitchFamily="34" charset="0"/>
                  <a:cs typeface="Arial" pitchFamily="34" charset="0"/>
                </a:rPr>
                <a:t>ác</a:t>
              </a:r>
              <a:r>
                <a:rPr lang="en-US" sz="2800" b="1" dirty="0">
                  <a:latin typeface="Arial" pitchFamily="34" charset="0"/>
                  <a:cs typeface="Arial" pitchFamily="34" charset="0"/>
                </a:rPr>
                <a:t> </a:t>
              </a:r>
              <a:r>
                <a:rPr lang="en-US" sz="2800" b="1" dirty="0" err="1">
                  <a:latin typeface="Arial" pitchFamily="34" charset="0"/>
                  <a:cs typeface="Arial" pitchFamily="34" charset="0"/>
                </a:rPr>
                <a:t>trời</a:t>
              </a:r>
              <a:r>
                <a:rPr lang="en-US" sz="2800" b="1" dirty="0">
                  <a:latin typeface="Arial" pitchFamily="34" charset="0"/>
                  <a:cs typeface="Arial" pitchFamily="34" charset="0"/>
                </a:rPr>
                <a:t> </a:t>
              </a:r>
              <a:r>
                <a:rPr lang="en-US" sz="2800" b="1" dirty="0" err="1">
                  <a:latin typeface="Arial" pitchFamily="34" charset="0"/>
                  <a:cs typeface="Arial" pitchFamily="34" charset="0"/>
                </a:rPr>
                <a:t>không</a:t>
              </a:r>
              <a:r>
                <a:rPr lang="en-US" sz="2800" b="1" dirty="0">
                  <a:latin typeface="Arial" pitchFamily="34" charset="0"/>
                  <a:cs typeface="Arial" pitchFamily="34" charset="0"/>
                </a:rPr>
                <a:t> dung, </a:t>
              </a:r>
              <a:r>
                <a:rPr lang="en-US" sz="2800" b="1" dirty="0" err="1">
                  <a:latin typeface="Arial" pitchFamily="34" charset="0"/>
                  <a:cs typeface="Arial" pitchFamily="34" charset="0"/>
                </a:rPr>
                <a:t>đất</a:t>
              </a:r>
              <a:r>
                <a:rPr lang="en-US" sz="2800" b="1" dirty="0">
                  <a:latin typeface="Arial" pitchFamily="34" charset="0"/>
                  <a:cs typeface="Arial" pitchFamily="34" charset="0"/>
                </a:rPr>
                <a:t> </a:t>
              </a:r>
              <a:r>
                <a:rPr lang="en-US" sz="2800" b="1" dirty="0" err="1">
                  <a:latin typeface="Arial" pitchFamily="34" charset="0"/>
                  <a:cs typeface="Arial" pitchFamily="34" charset="0"/>
                </a:rPr>
                <a:t>không</a:t>
              </a:r>
              <a:r>
                <a:rPr lang="en-US" sz="2800" b="1" dirty="0">
                  <a:latin typeface="Arial" pitchFamily="34" charset="0"/>
                  <a:cs typeface="Arial" pitchFamily="34" charset="0"/>
                </a:rPr>
                <a:t> </a:t>
              </a:r>
              <a:r>
                <a:rPr lang="en-US" sz="2800" b="1" dirty="0" err="1">
                  <a:latin typeface="Arial" pitchFamily="34" charset="0"/>
                  <a:cs typeface="Arial" pitchFamily="34" charset="0"/>
                </a:rPr>
                <a:t>tha</a:t>
              </a:r>
              <a:r>
                <a:rPr lang="en-US" sz="2800" b="1" dirty="0">
                  <a:latin typeface="Arial" pitchFamily="34" charset="0"/>
                  <a:cs typeface="Arial" pitchFamily="34" charset="0"/>
                </a:rPr>
                <a:t> </a:t>
              </a:r>
              <a:r>
                <a:rPr lang="en-US" sz="2800" b="1" dirty="0" err="1">
                  <a:latin typeface="Arial" pitchFamily="34" charset="0"/>
                  <a:cs typeface="Arial" pitchFamily="34" charset="0"/>
                </a:rPr>
                <a:t>của</a:t>
              </a:r>
              <a:r>
                <a:rPr lang="en-US" sz="2800" b="1" dirty="0">
                  <a:latin typeface="Arial" pitchFamily="34" charset="0"/>
                  <a:cs typeface="Arial" pitchFamily="34" charset="0"/>
                </a:rPr>
                <a:t> </a:t>
              </a:r>
              <a:r>
                <a:rPr lang="en-US" sz="2800" b="1" dirty="0" err="1">
                  <a:latin typeface="Arial" pitchFamily="34" charset="0"/>
                  <a:cs typeface="Arial" pitchFamily="34" charset="0"/>
                </a:rPr>
                <a:t>giặc</a:t>
              </a:r>
              <a:endParaRPr lang="vi-VN" sz="2800" b="1" dirty="0">
                <a:latin typeface="Arial" pitchFamily="34" charset="0"/>
                <a:cs typeface="Arial"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976128" y="10439400"/>
              <a:ext cx="1073459" cy="838200"/>
            </a:xfrm>
            <a:prstGeom prst="rect">
              <a:avLst/>
            </a:prstGeom>
          </p:spPr>
        </p:pic>
      </p:grpSp>
      <p:sp>
        <p:nvSpPr>
          <p:cNvPr id="25" name="TextBox 24"/>
          <p:cNvSpPr txBox="1"/>
          <p:nvPr/>
        </p:nvSpPr>
        <p:spPr>
          <a:xfrm>
            <a:off x="379407" y="1424226"/>
            <a:ext cx="249064" cy="361936"/>
          </a:xfrm>
          <a:prstGeom prst="rect">
            <a:avLst/>
          </a:prstGeom>
          <a:noFill/>
        </p:spPr>
        <p:txBody>
          <a:bodyPr wrap="none" lIns="38396" tIns="19198" rIns="38396" bIns="19198" rtlCol="0">
            <a:spAutoFit/>
          </a:bodyPr>
          <a:lstStyle/>
          <a:p>
            <a:pPr algn="ctr"/>
            <a:r>
              <a:rPr lang="en-US" sz="2100" b="1">
                <a:solidFill>
                  <a:schemeClr val="bg1"/>
                </a:solidFill>
                <a:latin typeface="Tahoma" pitchFamily="34" charset="0"/>
                <a:ea typeface="Tahoma" pitchFamily="34" charset="0"/>
                <a:cs typeface="Tahoma" pitchFamily="34" charset="0"/>
              </a:rPr>
              <a:t>2</a:t>
            </a:r>
          </a:p>
        </p:txBody>
      </p:sp>
      <p:sp>
        <p:nvSpPr>
          <p:cNvPr id="31" name="Rectangle 30"/>
          <p:cNvSpPr/>
          <p:nvPr/>
        </p:nvSpPr>
        <p:spPr>
          <a:xfrm>
            <a:off x="609600" y="304800"/>
            <a:ext cx="6553200" cy="469658"/>
          </a:xfrm>
          <a:prstGeom prst="rect">
            <a:avLst/>
          </a:prstGeom>
        </p:spPr>
        <p:txBody>
          <a:bodyPr wrap="square" lIns="38396" tIns="19198" rIns="38396" bIns="19198">
            <a:spAutoFit/>
          </a:bodyPr>
          <a:lstStyle/>
          <a:p>
            <a:r>
              <a:rPr lang="en-US" sz="2800" b="1" dirty="0" smtClean="0">
                <a:solidFill>
                  <a:srgbClr val="FF0000"/>
                </a:solidFill>
                <a:latin typeface="Tahoma" pitchFamily="34" charset="0"/>
                <a:ea typeface="Tahoma" pitchFamily="34" charset="0"/>
                <a:cs typeface="Tahoma" pitchFamily="34" charset="0"/>
              </a:rPr>
              <a:t>2.2. </a:t>
            </a:r>
            <a:r>
              <a:rPr lang="en-US" sz="2800" b="1" dirty="0" err="1">
                <a:solidFill>
                  <a:srgbClr val="FF0000"/>
                </a:solidFill>
                <a:latin typeface="Tahoma" pitchFamily="34" charset="0"/>
                <a:ea typeface="Tahoma" pitchFamily="34" charset="0"/>
                <a:cs typeface="Tahoma" pitchFamily="34" charset="0"/>
              </a:rPr>
              <a:t>Bản</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cáo</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trạng</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tội</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ác</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kẻ</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thù</a:t>
            </a:r>
            <a:endParaRPr lang="en-US" sz="2800" b="1" dirty="0">
              <a:solidFill>
                <a:srgbClr val="FF0000"/>
              </a:solidFill>
              <a:latin typeface="Tahoma" pitchFamily="34" charset="0"/>
              <a:ea typeface="Tahoma" pitchFamily="34" charset="0"/>
              <a:cs typeface="Tahoma" pitchFamily="34" charset="0"/>
            </a:endParaRPr>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8830"/>
          <a:stretch/>
        </p:blipFill>
        <p:spPr>
          <a:xfrm flipH="1">
            <a:off x="6905719" y="3789480"/>
            <a:ext cx="2236592" cy="2878029"/>
          </a:xfrm>
          <a:prstGeom prst="rect">
            <a:avLst/>
          </a:prstGeom>
        </p:spPr>
      </p:pic>
    </p:spTree>
    <p:extLst>
      <p:ext uri="{BB962C8B-B14F-4D97-AF65-F5344CB8AC3E}">
        <p14:creationId xmlns:p14="http://schemas.microsoft.com/office/powerpoint/2010/main" val="23492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3" y="1295402"/>
            <a:ext cx="6852323" cy="1815882"/>
            <a:chOff x="586229" y="7696200"/>
            <a:chExt cx="12953999" cy="3631764"/>
          </a:xfrm>
        </p:grpSpPr>
        <p:sp>
          <p:nvSpPr>
            <p:cNvPr id="27" name="Rectangle 26"/>
            <p:cNvSpPr/>
            <p:nvPr/>
          </p:nvSpPr>
          <p:spPr>
            <a:xfrm>
              <a:off x="1982787" y="7696200"/>
              <a:ext cx="11557441" cy="3631764"/>
            </a:xfrm>
            <a:prstGeom prst="rect">
              <a:avLst/>
            </a:prstGeom>
          </p:spPr>
          <p:txBody>
            <a:bodyPr wrap="square">
              <a:spAutoFit/>
            </a:bodyPr>
            <a:lstStyle/>
            <a:p>
              <a:pPr>
                <a:spcBef>
                  <a:spcPct val="50000"/>
                </a:spcBef>
              </a:pPr>
              <a:r>
                <a:rPr lang="en-US" sz="2800" b="1" dirty="0" err="1">
                  <a:solidFill>
                    <a:schemeClr val="accent6">
                      <a:lumMod val="75000"/>
                    </a:schemeClr>
                  </a:solidFill>
                  <a:latin typeface="Arial" pitchFamily="34" charset="0"/>
                  <a:cs typeface="Arial" pitchFamily="34" charset="0"/>
                </a:rPr>
                <a:t>Thủ</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pháp</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liệt</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kê</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đối</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lập</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phóng</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đại</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ngôn</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ngữ</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giàu</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hình</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ảnh</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giọng</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điệu</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khi</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uất</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hận</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trào</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sôi</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khi</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cảm</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thương</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tha</a:t>
              </a:r>
              <a:r>
                <a:rPr lang="en-US" sz="2800" b="1" dirty="0">
                  <a:solidFill>
                    <a:schemeClr val="accent6">
                      <a:lumMod val="75000"/>
                    </a:schemeClr>
                  </a:solidFill>
                  <a:latin typeface="Arial" pitchFamily="34" charset="0"/>
                  <a:cs typeface="Arial" pitchFamily="34" charset="0"/>
                </a:rPr>
                <a:t> </a:t>
              </a:r>
              <a:r>
                <a:rPr lang="en-US" sz="2800" b="1" dirty="0" err="1">
                  <a:solidFill>
                    <a:schemeClr val="accent6">
                      <a:lumMod val="75000"/>
                    </a:schemeClr>
                  </a:solidFill>
                  <a:latin typeface="Arial" pitchFamily="34" charset="0"/>
                  <a:cs typeface="Arial" pitchFamily="34" charset="0"/>
                </a:rPr>
                <a:t>thiết</a:t>
              </a:r>
              <a:r>
                <a:rPr lang="en-US" sz="2800" b="1" dirty="0">
                  <a:solidFill>
                    <a:schemeClr val="accent6">
                      <a:lumMod val="75000"/>
                    </a:schemeClr>
                  </a:solidFill>
                  <a:latin typeface="Arial" pitchFamily="34" charset="0"/>
                  <a:cs typeface="Arial" pitchFamily="34" charset="0"/>
                </a:rPr>
                <a:t>.</a:t>
              </a:r>
            </a:p>
          </p:txBody>
        </p:sp>
        <p:grpSp>
          <p:nvGrpSpPr>
            <p:cNvPr id="3" name="Group 2"/>
            <p:cNvGrpSpPr/>
            <p:nvPr/>
          </p:nvGrpSpPr>
          <p:grpSpPr>
            <a:xfrm>
              <a:off x="586229" y="7772400"/>
              <a:ext cx="1091758" cy="838200"/>
              <a:chOff x="586229" y="7772400"/>
              <a:chExt cx="1091758" cy="609600"/>
            </a:xfrm>
          </p:grpSpPr>
          <p:sp>
            <p:nvSpPr>
              <p:cNvPr id="28" name="Chevron 27"/>
              <p:cNvSpPr/>
              <p:nvPr/>
            </p:nvSpPr>
            <p:spPr>
              <a:xfrm rot="10800000" flipH="1" flipV="1">
                <a:off x="1068388" y="7772400"/>
                <a:ext cx="609599" cy="609600"/>
              </a:xfrm>
              <a:prstGeom prst="chevron">
                <a:avLst/>
              </a:prstGeom>
              <a:solidFill>
                <a:schemeClr val="accent6">
                  <a:lumMod val="75000"/>
                </a:schemeClr>
              </a:solidFill>
              <a:ln w="25400" cap="flat" cmpd="sng" algn="ctr">
                <a:noFill/>
                <a:prstDash val="solid"/>
              </a:ln>
              <a:effectLst/>
            </p:spPr>
            <p:txBody>
              <a:bodyPr rtlCol="0" anchor="ctr"/>
              <a:lstStyle/>
              <a:p>
                <a:pPr algn="ctr" defTabSz="383957">
                  <a:lnSpc>
                    <a:spcPts val="2519"/>
                  </a:lnSpc>
                  <a:defRPr/>
                </a:pPr>
                <a:endParaRPr lang="en-US" sz="2800" kern="0">
                  <a:solidFill>
                    <a:sysClr val="window" lastClr="FFFFFF"/>
                  </a:solidFill>
                  <a:latin typeface="Calibri"/>
                </a:endParaRPr>
              </a:p>
            </p:txBody>
          </p:sp>
          <p:sp>
            <p:nvSpPr>
              <p:cNvPr id="29" name="Chevron 28"/>
              <p:cNvSpPr/>
              <p:nvPr/>
            </p:nvSpPr>
            <p:spPr>
              <a:xfrm rot="10800000" flipH="1" flipV="1">
                <a:off x="586229" y="7772400"/>
                <a:ext cx="609599" cy="609600"/>
              </a:xfrm>
              <a:prstGeom prst="chevron">
                <a:avLst/>
              </a:prstGeom>
              <a:solidFill>
                <a:srgbClr val="F79646">
                  <a:lumMod val="75000"/>
                </a:srgbClr>
              </a:solidFill>
              <a:ln w="25400" cap="flat" cmpd="sng" algn="ctr">
                <a:noFill/>
                <a:prstDash val="solid"/>
              </a:ln>
              <a:effectLst/>
            </p:spPr>
            <p:txBody>
              <a:bodyPr rtlCol="0" anchor="ctr"/>
              <a:lstStyle/>
              <a:p>
                <a:pPr algn="ctr" defTabSz="383957">
                  <a:lnSpc>
                    <a:spcPts val="2519"/>
                  </a:lnSpc>
                  <a:defRPr/>
                </a:pPr>
                <a:endParaRPr lang="en-US" sz="2800" kern="0">
                  <a:solidFill>
                    <a:sysClr val="window" lastClr="FFFFFF"/>
                  </a:solidFill>
                  <a:latin typeface="Calibri"/>
                </a:endParaRPr>
              </a:p>
            </p:txBody>
          </p:sp>
        </p:grpSp>
      </p:grpSp>
      <p:grpSp>
        <p:nvGrpSpPr>
          <p:cNvPr id="6" name="Group 5"/>
          <p:cNvGrpSpPr/>
          <p:nvPr/>
        </p:nvGrpSpPr>
        <p:grpSpPr>
          <a:xfrm>
            <a:off x="381000" y="3581406"/>
            <a:ext cx="5410200" cy="1815882"/>
            <a:chOff x="586229" y="10058400"/>
            <a:chExt cx="11201399" cy="3314425"/>
          </a:xfrm>
        </p:grpSpPr>
        <p:sp>
          <p:nvSpPr>
            <p:cNvPr id="31" name="Rectangle 30"/>
            <p:cNvSpPr/>
            <p:nvPr/>
          </p:nvSpPr>
          <p:spPr>
            <a:xfrm>
              <a:off x="1982787" y="10058400"/>
              <a:ext cx="9804841" cy="3314425"/>
            </a:xfrm>
            <a:prstGeom prst="rect">
              <a:avLst/>
            </a:prstGeom>
          </p:spPr>
          <p:txBody>
            <a:bodyPr wrap="square">
              <a:spAutoFit/>
            </a:bodyPr>
            <a:lstStyle/>
            <a:p>
              <a:pPr>
                <a:spcBef>
                  <a:spcPct val="50000"/>
                </a:spcBef>
              </a:pPr>
              <a:r>
                <a:rPr lang="en-US" sz="2800" b="1">
                  <a:solidFill>
                    <a:schemeClr val="accent6">
                      <a:lumMod val="75000"/>
                    </a:schemeClr>
                  </a:solidFill>
                  <a:latin typeface="Arial" pitchFamily="34" charset="0"/>
                  <a:cs typeface="Arial" pitchFamily="34" charset="0"/>
                </a:rPr>
                <a:t>Là một bản án đanh thép, đẫm máu và nước mắt ; chứa đựng yếu tố của bản tuyên ngôn nhân quyền.</a:t>
              </a:r>
            </a:p>
          </p:txBody>
        </p:sp>
        <p:grpSp>
          <p:nvGrpSpPr>
            <p:cNvPr id="4" name="Group 3"/>
            <p:cNvGrpSpPr/>
            <p:nvPr/>
          </p:nvGrpSpPr>
          <p:grpSpPr>
            <a:xfrm>
              <a:off x="586229" y="10134599"/>
              <a:ext cx="1091757" cy="897195"/>
              <a:chOff x="586229" y="10134600"/>
              <a:chExt cx="1091757" cy="609600"/>
            </a:xfrm>
          </p:grpSpPr>
          <p:sp>
            <p:nvSpPr>
              <p:cNvPr id="32" name="Chevron 31"/>
              <p:cNvSpPr/>
              <p:nvPr/>
            </p:nvSpPr>
            <p:spPr>
              <a:xfrm rot="10800000" flipH="1" flipV="1">
                <a:off x="1068387" y="10134600"/>
                <a:ext cx="609599" cy="609600"/>
              </a:xfrm>
              <a:prstGeom prst="chevron">
                <a:avLst/>
              </a:prstGeom>
              <a:solidFill>
                <a:schemeClr val="accent6">
                  <a:lumMod val="75000"/>
                </a:schemeClr>
              </a:solidFill>
              <a:ln w="25400" cap="flat" cmpd="sng" algn="ctr">
                <a:noFill/>
                <a:prstDash val="solid"/>
              </a:ln>
              <a:effectLst/>
            </p:spPr>
            <p:txBody>
              <a:bodyPr rtlCol="0" anchor="ctr"/>
              <a:lstStyle/>
              <a:p>
                <a:pPr algn="ctr" defTabSz="383957">
                  <a:lnSpc>
                    <a:spcPts val="2519"/>
                  </a:lnSpc>
                  <a:defRPr/>
                </a:pPr>
                <a:endParaRPr lang="en-US" sz="2800" kern="0">
                  <a:solidFill>
                    <a:sysClr val="window" lastClr="FFFFFF"/>
                  </a:solidFill>
                  <a:latin typeface="Calibri"/>
                </a:endParaRPr>
              </a:p>
            </p:txBody>
          </p:sp>
          <p:sp>
            <p:nvSpPr>
              <p:cNvPr id="33" name="Chevron 32"/>
              <p:cNvSpPr/>
              <p:nvPr/>
            </p:nvSpPr>
            <p:spPr>
              <a:xfrm rot="10800000" flipH="1" flipV="1">
                <a:off x="586229" y="10134600"/>
                <a:ext cx="609599" cy="609600"/>
              </a:xfrm>
              <a:prstGeom prst="chevron">
                <a:avLst/>
              </a:prstGeom>
              <a:solidFill>
                <a:srgbClr val="F79646">
                  <a:lumMod val="75000"/>
                </a:srgbClr>
              </a:solidFill>
              <a:ln w="25400" cap="flat" cmpd="sng" algn="ctr">
                <a:noFill/>
                <a:prstDash val="solid"/>
              </a:ln>
              <a:effectLst/>
            </p:spPr>
            <p:txBody>
              <a:bodyPr rtlCol="0" anchor="ctr"/>
              <a:lstStyle/>
              <a:p>
                <a:pPr algn="ctr" defTabSz="383957">
                  <a:lnSpc>
                    <a:spcPts val="2519"/>
                  </a:lnSpc>
                  <a:defRPr/>
                </a:pPr>
                <a:endParaRPr lang="en-US" sz="2800" kern="0">
                  <a:solidFill>
                    <a:sysClr val="window" lastClr="FFFFFF"/>
                  </a:solidFill>
                  <a:latin typeface="Calibri"/>
                </a:endParaRPr>
              </a:p>
            </p:txBody>
          </p:sp>
        </p:grpSp>
      </p:grpSp>
      <p:sp>
        <p:nvSpPr>
          <p:cNvPr id="48" name="Rectangle 47"/>
          <p:cNvSpPr/>
          <p:nvPr/>
        </p:nvSpPr>
        <p:spPr>
          <a:xfrm>
            <a:off x="698135" y="457200"/>
            <a:ext cx="5931267" cy="469658"/>
          </a:xfrm>
          <a:prstGeom prst="rect">
            <a:avLst/>
          </a:prstGeom>
        </p:spPr>
        <p:txBody>
          <a:bodyPr wrap="square" lIns="38396" tIns="19198" rIns="38396" bIns="19198">
            <a:spAutoFit/>
          </a:bodyPr>
          <a:lstStyle/>
          <a:p>
            <a:r>
              <a:rPr lang="en-US" sz="2800" b="1" dirty="0" smtClean="0">
                <a:solidFill>
                  <a:srgbClr val="FF0000"/>
                </a:solidFill>
                <a:latin typeface="Tahoma" pitchFamily="34" charset="0"/>
                <a:ea typeface="Tahoma" pitchFamily="34" charset="0"/>
                <a:cs typeface="Tahoma" pitchFamily="34" charset="0"/>
              </a:rPr>
              <a:t>2.2. </a:t>
            </a:r>
            <a:r>
              <a:rPr lang="en-US" sz="2800" b="1" dirty="0" err="1" smtClean="0">
                <a:solidFill>
                  <a:srgbClr val="FF0000"/>
                </a:solidFill>
                <a:latin typeface="Tahoma" pitchFamily="34" charset="0"/>
                <a:ea typeface="Tahoma" pitchFamily="34" charset="0"/>
                <a:cs typeface="Tahoma" pitchFamily="34" charset="0"/>
              </a:rPr>
              <a:t>Bản</a:t>
            </a:r>
            <a:r>
              <a:rPr lang="en-US" sz="2800" b="1" dirty="0" smtClean="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cáo</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trạng</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tội</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ác</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kẻ</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thù</a:t>
            </a:r>
            <a:endParaRPr lang="en-US" sz="2800" b="1" dirty="0">
              <a:solidFill>
                <a:srgbClr val="FF0000"/>
              </a:solidFill>
              <a:latin typeface="Tahoma" pitchFamily="34" charset="0"/>
              <a:ea typeface="Tahoma" pitchFamily="34" charset="0"/>
              <a:cs typeface="Tahoma" pitchFamily="34" charset="0"/>
            </a:endParaRPr>
          </a:p>
        </p:txBody>
      </p:sp>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8830"/>
          <a:stretch/>
        </p:blipFill>
        <p:spPr>
          <a:xfrm flipH="1">
            <a:off x="5629137" y="2144553"/>
            <a:ext cx="3513172" cy="4520721"/>
          </a:xfrm>
          <a:prstGeom prst="rect">
            <a:avLst/>
          </a:prstGeom>
        </p:spPr>
      </p:pic>
    </p:spTree>
    <p:extLst>
      <p:ext uri="{BB962C8B-B14F-4D97-AF65-F5344CB8AC3E}">
        <p14:creationId xmlns:p14="http://schemas.microsoft.com/office/powerpoint/2010/main" val="8435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custDataLst>
              <p:tags r:id="rId1"/>
            </p:custDataLst>
          </p:nvPr>
        </p:nvSpPr>
        <p:spPr>
          <a:xfrm>
            <a:off x="181691" y="139013"/>
            <a:ext cx="8809911" cy="1384995"/>
          </a:xfrm>
          <a:prstGeom prst="rect">
            <a:avLst/>
          </a:prstGeom>
          <a:noFill/>
        </p:spPr>
        <p:txBody>
          <a:bodyPr wrap="square" rtlCol="0">
            <a:spAutoFit/>
            <a:scene3d>
              <a:camera prst="orthographicFront"/>
              <a:lightRig rig="threePt" dir="t"/>
            </a:scene3d>
          </a:bodyPr>
          <a:lstStyle/>
          <a:p>
            <a:pPr marL="0" lvl="1" indent="0" algn="l">
              <a:buFont typeface="+mj-lt"/>
              <a:buNone/>
            </a:pPr>
            <a:r>
              <a:rPr lang="en-US" sz="2800" b="1" dirty="0" smtClean="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2.3.</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sz="2800" b="1" dirty="0" err="1" smtClean="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Hình</a:t>
            </a:r>
            <a:r>
              <a:rPr lang="en-US" sz="2800" b="1" dirty="0" smtClean="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tượng</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người</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chủ</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tướng</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Lê</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Lợi</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và</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những</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năm</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tháng</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gian</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khổ</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smtClean="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buổi</a:t>
            </a:r>
            <a:r>
              <a:rPr lang="en-US" sz="2800" b="1" dirty="0" smtClean="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đầu</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của</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cuộc</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khởi</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nghĩa</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Lam </a:t>
            </a:r>
            <a:r>
              <a:rPr lang="en-US" sz="2800" b="1" dirty="0" err="1">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Sơn</a:t>
            </a:r>
            <a:r>
              <a:rPr lang="en-US" sz="2800"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smtClean="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a. </a:t>
            </a:r>
            <a:r>
              <a:rPr sz="2800" b="1" dirty="0" err="1" smtClean="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H</a:t>
            </a:r>
            <a:r>
              <a:rPr lang="en-US" sz="280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ình</a:t>
            </a:r>
            <a:r>
              <a:rPr lang="en-US" sz="280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800" b="1" dirty="0" err="1">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tượng</a:t>
            </a:r>
            <a:r>
              <a:rPr lang="en-US" sz="2800" b="1" dirty="0">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tướng</a:t>
            </a:r>
            <a:r>
              <a:rPr lang="en-US" sz="2800" b="1" dirty="0">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Lê</a:t>
            </a:r>
            <a:r>
              <a:rPr lang="en-US" sz="2800" b="1" dirty="0">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lang="en-US" sz="2800" b="1" dirty="0" err="1">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Lợi</a:t>
            </a:r>
            <a:endParaRPr lang="en-US" sz="2800" b="1" dirty="0">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5" name="Text Box 4"/>
          <p:cNvSpPr txBox="1"/>
          <p:nvPr/>
        </p:nvSpPr>
        <p:spPr>
          <a:xfrm>
            <a:off x="-18574" y="1447800"/>
            <a:ext cx="7850029" cy="861774"/>
          </a:xfrm>
          <a:prstGeom prst="rect">
            <a:avLst/>
          </a:prstGeom>
          <a:noFill/>
        </p:spPr>
        <p:txBody>
          <a:bodyPr wrap="square" rtlCol="0" anchor="t">
            <a:spAutoFit/>
          </a:bodyPr>
          <a:lstStyle/>
          <a:p>
            <a:pPr marL="342900" indent="-342900">
              <a:buFont typeface="Wingdings" panose="05000000000000000000" charset="0"/>
              <a:buChar char="ü"/>
            </a:pPr>
            <a:r>
              <a:rPr lang="en-US" sz="2500" dirty="0" err="1">
                <a:latin typeface="Times New Roman" panose="02020603050405020304" charset="0"/>
                <a:cs typeface="Times New Roman" panose="02020603050405020304" charset="0"/>
                <a:sym typeface="+mn-ea"/>
              </a:rPr>
              <a:t>Hình</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tượng</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tâm</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lí</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được</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miêu</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tả</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bằng</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bút</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pháp</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chủ</a:t>
            </a:r>
            <a:r>
              <a:rPr lang="en-US" sz="2500" dirty="0">
                <a:latin typeface="Times New Roman" panose="02020603050405020304" charset="0"/>
                <a:cs typeface="Times New Roman" panose="02020603050405020304" charset="0"/>
                <a:sym typeface="+mn-ea"/>
              </a:rPr>
              <a:t> </a:t>
            </a:r>
            <a:r>
              <a:rPr lang="en-US" sz="2500" dirty="0" err="1">
                <a:latin typeface="Times New Roman" panose="02020603050405020304" charset="0"/>
                <a:cs typeface="Times New Roman" panose="02020603050405020304" charset="0"/>
                <a:sym typeface="+mn-ea"/>
              </a:rPr>
              <a:t>yếu</a:t>
            </a:r>
            <a:r>
              <a:rPr lang="en-US" sz="2500" dirty="0">
                <a:latin typeface="Times New Roman" panose="02020603050405020304" charset="0"/>
                <a:cs typeface="Times New Roman" panose="02020603050405020304" charset="0"/>
                <a:sym typeface="+mn-ea"/>
              </a:rPr>
              <a:t>: </a:t>
            </a:r>
            <a:r>
              <a:rPr lang="en-US" sz="2500" b="1" i="1" dirty="0" err="1">
                <a:latin typeface="Times New Roman" panose="02020603050405020304" charset="0"/>
                <a:cs typeface="Times New Roman" panose="02020603050405020304" charset="0"/>
                <a:sym typeface="+mn-ea"/>
              </a:rPr>
              <a:t>tự</a:t>
            </a:r>
            <a:r>
              <a:rPr lang="en-US" sz="2500" b="1" i="1" dirty="0">
                <a:latin typeface="Times New Roman" panose="02020603050405020304" charset="0"/>
                <a:cs typeface="Times New Roman" panose="02020603050405020304" charset="0"/>
                <a:sym typeface="+mn-ea"/>
              </a:rPr>
              <a:t> </a:t>
            </a:r>
            <a:r>
              <a:rPr lang="en-US" sz="2500" b="1" i="1" dirty="0" err="1">
                <a:latin typeface="Times New Roman" panose="02020603050405020304" charset="0"/>
                <a:cs typeface="Times New Roman" panose="02020603050405020304" charset="0"/>
                <a:sym typeface="+mn-ea"/>
              </a:rPr>
              <a:t>sự</a:t>
            </a:r>
            <a:r>
              <a:rPr lang="en-US" sz="2500" b="1" i="1" dirty="0">
                <a:latin typeface="Times New Roman" panose="02020603050405020304" charset="0"/>
                <a:cs typeface="Times New Roman" panose="02020603050405020304" charset="0"/>
                <a:sym typeface="+mn-ea"/>
              </a:rPr>
              <a:t> - </a:t>
            </a:r>
            <a:r>
              <a:rPr lang="en-US" sz="2500" b="1" i="1" dirty="0" err="1">
                <a:latin typeface="Times New Roman" panose="02020603050405020304" charset="0"/>
                <a:cs typeface="Times New Roman" panose="02020603050405020304" charset="0"/>
                <a:sym typeface="+mn-ea"/>
              </a:rPr>
              <a:t>trữ</a:t>
            </a:r>
            <a:r>
              <a:rPr lang="en-US" sz="2500" b="1" i="1" dirty="0">
                <a:latin typeface="Times New Roman" panose="02020603050405020304" charset="0"/>
                <a:cs typeface="Times New Roman" panose="02020603050405020304" charset="0"/>
                <a:sym typeface="+mn-ea"/>
              </a:rPr>
              <a:t> </a:t>
            </a:r>
            <a:r>
              <a:rPr lang="en-US" sz="2500" b="1" i="1" dirty="0" err="1">
                <a:latin typeface="Times New Roman" panose="02020603050405020304" charset="0"/>
                <a:cs typeface="Times New Roman" panose="02020603050405020304" charset="0"/>
                <a:sym typeface="+mn-ea"/>
              </a:rPr>
              <a:t>tình</a:t>
            </a:r>
            <a:r>
              <a:rPr lang="en-US" sz="2500" b="1" i="1" dirty="0">
                <a:latin typeface="Times New Roman" panose="02020603050405020304" charset="0"/>
                <a:cs typeface="Times New Roman" panose="02020603050405020304" charset="0"/>
                <a:sym typeface="+mn-ea"/>
              </a:rPr>
              <a:t>.</a:t>
            </a:r>
            <a:endParaRPr lang="en-US" sz="2500" dirty="0">
              <a:latin typeface="Times New Roman" panose="02020603050405020304" charset="0"/>
              <a:cs typeface="Times New Roman" panose="02020603050405020304" charset="0"/>
              <a:sym typeface="+mn-ea"/>
            </a:endParaRPr>
          </a:p>
        </p:txBody>
      </p:sp>
      <p:sp>
        <p:nvSpPr>
          <p:cNvPr id="4" name="Text Box 3"/>
          <p:cNvSpPr txBox="1"/>
          <p:nvPr/>
        </p:nvSpPr>
        <p:spPr>
          <a:xfrm>
            <a:off x="-18575" y="2535972"/>
            <a:ext cx="5503545" cy="4093428"/>
          </a:xfrm>
          <a:prstGeom prst="rect">
            <a:avLst/>
          </a:prstGeom>
          <a:noFill/>
        </p:spPr>
        <p:txBody>
          <a:bodyPr wrap="square" rtlCol="0" anchor="t">
            <a:spAutoFit/>
          </a:bodyPr>
          <a:lstStyle/>
          <a:p>
            <a:r>
              <a:rPr lang="en-US" sz="2000" b="1" dirty="0">
                <a:latin typeface="Times New Roman" panose="02020603050405020304" charset="0"/>
                <a:cs typeface="Times New Roman" panose="02020603050405020304" charset="0"/>
              </a:rPr>
              <a:t>Ta </a:t>
            </a:r>
            <a:r>
              <a:rPr lang="en-US" sz="2000" b="1" dirty="0" err="1">
                <a:latin typeface="Times New Roman" panose="02020603050405020304" charset="0"/>
                <a:cs typeface="Times New Roman" panose="02020603050405020304" charset="0"/>
              </a:rPr>
              <a:t>đây</a:t>
            </a:r>
            <a:r>
              <a:rPr lang="en-US" sz="2000" b="1"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Núi</a:t>
            </a:r>
            <a:r>
              <a:rPr lang="en-US" sz="2000" dirty="0">
                <a:latin typeface="Times New Roman" panose="02020603050405020304" charset="0"/>
                <a:cs typeface="Times New Roman" panose="02020603050405020304" charset="0"/>
              </a:rPr>
              <a:t> Lam </a:t>
            </a:r>
            <a:r>
              <a:rPr lang="en-US" sz="2000" dirty="0" err="1">
                <a:latin typeface="Times New Roman" panose="02020603050405020304" charset="0"/>
                <a:cs typeface="Times New Roman" panose="02020603050405020304" charset="0"/>
              </a:rPr>
              <a:t>sơn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dấy</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nghĩa</a:t>
            </a:r>
            <a:r>
              <a:rPr lang="en-US" sz="2000" dirty="0">
                <a:latin typeface="Times New Roman" panose="02020603050405020304" charset="0"/>
                <a:cs typeface="Times New Roman" panose="02020603050405020304" charset="0"/>
              </a:rPr>
              <a:t>,</a:t>
            </a:r>
          </a:p>
          <a:p>
            <a:r>
              <a:rPr lang="en-US" sz="2000" b="1" dirty="0" err="1">
                <a:latin typeface="Times New Roman" panose="02020603050405020304" charset="0"/>
                <a:cs typeface="Times New Roman" panose="02020603050405020304" charset="0"/>
              </a:rPr>
              <a:t>Chốn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hoang</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dã</a:t>
            </a:r>
            <a:r>
              <a:rPr lang="en-US" sz="2000" b="1"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nương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mình</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Ngẫm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thù</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lớn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há</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đội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trời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chung</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Căm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giặc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nước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thề</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không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cùng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sống</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Đau</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lòng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nhức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óc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chốc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đà</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mười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mấy</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năm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trời</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Nếm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mật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nằm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gai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há</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phải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một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hai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sớm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tối</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Quên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ăn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vì</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giận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sách</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lược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thao</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suy</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xét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đã</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tinh</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Ngẫm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trước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đến</a:t>
            </a:r>
            <a:r>
              <a:rPr lang="en-US" sz="2000" dirty="0">
                <a:latin typeface="Times New Roman" panose="02020603050405020304" charset="0"/>
                <a:cs typeface="Times New Roman" panose="02020603050405020304" charset="0"/>
              </a:rPr>
              <a:t> nay, </a:t>
            </a:r>
            <a:r>
              <a:rPr lang="en-US" sz="2000" dirty="0" err="1">
                <a:latin typeface="Times New Roman" panose="02020603050405020304" charset="0"/>
                <a:cs typeface="Times New Roman" panose="02020603050405020304" charset="0"/>
              </a:rPr>
              <a:t>lẽ</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hưng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phế</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đắn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đo</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càng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kĩ</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Những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trằn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trọc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trong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cơn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mộng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mị</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Chỉ</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băn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khoăn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một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nỗi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đồ</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hồi</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Vừa</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khi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cờ</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nghĩa</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dấy</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lên</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Chính</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lúc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quân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thù</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đang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mạnh</a:t>
            </a:r>
            <a:r>
              <a:rPr lang="en-US" sz="2000" dirty="0">
                <a:latin typeface="Times New Roman" panose="02020603050405020304" charset="0"/>
                <a:cs typeface="Times New Roman" panose="02020603050405020304" charset="0"/>
              </a:rPr>
              <a:t>.</a:t>
            </a:r>
          </a:p>
        </p:txBody>
      </p:sp>
      <p:sp>
        <p:nvSpPr>
          <p:cNvPr id="32" name="Right Arrow 31"/>
          <p:cNvSpPr/>
          <p:nvPr/>
        </p:nvSpPr>
        <p:spPr>
          <a:xfrm>
            <a:off x="4724401" y="2065020"/>
            <a:ext cx="391478" cy="144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410200" y="1833886"/>
            <a:ext cx="3581400" cy="830997"/>
          </a:xfrm>
          <a:prstGeom prst="rect">
            <a:avLst/>
          </a:prstGeom>
          <a:noFill/>
        </p:spPr>
        <p:txBody>
          <a:bodyPr wrap="square" rtlCol="0">
            <a:spAutoFit/>
          </a:bodyPr>
          <a:lstStyle/>
          <a:p>
            <a:r>
              <a:rPr lang="en-US" sz="2400" dirty="0" err="1">
                <a:solidFill>
                  <a:srgbClr val="0000CC"/>
                </a:solidFill>
                <a:latin typeface="Times New Roman" panose="02020603050405020304" charset="0"/>
                <a:cs typeface="Times New Roman" panose="02020603050405020304" charset="0"/>
              </a:rPr>
              <a:t>Cách</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xưng</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hô</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khiêm</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nhường</a:t>
            </a:r>
            <a:endParaRPr lang="en-US" sz="2400" dirty="0">
              <a:solidFill>
                <a:srgbClr val="0000CC"/>
              </a:solidFill>
              <a:latin typeface="Times New Roman" panose="02020603050405020304" charset="0"/>
              <a:cs typeface="Times New Roman" panose="02020603050405020304" charset="0"/>
            </a:endParaRPr>
          </a:p>
        </p:txBody>
      </p:sp>
      <p:sp>
        <p:nvSpPr>
          <p:cNvPr id="8" name="Text Box 7"/>
          <p:cNvSpPr txBox="1"/>
          <p:nvPr/>
        </p:nvSpPr>
        <p:spPr>
          <a:xfrm>
            <a:off x="4879662" y="2572393"/>
            <a:ext cx="4258151" cy="475615"/>
          </a:xfrm>
          <a:prstGeom prst="rect">
            <a:avLst/>
          </a:prstGeom>
          <a:noFill/>
        </p:spPr>
        <p:txBody>
          <a:bodyPr wrap="square" rtlCol="0">
            <a:spAutoFit/>
          </a:bodyPr>
          <a:lstStyle/>
          <a:p>
            <a:pPr algn="ctr"/>
            <a:r>
              <a:rPr lang="en-US" sz="2400" b="1" u="sng" dirty="0" err="1">
                <a:solidFill>
                  <a:schemeClr val="accent2">
                    <a:lumMod val="75000"/>
                  </a:schemeClr>
                </a:solidFill>
                <a:latin typeface="Times New Roman" panose="02020603050405020304" charset="0"/>
                <a:cs typeface="Times New Roman" panose="02020603050405020304" charset="0"/>
              </a:rPr>
              <a:t>Nguồn</a:t>
            </a:r>
            <a:r>
              <a:rPr lang="en-US" sz="2400" b="1" u="sng" dirty="0">
                <a:solidFill>
                  <a:schemeClr val="accent2">
                    <a:lumMod val="75000"/>
                  </a:schemeClr>
                </a:solidFill>
                <a:latin typeface="Times New Roman" panose="02020603050405020304" charset="0"/>
                <a:cs typeface="Times New Roman" panose="02020603050405020304" charset="0"/>
              </a:rPr>
              <a:t> </a:t>
            </a:r>
            <a:r>
              <a:rPr lang="en-US" sz="2400" b="1" u="sng" dirty="0" err="1">
                <a:solidFill>
                  <a:schemeClr val="accent2">
                    <a:lumMod val="75000"/>
                  </a:schemeClr>
                </a:solidFill>
                <a:latin typeface="Times New Roman" panose="02020603050405020304" charset="0"/>
                <a:cs typeface="Times New Roman" panose="02020603050405020304" charset="0"/>
              </a:rPr>
              <a:t>gốc</a:t>
            </a:r>
            <a:r>
              <a:rPr lang="en-US" sz="2400" b="1" u="sng" dirty="0">
                <a:solidFill>
                  <a:schemeClr val="accent2">
                    <a:lumMod val="75000"/>
                  </a:schemeClr>
                </a:solidFill>
                <a:latin typeface="Times New Roman" panose="02020603050405020304" charset="0"/>
                <a:cs typeface="Times New Roman" panose="02020603050405020304" charset="0"/>
              </a:rPr>
              <a:t> </a:t>
            </a:r>
            <a:r>
              <a:rPr lang="en-US" sz="2400" b="1" u="sng" dirty="0" err="1">
                <a:solidFill>
                  <a:schemeClr val="accent2">
                    <a:lumMod val="75000"/>
                  </a:schemeClr>
                </a:solidFill>
                <a:latin typeface="Times New Roman" panose="02020603050405020304" charset="0"/>
                <a:cs typeface="Times New Roman" panose="02020603050405020304" charset="0"/>
              </a:rPr>
              <a:t>xuất</a:t>
            </a:r>
            <a:r>
              <a:rPr lang="en-US" sz="2400" b="1" u="sng" dirty="0">
                <a:solidFill>
                  <a:schemeClr val="accent2">
                    <a:lumMod val="75000"/>
                  </a:schemeClr>
                </a:solidFill>
                <a:latin typeface="Times New Roman" panose="02020603050405020304" charset="0"/>
                <a:cs typeface="Times New Roman" panose="02020603050405020304" charset="0"/>
              </a:rPr>
              <a:t> </a:t>
            </a:r>
            <a:r>
              <a:rPr lang="en-US" sz="2400" b="1" u="sng" dirty="0" err="1">
                <a:solidFill>
                  <a:schemeClr val="accent2">
                    <a:lumMod val="75000"/>
                  </a:schemeClr>
                </a:solidFill>
                <a:latin typeface="Times New Roman" panose="02020603050405020304" charset="0"/>
                <a:cs typeface="Times New Roman" panose="02020603050405020304" charset="0"/>
              </a:rPr>
              <a:t>thân</a:t>
            </a:r>
            <a:r>
              <a:rPr lang="en-US" sz="2400" b="1" u="sng" dirty="0">
                <a:solidFill>
                  <a:schemeClr val="accent2">
                    <a:lumMod val="75000"/>
                  </a:schemeClr>
                </a:solidFill>
                <a:latin typeface="Times New Roman" panose="02020603050405020304" charset="0"/>
                <a:cs typeface="Times New Roman" panose="02020603050405020304" charset="0"/>
              </a:rPr>
              <a:t>:</a:t>
            </a:r>
          </a:p>
        </p:txBody>
      </p:sp>
      <p:sp>
        <p:nvSpPr>
          <p:cNvPr id="10" name="Right Arrow 9"/>
          <p:cNvSpPr/>
          <p:nvPr/>
        </p:nvSpPr>
        <p:spPr>
          <a:xfrm>
            <a:off x="5105401" y="3154680"/>
            <a:ext cx="391478" cy="144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p:cNvSpPr txBox="1"/>
          <p:nvPr/>
        </p:nvSpPr>
        <p:spPr>
          <a:xfrm>
            <a:off x="5840730" y="2988954"/>
            <a:ext cx="3013234" cy="475615"/>
          </a:xfrm>
          <a:prstGeom prst="rect">
            <a:avLst/>
          </a:prstGeom>
          <a:noFill/>
        </p:spPr>
        <p:txBody>
          <a:bodyPr wrap="square" rtlCol="0">
            <a:spAutoFit/>
          </a:bodyPr>
          <a:lstStyle/>
          <a:p>
            <a:r>
              <a:rPr lang="en-US" sz="2500">
                <a:solidFill>
                  <a:srgbClr val="0000CC"/>
                </a:solidFill>
                <a:latin typeface="Times New Roman" panose="02020603050405020304" charset="0"/>
                <a:cs typeface="Times New Roman" panose="02020603050405020304" charset="0"/>
              </a:rPr>
              <a:t>Bình thường</a:t>
            </a:r>
          </a:p>
        </p:txBody>
      </p:sp>
      <p:sp>
        <p:nvSpPr>
          <p:cNvPr id="13" name="Right Arrow 12"/>
          <p:cNvSpPr/>
          <p:nvPr/>
        </p:nvSpPr>
        <p:spPr>
          <a:xfrm>
            <a:off x="5105401" y="3544570"/>
            <a:ext cx="391478" cy="144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5645794" y="3366136"/>
            <a:ext cx="3345809" cy="477054"/>
          </a:xfrm>
          <a:prstGeom prst="rect">
            <a:avLst/>
          </a:prstGeom>
          <a:noFill/>
        </p:spPr>
        <p:txBody>
          <a:bodyPr wrap="square" rtlCol="0">
            <a:spAutoFit/>
          </a:bodyPr>
          <a:lstStyle/>
          <a:p>
            <a:r>
              <a:rPr lang="en-US" sz="2500" b="1" dirty="0" err="1">
                <a:solidFill>
                  <a:srgbClr val="0000CC"/>
                </a:solidFill>
                <a:latin typeface="Times New Roman" panose="02020603050405020304" charset="0"/>
                <a:cs typeface="Times New Roman" panose="02020603050405020304" charset="0"/>
                <a:sym typeface="+mn-ea"/>
              </a:rPr>
              <a:t>Người</a:t>
            </a:r>
            <a:r>
              <a:rPr lang="en-US" sz="2500" b="1"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anh</a:t>
            </a:r>
            <a:r>
              <a:rPr lang="en-US" sz="2500" b="1"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hùng</a:t>
            </a:r>
            <a:r>
              <a:rPr lang="en-US" sz="2500" b="1"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áo</a:t>
            </a:r>
            <a:r>
              <a:rPr lang="en-US" sz="2500" b="1"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vải</a:t>
            </a:r>
            <a:endParaRPr lang="en-US" sz="2500" b="1" dirty="0">
              <a:solidFill>
                <a:srgbClr val="0000CC"/>
              </a:solidFill>
              <a:latin typeface="Times New Roman" panose="02020603050405020304" charset="0"/>
              <a:cs typeface="Times New Roman" panose="02020603050405020304" charset="0"/>
              <a:sym typeface="+mn-ea"/>
            </a:endParaRPr>
          </a:p>
        </p:txBody>
      </p:sp>
      <p:pic>
        <p:nvPicPr>
          <p:cNvPr id="15" name="Content Placeholder 14"/>
          <p:cNvPicPr>
            <a:picLocks noGrp="1" noChangeAspect="1"/>
          </p:cNvPicPr>
          <p:nvPr>
            <p:ph idx="1"/>
          </p:nvPr>
        </p:nvPicPr>
        <p:blipFill>
          <a:blip r:embed="rId4"/>
          <a:stretch>
            <a:fillRect/>
          </a:stretch>
        </p:blipFill>
        <p:spPr>
          <a:xfrm>
            <a:off x="4445321" y="2286000"/>
            <a:ext cx="964883" cy="4528820"/>
          </a:xfrm>
          <a:prstGeom prst="rect">
            <a:avLst/>
          </a:prstGeom>
        </p:spPr>
      </p:pic>
      <p:sp>
        <p:nvSpPr>
          <p:cNvPr id="17" name="Text Box 16"/>
          <p:cNvSpPr txBox="1"/>
          <p:nvPr/>
        </p:nvSpPr>
        <p:spPr>
          <a:xfrm>
            <a:off x="5080163" y="3962408"/>
            <a:ext cx="3911441" cy="475615"/>
          </a:xfrm>
          <a:prstGeom prst="rect">
            <a:avLst/>
          </a:prstGeom>
          <a:noFill/>
        </p:spPr>
        <p:txBody>
          <a:bodyPr wrap="square" rtlCol="0">
            <a:spAutoFit/>
          </a:bodyPr>
          <a:lstStyle/>
          <a:p>
            <a:r>
              <a:rPr lang="en-US" sz="2500" dirty="0" err="1">
                <a:solidFill>
                  <a:srgbClr val="0000CC"/>
                </a:solidFill>
                <a:latin typeface="Times New Roman" panose="02020603050405020304" charset="0"/>
                <a:cs typeface="Times New Roman" panose="02020603050405020304" charset="0"/>
                <a:sym typeface="+mn-ea"/>
              </a:rPr>
              <a:t>Có</a:t>
            </a:r>
            <a:r>
              <a:rPr lang="en-US" sz="2500" dirty="0">
                <a:solidFill>
                  <a:srgbClr val="0000CC"/>
                </a:solidFill>
                <a:latin typeface="Times New Roman" panose="02020603050405020304" charset="0"/>
                <a:cs typeface="Times New Roman" panose="02020603050405020304" charset="0"/>
                <a:sym typeface="+mn-ea"/>
              </a:rPr>
              <a:t> </a:t>
            </a:r>
            <a:r>
              <a:rPr lang="en-US" sz="2500" dirty="0" err="1">
                <a:solidFill>
                  <a:srgbClr val="0000CC"/>
                </a:solidFill>
                <a:latin typeface="Times New Roman" panose="02020603050405020304" charset="0"/>
                <a:cs typeface="Times New Roman" panose="02020603050405020304" charset="0"/>
                <a:sym typeface="+mn-ea"/>
              </a:rPr>
              <a:t>nội</a:t>
            </a:r>
            <a:r>
              <a:rPr lang="en-US" sz="2500" dirty="0">
                <a:solidFill>
                  <a:srgbClr val="0000CC"/>
                </a:solidFill>
                <a:latin typeface="Times New Roman" panose="02020603050405020304" charset="0"/>
                <a:cs typeface="Times New Roman" panose="02020603050405020304" charset="0"/>
                <a:sym typeface="+mn-ea"/>
              </a:rPr>
              <a:t> </a:t>
            </a:r>
            <a:r>
              <a:rPr lang="en-US" sz="2500" dirty="0" err="1">
                <a:solidFill>
                  <a:srgbClr val="0000CC"/>
                </a:solidFill>
                <a:latin typeface="Times New Roman" panose="02020603050405020304" charset="0"/>
                <a:cs typeface="Times New Roman" panose="02020603050405020304" charset="0"/>
                <a:sym typeface="+mn-ea"/>
              </a:rPr>
              <a:t>tâm</a:t>
            </a:r>
            <a:r>
              <a:rPr lang="en-US" sz="2500"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vận</a:t>
            </a:r>
            <a:r>
              <a:rPr lang="en-US" sz="2500" b="1"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động</a:t>
            </a:r>
            <a:r>
              <a:rPr lang="en-US" sz="2500" b="1"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dữ</a:t>
            </a:r>
            <a:r>
              <a:rPr lang="en-US" sz="2500" b="1" dirty="0">
                <a:solidFill>
                  <a:srgbClr val="0000CC"/>
                </a:solidFill>
                <a:latin typeface="Times New Roman" panose="02020603050405020304" charset="0"/>
                <a:cs typeface="Times New Roman" panose="02020603050405020304" charset="0"/>
                <a:sym typeface="+mn-ea"/>
              </a:rPr>
              <a:t> </a:t>
            </a:r>
            <a:r>
              <a:rPr lang="en-US" sz="2500" b="1" dirty="0" err="1">
                <a:solidFill>
                  <a:srgbClr val="0000CC"/>
                </a:solidFill>
                <a:latin typeface="Times New Roman" panose="02020603050405020304" charset="0"/>
                <a:cs typeface="Times New Roman" panose="02020603050405020304" charset="0"/>
                <a:sym typeface="+mn-ea"/>
              </a:rPr>
              <a:t>dội</a:t>
            </a:r>
            <a:r>
              <a:rPr lang="en-US" sz="2500" dirty="0">
                <a:solidFill>
                  <a:srgbClr val="0000CC"/>
                </a:solidFill>
                <a:latin typeface="Times New Roman" panose="02020603050405020304" charset="0"/>
                <a:cs typeface="Times New Roman" panose="02020603050405020304" charset="0"/>
                <a:sym typeface="+mn-ea"/>
              </a:rPr>
              <a:t> </a:t>
            </a:r>
            <a:endParaRPr lang="en-US" sz="2500" b="1" dirty="0">
              <a:solidFill>
                <a:srgbClr val="0000CC"/>
              </a:solidFill>
              <a:latin typeface="Times New Roman" panose="02020603050405020304" charset="0"/>
              <a:cs typeface="Times New Roman" panose="02020603050405020304" charset="0"/>
              <a:sym typeface="+mn-ea"/>
            </a:endParaRPr>
          </a:p>
        </p:txBody>
      </p:sp>
      <p:sp>
        <p:nvSpPr>
          <p:cNvPr id="18" name="Text Box 17"/>
          <p:cNvSpPr txBox="1"/>
          <p:nvPr/>
        </p:nvSpPr>
        <p:spPr>
          <a:xfrm>
            <a:off x="5257803" y="4572000"/>
            <a:ext cx="3657601" cy="2123658"/>
          </a:xfrm>
          <a:prstGeom prst="rect">
            <a:avLst/>
          </a:prstGeom>
          <a:noFill/>
        </p:spPr>
        <p:txBody>
          <a:bodyPr wrap="square" rtlCol="0" anchor="t">
            <a:spAutoFit/>
          </a:bodyPr>
          <a:lstStyle/>
          <a:p>
            <a:r>
              <a:rPr lang="en-US" sz="2200" dirty="0">
                <a:solidFill>
                  <a:srgbClr val="FF0000"/>
                </a:solidFill>
                <a:latin typeface="Times New Roman" panose="02020603050405020304" charset="0"/>
                <a:cs typeface="Times New Roman" panose="02020603050405020304" charset="0"/>
                <a:sym typeface="Symbol" panose="05050102010706020507" charset="0"/>
              </a:rPr>
              <a:t> </a:t>
            </a:r>
            <a:r>
              <a:rPr lang="en-US" sz="2200" dirty="0" err="1">
                <a:solidFill>
                  <a:srgbClr val="FF0000"/>
                </a:solidFill>
                <a:latin typeface="Times New Roman" panose="02020603050405020304" charset="0"/>
                <a:cs typeface="Times New Roman" panose="02020603050405020304" charset="0"/>
                <a:sym typeface="+mn-ea"/>
              </a:rPr>
              <a:t>Hình</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tượng</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Lê</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Lợi</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và</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Trần</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Quốc</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Tuấn</a:t>
            </a:r>
            <a:r>
              <a:rPr lang="en-US" sz="2200" dirty="0">
                <a:solidFill>
                  <a:srgbClr val="FF0000"/>
                </a:solidFill>
                <a:latin typeface="Times New Roman" panose="02020603050405020304" charset="0"/>
                <a:cs typeface="Times New Roman" panose="02020603050405020304" charset="0"/>
                <a:sym typeface="+mn-ea"/>
              </a:rPr>
              <a:t> (</a:t>
            </a:r>
            <a:r>
              <a:rPr lang="en-US" sz="2200" i="1" dirty="0" err="1">
                <a:solidFill>
                  <a:srgbClr val="FF0000"/>
                </a:solidFill>
                <a:latin typeface="Times New Roman" panose="02020603050405020304" charset="0"/>
                <a:cs typeface="Times New Roman" panose="02020603050405020304" charset="0"/>
                <a:sym typeface="+mn-ea"/>
              </a:rPr>
              <a:t>Hịch</a:t>
            </a:r>
            <a:r>
              <a:rPr lang="en-US" sz="2200" i="1" dirty="0">
                <a:solidFill>
                  <a:srgbClr val="FF0000"/>
                </a:solidFill>
                <a:latin typeface="Times New Roman" panose="02020603050405020304" charset="0"/>
                <a:cs typeface="Times New Roman" panose="02020603050405020304" charset="0"/>
                <a:sym typeface="+mn-ea"/>
              </a:rPr>
              <a:t> </a:t>
            </a:r>
            <a:r>
              <a:rPr lang="en-US" sz="2200" i="1" dirty="0" err="1">
                <a:solidFill>
                  <a:srgbClr val="FF0000"/>
                </a:solidFill>
                <a:latin typeface="Times New Roman" panose="02020603050405020304" charset="0"/>
                <a:cs typeface="Times New Roman" panose="02020603050405020304" charset="0"/>
                <a:sym typeface="+mn-ea"/>
              </a:rPr>
              <a:t>tướng</a:t>
            </a:r>
            <a:r>
              <a:rPr lang="en-US" sz="2200" i="1" dirty="0">
                <a:solidFill>
                  <a:srgbClr val="FF0000"/>
                </a:solidFill>
                <a:latin typeface="Times New Roman" panose="02020603050405020304" charset="0"/>
                <a:cs typeface="Times New Roman" panose="02020603050405020304" charset="0"/>
                <a:sym typeface="+mn-ea"/>
              </a:rPr>
              <a:t> </a:t>
            </a:r>
            <a:r>
              <a:rPr lang="en-US" sz="2200" i="1" dirty="0" err="1">
                <a:solidFill>
                  <a:srgbClr val="FF0000"/>
                </a:solidFill>
                <a:latin typeface="Times New Roman" panose="02020603050405020304" charset="0"/>
                <a:cs typeface="Times New Roman" panose="02020603050405020304" charset="0"/>
                <a:sym typeface="+mn-ea"/>
              </a:rPr>
              <a:t>sĩ</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đều</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có</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chung</a:t>
            </a:r>
            <a:r>
              <a:rPr lang="en-US" sz="2200" dirty="0">
                <a:solidFill>
                  <a:srgbClr val="FF0000"/>
                </a:solidFill>
                <a:latin typeface="Times New Roman" panose="02020603050405020304" charset="0"/>
                <a:cs typeface="Times New Roman" panose="02020603050405020304" charset="0"/>
                <a:sym typeface="+mn-ea"/>
              </a:rPr>
              <a:t> ý </a:t>
            </a:r>
            <a:r>
              <a:rPr lang="en-US" sz="2200" dirty="0" err="1">
                <a:solidFill>
                  <a:srgbClr val="FF0000"/>
                </a:solidFill>
                <a:latin typeface="Times New Roman" panose="02020603050405020304" charset="0"/>
                <a:cs typeface="Times New Roman" panose="02020603050405020304" charset="0"/>
                <a:sym typeface="+mn-ea"/>
              </a:rPr>
              <a:t>thức</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trách</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nhiệm</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cao</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với</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đất</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nước</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có</a:t>
            </a:r>
            <a:r>
              <a:rPr lang="en-US" sz="2200" dirty="0">
                <a:solidFill>
                  <a:srgbClr val="FF0000"/>
                </a:solidFill>
                <a:latin typeface="Times New Roman" panose="02020603050405020304" charset="0"/>
                <a:cs typeface="Times New Roman" panose="02020603050405020304" charset="0"/>
                <a:sym typeface="+mn-ea"/>
              </a:rPr>
              <a:t> ý </a:t>
            </a:r>
            <a:r>
              <a:rPr lang="en-US" sz="2200" dirty="0" err="1">
                <a:solidFill>
                  <a:srgbClr val="FF0000"/>
                </a:solidFill>
                <a:latin typeface="Times New Roman" panose="02020603050405020304" charset="0"/>
                <a:cs typeface="Times New Roman" panose="02020603050405020304" charset="0"/>
                <a:sym typeface="+mn-ea"/>
              </a:rPr>
              <a:t>chí</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hoài</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bão</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cao</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cả</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và</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lòng</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căm</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thù</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giặc</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sâu</a:t>
            </a:r>
            <a:r>
              <a:rPr lang="en-US" sz="2200" dirty="0">
                <a:solidFill>
                  <a:srgbClr val="FF0000"/>
                </a:solidFill>
                <a:latin typeface="Times New Roman" panose="02020603050405020304" charset="0"/>
                <a:cs typeface="Times New Roman" panose="02020603050405020304" charset="0"/>
                <a:sym typeface="+mn-ea"/>
              </a:rPr>
              <a:t> </a:t>
            </a:r>
            <a:r>
              <a:rPr lang="en-US" sz="2200" dirty="0" err="1">
                <a:solidFill>
                  <a:srgbClr val="FF0000"/>
                </a:solidFill>
                <a:latin typeface="Times New Roman" panose="02020603050405020304" charset="0"/>
                <a:cs typeface="Times New Roman" panose="02020603050405020304" charset="0"/>
                <a:sym typeface="+mn-ea"/>
              </a:rPr>
              <a:t>sắc</a:t>
            </a:r>
            <a:r>
              <a:rPr lang="en-US" sz="2200" dirty="0">
                <a:solidFill>
                  <a:srgbClr val="FF0000"/>
                </a:solidFill>
                <a:latin typeface="Times New Roman" panose="02020603050405020304" charset="0"/>
                <a:cs typeface="Times New Roman" panose="02020603050405020304" charset="0"/>
                <a:sym typeface="+mn-ea"/>
              </a:rPr>
              <a:t>.</a:t>
            </a:r>
          </a:p>
        </p:txBody>
      </p:sp>
    </p:spTree>
    <p:extLst>
      <p:ext uri="{BB962C8B-B14F-4D97-AF65-F5344CB8AC3E}">
        <p14:creationId xmlns:p14="http://schemas.microsoft.com/office/powerpoint/2010/main" val="35243393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iterate type="lt">
                                    <p:tmPct val="0"/>
                                  </p:iterate>
                                  <p:childTnLst>
                                    <p:set>
                                      <p:cBhvr>
                                        <p:cTn id="20" dur="1" fill="hold">
                                          <p:stCondLst>
                                            <p:cond delay="0"/>
                                          </p:stCondLst>
                                        </p:cTn>
                                        <p:tgtEl>
                                          <p:spTgt spid="5"/>
                                        </p:tgtEl>
                                        <p:attrNameLst>
                                          <p:attrName>style.visibility</p:attrName>
                                        </p:attrNameLst>
                                      </p:cBhvr>
                                      <p:to>
                                        <p:strVal val="hidden"/>
                                      </p:to>
                                    </p:set>
                                  </p:childTnLst>
                                </p:cTn>
                              </p:par>
                              <p:par>
                                <p:cTn id="21" presetID="14" presetClass="entr" presetSubtype="10" fill="hold" grpId="0" nodeType="withEffect">
                                  <p:stCondLst>
                                    <p:cond delay="0"/>
                                  </p:stCondLst>
                                  <p:childTnLst>
                                    <p:set>
                                      <p:cBhvr>
                                        <p:cTn id="22" dur="1000" fill="hold">
                                          <p:stCondLst>
                                            <p:cond delay="0"/>
                                          </p:stCondLst>
                                        </p:cTn>
                                        <p:tgtEl>
                                          <p:spTgt spid="4"/>
                                        </p:tgtEl>
                                        <p:attrNameLst>
                                          <p:attrName>style.visibility</p:attrName>
                                        </p:attrNameLst>
                                      </p:cBhvr>
                                      <p:to>
                                        <p:strVal val="visible"/>
                                      </p:to>
                                    </p:set>
                                    <p:animEffect transition="in" filter="randombar(horizontal)">
                                      <p:cBhvr>
                                        <p:cTn id="23" dur="1000"/>
                                        <p:tgtEl>
                                          <p:spTgt spid="4"/>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par>
                          <p:cTn id="57" fill="hold">
                            <p:stCondLst>
                              <p:cond delay="0"/>
                            </p:stCondLst>
                            <p:childTnLst>
                              <p:par>
                                <p:cTn id="58" presetID="3" presetClass="entr" presetSubtype="1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000" fill="hold">
                                          <p:stCondLst>
                                            <p:cond delay="0"/>
                                          </p:stCondLst>
                                        </p:cTn>
                                        <p:tgtEl>
                                          <p:spTgt spid="18"/>
                                        </p:tgtEl>
                                        <p:attrNameLst>
                                          <p:attrName>style.visibility</p:attrName>
                                        </p:attrNameLst>
                                      </p:cBhvr>
                                      <p:to>
                                        <p:strVal val="visible"/>
                                      </p:to>
                                    </p:set>
                                    <p:animEffect transition="in" filter="randombar(horizontal)">
                                      <p:cBhvr>
                                        <p:cTn id="6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5" grpId="2"/>
      <p:bldP spid="4" grpId="0"/>
      <p:bldP spid="4" grpId="1"/>
      <p:bldP spid="32" grpId="0" bldLvl="0" animBg="1"/>
      <p:bldP spid="32" grpId="1" animBg="1"/>
      <p:bldP spid="33" grpId="0"/>
      <p:bldP spid="33" grpId="1"/>
      <p:bldP spid="8" grpId="0"/>
      <p:bldP spid="8" grpId="1"/>
      <p:bldP spid="10" grpId="0" bldLvl="0" animBg="1"/>
      <p:bldP spid="10" grpId="1" animBg="1"/>
      <p:bldP spid="11" grpId="0"/>
      <p:bldP spid="11" grpId="1"/>
      <p:bldP spid="13" grpId="0" bldLvl="0" animBg="1"/>
      <p:bldP spid="13" grpId="1" animBg="1"/>
      <p:bldP spid="14" grpId="0"/>
      <p:bldP spid="14" grpId="1"/>
      <p:bldP spid="17" grpId="0"/>
      <p:bldP spid="17" grpId="1"/>
      <p:bldP spid="18" grpId="0"/>
      <p:bldP spid="1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7390"/>
          <a:stretch/>
        </p:blipFill>
        <p:spPr>
          <a:xfrm>
            <a:off x="4493941" y="3452280"/>
            <a:ext cx="4662464" cy="3405720"/>
          </a:xfrm>
          <a:prstGeom prst="rect">
            <a:avLst/>
          </a:prstGeom>
        </p:spPr>
      </p:pic>
      <p:grpSp>
        <p:nvGrpSpPr>
          <p:cNvPr id="4" name="Group 3"/>
          <p:cNvGrpSpPr/>
          <p:nvPr/>
        </p:nvGrpSpPr>
        <p:grpSpPr>
          <a:xfrm>
            <a:off x="4972002" y="647703"/>
            <a:ext cx="3771409" cy="2434486"/>
            <a:chOff x="2377903" y="5800517"/>
            <a:chExt cx="10058400" cy="4868972"/>
          </a:xfrm>
        </p:grpSpPr>
        <p:sp>
          <p:nvSpPr>
            <p:cNvPr id="5" name="Rectangle 4"/>
            <p:cNvSpPr/>
            <p:nvPr/>
          </p:nvSpPr>
          <p:spPr>
            <a:xfrm>
              <a:off x="2377903" y="7714833"/>
              <a:ext cx="10058400" cy="2954656"/>
            </a:xfrm>
            <a:prstGeom prst="rect">
              <a:avLst/>
            </a:prstGeom>
          </p:spPr>
          <p:txBody>
            <a:bodyPr wrap="square">
              <a:spAutoFit/>
            </a:bodyPr>
            <a:lstStyle/>
            <a:p>
              <a:pPr algn="just" defTabSz="908143"/>
              <a:r>
                <a:rPr lang="en-US" b="1" i="1">
                  <a:solidFill>
                    <a:prstClr val="black"/>
                  </a:solidFill>
                  <a:latin typeface="Arial" pitchFamily="34" charset="0"/>
                  <a:cs typeface="Arial" pitchFamily="34" charset="0"/>
                </a:rPr>
                <a:t>Ta thường tới bữa quên ăn, nửa đêm vỗ gối, ruột đau như cắt, nước mắt đầm đìa. Chỉ muốn xả thịt, lột da, </a:t>
              </a:r>
              <a:br>
                <a:rPr lang="en-US" b="1" i="1">
                  <a:solidFill>
                    <a:prstClr val="black"/>
                  </a:solidFill>
                  <a:latin typeface="Arial" pitchFamily="34" charset="0"/>
                  <a:cs typeface="Arial" pitchFamily="34" charset="0"/>
                </a:rPr>
              </a:br>
              <a:r>
                <a:rPr lang="en-US" b="1" i="1">
                  <a:solidFill>
                    <a:prstClr val="black"/>
                  </a:solidFill>
                  <a:latin typeface="Arial" pitchFamily="34" charset="0"/>
                  <a:cs typeface="Arial" pitchFamily="34" charset="0"/>
                </a:rPr>
                <a:t>ăn gan , uống máu quân thù….</a:t>
              </a:r>
              <a:endParaRPr lang="vi-VN" b="1" i="1" dirty="0">
                <a:solidFill>
                  <a:prstClr val="black"/>
                </a:solidFill>
                <a:cs typeface="Arial" pitchFamily="34" charset="0"/>
              </a:endParaRPr>
            </a:p>
          </p:txBody>
        </p:sp>
        <p:sp>
          <p:nvSpPr>
            <p:cNvPr id="6" name="TextBox 5"/>
            <p:cNvSpPr txBox="1"/>
            <p:nvPr/>
          </p:nvSpPr>
          <p:spPr>
            <a:xfrm>
              <a:off x="3506786" y="5800517"/>
              <a:ext cx="7315200" cy="952924"/>
            </a:xfrm>
            <a:prstGeom prst="rect">
              <a:avLst/>
            </a:prstGeom>
            <a:noFill/>
          </p:spPr>
          <p:txBody>
            <a:bodyPr wrap="square" lIns="90808" tIns="45427" rIns="90808" bIns="45427" rtlCol="0">
              <a:spAutoFit/>
            </a:bodyPr>
            <a:lstStyle/>
            <a:p>
              <a:pPr algn="ctr" defTabSz="908143"/>
              <a:r>
                <a:rPr lang="en-US" sz="2500" b="1" err="1">
                  <a:solidFill>
                    <a:srgbClr val="FF0000"/>
                  </a:solidFill>
                  <a:latin typeface="Arial" panose="020B0604020202020204" pitchFamily="34" charset="0"/>
                  <a:ea typeface="Tahoma" pitchFamily="34" charset="0"/>
                  <a:cs typeface="Arial" panose="020B0604020202020204" pitchFamily="34" charset="0"/>
                </a:rPr>
                <a:t>Hịch</a:t>
              </a:r>
              <a:r>
                <a:rPr lang="en-US" sz="2500" b="1">
                  <a:solidFill>
                    <a:srgbClr val="FF0000"/>
                  </a:solidFill>
                  <a:latin typeface="Arial" panose="020B0604020202020204" pitchFamily="34" charset="0"/>
                  <a:ea typeface="Tahoma" pitchFamily="34" charset="0"/>
                  <a:cs typeface="Arial" panose="020B0604020202020204" pitchFamily="34" charset="0"/>
                </a:rPr>
                <a:t> tướng </a:t>
              </a:r>
              <a:r>
                <a:rPr lang="en-US" sz="2500" b="1" dirty="0" err="1">
                  <a:solidFill>
                    <a:srgbClr val="FF0000"/>
                  </a:solidFill>
                  <a:latin typeface="Arial" panose="020B0604020202020204" pitchFamily="34" charset="0"/>
                  <a:ea typeface="Tahoma" pitchFamily="34" charset="0"/>
                  <a:cs typeface="Arial" panose="020B0604020202020204" pitchFamily="34" charset="0"/>
                </a:rPr>
                <a:t>sĩ</a:t>
              </a:r>
              <a:endParaRPr lang="en-US" sz="2500" b="1" dirty="0">
                <a:solidFill>
                  <a:srgbClr val="FF0000"/>
                </a:solidFill>
                <a:latin typeface="Arial" panose="020B0604020202020204" pitchFamily="34" charset="0"/>
                <a:ea typeface="Tahoma" pitchFamily="34" charset="0"/>
                <a:cs typeface="Arial" panose="020B0604020202020204" pitchFamily="34" charset="0"/>
              </a:endParaRPr>
            </a:p>
          </p:txBody>
        </p:sp>
      </p:grpSp>
      <p:pic>
        <p:nvPicPr>
          <p:cNvPr id="8" name="Picture 7"/>
          <p:cNvPicPr>
            <a:picLocks noChangeAspect="1"/>
          </p:cNvPicPr>
          <p:nvPr/>
        </p:nvPicPr>
        <p:blipFill rotWithShape="1">
          <a:blip r:embed="rId4"/>
          <a:srcRect l="49037" t="-1040" r="1218" b="-714"/>
          <a:stretch/>
        </p:blipFill>
        <p:spPr>
          <a:xfrm flipH="1">
            <a:off x="172023" y="248100"/>
            <a:ext cx="4264426" cy="6559697"/>
          </a:xfrm>
          <a:prstGeom prst="rect">
            <a:avLst/>
          </a:prstGeom>
        </p:spPr>
      </p:pic>
    </p:spTree>
    <p:extLst>
      <p:ext uri="{BB962C8B-B14F-4D97-AF65-F5344CB8AC3E}">
        <p14:creationId xmlns:p14="http://schemas.microsoft.com/office/powerpoint/2010/main" val="401481818"/>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custDataLst>
              <p:tags r:id="rId1"/>
            </p:custDataLst>
          </p:nvPr>
        </p:nvSpPr>
        <p:spPr>
          <a:xfrm>
            <a:off x="-10477" y="76204"/>
            <a:ext cx="9450229" cy="938719"/>
          </a:xfrm>
          <a:prstGeom prst="rect">
            <a:avLst/>
          </a:prstGeom>
          <a:noFill/>
        </p:spPr>
        <p:txBody>
          <a:bodyPr wrap="square" rtlCol="0">
            <a:spAutoFit/>
            <a:scene3d>
              <a:camera prst="orthographicFront"/>
              <a:lightRig rig="threePt" dir="t"/>
            </a:scene3d>
          </a:bodyPr>
          <a:lstStyle/>
          <a:p>
            <a:pPr marL="1428750" lvl="2" indent="-514350">
              <a:lnSpc>
                <a:spcPct val="100000"/>
              </a:lnSpc>
              <a:spcBef>
                <a:spcPct val="0"/>
              </a:spcBef>
              <a:spcAft>
                <a:spcPct val="15000"/>
              </a:spcAft>
              <a:buFont typeface="+mj-lt"/>
              <a:buAutoNum type="alphaLcPeriod" startAt="2"/>
            </a:pPr>
            <a:r>
              <a:rPr sz="2750" b="1" dirty="0" err="1" smtClean="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N</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hững</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khó</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khăn</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của</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nghĩa</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quân</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Lam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Sơn</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qua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lời</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bộc</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bạch</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của</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Lê</a:t>
            </a:r>
            <a:r>
              <a:rPr lang="en-US" sz="2750" b="1" dirty="0">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sz="2750" b="1" dirty="0" err="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Lợi</a:t>
            </a:r>
            <a:endParaRPr lang="en-US" sz="2750" b="1" dirty="0">
              <a:solidFill>
                <a:srgbClr val="7030A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6" name="Text Box 5"/>
          <p:cNvSpPr txBox="1"/>
          <p:nvPr/>
        </p:nvSpPr>
        <p:spPr>
          <a:xfrm>
            <a:off x="110014" y="914404"/>
            <a:ext cx="4580096" cy="6247864"/>
          </a:xfrm>
          <a:prstGeom prst="rect">
            <a:avLst/>
          </a:prstGeom>
          <a:noFill/>
        </p:spPr>
        <p:txBody>
          <a:bodyPr wrap="square" rtlCol="0" anchor="t">
            <a:spAutoFit/>
          </a:bodyPr>
          <a:lstStyle/>
          <a:p>
            <a:r>
              <a:rPr lang="en-US" sz="2000" dirty="0" err="1">
                <a:latin typeface="Times New Roman" panose="02020603050405020304" charset="0"/>
                <a:cs typeface="Times New Roman" panose="02020603050405020304" charset="0"/>
              </a:rPr>
              <a:t>Lại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ngặt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vì</a:t>
            </a:r>
            <a:r>
              <a:rPr lang="en-US" sz="2000" dirty="0">
                <a:latin typeface="Times New Roman" panose="02020603050405020304" charset="0"/>
                <a:cs typeface="Times New Roman" panose="02020603050405020304" charset="0"/>
              </a:rPr>
              <a:t>:</a:t>
            </a:r>
          </a:p>
          <a:p>
            <a:r>
              <a:rPr lang="en-US" sz="2000" b="1" dirty="0" err="1">
                <a:latin typeface="Times New Roman" panose="02020603050405020304" charset="0"/>
                <a:cs typeface="Times New Roman" panose="02020603050405020304" charset="0"/>
              </a:rPr>
              <a:t>Tuấn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kiệt</a:t>
            </a:r>
            <a:r>
              <a:rPr lang="en-US" sz="2000" b="1"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như</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sao</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buổi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sớm</a:t>
            </a:r>
            <a:r>
              <a:rPr lang="en-US" sz="2000" dirty="0">
                <a:latin typeface="Times New Roman" panose="02020603050405020304" charset="0"/>
                <a:cs typeface="Times New Roman" panose="02020603050405020304" charset="0"/>
              </a:rPr>
              <a:t>,</a:t>
            </a:r>
          </a:p>
          <a:p>
            <a:r>
              <a:rPr lang="en-US" sz="2000" b="1" dirty="0" err="1">
                <a:latin typeface="Times New Roman" panose="02020603050405020304" charset="0"/>
                <a:cs typeface="Times New Roman" panose="02020603050405020304" charset="0"/>
              </a:rPr>
              <a:t>Nhân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tài</a:t>
            </a:r>
            <a:r>
              <a:rPr lang="en-US" sz="2000" b="1"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như</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lá</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mùa</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thu</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Việc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bôn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tẩu</a:t>
            </a:r>
            <a:r>
              <a:rPr lang="en-US" sz="2000"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thiếu</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kẻ</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đỡ</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đần</a:t>
            </a:r>
            <a:r>
              <a:rPr lang="en-US" sz="2000" b="1"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Nơi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duy</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ác</a:t>
            </a:r>
            <a:r>
              <a:rPr lang="en-US" sz="2000"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hiếm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người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bàn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bạc</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Tấm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lòng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cứu</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nước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vẫn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đăm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đăm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muốn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tiến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về</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đông</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Cỗ</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xe</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cầu</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hiền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thường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chăm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chắm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còn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dành</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phía</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tả</a:t>
            </a:r>
            <a:r>
              <a:rPr lang="en-US" sz="2000" dirty="0">
                <a:latin typeface="Times New Roman" panose="02020603050405020304" charset="0"/>
                <a:cs typeface="Times New Roman" panose="02020603050405020304" charset="0"/>
              </a:rPr>
              <a:t>.</a:t>
            </a:r>
          </a:p>
          <a:p>
            <a:endParaRPr lang="en-US" sz="2000" dirty="0">
              <a:latin typeface="Times New Roman" panose="02020603050405020304" charset="0"/>
              <a:cs typeface="Times New Roman" panose="02020603050405020304" charset="0"/>
            </a:endParaRPr>
          </a:p>
          <a:p>
            <a:r>
              <a:rPr lang="en-US" sz="2000" dirty="0" err="1">
                <a:latin typeface="Times New Roman" panose="02020603050405020304" charset="0"/>
                <a:cs typeface="Times New Roman" panose="02020603050405020304" charset="0"/>
              </a:rPr>
              <a:t>Thế</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mà</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Trông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người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người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càng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vắng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bóng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mịt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mù</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như</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nhìn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chốn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bể</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khơi</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Tự</a:t>
            </a:r>
            <a:r>
              <a:rPr lang="en-US" sz="2000" dirty="0">
                <a:latin typeface="Times New Roman" panose="02020603050405020304" charset="0"/>
                <a:cs typeface="Times New Roman" panose="02020603050405020304" charset="0"/>
              </a:rPr>
              <a:t> ta, ta </a:t>
            </a:r>
            <a:r>
              <a:rPr lang="en-US" sz="2000" dirty="0" err="1">
                <a:latin typeface="Times New Roman" panose="02020603050405020304" charset="0"/>
                <a:cs typeface="Times New Roman" panose="02020603050405020304" charset="0"/>
              </a:rPr>
              <a:t>phải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dốc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lòng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vội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vã</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hơn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cứu</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người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chết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đuối</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Phần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vì</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giận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quân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thù</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ngang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dọc</a:t>
            </a:r>
            <a:r>
              <a:rPr lang="en-US" sz="2000" dirty="0">
                <a:latin typeface="Times New Roman" panose="02020603050405020304" charset="0"/>
                <a:cs typeface="Times New Roman" panose="02020603050405020304" charset="0"/>
              </a:rPr>
              <a:t>,</a:t>
            </a:r>
          </a:p>
          <a:p>
            <a:r>
              <a:rPr lang="en-US" sz="2000" dirty="0" err="1">
                <a:latin typeface="Times New Roman" panose="02020603050405020304" charset="0"/>
                <a:cs typeface="Times New Roman" panose="02020603050405020304" charset="0"/>
              </a:rPr>
              <a:t>Phần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vì</a:t>
            </a:r>
            <a:r>
              <a:rPr lang="en-US" sz="2000" dirty="0">
                <a:latin typeface="Times New Roman" panose="02020603050405020304" charset="0"/>
                <a:cs typeface="Times New Roman" panose="02020603050405020304" charset="0"/>
              </a:rPr>
              <a:t> lo </a:t>
            </a:r>
            <a:r>
              <a:rPr lang="en-US" sz="2000" dirty="0" err="1">
                <a:latin typeface="Times New Roman" panose="02020603050405020304" charset="0"/>
                <a:cs typeface="Times New Roman" panose="02020603050405020304" charset="0"/>
              </a:rPr>
              <a:t>vận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nước</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khó</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khăn</a:t>
            </a:r>
            <a:r>
              <a:rPr lang="en-US" sz="2000" dirty="0">
                <a:latin typeface="Times New Roman" panose="02020603050405020304" charset="0"/>
                <a:cs typeface="Times New Roman" panose="02020603050405020304" charset="0"/>
              </a:rPr>
              <a:t>,</a:t>
            </a:r>
          </a:p>
          <a:p>
            <a:r>
              <a:rPr lang="en-US" sz="2000" b="1" dirty="0" err="1">
                <a:latin typeface="Times New Roman" panose="02020603050405020304" charset="0"/>
                <a:cs typeface="Times New Roman" panose="02020603050405020304" charset="0"/>
              </a:rPr>
              <a:t>Khi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Linh</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Sơn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lương</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hết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mấy</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tuần</a:t>
            </a:r>
            <a:r>
              <a:rPr lang="en-US" sz="2000" b="1" dirty="0">
                <a:latin typeface="Times New Roman" panose="02020603050405020304" charset="0"/>
                <a:cs typeface="Times New Roman" panose="02020603050405020304" charset="0"/>
              </a:rPr>
              <a:t>,</a:t>
            </a:r>
          </a:p>
          <a:p>
            <a:r>
              <a:rPr lang="en-US" sz="2000" b="1" dirty="0" err="1">
                <a:latin typeface="Times New Roman" panose="02020603050405020304" charset="0"/>
                <a:cs typeface="Times New Roman" panose="02020603050405020304" charset="0"/>
              </a:rPr>
              <a:t>Khi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Khôi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Huyện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quân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không</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một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đội</a:t>
            </a:r>
            <a:r>
              <a:rPr lang="en-US" sz="2000" b="1" dirty="0">
                <a:latin typeface="Times New Roman" panose="02020603050405020304" charset="0"/>
                <a:cs typeface="Times New Roman" panose="02020603050405020304" charset="0"/>
              </a:rPr>
              <a:t>.</a:t>
            </a:r>
          </a:p>
          <a:p>
            <a:endParaRPr lang="en-US" sz="2000" dirty="0">
              <a:latin typeface="Times New Roman" panose="02020603050405020304" charset="0"/>
              <a:cs typeface="Times New Roman" panose="02020603050405020304" charset="0"/>
            </a:endParaRPr>
          </a:p>
        </p:txBody>
      </p:sp>
      <p:cxnSp>
        <p:nvCxnSpPr>
          <p:cNvPr id="20" name="Straight Connector 19"/>
          <p:cNvCxnSpPr/>
          <p:nvPr/>
        </p:nvCxnSpPr>
        <p:spPr>
          <a:xfrm>
            <a:off x="4495324" y="1534160"/>
            <a:ext cx="0" cy="5120640"/>
          </a:xfrm>
          <a:prstGeom prst="line">
            <a:avLst/>
          </a:prstGeom>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4495802" y="1555750"/>
            <a:ext cx="4650105" cy="491490"/>
          </a:xfrm>
          <a:prstGeom prst="rect">
            <a:avLst/>
          </a:prstGeom>
          <a:noFill/>
        </p:spPr>
        <p:txBody>
          <a:bodyPr wrap="square" rtlCol="0">
            <a:spAutoFit/>
          </a:bodyPr>
          <a:lstStyle/>
          <a:p>
            <a:pPr algn="ctr"/>
            <a:r>
              <a:rPr lang="en-US" sz="2600" b="1" u="sng">
                <a:solidFill>
                  <a:schemeClr val="accent2">
                    <a:lumMod val="75000"/>
                  </a:schemeClr>
                </a:solidFill>
                <a:latin typeface="Times New Roman" panose="02020603050405020304" charset="0"/>
                <a:cs typeface="Times New Roman" panose="02020603050405020304" charset="0"/>
              </a:rPr>
              <a:t>Quân địch</a:t>
            </a:r>
          </a:p>
        </p:txBody>
      </p:sp>
      <p:sp>
        <p:nvSpPr>
          <p:cNvPr id="22" name="Text Box 21"/>
          <p:cNvSpPr txBox="1"/>
          <p:nvPr/>
        </p:nvSpPr>
        <p:spPr>
          <a:xfrm>
            <a:off x="4495802" y="2908300"/>
            <a:ext cx="4650105" cy="491490"/>
          </a:xfrm>
          <a:prstGeom prst="rect">
            <a:avLst/>
          </a:prstGeom>
          <a:noFill/>
        </p:spPr>
        <p:txBody>
          <a:bodyPr wrap="square" rtlCol="0">
            <a:spAutoFit/>
          </a:bodyPr>
          <a:lstStyle/>
          <a:p>
            <a:pPr algn="ctr"/>
            <a:r>
              <a:rPr lang="en-US" sz="2600" b="1" u="sng">
                <a:solidFill>
                  <a:schemeClr val="accent2">
                    <a:lumMod val="75000"/>
                  </a:schemeClr>
                </a:solidFill>
                <a:latin typeface="Times New Roman" panose="02020603050405020304" charset="0"/>
                <a:cs typeface="Times New Roman" panose="02020603050405020304" charset="0"/>
              </a:rPr>
              <a:t>Quân ta</a:t>
            </a:r>
          </a:p>
        </p:txBody>
      </p:sp>
      <p:sp>
        <p:nvSpPr>
          <p:cNvPr id="24" name="Text Box 23"/>
          <p:cNvSpPr txBox="1"/>
          <p:nvPr/>
        </p:nvSpPr>
        <p:spPr>
          <a:xfrm>
            <a:off x="5113975" y="1941839"/>
            <a:ext cx="2816066" cy="1106805"/>
          </a:xfrm>
          <a:prstGeom prst="rect">
            <a:avLst/>
          </a:prstGeom>
          <a:noFill/>
        </p:spPr>
        <p:txBody>
          <a:bodyPr wrap="square" rtlCol="0">
            <a:spAutoFit/>
          </a:bodyPr>
          <a:lstStyle/>
          <a:p>
            <a:pPr marL="342900" indent="-342900">
              <a:buFont typeface="Wingdings" panose="05000000000000000000" charset="0"/>
              <a:buChar char="Ø"/>
            </a:pPr>
            <a:r>
              <a:rPr lang="en-US" sz="2200">
                <a:solidFill>
                  <a:schemeClr val="tx1"/>
                </a:solidFill>
                <a:latin typeface="Times New Roman" panose="02020603050405020304" charset="0"/>
                <a:cs typeface="Times New Roman" panose="02020603050405020304" charset="0"/>
                <a:sym typeface="+mn-ea"/>
              </a:rPr>
              <a:t>Đang mạnh</a:t>
            </a:r>
          </a:p>
          <a:p>
            <a:pPr marL="342900" indent="-342900">
              <a:buFont typeface="Wingdings" panose="05000000000000000000" charset="0"/>
              <a:buChar char="Ø"/>
            </a:pPr>
            <a:r>
              <a:rPr lang="en-US" sz="2200">
                <a:solidFill>
                  <a:schemeClr val="tx1"/>
                </a:solidFill>
                <a:latin typeface="Times New Roman" panose="02020603050405020304" charset="0"/>
                <a:cs typeface="Times New Roman" panose="02020603050405020304" charset="0"/>
                <a:sym typeface="+mn-ea"/>
              </a:rPr>
              <a:t>Tàn bạo</a:t>
            </a:r>
          </a:p>
          <a:p>
            <a:pPr marL="342900" indent="-342900">
              <a:buFont typeface="Wingdings" panose="05000000000000000000" charset="0"/>
              <a:buChar char="Ø"/>
            </a:pPr>
            <a:r>
              <a:rPr lang="en-US" sz="2200">
                <a:solidFill>
                  <a:schemeClr val="tx1"/>
                </a:solidFill>
                <a:latin typeface="Times New Roman" panose="02020603050405020304" charset="0"/>
                <a:cs typeface="Times New Roman" panose="02020603050405020304" charset="0"/>
                <a:sym typeface="+mn-ea"/>
              </a:rPr>
              <a:t>Xảo trá</a:t>
            </a:r>
          </a:p>
        </p:txBody>
      </p:sp>
      <p:sp>
        <p:nvSpPr>
          <p:cNvPr id="26" name="Text Box 25"/>
          <p:cNvSpPr txBox="1"/>
          <p:nvPr/>
        </p:nvSpPr>
        <p:spPr>
          <a:xfrm>
            <a:off x="5113975" y="3359157"/>
            <a:ext cx="2816066" cy="429895"/>
          </a:xfrm>
          <a:prstGeom prst="rect">
            <a:avLst/>
          </a:prstGeom>
          <a:noFill/>
        </p:spPr>
        <p:txBody>
          <a:bodyPr wrap="square" rtlCol="0">
            <a:spAutoFit/>
          </a:bodyPr>
          <a:lstStyle/>
          <a:p>
            <a:pPr marL="342900" indent="-342900">
              <a:buFont typeface="Wingdings" panose="05000000000000000000" charset="0"/>
              <a:buChar char="Ø"/>
            </a:pPr>
            <a:r>
              <a:rPr lang="en-US" sz="2200">
                <a:solidFill>
                  <a:schemeClr val="tx1"/>
                </a:solidFill>
                <a:latin typeface="Times New Roman" panose="02020603050405020304" charset="0"/>
                <a:cs typeface="Times New Roman" panose="02020603050405020304" charset="0"/>
                <a:sym typeface="+mn-ea"/>
              </a:rPr>
              <a:t>Lực lượng mỏng</a:t>
            </a:r>
          </a:p>
        </p:txBody>
      </p:sp>
      <p:sp>
        <p:nvSpPr>
          <p:cNvPr id="28" name="Text Box 27"/>
          <p:cNvSpPr txBox="1"/>
          <p:nvPr/>
        </p:nvSpPr>
        <p:spPr>
          <a:xfrm>
            <a:off x="5113975" y="4071629"/>
            <a:ext cx="2816066" cy="429895"/>
          </a:xfrm>
          <a:prstGeom prst="rect">
            <a:avLst/>
          </a:prstGeom>
          <a:noFill/>
        </p:spPr>
        <p:txBody>
          <a:bodyPr wrap="square" rtlCol="0">
            <a:spAutoFit/>
          </a:bodyPr>
          <a:lstStyle/>
          <a:p>
            <a:pPr marL="342900" indent="-342900">
              <a:buFont typeface="Wingdings" panose="05000000000000000000" charset="0"/>
              <a:buChar char="Ø"/>
            </a:pPr>
            <a:r>
              <a:rPr lang="en-US" sz="2200">
                <a:solidFill>
                  <a:schemeClr val="tx1"/>
                </a:solidFill>
                <a:latin typeface="Times New Roman" panose="02020603050405020304" charset="0"/>
                <a:cs typeface="Times New Roman" panose="02020603050405020304" charset="0"/>
                <a:sym typeface="+mn-ea"/>
              </a:rPr>
              <a:t>Thiếu nhân tài</a:t>
            </a:r>
          </a:p>
        </p:txBody>
      </p:sp>
      <p:sp>
        <p:nvSpPr>
          <p:cNvPr id="29" name="Text Box 28"/>
          <p:cNvSpPr txBox="1"/>
          <p:nvPr/>
        </p:nvSpPr>
        <p:spPr>
          <a:xfrm>
            <a:off x="5113975" y="5628649"/>
            <a:ext cx="2816066" cy="769441"/>
          </a:xfrm>
          <a:prstGeom prst="rect">
            <a:avLst/>
          </a:prstGeom>
          <a:noFill/>
        </p:spPr>
        <p:txBody>
          <a:bodyPr wrap="square" rtlCol="0">
            <a:spAutoFit/>
          </a:bodyPr>
          <a:lstStyle/>
          <a:p>
            <a:pPr marL="342900" indent="-342900">
              <a:buFont typeface="Wingdings" panose="05000000000000000000" charset="0"/>
              <a:buChar char="Ø"/>
            </a:pPr>
            <a:r>
              <a:rPr lang="en-US" sz="2200">
                <a:solidFill>
                  <a:schemeClr val="tx1"/>
                </a:solidFill>
                <a:latin typeface="Times New Roman" panose="02020603050405020304" charset="0"/>
                <a:cs typeface="Times New Roman" panose="02020603050405020304" charset="0"/>
                <a:sym typeface="+mn-ea"/>
              </a:rPr>
              <a:t>Lương thảo khan hiếm</a:t>
            </a:r>
          </a:p>
        </p:txBody>
      </p:sp>
    </p:spTree>
    <p:extLst>
      <p:ext uri="{BB962C8B-B14F-4D97-AF65-F5344CB8AC3E}">
        <p14:creationId xmlns:p14="http://schemas.microsoft.com/office/powerpoint/2010/main" val="131248443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000" fill="hold">
                                          <p:stCondLst>
                                            <p:cond delay="0"/>
                                          </p:stCondLst>
                                        </p:cTn>
                                        <p:tgtEl>
                                          <p:spTgt spid="6"/>
                                        </p:tgtEl>
                                        <p:attrNameLst>
                                          <p:attrName>style.visibility</p:attrName>
                                        </p:attrNameLst>
                                      </p:cBhvr>
                                      <p:to>
                                        <p:strVal val="visible"/>
                                      </p:to>
                                    </p:set>
                                    <p:animEffect transition="in" filter="randombar(horizontal)">
                                      <p:cBhvr>
                                        <p:cTn id="12" dur="1000"/>
                                        <p:tgtEl>
                                          <p:spTgt spid="6"/>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linds(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linds(horizont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linds(horizont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21" grpId="0"/>
      <p:bldP spid="21" grpId="1"/>
      <p:bldP spid="22" grpId="0"/>
      <p:bldP spid="22" grpId="1"/>
      <p:bldP spid="24" grpId="0"/>
      <p:bldP spid="24" grpId="1"/>
      <p:bldP spid="26" grpId="0"/>
      <p:bldP spid="26" grpId="1"/>
      <p:bldP spid="28" grpId="0"/>
      <p:bldP spid="28" grpId="1"/>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400" dirty="0">
                <a:solidFill>
                  <a:prstClr val="white"/>
                </a:solidFill>
              </a:rPr>
              <a:t>AI NHANH HƠN</a:t>
            </a:r>
          </a:p>
        </p:txBody>
      </p:sp>
      <p:sp>
        <p:nvSpPr>
          <p:cNvPr id="4" name="Rectangle 3"/>
          <p:cNvSpPr/>
          <p:nvPr/>
        </p:nvSpPr>
        <p:spPr>
          <a:xfrm>
            <a:off x="107506" y="3339131"/>
            <a:ext cx="7416824"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defTabSz="914198" latinLnBrk="1"/>
            <a:r>
              <a:rPr lang="en-US" sz="2400" dirty="0">
                <a:solidFill>
                  <a:prstClr val="black"/>
                </a:solidFill>
                <a:latin typeface="Times New Roman" pitchFamily="18" charset="0"/>
                <a:cs typeface="Times New Roman" pitchFamily="18" charset="0"/>
              </a:rPr>
              <a:t>CÂU 1: </a:t>
            </a:r>
            <a:r>
              <a:rPr lang="en-US" sz="2400" dirty="0" err="1">
                <a:solidFill>
                  <a:prstClr val="black"/>
                </a:solidFill>
                <a:latin typeface="Times New Roman" pitchFamily="18" charset="0"/>
                <a:cs typeface="Times New Roman" pitchFamily="18" charset="0"/>
              </a:rPr>
              <a:t>Nguyễn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tham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đóng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góp</a:t>
            </a:r>
            <a:r>
              <a:rPr lang="en-US" sz="2400" dirty="0">
                <a:solidFill>
                  <a:prstClr val="black"/>
                </a:solidFill>
                <a:latin typeface="Times New Roman" pitchFamily="18" charset="0"/>
                <a:cs typeface="Times New Roman" pitchFamily="18" charset="0"/>
              </a:rPr>
              <a:t> </a:t>
            </a:r>
          </a:p>
          <a:p>
            <a:pPr algn="ctr" defTabSz="914198" latinLnBrk="1"/>
            <a:r>
              <a:rPr lang="en-US" sz="2400" dirty="0">
                <a:solidFill>
                  <a:prstClr val="black"/>
                </a:solidFill>
                <a:latin typeface="Times New Roman" pitchFamily="18" charset="0"/>
                <a:cs typeface="Times New Roman" pitchFamily="18" charset="0"/>
              </a:rPr>
              <a:t>to </a:t>
            </a:r>
            <a:r>
              <a:rPr lang="en-US" sz="2400" dirty="0" err="1">
                <a:solidFill>
                  <a:prstClr val="black"/>
                </a:solidFill>
                <a:latin typeface="Times New Roman" pitchFamily="18" charset="0"/>
                <a:cs typeface="Times New Roman" pitchFamily="18" charset="0"/>
              </a:rPr>
              <a:t>lớn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chiến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cuộc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khởi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nghĩa</a:t>
            </a:r>
            <a:r>
              <a:rPr lang="en-US" sz="2400" dirty="0">
                <a:solidFill>
                  <a:prstClr val="black"/>
                </a:solidFill>
                <a:latin typeface="Times New Roman" pitchFamily="18" charset="0"/>
                <a:cs typeface="Times New Roman" pitchFamily="18" charset="0"/>
              </a:rPr>
              <a:t> …………</a:t>
            </a:r>
          </a:p>
        </p:txBody>
      </p:sp>
      <p:sp>
        <p:nvSpPr>
          <p:cNvPr id="6" name="Rectangle 5"/>
          <p:cNvSpPr/>
          <p:nvPr/>
        </p:nvSpPr>
        <p:spPr>
          <a:xfrm>
            <a:off x="2375758" y="5166396"/>
            <a:ext cx="288032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endParaRPr lang="en-US" sz="2400" dirty="0">
              <a:solidFill>
                <a:srgbClr val="000000"/>
              </a:solidFill>
              <a:latin typeface="Times New Roman" pitchFamily="18" charset="0"/>
              <a:cs typeface="Times New Roman" pitchFamily="18" charset="0"/>
            </a:endParaRPr>
          </a:p>
        </p:txBody>
      </p:sp>
      <p:sp>
        <p:nvSpPr>
          <p:cNvPr id="8" name="Text Placeholder 4"/>
          <p:cNvSpPr>
            <a:spLocks noGrp="1"/>
          </p:cNvSpPr>
          <p:nvPr>
            <p:ph type="body" sz="quarter" idx="11"/>
          </p:nvPr>
        </p:nvSpPr>
        <p:spPr>
          <a:xfrm>
            <a:off x="5148064" y="4648214"/>
            <a:ext cx="2880320" cy="764197"/>
          </a:xfrm>
        </p:spPr>
        <p:txBody>
          <a:bodyPr>
            <a:normAutofit/>
          </a:bodyPr>
          <a:lstStyle/>
          <a:p>
            <a:pPr lvl="0">
              <a:spcBef>
                <a:spcPts val="0"/>
              </a:spcBef>
            </a:pPr>
            <a:r>
              <a:rPr lang="en-US" sz="2300" dirty="0">
                <a:solidFill>
                  <a:srgbClr val="FF0000"/>
                </a:solidFill>
                <a:latin typeface="Times New Roman" pitchFamily="18" charset="0"/>
                <a:cs typeface="Times New Roman" pitchFamily="18" charset="0"/>
              </a:rPr>
              <a:t>Lam </a:t>
            </a:r>
            <a:r>
              <a:rPr lang="en-US" sz="2300" dirty="0" err="1">
                <a:solidFill>
                  <a:srgbClr val="FF0000"/>
                </a:solidFill>
                <a:latin typeface="Times New Roman" pitchFamily="18" charset="0"/>
                <a:cs typeface="Times New Roman" pitchFamily="18" charset="0"/>
              </a:rPr>
              <a:t>Sơn</a:t>
            </a:r>
            <a:endParaRPr lang="en-US" sz="23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54053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25" name="TextBox 24"/>
          <p:cNvSpPr txBox="1"/>
          <p:nvPr/>
        </p:nvSpPr>
        <p:spPr>
          <a:xfrm>
            <a:off x="379407" y="1424226"/>
            <a:ext cx="249064" cy="361936"/>
          </a:xfrm>
          <a:prstGeom prst="rect">
            <a:avLst/>
          </a:prstGeom>
          <a:noFill/>
        </p:spPr>
        <p:txBody>
          <a:bodyPr wrap="none" lIns="38396" tIns="19198" rIns="38396" bIns="19198" rtlCol="0">
            <a:spAutoFit/>
          </a:bodyPr>
          <a:lstStyle/>
          <a:p>
            <a:pPr algn="ctr"/>
            <a:r>
              <a:rPr lang="en-US" sz="2100" b="1">
                <a:solidFill>
                  <a:schemeClr val="bg1"/>
                </a:solidFill>
                <a:latin typeface="Tahoma" pitchFamily="34" charset="0"/>
                <a:ea typeface="Tahoma" pitchFamily="34" charset="0"/>
                <a:cs typeface="Tahoma" pitchFamily="34" charset="0"/>
              </a:rPr>
              <a:t>3</a:t>
            </a:r>
          </a:p>
        </p:txBody>
      </p:sp>
      <p:sp>
        <p:nvSpPr>
          <p:cNvPr id="18" name="Rectangle 17"/>
          <p:cNvSpPr/>
          <p:nvPr/>
        </p:nvSpPr>
        <p:spPr>
          <a:xfrm>
            <a:off x="990604" y="304803"/>
            <a:ext cx="5372261" cy="408103"/>
          </a:xfrm>
          <a:prstGeom prst="rect">
            <a:avLst/>
          </a:prstGeom>
        </p:spPr>
        <p:txBody>
          <a:bodyPr wrap="none" lIns="38396" tIns="19198" rIns="38396" bIns="19198">
            <a:spAutoFit/>
          </a:bodyPr>
          <a:lstStyle/>
          <a:p>
            <a:pPr lvl="1"/>
            <a:r>
              <a:rPr lang="en-US" sz="2400" b="1" dirty="0" smtClean="0">
                <a:solidFill>
                  <a:schemeClr val="accent6">
                    <a:lumMod val="75000"/>
                  </a:schemeClr>
                </a:solidFill>
                <a:latin typeface="Arial" pitchFamily="34" charset="0"/>
                <a:cs typeface="Arial" pitchFamily="34" charset="0"/>
              </a:rPr>
              <a:t>c.  </a:t>
            </a:r>
            <a:r>
              <a:rPr lang="en-US" sz="2400" b="1" dirty="0" err="1">
                <a:solidFill>
                  <a:schemeClr val="accent6">
                    <a:lumMod val="75000"/>
                  </a:schemeClr>
                </a:solidFill>
                <a:latin typeface="Arial" pitchFamily="34" charset="0"/>
                <a:cs typeface="Arial" pitchFamily="34" charset="0"/>
              </a:rPr>
              <a:t>Sức</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mạnh</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giúp</a:t>
            </a:r>
            <a:r>
              <a:rPr lang="en-US" sz="2400" b="1" dirty="0">
                <a:solidFill>
                  <a:schemeClr val="accent6">
                    <a:lumMod val="75000"/>
                  </a:schemeClr>
                </a:solidFill>
                <a:latin typeface="Arial" pitchFamily="34" charset="0"/>
                <a:cs typeface="Arial" pitchFamily="34" charset="0"/>
              </a:rPr>
              <a:t> ta </a:t>
            </a:r>
            <a:r>
              <a:rPr lang="en-US" sz="2400" b="1" dirty="0" err="1">
                <a:solidFill>
                  <a:schemeClr val="accent6">
                    <a:lumMod val="75000"/>
                  </a:schemeClr>
                </a:solidFill>
                <a:latin typeface="Arial" pitchFamily="34" charset="0"/>
                <a:cs typeface="Arial" pitchFamily="34" charset="0"/>
              </a:rPr>
              <a:t>chiến</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thắng</a:t>
            </a:r>
            <a:endParaRPr lang="en-US" sz="2400" b="1" dirty="0">
              <a:solidFill>
                <a:schemeClr val="accent6">
                  <a:lumMod val="75000"/>
                </a:schemeClr>
              </a:solidFill>
              <a:latin typeface="Arial" pitchFamily="34" charset="0"/>
              <a:cs typeface="Arial" pitchFamily="34" charset="0"/>
            </a:endParaRPr>
          </a:p>
        </p:txBody>
      </p:sp>
      <p:grpSp>
        <p:nvGrpSpPr>
          <p:cNvPr id="23" name="Group 13"/>
          <p:cNvGrpSpPr/>
          <p:nvPr/>
        </p:nvGrpSpPr>
        <p:grpSpPr>
          <a:xfrm>
            <a:off x="587130" y="2514607"/>
            <a:ext cx="5737470" cy="461665"/>
            <a:chOff x="2428842" y="4209309"/>
            <a:chExt cx="15301913" cy="923329"/>
          </a:xfrm>
        </p:grpSpPr>
        <p:sp>
          <p:nvSpPr>
            <p:cNvPr id="24" name="Rectangle 23"/>
            <p:cNvSpPr/>
            <p:nvPr/>
          </p:nvSpPr>
          <p:spPr>
            <a:xfrm>
              <a:off x="3124741" y="4209309"/>
              <a:ext cx="14606014" cy="923329"/>
            </a:xfrm>
            <a:prstGeom prst="rect">
              <a:avLst/>
            </a:prstGeom>
          </p:spPr>
          <p:txBody>
            <a:bodyPr wrap="square">
              <a:spAutoFit/>
            </a:bodyPr>
            <a:lstStyle/>
            <a:p>
              <a:r>
                <a:rPr lang="en-US" sz="2400" b="1">
                  <a:latin typeface="Arial" pitchFamily="34" charset="0"/>
                  <a:cs typeface="Arial" pitchFamily="34" charset="0"/>
                </a:rPr>
                <a:t>Chiến lược linh hoạt: </a:t>
              </a:r>
              <a:endParaRPr lang="vi-VN" sz="2400" b="1">
                <a:cs typeface="Arial" pitchFamily="34" charset="0"/>
              </a:endParaRPr>
            </a:p>
          </p:txBody>
        </p:sp>
        <p:grpSp>
          <p:nvGrpSpPr>
            <p:cNvPr id="28" name="Group 58"/>
            <p:cNvGrpSpPr/>
            <p:nvPr/>
          </p:nvGrpSpPr>
          <p:grpSpPr>
            <a:xfrm>
              <a:off x="2428842" y="4396400"/>
              <a:ext cx="468313" cy="468313"/>
              <a:chOff x="2204908" y="4489707"/>
              <a:chExt cx="468313" cy="468313"/>
            </a:xfrm>
          </p:grpSpPr>
          <p:sp>
            <p:nvSpPr>
              <p:cNvPr id="29"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30"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31" name="Group 13"/>
          <p:cNvGrpSpPr/>
          <p:nvPr/>
        </p:nvGrpSpPr>
        <p:grpSpPr>
          <a:xfrm>
            <a:off x="628471" y="1219210"/>
            <a:ext cx="3429066" cy="461665"/>
            <a:chOff x="2428842" y="4209309"/>
            <a:chExt cx="6157913" cy="923328"/>
          </a:xfrm>
        </p:grpSpPr>
        <p:sp>
          <p:nvSpPr>
            <p:cNvPr id="32" name="Rectangle 31"/>
            <p:cNvSpPr/>
            <p:nvPr/>
          </p:nvSpPr>
          <p:spPr>
            <a:xfrm>
              <a:off x="3124741" y="4209309"/>
              <a:ext cx="5462014" cy="923328"/>
            </a:xfrm>
            <a:prstGeom prst="rect">
              <a:avLst/>
            </a:prstGeom>
          </p:spPr>
          <p:txBody>
            <a:bodyPr wrap="square">
              <a:spAutoFit/>
            </a:bodyPr>
            <a:lstStyle/>
            <a:p>
              <a:r>
                <a:rPr lang="en-US" sz="2400" b="1">
                  <a:latin typeface="Arial" pitchFamily="34" charset="0"/>
                  <a:cs typeface="Arial" pitchFamily="34" charset="0"/>
                </a:rPr>
                <a:t>Lãnh đạo tài đức:</a:t>
              </a:r>
              <a:endParaRPr lang="vi-VN" sz="2400" b="1">
                <a:cs typeface="Arial" pitchFamily="34" charset="0"/>
              </a:endParaRPr>
            </a:p>
          </p:txBody>
        </p:sp>
        <p:grpSp>
          <p:nvGrpSpPr>
            <p:cNvPr id="33" name="Group 58"/>
            <p:cNvGrpSpPr/>
            <p:nvPr/>
          </p:nvGrpSpPr>
          <p:grpSpPr>
            <a:xfrm>
              <a:off x="2428842" y="4396400"/>
              <a:ext cx="468313" cy="468313"/>
              <a:chOff x="2204908" y="4489707"/>
              <a:chExt cx="468313" cy="468313"/>
            </a:xfrm>
          </p:grpSpPr>
          <p:sp>
            <p:nvSpPr>
              <p:cNvPr id="34"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35"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36" name="Group 13"/>
          <p:cNvGrpSpPr/>
          <p:nvPr/>
        </p:nvGrpSpPr>
        <p:grpSpPr>
          <a:xfrm>
            <a:off x="609600" y="1905008"/>
            <a:ext cx="5737470" cy="461665"/>
            <a:chOff x="2428842" y="4209309"/>
            <a:chExt cx="15301913" cy="923329"/>
          </a:xfrm>
        </p:grpSpPr>
        <p:sp>
          <p:nvSpPr>
            <p:cNvPr id="37" name="Rectangle 36"/>
            <p:cNvSpPr/>
            <p:nvPr/>
          </p:nvSpPr>
          <p:spPr>
            <a:xfrm>
              <a:off x="3124741" y="4209309"/>
              <a:ext cx="14606014" cy="923329"/>
            </a:xfrm>
            <a:prstGeom prst="rect">
              <a:avLst/>
            </a:prstGeom>
          </p:spPr>
          <p:txBody>
            <a:bodyPr wrap="square">
              <a:spAutoFit/>
            </a:bodyPr>
            <a:lstStyle/>
            <a:p>
              <a:r>
                <a:rPr lang="en-US" sz="2400" b="1" dirty="0" err="1">
                  <a:latin typeface="Arial" pitchFamily="34" charset="0"/>
                  <a:cs typeface="Arial" pitchFamily="34" charset="0"/>
                </a:rPr>
                <a:t>Sức</a:t>
              </a:r>
              <a:r>
                <a:rPr lang="en-US" sz="2400" b="1" dirty="0">
                  <a:latin typeface="Arial" pitchFamily="34" charset="0"/>
                  <a:cs typeface="Arial" pitchFamily="34" charset="0"/>
                </a:rPr>
                <a:t> </a:t>
              </a:r>
              <a:r>
                <a:rPr lang="en-US" sz="2400" b="1" dirty="0" err="1">
                  <a:latin typeface="Arial" pitchFamily="34" charset="0"/>
                  <a:cs typeface="Arial" pitchFamily="34" charset="0"/>
                </a:rPr>
                <a:t>mạnh</a:t>
              </a:r>
              <a:r>
                <a:rPr lang="en-US" sz="2400" b="1" dirty="0">
                  <a:latin typeface="Arial" pitchFamily="34" charset="0"/>
                  <a:cs typeface="Arial" pitchFamily="34" charset="0"/>
                </a:rPr>
                <a:t> </a:t>
              </a:r>
              <a:r>
                <a:rPr lang="en-US" sz="2400" b="1" dirty="0" err="1">
                  <a:latin typeface="Arial" pitchFamily="34" charset="0"/>
                  <a:cs typeface="Arial" pitchFamily="34" charset="0"/>
                </a:rPr>
                <a:t>đoàn</a:t>
              </a:r>
              <a:r>
                <a:rPr lang="en-US" sz="2400" b="1" dirty="0">
                  <a:latin typeface="Arial" pitchFamily="34" charset="0"/>
                  <a:cs typeface="Arial" pitchFamily="34" charset="0"/>
                </a:rPr>
                <a:t> </a:t>
              </a:r>
              <a:r>
                <a:rPr lang="en-US" sz="2400" b="1" dirty="0" err="1">
                  <a:latin typeface="Arial" pitchFamily="34" charset="0"/>
                  <a:cs typeface="Arial" pitchFamily="34" charset="0"/>
                </a:rPr>
                <a:t>kết</a:t>
              </a:r>
              <a:r>
                <a:rPr lang="en-US" sz="2400" b="1" dirty="0">
                  <a:latin typeface="Arial" pitchFamily="34" charset="0"/>
                  <a:cs typeface="Arial" pitchFamily="34" charset="0"/>
                </a:rPr>
                <a:t>: </a:t>
              </a:r>
              <a:endParaRPr lang="vi-VN" sz="2400" b="1" dirty="0">
                <a:cs typeface="Arial" pitchFamily="34" charset="0"/>
              </a:endParaRPr>
            </a:p>
          </p:txBody>
        </p:sp>
        <p:grpSp>
          <p:nvGrpSpPr>
            <p:cNvPr id="38" name="Group 58"/>
            <p:cNvGrpSpPr/>
            <p:nvPr/>
          </p:nvGrpSpPr>
          <p:grpSpPr>
            <a:xfrm>
              <a:off x="2428842" y="4396400"/>
              <a:ext cx="468313" cy="468313"/>
              <a:chOff x="2204908" y="4489707"/>
              <a:chExt cx="468313" cy="468313"/>
            </a:xfrm>
          </p:grpSpPr>
          <p:sp>
            <p:nvSpPr>
              <p:cNvPr id="39"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40"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56" name="Group 13"/>
          <p:cNvGrpSpPr/>
          <p:nvPr/>
        </p:nvGrpSpPr>
        <p:grpSpPr>
          <a:xfrm>
            <a:off x="609600" y="3200404"/>
            <a:ext cx="5737470" cy="461665"/>
            <a:chOff x="2428842" y="4209309"/>
            <a:chExt cx="15301913" cy="923329"/>
          </a:xfrm>
        </p:grpSpPr>
        <p:sp>
          <p:nvSpPr>
            <p:cNvPr id="57" name="Rectangle 56"/>
            <p:cNvSpPr/>
            <p:nvPr/>
          </p:nvSpPr>
          <p:spPr>
            <a:xfrm>
              <a:off x="3124741" y="4209309"/>
              <a:ext cx="14606014" cy="923329"/>
            </a:xfrm>
            <a:prstGeom prst="rect">
              <a:avLst/>
            </a:prstGeom>
          </p:spPr>
          <p:txBody>
            <a:bodyPr wrap="square">
              <a:spAutoFit/>
            </a:bodyPr>
            <a:lstStyle/>
            <a:p>
              <a:r>
                <a:rPr lang="en-US" sz="2400" b="1" dirty="0" err="1">
                  <a:latin typeface="Arial" pitchFamily="34" charset="0"/>
                  <a:cs typeface="Arial" pitchFamily="34" charset="0"/>
                </a:rPr>
                <a:t>Tư</a:t>
              </a:r>
              <a:r>
                <a:rPr lang="en-US" sz="2400" b="1" dirty="0">
                  <a:latin typeface="Arial" pitchFamily="34" charset="0"/>
                  <a:cs typeface="Arial" pitchFamily="34" charset="0"/>
                </a:rPr>
                <a:t> </a:t>
              </a:r>
              <a:r>
                <a:rPr lang="en-US" sz="2400" b="1" dirty="0" err="1">
                  <a:latin typeface="Arial" pitchFamily="34" charset="0"/>
                  <a:cs typeface="Arial" pitchFamily="34" charset="0"/>
                </a:rPr>
                <a:t>tưởng</a:t>
              </a:r>
              <a:r>
                <a:rPr lang="en-US" sz="2400" b="1" dirty="0">
                  <a:latin typeface="Arial" pitchFamily="34" charset="0"/>
                  <a:cs typeface="Arial" pitchFamily="34" charset="0"/>
                </a:rPr>
                <a:t> </a:t>
              </a:r>
              <a:r>
                <a:rPr lang="en-US" sz="2400" b="1" dirty="0" err="1">
                  <a:latin typeface="Arial" pitchFamily="34" charset="0"/>
                  <a:cs typeface="Arial" pitchFamily="34" charset="0"/>
                </a:rPr>
                <a:t>chính</a:t>
              </a:r>
              <a:r>
                <a:rPr lang="en-US" sz="2400" b="1" dirty="0">
                  <a:latin typeface="Arial" pitchFamily="34" charset="0"/>
                  <a:cs typeface="Arial" pitchFamily="34" charset="0"/>
                </a:rPr>
                <a:t> </a:t>
              </a:r>
              <a:r>
                <a:rPr lang="en-US" sz="2400" b="1" dirty="0" err="1">
                  <a:latin typeface="Arial" pitchFamily="34" charset="0"/>
                  <a:cs typeface="Arial" pitchFamily="34" charset="0"/>
                </a:rPr>
                <a:t>nghĩa</a:t>
              </a:r>
              <a:r>
                <a:rPr lang="en-US" sz="2400" b="1" dirty="0">
                  <a:latin typeface="Arial" pitchFamily="34" charset="0"/>
                  <a:cs typeface="Arial" pitchFamily="34" charset="0"/>
                </a:rPr>
                <a:t>:</a:t>
              </a:r>
              <a:endParaRPr lang="vi-VN" sz="2400" b="1" dirty="0">
                <a:cs typeface="Arial" pitchFamily="34" charset="0"/>
              </a:endParaRPr>
            </a:p>
          </p:txBody>
        </p:sp>
        <p:grpSp>
          <p:nvGrpSpPr>
            <p:cNvPr id="58" name="Group 58"/>
            <p:cNvGrpSpPr/>
            <p:nvPr/>
          </p:nvGrpSpPr>
          <p:grpSpPr>
            <a:xfrm>
              <a:off x="2428842" y="4396400"/>
              <a:ext cx="468313" cy="468313"/>
              <a:chOff x="2204908" y="4489707"/>
              <a:chExt cx="468313" cy="468313"/>
            </a:xfrm>
          </p:grpSpPr>
          <p:sp>
            <p:nvSpPr>
              <p:cNvPr id="59"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60"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sp>
        <p:nvSpPr>
          <p:cNvPr id="62" name="Rectangle 61"/>
          <p:cNvSpPr/>
          <p:nvPr/>
        </p:nvSpPr>
        <p:spPr>
          <a:xfrm>
            <a:off x="4713260" y="1219200"/>
            <a:ext cx="2830540" cy="315770"/>
          </a:xfrm>
          <a:prstGeom prst="rect">
            <a:avLst/>
          </a:prstGeom>
        </p:spPr>
        <p:txBody>
          <a:bodyPr wrap="none" lIns="38396" tIns="19198" rIns="38396" bIns="19198">
            <a:spAutoFit/>
          </a:bodyPr>
          <a:lstStyle/>
          <a:p>
            <a:r>
              <a:rPr lang="en-US" b="1" i="1" dirty="0" err="1">
                <a:solidFill>
                  <a:schemeClr val="accent6">
                    <a:lumMod val="75000"/>
                  </a:schemeClr>
                </a:solidFill>
                <a:latin typeface="Arial" pitchFamily="34" charset="0"/>
                <a:cs typeface="Arial" pitchFamily="34" charset="0"/>
              </a:rPr>
              <a:t>Trời</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thử</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lòng</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gian</a:t>
            </a:r>
            <a:r>
              <a:rPr lang="en-US" b="1" i="1" dirty="0">
                <a:solidFill>
                  <a:schemeClr val="accent6">
                    <a:lumMod val="75000"/>
                  </a:schemeClr>
                </a:solidFill>
                <a:latin typeface="Arial" pitchFamily="34" charset="0"/>
                <a:cs typeface="Arial" pitchFamily="34" charset="0"/>
              </a:rPr>
              <a:t> nan</a:t>
            </a:r>
            <a:r>
              <a:rPr lang="en-US" b="1" dirty="0">
                <a:solidFill>
                  <a:schemeClr val="accent6">
                    <a:lumMod val="75000"/>
                  </a:schemeClr>
                </a:solidFill>
                <a:latin typeface="Arial" pitchFamily="34" charset="0"/>
                <a:cs typeface="Arial" pitchFamily="34" charset="0"/>
              </a:rPr>
              <a:t>.</a:t>
            </a:r>
            <a:endParaRPr lang="vi-VN" b="1" dirty="0">
              <a:solidFill>
                <a:schemeClr val="accent6">
                  <a:lumMod val="75000"/>
                </a:schemeClr>
              </a:solidFill>
              <a:latin typeface="Arial" pitchFamily="34" charset="0"/>
              <a:cs typeface="Arial" pitchFamily="34" charset="0"/>
            </a:endParaRPr>
          </a:p>
        </p:txBody>
      </p:sp>
      <p:sp>
        <p:nvSpPr>
          <p:cNvPr id="63" name="Rectangle 62"/>
          <p:cNvSpPr/>
          <p:nvPr/>
        </p:nvSpPr>
        <p:spPr>
          <a:xfrm>
            <a:off x="4493202" y="1981200"/>
            <a:ext cx="2669598" cy="315770"/>
          </a:xfrm>
          <a:prstGeom prst="rect">
            <a:avLst/>
          </a:prstGeom>
        </p:spPr>
        <p:txBody>
          <a:bodyPr wrap="none" lIns="38396" tIns="19198" rIns="38396" bIns="19198">
            <a:spAutoFit/>
          </a:bodyPr>
          <a:lstStyle/>
          <a:p>
            <a:r>
              <a:rPr lang="en-US" b="1" i="1" dirty="0" err="1">
                <a:solidFill>
                  <a:schemeClr val="accent6">
                    <a:lumMod val="75000"/>
                  </a:schemeClr>
                </a:solidFill>
                <a:latin typeface="Arial" pitchFamily="34" charset="0"/>
                <a:cs typeface="Arial" pitchFamily="34" charset="0"/>
              </a:rPr>
              <a:t>Nhân</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dân</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phấp</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phới</a:t>
            </a:r>
            <a:r>
              <a:rPr lang="en-US" b="1" i="1" dirty="0">
                <a:solidFill>
                  <a:schemeClr val="accent6">
                    <a:lumMod val="75000"/>
                  </a:schemeClr>
                </a:solidFill>
                <a:latin typeface="Arial" pitchFamily="34" charset="0"/>
                <a:cs typeface="Arial" pitchFamily="34" charset="0"/>
              </a:rPr>
              <a:t>.</a:t>
            </a:r>
            <a:endParaRPr lang="vi-VN" b="1" i="1" dirty="0">
              <a:solidFill>
                <a:schemeClr val="accent6">
                  <a:lumMod val="75000"/>
                </a:schemeClr>
              </a:solidFill>
              <a:latin typeface="Arial" pitchFamily="34" charset="0"/>
              <a:cs typeface="Arial" pitchFamily="34" charset="0"/>
            </a:endParaRPr>
          </a:p>
        </p:txBody>
      </p:sp>
      <p:sp>
        <p:nvSpPr>
          <p:cNvPr id="64" name="Rectangle 63"/>
          <p:cNvSpPr/>
          <p:nvPr/>
        </p:nvSpPr>
        <p:spPr>
          <a:xfrm>
            <a:off x="4350020" y="2607639"/>
            <a:ext cx="3193780" cy="592769"/>
          </a:xfrm>
          <a:prstGeom prst="rect">
            <a:avLst/>
          </a:prstGeom>
        </p:spPr>
        <p:txBody>
          <a:bodyPr wrap="none" lIns="38396" tIns="19198" rIns="38396" bIns="19198">
            <a:spAutoFit/>
          </a:bodyPr>
          <a:lstStyle/>
          <a:p>
            <a:r>
              <a:rPr lang="en-US" b="1" i="1" dirty="0" err="1">
                <a:solidFill>
                  <a:schemeClr val="accent6">
                    <a:lumMod val="75000"/>
                  </a:schemeClr>
                </a:solidFill>
                <a:latin typeface="Arial" pitchFamily="34" charset="0"/>
                <a:cs typeface="Arial" pitchFamily="34" charset="0"/>
              </a:rPr>
              <a:t>Thế</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trận</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xuất</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kì</a:t>
            </a:r>
            <a:r>
              <a:rPr lang="en-US" b="1" i="1" dirty="0">
                <a:solidFill>
                  <a:schemeClr val="accent6">
                    <a:lumMod val="75000"/>
                  </a:schemeClr>
                </a:solidFill>
                <a:latin typeface="Arial" pitchFamily="34" charset="0"/>
                <a:cs typeface="Arial" pitchFamily="34" charset="0"/>
              </a:rPr>
              <a:t>...</a:t>
            </a:r>
            <a:r>
              <a:rPr lang="en-US" b="1" i="1" dirty="0" err="1">
                <a:solidFill>
                  <a:schemeClr val="accent6">
                    <a:lumMod val="75000"/>
                  </a:schemeClr>
                </a:solidFill>
                <a:latin typeface="Arial" pitchFamily="34" charset="0"/>
                <a:cs typeface="Arial" pitchFamily="34" charset="0"/>
              </a:rPr>
              <a:t>địch</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nhiều</a:t>
            </a:r>
            <a:r>
              <a:rPr lang="en-US" b="1" i="1" dirty="0">
                <a:solidFill>
                  <a:schemeClr val="accent6">
                    <a:lumMod val="75000"/>
                  </a:schemeClr>
                </a:solidFill>
                <a:latin typeface="Arial" pitchFamily="34" charset="0"/>
                <a:cs typeface="Arial" pitchFamily="34" charset="0"/>
              </a:rPr>
              <a:t>.</a:t>
            </a:r>
            <a:endParaRPr lang="vi-VN" b="1" i="1" dirty="0">
              <a:solidFill>
                <a:schemeClr val="accent6">
                  <a:lumMod val="75000"/>
                </a:schemeClr>
              </a:solidFill>
              <a:latin typeface="Arial" pitchFamily="34" charset="0"/>
              <a:cs typeface="Arial" pitchFamily="34" charset="0"/>
            </a:endParaRPr>
          </a:p>
          <a:p>
            <a:endParaRPr lang="vi-VN" b="1" i="1" dirty="0">
              <a:solidFill>
                <a:schemeClr val="accent6">
                  <a:lumMod val="75000"/>
                </a:schemeClr>
              </a:solidFill>
              <a:latin typeface="Arial" pitchFamily="34" charset="0"/>
              <a:cs typeface="Arial" pitchFamily="34" charset="0"/>
            </a:endParaRPr>
          </a:p>
        </p:txBody>
      </p:sp>
      <p:sp>
        <p:nvSpPr>
          <p:cNvPr id="65" name="Rectangle 64"/>
          <p:cNvSpPr/>
          <p:nvPr/>
        </p:nvSpPr>
        <p:spPr>
          <a:xfrm>
            <a:off x="4814839" y="3276600"/>
            <a:ext cx="3719565" cy="315770"/>
          </a:xfrm>
          <a:prstGeom prst="rect">
            <a:avLst/>
          </a:prstGeom>
        </p:spPr>
        <p:txBody>
          <a:bodyPr wrap="none" lIns="38396" tIns="19198" rIns="38396" bIns="19198">
            <a:spAutoFit/>
          </a:bodyPr>
          <a:lstStyle/>
          <a:p>
            <a:r>
              <a:rPr lang="en-US" b="1" i="1" dirty="0" err="1">
                <a:solidFill>
                  <a:schemeClr val="accent6">
                    <a:lumMod val="75000"/>
                  </a:schemeClr>
                </a:solidFill>
                <a:latin typeface="Arial" pitchFamily="34" charset="0"/>
                <a:cs typeface="Arial" pitchFamily="34" charset="0"/>
              </a:rPr>
              <a:t>Đem</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đại</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nghĩa</a:t>
            </a:r>
            <a:r>
              <a:rPr lang="en-US" b="1" i="1" dirty="0">
                <a:solidFill>
                  <a:schemeClr val="accent6">
                    <a:lumMod val="75000"/>
                  </a:schemeClr>
                </a:solidFill>
                <a:latin typeface="Arial" pitchFamily="34" charset="0"/>
                <a:cs typeface="Arial" pitchFamily="34" charset="0"/>
              </a:rPr>
              <a:t>...</a:t>
            </a:r>
            <a:r>
              <a:rPr lang="en-US" b="1" i="1" dirty="0" err="1">
                <a:solidFill>
                  <a:schemeClr val="accent6">
                    <a:lumMod val="75000"/>
                  </a:schemeClr>
                </a:solidFill>
                <a:latin typeface="Arial" pitchFamily="34" charset="0"/>
                <a:cs typeface="Arial" pitchFamily="34" charset="0"/>
              </a:rPr>
              <a:t>thay</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cường</a:t>
            </a:r>
            <a:r>
              <a:rPr lang="en-US" b="1" i="1" dirty="0">
                <a:solidFill>
                  <a:schemeClr val="accent6">
                    <a:lumMod val="75000"/>
                  </a:schemeClr>
                </a:solidFill>
                <a:latin typeface="Arial" pitchFamily="34" charset="0"/>
                <a:cs typeface="Arial" pitchFamily="34" charset="0"/>
              </a:rPr>
              <a:t> </a:t>
            </a:r>
            <a:r>
              <a:rPr lang="en-US" b="1" i="1" dirty="0" err="1">
                <a:solidFill>
                  <a:schemeClr val="accent6">
                    <a:lumMod val="75000"/>
                  </a:schemeClr>
                </a:solidFill>
                <a:latin typeface="Arial" pitchFamily="34" charset="0"/>
                <a:cs typeface="Arial" pitchFamily="34" charset="0"/>
              </a:rPr>
              <a:t>bạo</a:t>
            </a:r>
            <a:r>
              <a:rPr lang="en-US" b="1" i="1" dirty="0">
                <a:solidFill>
                  <a:schemeClr val="accent6">
                    <a:lumMod val="75000"/>
                  </a:schemeClr>
                </a:solidFill>
                <a:latin typeface="Arial" pitchFamily="34" charset="0"/>
                <a:cs typeface="Arial" pitchFamily="34" charset="0"/>
              </a:rPr>
              <a:t>. </a:t>
            </a:r>
            <a:endParaRPr lang="vi-VN" b="1" i="1" dirty="0">
              <a:solidFill>
                <a:schemeClr val="accent6">
                  <a:lumMod val="75000"/>
                </a:schemeClr>
              </a:solidFill>
              <a:latin typeface="Arial" pitchFamily="34" charset="0"/>
              <a:cs typeface="Arial" pitchFamily="34" charset="0"/>
            </a:endParaRPr>
          </a:p>
        </p:txBody>
      </p:sp>
      <p:grpSp>
        <p:nvGrpSpPr>
          <p:cNvPr id="69" name="Group 68"/>
          <p:cNvGrpSpPr/>
          <p:nvPr/>
        </p:nvGrpSpPr>
        <p:grpSpPr>
          <a:xfrm>
            <a:off x="785199" y="4114808"/>
            <a:ext cx="7825405" cy="869097"/>
            <a:chOff x="1906587" y="9822359"/>
            <a:chExt cx="12420600" cy="1738194"/>
          </a:xfrm>
        </p:grpSpPr>
        <p:sp>
          <p:nvSpPr>
            <p:cNvPr id="70" name="Rectangle 69"/>
            <p:cNvSpPr/>
            <p:nvPr/>
          </p:nvSpPr>
          <p:spPr>
            <a:xfrm>
              <a:off x="2973387" y="9898559"/>
              <a:ext cx="11353800" cy="1661994"/>
            </a:xfrm>
            <a:prstGeom prst="rect">
              <a:avLst/>
            </a:prstGeom>
          </p:spPr>
          <p:txBody>
            <a:bodyPr wrap="square">
              <a:spAutoFit/>
            </a:bodyPr>
            <a:lstStyle/>
            <a:p>
              <a:r>
                <a:rPr lang="vi-VN" sz="2400" b="1" dirty="0">
                  <a:cs typeface="Arial" pitchFamily="34" charset="0"/>
                </a:rPr>
                <a:t>Đề cao nhân dân, đặc biệt vai trò của những người dân nghèo, địa vị thấp hèn</a:t>
              </a:r>
            </a:p>
          </p:txBody>
        </p: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906587" y="9822359"/>
              <a:ext cx="1073459" cy="838200"/>
            </a:xfrm>
            <a:prstGeom prst="rect">
              <a:avLst/>
            </a:prstGeom>
          </p:spPr>
        </p:pic>
      </p:grpSp>
      <p:sp>
        <p:nvSpPr>
          <p:cNvPr id="73" name="Rectangle 72"/>
          <p:cNvSpPr/>
          <p:nvPr/>
        </p:nvSpPr>
        <p:spPr>
          <a:xfrm>
            <a:off x="1600204" y="5257808"/>
            <a:ext cx="5491081" cy="408103"/>
          </a:xfrm>
          <a:prstGeom prst="rect">
            <a:avLst/>
          </a:prstGeom>
        </p:spPr>
        <p:txBody>
          <a:bodyPr wrap="square" lIns="38396" tIns="19198" rIns="38396" bIns="19198">
            <a:spAutoFit/>
          </a:bodyPr>
          <a:lstStyle/>
          <a:p>
            <a:r>
              <a:rPr lang="vi-VN" sz="2400" b="1" dirty="0">
                <a:solidFill>
                  <a:srgbClr val="C00000"/>
                </a:solidFill>
                <a:cs typeface="Arial" pitchFamily="34" charset="0"/>
              </a:rPr>
              <a:t>Tư tưởng lớn, nhân văn, tiến bộ </a:t>
            </a: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622252" y="5143500"/>
            <a:ext cx="673151" cy="419100"/>
          </a:xfrm>
          <a:prstGeom prst="rect">
            <a:avLst/>
          </a:prstGeom>
        </p:spPr>
      </p:pic>
    </p:spTree>
    <p:extLst>
      <p:ext uri="{BB962C8B-B14F-4D97-AF65-F5344CB8AC3E}">
        <p14:creationId xmlns:p14="http://schemas.microsoft.com/office/powerpoint/2010/main" val="140174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linds(horizontal)">
                                      <p:cBhvr>
                                        <p:cTn id="12" dur="500"/>
                                        <p:tgtEl>
                                          <p:spTgt spid="6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blinds(horizontal)">
                                      <p:cBhvr>
                                        <p:cTn id="15" dur="500"/>
                                        <p:tgtEl>
                                          <p:spTgt spid="6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linds(horizontal)">
                                      <p:cBhvr>
                                        <p:cTn id="18" dur="500"/>
                                        <p:tgtEl>
                                          <p:spTgt spid="6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linds(horizontal)">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linds(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blinds(horizontal)">
                                      <p:cBhvr>
                                        <p:cTn id="41" dur="500"/>
                                        <p:tgtEl>
                                          <p:spTgt spid="5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blinds(horizontal)">
                                      <p:cBhvr>
                                        <p:cTn id="46" dur="500"/>
                                        <p:tgtEl>
                                          <p:spTgt spid="69"/>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blinds(horizontal)">
                                      <p:cBhvr>
                                        <p:cTn id="51" dur="500"/>
                                        <p:tgtEl>
                                          <p:spTgt spid="47"/>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blinds(horizontal)">
                                      <p:cBhvr>
                                        <p:cTn id="5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2" grpId="0"/>
      <p:bldP spid="63" grpId="0"/>
      <p:bldP spid="64" grpId="0"/>
      <p:bldP spid="65" grpId="0"/>
      <p:bldP spid="7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85000"/>
          </a:blip>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p:nvPr>
            <p:custDataLst>
              <p:tags r:id="rId1"/>
            </p:custDataLst>
          </p:nvPr>
        </p:nvSpPr>
        <p:spPr>
          <a:xfrm>
            <a:off x="-10477" y="-11430"/>
            <a:ext cx="9156383" cy="953135"/>
          </a:xfrm>
          <a:prstGeom prst="rect">
            <a:avLst/>
          </a:prstGeom>
          <a:noFill/>
        </p:spPr>
        <p:txBody>
          <a:bodyPr wrap="square" rtlCol="0">
            <a:spAutoFit/>
            <a:scene3d>
              <a:camera prst="orthographicFront"/>
              <a:lightRig rig="threePt" dir="t"/>
            </a:scene3d>
          </a:bodyPr>
          <a:lstStyle/>
          <a:p>
            <a:pPr marL="0" lvl="1">
              <a:buFont typeface="+mj-lt"/>
              <a:buNone/>
            </a:pPr>
            <a:r>
              <a:rPr lang="en-US" sz="2800" b="1" dirty="0"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2.4.</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Quá</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trình</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phản</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công</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và</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chiến</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thắng</a:t>
            </a:r>
            <a:r>
              <a:rPr lang="en-US" sz="2800" b="1" dirty="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endParaRPr lang="en-US" sz="2800" b="1" dirty="0" smtClean="0">
              <a:solidFill>
                <a:prstClr val="black"/>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endParaRPr>
          </a:p>
          <a:p>
            <a:pPr marL="0" lvl="1">
              <a:buFont typeface="+mj-lt"/>
              <a:buNone/>
            </a:pPr>
            <a:r>
              <a:rPr lang="en-US" sz="2800" b="1" dirty="0" err="1" smtClean="0">
                <a:solidFill>
                  <a:srgbClr val="7030A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Hình</a:t>
            </a:r>
            <a:r>
              <a:rPr lang="en-US" sz="2800" b="1" dirty="0" smtClean="0">
                <a:solidFill>
                  <a:srgbClr val="7030A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srgbClr val="7030A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ảnh</a:t>
            </a:r>
            <a:r>
              <a:rPr lang="en-US" sz="2800" b="1" dirty="0">
                <a:solidFill>
                  <a:srgbClr val="7030A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a:t>
            </a:r>
            <a:r>
              <a:rPr lang="en-US" sz="2800" b="1" dirty="0" err="1">
                <a:solidFill>
                  <a:srgbClr val="7030A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quân</a:t>
            </a:r>
            <a:r>
              <a:rPr lang="en-US" sz="2800" b="1" dirty="0">
                <a:solidFill>
                  <a:srgbClr val="7030A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sym typeface="+mn-ea"/>
              </a:rPr>
              <a:t> ta</a:t>
            </a:r>
          </a:p>
        </p:txBody>
      </p:sp>
      <p:sp>
        <p:nvSpPr>
          <p:cNvPr id="4" name="Text Box 3"/>
          <p:cNvSpPr txBox="1"/>
          <p:nvPr/>
        </p:nvSpPr>
        <p:spPr>
          <a:xfrm>
            <a:off x="146685" y="1836421"/>
            <a:ext cx="3779044" cy="3170099"/>
          </a:xfrm>
          <a:prstGeom prst="rect">
            <a:avLst/>
          </a:prstGeom>
          <a:noFill/>
        </p:spPr>
        <p:txBody>
          <a:bodyPr wrap="square" rtlCol="0" anchor="t">
            <a:spAutoFit/>
          </a:bodyPr>
          <a:lstStyle/>
          <a:p>
            <a:r>
              <a:rPr lang="en-US" sz="2000" dirty="0" err="1">
                <a:solidFill>
                  <a:prstClr val="black"/>
                </a:solidFill>
                <a:latin typeface="Times New Roman" panose="02020603050405020304" charset="0"/>
                <a:cs typeface="Times New Roman" panose="02020603050405020304" charset="0"/>
              </a:rPr>
              <a:t>Trận</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Bồ</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Đằng</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sấm</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vang</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chớp</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giật</a:t>
            </a:r>
            <a:r>
              <a:rPr lang="en-US" sz="2000" dirty="0">
                <a:solidFill>
                  <a:prstClr val="black"/>
                </a:solidFill>
                <a:latin typeface="Times New Roman" panose="02020603050405020304" charset="0"/>
                <a:cs typeface="Times New Roman" panose="02020603050405020304" charset="0"/>
              </a:rPr>
              <a:t>,</a:t>
            </a:r>
          </a:p>
          <a:p>
            <a:r>
              <a:rPr lang="en-US" sz="2000" dirty="0" err="1">
                <a:solidFill>
                  <a:prstClr val="black"/>
                </a:solidFill>
                <a:latin typeface="Times New Roman" panose="02020603050405020304" charset="0"/>
                <a:cs typeface="Times New Roman" panose="02020603050405020304" charset="0"/>
              </a:rPr>
              <a:t>Miền</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Trà</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Lân</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trúc</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chẻ</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tro</a:t>
            </a:r>
            <a:r>
              <a:rPr lang="en-US" sz="2000" dirty="0">
                <a:solidFill>
                  <a:prstClr val="black"/>
                </a:solidFill>
                <a:latin typeface="Times New Roman" panose="02020603050405020304" charset="0"/>
                <a:cs typeface="Times New Roman" panose="02020603050405020304" charset="0"/>
              </a:rPr>
              <a:t> </a:t>
            </a:r>
            <a:r>
              <a:rPr lang="en-US" sz="2000" dirty="0" smtClean="0">
                <a:solidFill>
                  <a:prstClr val="black"/>
                </a:solidFill>
                <a:latin typeface="Times New Roman" panose="02020603050405020304" charset="0"/>
                <a:cs typeface="Times New Roman" panose="02020603050405020304" charset="0"/>
              </a:rPr>
              <a:t>bay.</a:t>
            </a:r>
          </a:p>
          <a:p>
            <a:r>
              <a:rPr lang="en-US" sz="2000" dirty="0" err="1" smtClean="0">
                <a:solidFill>
                  <a:prstClr val="black"/>
                </a:solidFill>
                <a:latin typeface="Times New Roman" panose="02020603050405020304" charset="0"/>
                <a:cs typeface="Times New Roman" panose="02020603050405020304" charset="0"/>
                <a:sym typeface="Wingdings" panose="05000000000000000000" charset="0"/>
              </a:rPr>
              <a:t>Gươm</a:t>
            </a:r>
            <a:r>
              <a:rPr lang="en-US" sz="2000" dirty="0" smtClean="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mài</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đá</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đá</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núi</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cũng</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mòn</a:t>
            </a:r>
            <a:r>
              <a:rPr lang="en-US" sz="2000" dirty="0">
                <a:solidFill>
                  <a:prstClr val="black"/>
                </a:solidFill>
                <a:latin typeface="Times New Roman" panose="02020603050405020304" charset="0"/>
                <a:cs typeface="Times New Roman" panose="02020603050405020304" charset="0"/>
                <a:sym typeface="Wingdings" panose="05000000000000000000" charset="0"/>
              </a:rPr>
              <a:t>,</a:t>
            </a:r>
          </a:p>
          <a:p>
            <a:r>
              <a:rPr lang="en-US" sz="2000" dirty="0" err="1">
                <a:solidFill>
                  <a:prstClr val="black"/>
                </a:solidFill>
                <a:latin typeface="Times New Roman" panose="02020603050405020304" charset="0"/>
                <a:cs typeface="Times New Roman" panose="02020603050405020304" charset="0"/>
                <a:sym typeface="Wingdings" panose="05000000000000000000" charset="0"/>
              </a:rPr>
              <a:t>Voi</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uống</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nước</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nước</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sông</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phải</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cạn</a:t>
            </a:r>
            <a:r>
              <a:rPr lang="en-US" sz="2000" dirty="0">
                <a:solidFill>
                  <a:prstClr val="black"/>
                </a:solidFill>
                <a:latin typeface="Times New Roman" panose="02020603050405020304" charset="0"/>
                <a:cs typeface="Times New Roman" panose="02020603050405020304" charset="0"/>
                <a:sym typeface="Wingdings" panose="05000000000000000000" charset="0"/>
              </a:rPr>
              <a:t>.</a:t>
            </a:r>
          </a:p>
          <a:p>
            <a:r>
              <a:rPr lang="en-US" sz="2000" dirty="0" err="1">
                <a:solidFill>
                  <a:prstClr val="black"/>
                </a:solidFill>
                <a:latin typeface="Times New Roman" panose="02020603050405020304" charset="0"/>
                <a:cs typeface="Times New Roman" panose="02020603050405020304" charset="0"/>
                <a:sym typeface="Wingdings" panose="05000000000000000000" charset="0"/>
              </a:rPr>
              <a:t>Đánh</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một</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trận</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sạch</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không</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kình</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ngạc</a:t>
            </a:r>
            <a:r>
              <a:rPr lang="en-US" sz="2000" dirty="0">
                <a:solidFill>
                  <a:prstClr val="black"/>
                </a:solidFill>
                <a:latin typeface="Times New Roman" panose="02020603050405020304" charset="0"/>
                <a:cs typeface="Times New Roman" panose="02020603050405020304" charset="0"/>
                <a:sym typeface="Wingdings" panose="05000000000000000000" charset="0"/>
              </a:rPr>
              <a:t>,</a:t>
            </a:r>
          </a:p>
          <a:p>
            <a:r>
              <a:rPr lang="en-US" sz="2000" dirty="0" err="1">
                <a:solidFill>
                  <a:prstClr val="black"/>
                </a:solidFill>
                <a:latin typeface="Times New Roman" panose="02020603050405020304" charset="0"/>
                <a:cs typeface="Times New Roman" panose="02020603050405020304" charset="0"/>
                <a:sym typeface="Wingdings" panose="05000000000000000000" charset="0"/>
              </a:rPr>
              <a:t>Đánh</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hai</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trận</a:t>
            </a:r>
            <a:r>
              <a:rPr lang="en-US" sz="2000" dirty="0">
                <a:solidFill>
                  <a:prstClr val="black"/>
                </a:solidFill>
                <a:latin typeface="Times New Roman" panose="02020603050405020304" charset="0"/>
                <a:cs typeface="Times New Roman" panose="02020603050405020304" charset="0"/>
                <a:sym typeface="Wingdings" panose="05000000000000000000" charset="0"/>
              </a:rPr>
              <a:t>, tan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tác</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chim</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muông</a:t>
            </a:r>
            <a:r>
              <a:rPr lang="en-US" sz="2000" dirty="0">
                <a:solidFill>
                  <a:prstClr val="black"/>
                </a:solidFill>
                <a:latin typeface="Times New Roman" panose="02020603050405020304" charset="0"/>
                <a:cs typeface="Times New Roman" panose="02020603050405020304" charset="0"/>
                <a:sym typeface="Wingdings" panose="05000000000000000000" charset="0"/>
              </a:rPr>
              <a:t>.</a:t>
            </a:r>
          </a:p>
          <a:p>
            <a:r>
              <a:rPr lang="en-US" sz="2000" dirty="0" err="1">
                <a:solidFill>
                  <a:prstClr val="black"/>
                </a:solidFill>
                <a:latin typeface="Times New Roman" panose="02020603050405020304" charset="0"/>
                <a:cs typeface="Times New Roman" panose="02020603050405020304" charset="0"/>
                <a:sym typeface="Wingdings" panose="05000000000000000000" charset="0"/>
              </a:rPr>
              <a:t>Nổi</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gió</a:t>
            </a:r>
            <a:r>
              <a:rPr lang="en-US" sz="2000" dirty="0">
                <a:solidFill>
                  <a:prstClr val="black"/>
                </a:solidFill>
                <a:latin typeface="Times New Roman" panose="02020603050405020304" charset="0"/>
                <a:cs typeface="Times New Roman" panose="02020603050405020304" charset="0"/>
                <a:sym typeface="Wingdings" panose="05000000000000000000" charset="0"/>
              </a:rPr>
              <a:t> to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trút</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sạch</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lá</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khô</a:t>
            </a:r>
            <a:r>
              <a:rPr lang="en-US" sz="2000" dirty="0">
                <a:solidFill>
                  <a:prstClr val="black"/>
                </a:solidFill>
                <a:latin typeface="Times New Roman" panose="02020603050405020304" charset="0"/>
                <a:cs typeface="Times New Roman" panose="02020603050405020304" charset="0"/>
                <a:sym typeface="Wingdings" panose="05000000000000000000" charset="0"/>
              </a:rPr>
              <a:t>,</a:t>
            </a:r>
          </a:p>
          <a:p>
            <a:r>
              <a:rPr lang="en-US" sz="2000" dirty="0" err="1">
                <a:solidFill>
                  <a:prstClr val="black"/>
                </a:solidFill>
                <a:latin typeface="Times New Roman" panose="02020603050405020304" charset="0"/>
                <a:cs typeface="Times New Roman" panose="02020603050405020304" charset="0"/>
                <a:sym typeface="Wingdings" panose="05000000000000000000" charset="0"/>
              </a:rPr>
              <a:t>Thông</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tổ</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kiến</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phá</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toang</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đê</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vỡ</a:t>
            </a:r>
            <a:r>
              <a:rPr lang="en-US" sz="2000" dirty="0">
                <a:solidFill>
                  <a:prstClr val="black"/>
                </a:solidFill>
                <a:latin typeface="Times New Roman" panose="02020603050405020304" charset="0"/>
                <a:cs typeface="Times New Roman" panose="02020603050405020304" charset="0"/>
                <a:sym typeface="Wingdings" panose="05000000000000000000" charset="0"/>
              </a:rPr>
              <a:t>.</a:t>
            </a:r>
          </a:p>
        </p:txBody>
      </p:sp>
      <p:cxnSp>
        <p:nvCxnSpPr>
          <p:cNvPr id="2" name="Straight Connector 1"/>
          <p:cNvCxnSpPr/>
          <p:nvPr/>
        </p:nvCxnSpPr>
        <p:spPr>
          <a:xfrm>
            <a:off x="3861435" y="1019175"/>
            <a:ext cx="0" cy="5770245"/>
          </a:xfrm>
          <a:prstGeom prst="line">
            <a:avLst/>
          </a:prstGeom>
        </p:spPr>
        <p:style>
          <a:lnRef idx="1">
            <a:schemeClr val="dk1"/>
          </a:lnRef>
          <a:fillRef idx="0">
            <a:schemeClr val="dk1"/>
          </a:fillRef>
          <a:effectRef idx="0">
            <a:schemeClr val="dk1"/>
          </a:effectRef>
          <a:fontRef idx="minor">
            <a:schemeClr val="tx1"/>
          </a:fontRef>
        </p:style>
      </p:cxnSp>
      <p:sp>
        <p:nvSpPr>
          <p:cNvPr id="100" name="Text Box 99"/>
          <p:cNvSpPr txBox="1"/>
          <p:nvPr/>
        </p:nvSpPr>
        <p:spPr>
          <a:xfrm>
            <a:off x="15715" y="5105400"/>
            <a:ext cx="3959543" cy="923330"/>
          </a:xfrm>
          <a:prstGeom prst="rect">
            <a:avLst/>
          </a:prstGeom>
          <a:noFill/>
          <a:ln w="9525">
            <a:noFill/>
          </a:ln>
        </p:spPr>
        <p:txBody>
          <a:bodyPr wrap="square">
            <a:spAutoFit/>
          </a:bodyPr>
          <a:lstStyle/>
          <a:p>
            <a:r>
              <a:rPr lang="en-US" sz="2800" b="1" dirty="0">
                <a:solidFill>
                  <a:srgbClr val="0000CC"/>
                </a:solidFill>
                <a:latin typeface="Arial" panose="020B0604020202020204" pitchFamily="34" charset="0"/>
                <a:cs typeface="Arial" panose="020B0604020202020204" pitchFamily="34" charset="0"/>
              </a:rPr>
              <a:t>→</a:t>
            </a:r>
            <a:r>
              <a:rPr lang="en-US" sz="2600" b="1" dirty="0">
                <a:solidFill>
                  <a:srgbClr val="0000CC"/>
                </a:solidFill>
                <a:latin typeface="Arial" panose="020B0604020202020204" pitchFamily="34" charset="0"/>
                <a:cs typeface="Arial" panose="020B0604020202020204" pitchFamily="34" charset="0"/>
              </a:rPr>
              <a:t> </a:t>
            </a:r>
            <a:r>
              <a:rPr lang="en-US" sz="2600" b="1" dirty="0" err="1">
                <a:solidFill>
                  <a:srgbClr val="0000CC"/>
                </a:solidFill>
                <a:latin typeface="Times New Roman" panose="02020603050405020304" charset="0"/>
                <a:cs typeface="Times New Roman" panose="02020603050405020304" charset="0"/>
              </a:rPr>
              <a:t>Các</a:t>
            </a:r>
            <a:r>
              <a:rPr lang="en-US" sz="2600" b="1" dirty="0">
                <a:solidFill>
                  <a:srgbClr val="0000CC"/>
                </a:solidFill>
                <a:latin typeface="Times New Roman" panose="02020603050405020304" charset="0"/>
                <a:cs typeface="Times New Roman" panose="02020603050405020304" charset="0"/>
              </a:rPr>
              <a:t> </a:t>
            </a:r>
            <a:r>
              <a:rPr lang="en-US" sz="2600" b="1" dirty="0" err="1">
                <a:solidFill>
                  <a:srgbClr val="0000CC"/>
                </a:solidFill>
                <a:latin typeface="Times New Roman" panose="02020603050405020304" charset="0"/>
                <a:cs typeface="Times New Roman" panose="02020603050405020304" charset="0"/>
              </a:rPr>
              <a:t>hình</a:t>
            </a:r>
            <a:r>
              <a:rPr lang="en-US" sz="2600" b="1" dirty="0">
                <a:solidFill>
                  <a:srgbClr val="0000CC"/>
                </a:solidFill>
                <a:latin typeface="Times New Roman" panose="02020603050405020304" charset="0"/>
                <a:cs typeface="Times New Roman" panose="02020603050405020304" charset="0"/>
              </a:rPr>
              <a:t> </a:t>
            </a:r>
            <a:r>
              <a:rPr lang="en-US" sz="2600" b="1" dirty="0" err="1">
                <a:solidFill>
                  <a:srgbClr val="0000CC"/>
                </a:solidFill>
                <a:latin typeface="Times New Roman" panose="02020603050405020304" charset="0"/>
                <a:cs typeface="Times New Roman" panose="02020603050405020304" charset="0"/>
              </a:rPr>
              <a:t>ảnh</a:t>
            </a:r>
            <a:r>
              <a:rPr lang="en-US" sz="2600" b="1" dirty="0">
                <a:solidFill>
                  <a:srgbClr val="0000CC"/>
                </a:solidFill>
                <a:latin typeface="Times New Roman" panose="02020603050405020304" charset="0"/>
                <a:cs typeface="Times New Roman" panose="02020603050405020304" charset="0"/>
              </a:rPr>
              <a:t> so </a:t>
            </a:r>
            <a:r>
              <a:rPr lang="en-US" sz="2600" b="1" dirty="0" err="1">
                <a:solidFill>
                  <a:srgbClr val="0000CC"/>
                </a:solidFill>
                <a:latin typeface="Times New Roman" panose="02020603050405020304" charset="0"/>
                <a:cs typeface="Times New Roman" panose="02020603050405020304" charset="0"/>
              </a:rPr>
              <a:t>sánh</a:t>
            </a:r>
            <a:r>
              <a:rPr lang="en-US" sz="2600" b="1" dirty="0">
                <a:solidFill>
                  <a:srgbClr val="0000CC"/>
                </a:solidFill>
                <a:latin typeface="Times New Roman" panose="02020603050405020304" charset="0"/>
                <a:cs typeface="Times New Roman" panose="02020603050405020304" charset="0"/>
              </a:rPr>
              <a:t> </a:t>
            </a:r>
            <a:r>
              <a:rPr lang="en-US" sz="2600" b="1" dirty="0" err="1">
                <a:solidFill>
                  <a:srgbClr val="0000CC"/>
                </a:solidFill>
                <a:latin typeface="Times New Roman" panose="02020603050405020304" charset="0"/>
                <a:cs typeface="Times New Roman" panose="02020603050405020304" charset="0"/>
              </a:rPr>
              <a:t>phóng</a:t>
            </a:r>
            <a:r>
              <a:rPr lang="en-US" sz="2600" b="1" dirty="0">
                <a:solidFill>
                  <a:srgbClr val="0000CC"/>
                </a:solidFill>
                <a:latin typeface="Times New Roman" panose="02020603050405020304" charset="0"/>
                <a:cs typeface="Times New Roman" panose="02020603050405020304" charset="0"/>
              </a:rPr>
              <a:t> </a:t>
            </a:r>
            <a:r>
              <a:rPr lang="en-US" sz="2600" b="1" dirty="0" err="1">
                <a:solidFill>
                  <a:srgbClr val="0000CC"/>
                </a:solidFill>
                <a:latin typeface="Times New Roman" panose="02020603050405020304" charset="0"/>
                <a:cs typeface="Times New Roman" panose="02020603050405020304" charset="0"/>
              </a:rPr>
              <a:t>đại</a:t>
            </a:r>
            <a:r>
              <a:rPr lang="en-US" sz="2600" b="1" dirty="0">
                <a:solidFill>
                  <a:srgbClr val="0000CC"/>
                </a:solidFill>
                <a:latin typeface="Times New Roman" panose="02020603050405020304" charset="0"/>
                <a:cs typeface="Times New Roman" panose="02020603050405020304" charset="0"/>
              </a:rPr>
              <a:t>  </a:t>
            </a:r>
          </a:p>
        </p:txBody>
      </p:sp>
      <p:sp>
        <p:nvSpPr>
          <p:cNvPr id="14" name="Text Box 13"/>
          <p:cNvSpPr txBox="1"/>
          <p:nvPr/>
        </p:nvSpPr>
        <p:spPr>
          <a:xfrm>
            <a:off x="15717" y="5943600"/>
            <a:ext cx="3789820" cy="584775"/>
          </a:xfrm>
          <a:prstGeom prst="rect">
            <a:avLst/>
          </a:prstGeom>
          <a:noFill/>
        </p:spPr>
        <p:txBody>
          <a:bodyPr wrap="none" rtlCol="0" anchor="t">
            <a:spAutoFit/>
          </a:bodyPr>
          <a:lstStyle/>
          <a:p>
            <a:r>
              <a:rPr lang="en-US" sz="3200" b="1" dirty="0">
                <a:solidFill>
                  <a:srgbClr val="FF0000"/>
                </a:solidFill>
                <a:latin typeface="Times New Roman" panose="02020603050405020304" charset="0"/>
                <a:cs typeface="Times New Roman" panose="02020603050405020304" charset="0"/>
                <a:sym typeface="Symbol" panose="05050102010706020507" charset="0"/>
              </a:rPr>
              <a:t> </a:t>
            </a:r>
            <a:r>
              <a:rPr lang="en-US" sz="2800" b="1" dirty="0" err="1">
                <a:solidFill>
                  <a:srgbClr val="FF0000"/>
                </a:solidFill>
                <a:latin typeface="Times New Roman" panose="02020603050405020304" charset="0"/>
                <a:cs typeface="Times New Roman" panose="02020603050405020304" charset="0"/>
                <a:sym typeface="+mn-ea"/>
              </a:rPr>
              <a:t>Tính</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chất</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hào</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hùng</a:t>
            </a:r>
            <a:r>
              <a:rPr lang="en-US" sz="2800" b="1" dirty="0">
                <a:solidFill>
                  <a:srgbClr val="FF0000"/>
                </a:solidFill>
                <a:latin typeface="Times New Roman" panose="02020603050405020304" charset="0"/>
                <a:cs typeface="Times New Roman" panose="02020603050405020304" charset="0"/>
                <a:sym typeface="+mn-ea"/>
              </a:rPr>
              <a:t>.</a:t>
            </a:r>
          </a:p>
        </p:txBody>
      </p:sp>
      <p:sp>
        <p:nvSpPr>
          <p:cNvPr id="15" name="Text Box 14"/>
          <p:cNvSpPr txBox="1"/>
          <p:nvPr/>
        </p:nvSpPr>
        <p:spPr>
          <a:xfrm>
            <a:off x="-84295" y="941707"/>
            <a:ext cx="4199095" cy="830997"/>
          </a:xfrm>
          <a:prstGeom prst="rect">
            <a:avLst/>
          </a:prstGeom>
          <a:noFill/>
          <a:ln w="9525">
            <a:noFill/>
          </a:ln>
        </p:spPr>
        <p:txBody>
          <a:bodyPr wrap="square">
            <a:spAutoFit/>
          </a:bodyPr>
          <a:lstStyle/>
          <a:p>
            <a:pPr marL="342900" indent="-342900">
              <a:buFont typeface="Wingdings" panose="05000000000000000000" charset="0"/>
              <a:buChar char="ü"/>
            </a:pPr>
            <a:r>
              <a:rPr lang="en-US" sz="2400" b="1" dirty="0" err="1">
                <a:solidFill>
                  <a:srgbClr val="0000CC"/>
                </a:solidFill>
                <a:latin typeface="Times New Roman" panose="02020603050405020304" charset="0"/>
                <a:cs typeface="Times New Roman" panose="02020603050405020304" charset="0"/>
              </a:rPr>
              <a:t>Khí</a:t>
            </a:r>
            <a:r>
              <a:rPr lang="en-US" sz="2400" b="1" dirty="0">
                <a:solidFill>
                  <a:srgbClr val="0000CC"/>
                </a:solidFill>
                <a:latin typeface="Times New Roman" panose="02020603050405020304" charset="0"/>
                <a:cs typeface="Times New Roman" panose="02020603050405020304" charset="0"/>
              </a:rPr>
              <a:t> </a:t>
            </a:r>
            <a:r>
              <a:rPr lang="en-US" sz="2400" b="1" dirty="0" err="1">
                <a:solidFill>
                  <a:srgbClr val="0000CC"/>
                </a:solidFill>
                <a:latin typeface="Times New Roman" panose="02020603050405020304" charset="0"/>
                <a:cs typeface="Times New Roman" panose="02020603050405020304" charset="0"/>
              </a:rPr>
              <a:t>thế</a:t>
            </a:r>
            <a:r>
              <a:rPr lang="en-US" sz="2400" b="1" dirty="0">
                <a:solidFill>
                  <a:srgbClr val="0000CC"/>
                </a:solidFill>
                <a:latin typeface="Times New Roman" panose="02020603050405020304" charset="0"/>
                <a:cs typeface="Times New Roman" panose="02020603050405020304" charset="0"/>
              </a:rPr>
              <a:t> </a:t>
            </a:r>
            <a:r>
              <a:rPr lang="en-US" sz="2400" b="1" dirty="0" err="1">
                <a:solidFill>
                  <a:srgbClr val="0000CC"/>
                </a:solidFill>
                <a:latin typeface="Times New Roman" panose="02020603050405020304" charset="0"/>
                <a:cs typeface="Times New Roman" panose="02020603050405020304" charset="0"/>
              </a:rPr>
              <a:t>của</a:t>
            </a:r>
            <a:r>
              <a:rPr lang="en-US" sz="2400" b="1" dirty="0">
                <a:solidFill>
                  <a:srgbClr val="0000CC"/>
                </a:solidFill>
                <a:latin typeface="Times New Roman" panose="02020603050405020304" charset="0"/>
                <a:cs typeface="Times New Roman" panose="02020603050405020304" charset="0"/>
              </a:rPr>
              <a:t> </a:t>
            </a:r>
            <a:r>
              <a:rPr lang="en-US" sz="2400" b="1" dirty="0" err="1">
                <a:solidFill>
                  <a:srgbClr val="0000CC"/>
                </a:solidFill>
                <a:latin typeface="Times New Roman" panose="02020603050405020304" charset="0"/>
                <a:cs typeface="Times New Roman" panose="02020603050405020304" charset="0"/>
              </a:rPr>
              <a:t>quân</a:t>
            </a:r>
            <a:r>
              <a:rPr lang="en-US" sz="2400" b="1" dirty="0">
                <a:solidFill>
                  <a:srgbClr val="0000CC"/>
                </a:solidFill>
                <a:latin typeface="Times New Roman" panose="02020603050405020304" charset="0"/>
                <a:cs typeface="Times New Roman" panose="02020603050405020304" charset="0"/>
              </a:rPr>
              <a:t> ta:</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hào</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hùng</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như</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sóng</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trào</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bão</a:t>
            </a:r>
            <a:r>
              <a:rPr lang="en-US" sz="2400" dirty="0">
                <a:solidFill>
                  <a:srgbClr val="0000CC"/>
                </a:solidFill>
                <a:latin typeface="Times New Roman" panose="02020603050405020304" charset="0"/>
                <a:cs typeface="Times New Roman" panose="02020603050405020304" charset="0"/>
              </a:rPr>
              <a:t> </a:t>
            </a:r>
            <a:r>
              <a:rPr lang="en-US" sz="2400" dirty="0" err="1">
                <a:solidFill>
                  <a:srgbClr val="0000CC"/>
                </a:solidFill>
                <a:latin typeface="Times New Roman" panose="02020603050405020304" charset="0"/>
                <a:cs typeface="Times New Roman" panose="02020603050405020304" charset="0"/>
              </a:rPr>
              <a:t>cuốn</a:t>
            </a:r>
            <a:endParaRPr lang="en-US" sz="2400" dirty="0">
              <a:solidFill>
                <a:srgbClr val="0000CC"/>
              </a:solidFill>
              <a:latin typeface="Times New Roman" panose="02020603050405020304" charset="0"/>
              <a:cs typeface="Times New Roman" panose="02020603050405020304" charset="0"/>
            </a:endParaRPr>
          </a:p>
        </p:txBody>
      </p:sp>
      <p:sp>
        <p:nvSpPr>
          <p:cNvPr id="16" name="Text Box 15"/>
          <p:cNvSpPr txBox="1"/>
          <p:nvPr/>
        </p:nvSpPr>
        <p:spPr>
          <a:xfrm>
            <a:off x="3975259" y="609600"/>
            <a:ext cx="5020628" cy="475615"/>
          </a:xfrm>
          <a:prstGeom prst="rect">
            <a:avLst/>
          </a:prstGeom>
          <a:noFill/>
          <a:ln w="9525">
            <a:noFill/>
          </a:ln>
        </p:spPr>
        <p:txBody>
          <a:bodyPr wrap="square">
            <a:spAutoFit/>
          </a:bodyPr>
          <a:lstStyle/>
          <a:p>
            <a:pPr marL="342900" indent="-342900">
              <a:buFont typeface="Wingdings" panose="05000000000000000000" charset="0"/>
              <a:buChar char="ü"/>
            </a:pPr>
            <a:r>
              <a:rPr lang="en-US" sz="2500" b="1" dirty="0" err="1">
                <a:solidFill>
                  <a:srgbClr val="0000CC"/>
                </a:solidFill>
                <a:latin typeface="Times New Roman" panose="02020603050405020304" charset="0"/>
                <a:cs typeface="Times New Roman" panose="02020603050405020304" charset="0"/>
              </a:rPr>
              <a:t>Khung</a:t>
            </a:r>
            <a:r>
              <a:rPr lang="en-US" sz="2500" b="1" dirty="0">
                <a:solidFill>
                  <a:srgbClr val="0000CC"/>
                </a:solidFill>
                <a:latin typeface="Times New Roman" panose="02020603050405020304" charset="0"/>
                <a:cs typeface="Times New Roman" panose="02020603050405020304" charset="0"/>
              </a:rPr>
              <a:t> </a:t>
            </a:r>
            <a:r>
              <a:rPr lang="en-US" sz="2500" b="1" dirty="0" err="1">
                <a:solidFill>
                  <a:srgbClr val="0000CC"/>
                </a:solidFill>
                <a:latin typeface="Times New Roman" panose="02020603050405020304" charset="0"/>
                <a:cs typeface="Times New Roman" panose="02020603050405020304" charset="0"/>
              </a:rPr>
              <a:t>cảnh</a:t>
            </a:r>
            <a:r>
              <a:rPr lang="en-US" sz="2500" b="1" dirty="0">
                <a:solidFill>
                  <a:srgbClr val="0000CC"/>
                </a:solidFill>
                <a:latin typeface="Times New Roman" panose="02020603050405020304" charset="0"/>
                <a:cs typeface="Times New Roman" panose="02020603050405020304" charset="0"/>
              </a:rPr>
              <a:t> </a:t>
            </a:r>
            <a:r>
              <a:rPr lang="en-US" sz="2500" b="1" dirty="0" err="1">
                <a:solidFill>
                  <a:srgbClr val="0000CC"/>
                </a:solidFill>
                <a:latin typeface="Times New Roman" panose="02020603050405020304" charset="0"/>
                <a:cs typeface="Times New Roman" panose="02020603050405020304" charset="0"/>
              </a:rPr>
              <a:t>chiến</a:t>
            </a:r>
            <a:r>
              <a:rPr lang="en-US" sz="2500" b="1" dirty="0">
                <a:solidFill>
                  <a:srgbClr val="0000CC"/>
                </a:solidFill>
                <a:latin typeface="Times New Roman" panose="02020603050405020304" charset="0"/>
                <a:cs typeface="Times New Roman" panose="02020603050405020304" charset="0"/>
              </a:rPr>
              <a:t> </a:t>
            </a:r>
            <a:r>
              <a:rPr lang="en-US" sz="2500" b="1" dirty="0" err="1">
                <a:solidFill>
                  <a:srgbClr val="0000CC"/>
                </a:solidFill>
                <a:latin typeface="Times New Roman" panose="02020603050405020304" charset="0"/>
                <a:cs typeface="Times New Roman" panose="02020603050405020304" charset="0"/>
              </a:rPr>
              <a:t>trường</a:t>
            </a:r>
            <a:r>
              <a:rPr lang="en-US" sz="2500" b="1" dirty="0">
                <a:solidFill>
                  <a:srgbClr val="0000CC"/>
                </a:solidFill>
                <a:latin typeface="Times New Roman" panose="02020603050405020304" charset="0"/>
                <a:cs typeface="Times New Roman" panose="02020603050405020304" charset="0"/>
              </a:rPr>
              <a:t>:</a:t>
            </a:r>
            <a:r>
              <a:rPr lang="en-US" sz="2500" dirty="0">
                <a:solidFill>
                  <a:srgbClr val="0000CC"/>
                </a:solidFill>
                <a:latin typeface="Times New Roman" panose="02020603050405020304" charset="0"/>
                <a:cs typeface="Times New Roman" panose="02020603050405020304" charset="0"/>
              </a:rPr>
              <a:t> </a:t>
            </a:r>
          </a:p>
        </p:txBody>
      </p:sp>
      <p:sp>
        <p:nvSpPr>
          <p:cNvPr id="17" name="Text Box 16"/>
          <p:cNvSpPr txBox="1"/>
          <p:nvPr/>
        </p:nvSpPr>
        <p:spPr>
          <a:xfrm>
            <a:off x="4151471" y="1066800"/>
            <a:ext cx="4687729" cy="707886"/>
          </a:xfrm>
          <a:prstGeom prst="rect">
            <a:avLst/>
          </a:prstGeom>
          <a:noFill/>
        </p:spPr>
        <p:txBody>
          <a:bodyPr wrap="square" rtlCol="0" anchor="t">
            <a:spAutoFit/>
          </a:bodyPr>
          <a:lstStyle/>
          <a:p>
            <a:r>
              <a:rPr lang="en-US" sz="2000" dirty="0" err="1">
                <a:solidFill>
                  <a:prstClr val="black"/>
                </a:solidFill>
                <a:latin typeface="Times New Roman" panose="02020603050405020304" charset="0"/>
                <a:cs typeface="Times New Roman" panose="02020603050405020304" charset="0"/>
              </a:rPr>
              <a:t>Ghê</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gớm</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thay</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sắc</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phong</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vân</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phải</a:t>
            </a:r>
            <a:r>
              <a:rPr lang="en-US" sz="2000" dirty="0">
                <a:solidFill>
                  <a:prstClr val="black"/>
                </a:solidFill>
                <a:latin typeface="Times New Roman" panose="02020603050405020304" charset="0"/>
                <a:cs typeface="Times New Roman" panose="02020603050405020304" charset="0"/>
              </a:rPr>
              <a:t> </a:t>
            </a:r>
            <a:r>
              <a:rPr lang="en-US" sz="2000" dirty="0" err="1">
                <a:solidFill>
                  <a:prstClr val="black"/>
                </a:solidFill>
                <a:latin typeface="Times New Roman" panose="02020603050405020304" charset="0"/>
                <a:cs typeface="Times New Roman" panose="02020603050405020304" charset="0"/>
              </a:rPr>
              <a:t>đổi</a:t>
            </a:r>
            <a:r>
              <a:rPr lang="en-US" sz="2000" dirty="0">
                <a:solidFill>
                  <a:prstClr val="black"/>
                </a:solidFill>
                <a:latin typeface="Times New Roman" panose="02020603050405020304" charset="0"/>
                <a:cs typeface="Times New Roman" panose="02020603050405020304" charset="0"/>
              </a:rPr>
              <a:t>,</a:t>
            </a:r>
          </a:p>
          <a:p>
            <a:r>
              <a:rPr lang="en-US" sz="2000" dirty="0" err="1">
                <a:solidFill>
                  <a:prstClr val="black"/>
                </a:solidFill>
                <a:latin typeface="Times New Roman" panose="02020603050405020304" charset="0"/>
                <a:cs typeface="Times New Roman" panose="02020603050405020304" charset="0"/>
                <a:sym typeface="Wingdings" panose="05000000000000000000" charset="0"/>
              </a:rPr>
              <a:t>Thảm</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đạm</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thay</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ánh</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nhật</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nguyệt</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phải</a:t>
            </a:r>
            <a:r>
              <a:rPr lang="en-US" sz="2000" dirty="0">
                <a:solidFill>
                  <a:prstClr val="black"/>
                </a:solidFill>
                <a:latin typeface="Times New Roman" panose="02020603050405020304" charset="0"/>
                <a:cs typeface="Times New Roman" panose="02020603050405020304" charset="0"/>
                <a:sym typeface="Wingdings" panose="05000000000000000000" charset="0"/>
              </a:rPr>
              <a:t> </a:t>
            </a:r>
            <a:r>
              <a:rPr lang="en-US" sz="2000" dirty="0" err="1">
                <a:solidFill>
                  <a:prstClr val="black"/>
                </a:solidFill>
                <a:latin typeface="Times New Roman" panose="02020603050405020304" charset="0"/>
                <a:cs typeface="Times New Roman" panose="02020603050405020304" charset="0"/>
                <a:sym typeface="Wingdings" panose="05000000000000000000" charset="0"/>
              </a:rPr>
              <a:t>mờ</a:t>
            </a:r>
            <a:r>
              <a:rPr lang="en-US" sz="2000" dirty="0">
                <a:solidFill>
                  <a:prstClr val="black"/>
                </a:solidFill>
                <a:latin typeface="Times New Roman" panose="02020603050405020304" charset="0"/>
                <a:cs typeface="Times New Roman" panose="02020603050405020304" charset="0"/>
                <a:sym typeface="Wingdings" panose="05000000000000000000" charset="0"/>
              </a:rPr>
              <a:t>.</a:t>
            </a:r>
          </a:p>
        </p:txBody>
      </p:sp>
      <p:sp>
        <p:nvSpPr>
          <p:cNvPr id="21" name="Text Box 20"/>
          <p:cNvSpPr txBox="1"/>
          <p:nvPr/>
        </p:nvSpPr>
        <p:spPr>
          <a:xfrm>
            <a:off x="3871436" y="1828800"/>
            <a:ext cx="4739164" cy="830997"/>
          </a:xfrm>
          <a:prstGeom prst="rect">
            <a:avLst/>
          </a:prstGeom>
          <a:noFill/>
        </p:spPr>
        <p:txBody>
          <a:bodyPr wrap="square" rtlCol="0" anchor="t">
            <a:spAutoFit/>
          </a:bodyPr>
          <a:lstStyle/>
          <a:p>
            <a:pPr marL="342900" indent="-342900">
              <a:buFont typeface="Symbol"/>
              <a:buChar char="Þ"/>
            </a:pPr>
            <a:r>
              <a:rPr lang="en-US" sz="2400" b="1" dirty="0" err="1" smtClean="0">
                <a:solidFill>
                  <a:srgbClr val="FF0000"/>
                </a:solidFill>
                <a:latin typeface="Times New Roman" panose="02020603050405020304" charset="0"/>
                <a:cs typeface="Times New Roman" panose="02020603050405020304" charset="0"/>
                <a:sym typeface="Symbol" panose="05050102010706020507" charset="0"/>
              </a:rPr>
              <a:t>Á</a:t>
            </a:r>
            <a:r>
              <a:rPr lang="en-US" sz="2400" b="1" dirty="0" err="1" smtClean="0">
                <a:solidFill>
                  <a:srgbClr val="FF0000"/>
                </a:solidFill>
                <a:latin typeface="Times New Roman" panose="02020603050405020304" charset="0"/>
                <a:cs typeface="Times New Roman" panose="02020603050405020304" charset="0"/>
                <a:sym typeface="+mn-ea"/>
              </a:rPr>
              <a:t>c</a:t>
            </a:r>
            <a:r>
              <a:rPr lang="en-US" sz="2400" b="1" dirty="0" smtClean="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liệt</a:t>
            </a:r>
            <a:r>
              <a:rPr lang="en-US" sz="2400" b="1" dirty="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dữ</a:t>
            </a:r>
            <a:r>
              <a:rPr lang="en-US" sz="2400" b="1" dirty="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dội</a:t>
            </a:r>
            <a:r>
              <a:rPr lang="en-US" sz="2400" b="1" dirty="0">
                <a:solidFill>
                  <a:srgbClr val="FF0000"/>
                </a:solidFill>
                <a:latin typeface="Times New Roman" panose="02020603050405020304" charset="0"/>
                <a:cs typeface="Times New Roman" panose="02020603050405020304" charset="0"/>
                <a:sym typeface="+mn-ea"/>
              </a:rPr>
              <a:t> </a:t>
            </a:r>
            <a:endParaRPr lang="en-US" sz="2400" b="1" dirty="0" smtClean="0">
              <a:solidFill>
                <a:srgbClr val="FF0000"/>
              </a:solidFill>
              <a:latin typeface="Times New Roman" panose="02020603050405020304" charset="0"/>
              <a:cs typeface="Times New Roman" panose="02020603050405020304" charset="0"/>
              <a:sym typeface="+mn-ea"/>
            </a:endParaRPr>
          </a:p>
          <a:p>
            <a:r>
              <a:rPr lang="en-US" sz="2400" b="1" dirty="0" smtClean="0">
                <a:solidFill>
                  <a:srgbClr val="FF0000"/>
                </a:solidFill>
                <a:latin typeface="Times New Roman" panose="02020603050405020304" charset="0"/>
                <a:cs typeface="Times New Roman" panose="02020603050405020304" charset="0"/>
                <a:sym typeface="+mn-ea"/>
              </a:rPr>
              <a:t> </a:t>
            </a:r>
            <a:r>
              <a:rPr lang="en-US" sz="2400" b="1" dirty="0" err="1" smtClean="0">
                <a:solidFill>
                  <a:srgbClr val="FF0000"/>
                </a:solidFill>
                <a:latin typeface="Times New Roman" panose="02020603050405020304" charset="0"/>
                <a:cs typeface="Times New Roman" panose="02020603050405020304" charset="0"/>
                <a:sym typeface="+mn-ea"/>
              </a:rPr>
              <a:t>khiến</a:t>
            </a:r>
            <a:r>
              <a:rPr lang="en-US" sz="2400" b="1" dirty="0" smtClean="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trời</a:t>
            </a:r>
            <a:r>
              <a:rPr lang="en-US" sz="2400" b="1" dirty="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đất</a:t>
            </a:r>
            <a:r>
              <a:rPr lang="en-US" sz="2400" b="1" dirty="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như</a:t>
            </a:r>
            <a:r>
              <a:rPr lang="en-US" sz="2400" b="1" dirty="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đảo</a:t>
            </a:r>
            <a:r>
              <a:rPr lang="en-US" sz="2400" b="1" dirty="0">
                <a:solidFill>
                  <a:srgbClr val="FF0000"/>
                </a:solidFill>
                <a:latin typeface="Times New Roman" panose="02020603050405020304" charset="0"/>
                <a:cs typeface="Times New Roman" panose="02020603050405020304" charset="0"/>
                <a:sym typeface="+mn-ea"/>
              </a:rPr>
              <a:t> </a:t>
            </a:r>
            <a:r>
              <a:rPr lang="en-US" sz="2400" b="1" dirty="0" err="1">
                <a:solidFill>
                  <a:srgbClr val="FF0000"/>
                </a:solidFill>
                <a:latin typeface="Times New Roman" panose="02020603050405020304" charset="0"/>
                <a:cs typeface="Times New Roman" panose="02020603050405020304" charset="0"/>
                <a:sym typeface="+mn-ea"/>
              </a:rPr>
              <a:t>lộn</a:t>
            </a:r>
            <a:r>
              <a:rPr lang="en-US" sz="2400" b="1" dirty="0">
                <a:solidFill>
                  <a:srgbClr val="FF0000"/>
                </a:solidFill>
                <a:latin typeface="Times New Roman" panose="02020603050405020304" charset="0"/>
                <a:cs typeface="Times New Roman" panose="02020603050405020304" charset="0"/>
                <a:sym typeface="+mn-ea"/>
              </a:rPr>
              <a:t>.</a:t>
            </a:r>
          </a:p>
        </p:txBody>
      </p:sp>
      <p:cxnSp>
        <p:nvCxnSpPr>
          <p:cNvPr id="23" name="Straight Connector 22"/>
          <p:cNvCxnSpPr/>
          <p:nvPr/>
        </p:nvCxnSpPr>
        <p:spPr>
          <a:xfrm>
            <a:off x="3858102" y="2743200"/>
            <a:ext cx="5285423" cy="0"/>
          </a:xfrm>
          <a:prstGeom prst="line">
            <a:avLst/>
          </a:prstGeom>
        </p:spPr>
        <p:style>
          <a:lnRef idx="1">
            <a:schemeClr val="dk1"/>
          </a:lnRef>
          <a:fillRef idx="0">
            <a:schemeClr val="dk1"/>
          </a:fillRef>
          <a:effectRef idx="0">
            <a:schemeClr val="dk1"/>
          </a:effectRef>
          <a:fontRef idx="minor">
            <a:schemeClr val="tx1"/>
          </a:fontRef>
        </p:style>
      </p:cxnSp>
      <p:sp>
        <p:nvSpPr>
          <p:cNvPr id="24" name="Text Box 23"/>
          <p:cNvSpPr txBox="1"/>
          <p:nvPr/>
        </p:nvSpPr>
        <p:spPr>
          <a:xfrm>
            <a:off x="3975259" y="2743200"/>
            <a:ext cx="5020628" cy="475615"/>
          </a:xfrm>
          <a:prstGeom prst="rect">
            <a:avLst/>
          </a:prstGeom>
          <a:noFill/>
          <a:ln w="9525">
            <a:noFill/>
          </a:ln>
        </p:spPr>
        <p:txBody>
          <a:bodyPr wrap="square">
            <a:spAutoFit/>
          </a:bodyPr>
          <a:lstStyle/>
          <a:p>
            <a:pPr marL="342900" indent="-342900">
              <a:buFont typeface="Wingdings" panose="05000000000000000000" charset="0"/>
              <a:buChar char="ü"/>
            </a:pPr>
            <a:r>
              <a:rPr lang="en-US" sz="2500" b="1" dirty="0" err="1">
                <a:solidFill>
                  <a:srgbClr val="0000CC"/>
                </a:solidFill>
                <a:latin typeface="Times New Roman" panose="02020603050405020304" charset="0"/>
                <a:cs typeface="Times New Roman" panose="02020603050405020304" charset="0"/>
              </a:rPr>
              <a:t>Những</a:t>
            </a:r>
            <a:r>
              <a:rPr lang="en-US" sz="2500" b="1" dirty="0">
                <a:solidFill>
                  <a:srgbClr val="0000CC"/>
                </a:solidFill>
                <a:latin typeface="Times New Roman" panose="02020603050405020304" charset="0"/>
                <a:cs typeface="Times New Roman" panose="02020603050405020304" charset="0"/>
              </a:rPr>
              <a:t> </a:t>
            </a:r>
            <a:r>
              <a:rPr lang="en-US" sz="2500" b="1" dirty="0" err="1">
                <a:solidFill>
                  <a:srgbClr val="0000CC"/>
                </a:solidFill>
                <a:latin typeface="Times New Roman" panose="02020603050405020304" charset="0"/>
                <a:cs typeface="Times New Roman" panose="02020603050405020304" charset="0"/>
              </a:rPr>
              <a:t>chiến</a:t>
            </a:r>
            <a:r>
              <a:rPr lang="en-US" sz="2500" b="1" dirty="0">
                <a:solidFill>
                  <a:srgbClr val="0000CC"/>
                </a:solidFill>
                <a:latin typeface="Times New Roman" panose="02020603050405020304" charset="0"/>
                <a:cs typeface="Times New Roman" panose="02020603050405020304" charset="0"/>
              </a:rPr>
              <a:t> </a:t>
            </a:r>
            <a:r>
              <a:rPr lang="en-US" sz="2500" b="1" dirty="0" err="1">
                <a:solidFill>
                  <a:srgbClr val="0000CC"/>
                </a:solidFill>
                <a:latin typeface="Times New Roman" panose="02020603050405020304" charset="0"/>
                <a:cs typeface="Times New Roman" panose="02020603050405020304" charset="0"/>
              </a:rPr>
              <a:t>thắng</a:t>
            </a:r>
            <a:r>
              <a:rPr lang="en-US" sz="2500" b="1" dirty="0">
                <a:solidFill>
                  <a:srgbClr val="0000CC"/>
                </a:solidFill>
                <a:latin typeface="Times New Roman" panose="02020603050405020304" charset="0"/>
                <a:cs typeface="Times New Roman" panose="02020603050405020304" charset="0"/>
              </a:rPr>
              <a:t> </a:t>
            </a:r>
            <a:r>
              <a:rPr lang="en-US" sz="2500" b="1" dirty="0" err="1">
                <a:solidFill>
                  <a:srgbClr val="0000CC"/>
                </a:solidFill>
                <a:latin typeface="Times New Roman" panose="02020603050405020304" charset="0"/>
                <a:cs typeface="Times New Roman" panose="02020603050405020304" charset="0"/>
              </a:rPr>
              <a:t>của</a:t>
            </a:r>
            <a:r>
              <a:rPr lang="en-US" sz="2500" b="1" dirty="0">
                <a:solidFill>
                  <a:srgbClr val="0000CC"/>
                </a:solidFill>
                <a:latin typeface="Times New Roman" panose="02020603050405020304" charset="0"/>
                <a:cs typeface="Times New Roman" panose="02020603050405020304" charset="0"/>
              </a:rPr>
              <a:t> ta:</a:t>
            </a:r>
            <a:r>
              <a:rPr lang="en-US" sz="2500" dirty="0">
                <a:solidFill>
                  <a:srgbClr val="0000CC"/>
                </a:solidFill>
                <a:latin typeface="Times New Roman" panose="02020603050405020304" charset="0"/>
                <a:cs typeface="Times New Roman" panose="02020603050405020304" charset="0"/>
              </a:rPr>
              <a:t> </a:t>
            </a:r>
          </a:p>
        </p:txBody>
      </p:sp>
      <p:sp>
        <p:nvSpPr>
          <p:cNvPr id="27" name="Text Box 26"/>
          <p:cNvSpPr txBox="1"/>
          <p:nvPr/>
        </p:nvSpPr>
        <p:spPr>
          <a:xfrm>
            <a:off x="3858579" y="3200400"/>
            <a:ext cx="5284946" cy="2246769"/>
          </a:xfrm>
          <a:prstGeom prst="rect">
            <a:avLst/>
          </a:prstGeom>
          <a:noFill/>
        </p:spPr>
        <p:txBody>
          <a:bodyPr wrap="square" rtlCol="0" anchor="t">
            <a:spAutoFit/>
          </a:bodyPr>
          <a:lstStyle/>
          <a:p>
            <a:r>
              <a:rPr lang="en-US" sz="2000" dirty="0" err="1">
                <a:solidFill>
                  <a:prstClr val="black"/>
                </a:solidFill>
                <a:latin typeface="Times New Roman" panose="02020603050405020304" charset="0"/>
                <a:cs typeface="Times New Roman" panose="02020603050405020304" charset="0"/>
                <a:sym typeface="+mn-ea"/>
              </a:rPr>
              <a:t>Ngày</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mười</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tám</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trận</a:t>
            </a:r>
            <a:r>
              <a:rPr lang="en-US" sz="2000" dirty="0">
                <a:solidFill>
                  <a:prstClr val="black"/>
                </a:solidFill>
                <a:latin typeface="Times New Roman" panose="02020603050405020304" charset="0"/>
                <a:cs typeface="Times New Roman" panose="02020603050405020304" charset="0"/>
                <a:sym typeface="+mn-ea"/>
              </a:rPr>
              <a:t> Chi </a:t>
            </a:r>
            <a:r>
              <a:rPr lang="en-US" sz="2000" dirty="0" err="1">
                <a:solidFill>
                  <a:prstClr val="black"/>
                </a:solidFill>
                <a:latin typeface="Times New Roman" panose="02020603050405020304" charset="0"/>
                <a:cs typeface="Times New Roman" panose="02020603050405020304" charset="0"/>
                <a:sym typeface="+mn-ea"/>
              </a:rPr>
              <a:t>Lăng</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Liễu</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Thăng</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thất</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thế</a:t>
            </a:r>
            <a:r>
              <a:rPr lang="en-US" sz="2000" dirty="0">
                <a:solidFill>
                  <a:prstClr val="black"/>
                </a:solidFill>
                <a:latin typeface="Times New Roman" panose="02020603050405020304" charset="0"/>
                <a:cs typeface="Times New Roman" panose="02020603050405020304" charset="0"/>
                <a:sym typeface="+mn-ea"/>
              </a:rPr>
              <a:t>,</a:t>
            </a:r>
            <a:endParaRPr lang="en-US" sz="2000" dirty="0">
              <a:solidFill>
                <a:prstClr val="black"/>
              </a:solidFill>
              <a:latin typeface="Times New Roman" panose="02020603050405020304" charset="0"/>
              <a:cs typeface="Times New Roman" panose="02020603050405020304" charset="0"/>
            </a:endParaRPr>
          </a:p>
          <a:p>
            <a:r>
              <a:rPr lang="en-US" sz="2000" dirty="0" err="1">
                <a:solidFill>
                  <a:prstClr val="black"/>
                </a:solidFill>
                <a:latin typeface="Times New Roman" panose="02020603050405020304" charset="0"/>
                <a:cs typeface="Times New Roman" panose="02020603050405020304" charset="0"/>
                <a:sym typeface="+mn-ea"/>
              </a:rPr>
              <a:t>Ngày</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hai</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mươi</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trận</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Mã</a:t>
            </a:r>
            <a:r>
              <a:rPr lang="en-US" sz="2000" dirty="0">
                <a:solidFill>
                  <a:prstClr val="black"/>
                </a:solidFill>
                <a:latin typeface="Times New Roman" panose="02020603050405020304" charset="0"/>
                <a:cs typeface="Times New Roman" panose="02020603050405020304" charset="0"/>
                <a:sym typeface="+mn-ea"/>
              </a:rPr>
              <a:t> An, </a:t>
            </a:r>
            <a:r>
              <a:rPr lang="en-US" sz="2000" dirty="0" err="1">
                <a:solidFill>
                  <a:prstClr val="black"/>
                </a:solidFill>
                <a:latin typeface="Times New Roman" panose="02020603050405020304" charset="0"/>
                <a:cs typeface="Times New Roman" panose="02020603050405020304" charset="0"/>
                <a:sym typeface="+mn-ea"/>
              </a:rPr>
              <a:t>Liễu</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Thăng</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cụt</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đầu</a:t>
            </a:r>
            <a:r>
              <a:rPr lang="en-US" sz="2000" dirty="0">
                <a:solidFill>
                  <a:prstClr val="black"/>
                </a:solidFill>
                <a:latin typeface="Times New Roman" panose="02020603050405020304" charset="0"/>
                <a:cs typeface="Times New Roman" panose="02020603050405020304" charset="0"/>
                <a:sym typeface="+mn-ea"/>
              </a:rPr>
              <a:t>.</a:t>
            </a:r>
            <a:endParaRPr lang="en-US" sz="2000" dirty="0">
              <a:solidFill>
                <a:prstClr val="black"/>
              </a:solidFill>
              <a:latin typeface="Times New Roman" panose="02020603050405020304" charset="0"/>
              <a:cs typeface="Times New Roman" panose="02020603050405020304" charset="0"/>
            </a:endParaRPr>
          </a:p>
          <a:p>
            <a:r>
              <a:rPr lang="en-US" sz="2000" dirty="0" err="1">
                <a:solidFill>
                  <a:prstClr val="black"/>
                </a:solidFill>
                <a:latin typeface="Times New Roman" panose="02020603050405020304" charset="0"/>
                <a:cs typeface="Times New Roman" panose="02020603050405020304" charset="0"/>
                <a:sym typeface="+mn-ea"/>
              </a:rPr>
              <a:t>Ngày</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hăm</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lăm</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bá</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tước</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Lương</a:t>
            </a:r>
            <a:r>
              <a:rPr lang="en-US" sz="2000" dirty="0">
                <a:solidFill>
                  <a:prstClr val="black"/>
                </a:solidFill>
                <a:latin typeface="Times New Roman" panose="02020603050405020304" charset="0"/>
                <a:cs typeface="Times New Roman" panose="02020603050405020304" charset="0"/>
                <a:sym typeface="+mn-ea"/>
              </a:rPr>
              <a:t> Minh </a:t>
            </a:r>
            <a:r>
              <a:rPr lang="en-US" sz="2000" dirty="0" err="1">
                <a:solidFill>
                  <a:prstClr val="black"/>
                </a:solidFill>
                <a:latin typeface="Times New Roman" panose="02020603050405020304" charset="0"/>
                <a:cs typeface="Times New Roman" panose="02020603050405020304" charset="0"/>
                <a:sym typeface="+mn-ea"/>
              </a:rPr>
              <a:t>bại</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trận</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tử</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vong</a:t>
            </a:r>
            <a:r>
              <a:rPr lang="en-US" sz="2000" dirty="0">
                <a:solidFill>
                  <a:prstClr val="black"/>
                </a:solidFill>
                <a:latin typeface="Times New Roman" panose="02020603050405020304" charset="0"/>
                <a:cs typeface="Times New Roman" panose="02020603050405020304" charset="0"/>
                <a:sym typeface="+mn-ea"/>
              </a:rPr>
              <a:t>,</a:t>
            </a:r>
            <a:endParaRPr lang="en-US" sz="2000" dirty="0">
              <a:solidFill>
                <a:prstClr val="black"/>
              </a:solidFill>
              <a:latin typeface="Times New Roman" panose="02020603050405020304" charset="0"/>
              <a:cs typeface="Times New Roman" panose="02020603050405020304" charset="0"/>
            </a:endParaRPr>
          </a:p>
          <a:p>
            <a:r>
              <a:rPr lang="en-US" sz="2000" dirty="0" err="1">
                <a:solidFill>
                  <a:prstClr val="black"/>
                </a:solidFill>
                <a:latin typeface="Times New Roman" panose="02020603050405020304" charset="0"/>
                <a:cs typeface="Times New Roman" panose="02020603050405020304" charset="0"/>
                <a:sym typeface="+mn-ea"/>
              </a:rPr>
              <a:t>Ngày</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hăm</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tám</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thượng</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thư</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Lí</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Khánh</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cùng</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kế</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tự</a:t>
            </a:r>
            <a:r>
              <a:rPr lang="en-US" sz="2000" dirty="0">
                <a:solidFill>
                  <a:prstClr val="black"/>
                </a:solidFill>
                <a:latin typeface="Times New Roman" panose="02020603050405020304" charset="0"/>
                <a:cs typeface="Times New Roman" panose="02020603050405020304" charset="0"/>
                <a:sym typeface="+mn-ea"/>
              </a:rPr>
              <a:t> </a:t>
            </a:r>
            <a:r>
              <a:rPr lang="en-US" sz="2000" dirty="0" err="1">
                <a:solidFill>
                  <a:prstClr val="black"/>
                </a:solidFill>
                <a:latin typeface="Times New Roman" panose="02020603050405020304" charset="0"/>
                <a:cs typeface="Times New Roman" panose="02020603050405020304" charset="0"/>
                <a:sym typeface="+mn-ea"/>
              </a:rPr>
              <a:t>vẫn</a:t>
            </a:r>
            <a:r>
              <a:rPr lang="en-US" sz="2000" dirty="0">
                <a:solidFill>
                  <a:prstClr val="black"/>
                </a:solidFill>
                <a:latin typeface="Times New Roman" panose="02020603050405020304" charset="0"/>
                <a:cs typeface="Times New Roman" panose="02020603050405020304" charset="0"/>
                <a:sym typeface="+mn-ea"/>
              </a:rPr>
              <a:t>.</a:t>
            </a:r>
            <a:endParaRPr lang="en-US" sz="2000" dirty="0">
              <a:solidFill>
                <a:prstClr val="black"/>
              </a:solidFill>
              <a:latin typeface="Times New Roman" panose="02020603050405020304" charset="0"/>
              <a:cs typeface="Times New Roman" panose="02020603050405020304" charset="0"/>
              <a:sym typeface="Wingdings" panose="05000000000000000000" charset="0"/>
            </a:endParaRPr>
          </a:p>
        </p:txBody>
      </p:sp>
      <p:sp>
        <p:nvSpPr>
          <p:cNvPr id="32" name="Text Box 31"/>
          <p:cNvSpPr txBox="1"/>
          <p:nvPr/>
        </p:nvSpPr>
        <p:spPr>
          <a:xfrm>
            <a:off x="3962400" y="5326559"/>
            <a:ext cx="5138739" cy="769441"/>
          </a:xfrm>
          <a:prstGeom prst="rect">
            <a:avLst/>
          </a:prstGeom>
          <a:noFill/>
          <a:ln w="9525">
            <a:noFill/>
          </a:ln>
        </p:spPr>
        <p:txBody>
          <a:bodyPr wrap="square">
            <a:spAutoFit/>
          </a:bodyPr>
          <a:lstStyle/>
          <a:p>
            <a:r>
              <a:rPr lang="en-US" sz="2200" b="1" dirty="0">
                <a:solidFill>
                  <a:srgbClr val="0000CC"/>
                </a:solidFill>
                <a:latin typeface="Arial" panose="020B0604020202020204" pitchFamily="34" charset="0"/>
                <a:cs typeface="Arial" panose="020B0604020202020204" pitchFamily="34" charset="0"/>
              </a:rPr>
              <a:t>→ </a:t>
            </a:r>
            <a:r>
              <a:rPr lang="en-US" sz="2200" b="1" dirty="0" err="1">
                <a:solidFill>
                  <a:srgbClr val="0000CC"/>
                </a:solidFill>
                <a:latin typeface="Times New Roman" panose="02020603050405020304" charset="0"/>
                <a:cs typeface="Times New Roman" panose="02020603050405020304" charset="0"/>
              </a:rPr>
              <a:t>Các</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câu</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văn</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điệp</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cấu</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trúc</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mang</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tính</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chất</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liệt</a:t>
            </a:r>
            <a:r>
              <a:rPr lang="en-US" sz="2200" b="1" dirty="0">
                <a:solidFill>
                  <a:srgbClr val="0000CC"/>
                </a:solidFill>
                <a:latin typeface="Times New Roman" panose="02020603050405020304" charset="0"/>
                <a:cs typeface="Times New Roman" panose="02020603050405020304" charset="0"/>
              </a:rPr>
              <a:t> </a:t>
            </a:r>
            <a:r>
              <a:rPr lang="en-US" sz="2200" b="1" dirty="0" err="1">
                <a:solidFill>
                  <a:srgbClr val="0000CC"/>
                </a:solidFill>
                <a:latin typeface="Times New Roman" panose="02020603050405020304" charset="0"/>
                <a:cs typeface="Times New Roman" panose="02020603050405020304" charset="0"/>
              </a:rPr>
              <a:t>kê</a:t>
            </a:r>
            <a:r>
              <a:rPr lang="en-US" sz="2200" b="1" dirty="0">
                <a:solidFill>
                  <a:srgbClr val="0000CC"/>
                </a:solidFill>
                <a:latin typeface="Times New Roman" panose="02020603050405020304" charset="0"/>
                <a:cs typeface="Times New Roman" panose="02020603050405020304" charset="0"/>
              </a:rPr>
              <a:t>.</a:t>
            </a:r>
          </a:p>
        </p:txBody>
      </p:sp>
      <p:sp>
        <p:nvSpPr>
          <p:cNvPr id="34" name="Text Box 33"/>
          <p:cNvSpPr txBox="1"/>
          <p:nvPr/>
        </p:nvSpPr>
        <p:spPr>
          <a:xfrm>
            <a:off x="3810000" y="6044625"/>
            <a:ext cx="5352747" cy="523220"/>
          </a:xfrm>
          <a:prstGeom prst="rect">
            <a:avLst/>
          </a:prstGeom>
          <a:noFill/>
        </p:spPr>
        <p:txBody>
          <a:bodyPr wrap="none" rtlCol="0" anchor="t">
            <a:spAutoFit/>
          </a:bodyPr>
          <a:lstStyle/>
          <a:p>
            <a:r>
              <a:rPr lang="en-US" sz="2800" b="1" dirty="0">
                <a:solidFill>
                  <a:srgbClr val="FF0000"/>
                </a:solidFill>
                <a:latin typeface="Times New Roman" panose="02020603050405020304" charset="0"/>
                <a:cs typeface="Times New Roman" panose="02020603050405020304" charset="0"/>
                <a:sym typeface="Symbol" panose="05050102010706020507" charset="0"/>
              </a:rPr>
              <a:t> </a:t>
            </a:r>
            <a:r>
              <a:rPr lang="en-US" sz="2800" b="1" dirty="0" err="1">
                <a:solidFill>
                  <a:srgbClr val="FF0000"/>
                </a:solidFill>
                <a:latin typeface="Times New Roman" panose="02020603050405020304" charset="0"/>
                <a:cs typeface="Times New Roman" panose="02020603050405020304" charset="0"/>
                <a:sym typeface="+mn-ea"/>
              </a:rPr>
              <a:t>Chiến</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thắng</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dồn</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dập</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liên</a:t>
            </a:r>
            <a:r>
              <a:rPr lang="en-US" sz="2800" b="1" dirty="0">
                <a:solidFill>
                  <a:srgbClr val="FF0000"/>
                </a:solidFill>
                <a:latin typeface="Times New Roman" panose="02020603050405020304" charset="0"/>
                <a:cs typeface="Times New Roman" panose="02020603050405020304" charset="0"/>
                <a:sym typeface="+mn-ea"/>
              </a:rPr>
              <a:t> </a:t>
            </a:r>
            <a:r>
              <a:rPr lang="en-US" sz="2800" b="1" dirty="0" err="1">
                <a:solidFill>
                  <a:srgbClr val="FF0000"/>
                </a:solidFill>
                <a:latin typeface="Times New Roman" panose="02020603050405020304" charset="0"/>
                <a:cs typeface="Times New Roman" panose="02020603050405020304" charset="0"/>
                <a:sym typeface="+mn-ea"/>
              </a:rPr>
              <a:t>tiếp</a:t>
            </a:r>
            <a:r>
              <a:rPr lang="en-US" sz="2800" b="1" dirty="0">
                <a:solidFill>
                  <a:srgbClr val="FF0000"/>
                </a:solidFill>
                <a:latin typeface="Times New Roman" panose="02020603050405020304" charset="0"/>
                <a:cs typeface="Times New Roman" panose="02020603050405020304" charset="0"/>
                <a:sym typeface="+mn-ea"/>
              </a:rPr>
              <a:t>.</a:t>
            </a:r>
            <a:endParaRPr lang="en-US" sz="2800" dirty="0">
              <a:solidFill>
                <a:prstClr val="black"/>
              </a:solidFill>
            </a:endParaRPr>
          </a:p>
        </p:txBody>
      </p:sp>
    </p:spTree>
    <p:extLst>
      <p:ext uri="{BB962C8B-B14F-4D97-AF65-F5344CB8AC3E}">
        <p14:creationId xmlns:p14="http://schemas.microsoft.com/office/powerpoint/2010/main" val="25808149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500"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anim calcmode="lin" valueType="num">
                                      <p:cBhvr>
                                        <p:cTn id="28" dur="500" fill="hold"/>
                                        <p:tgtEl>
                                          <p:spTgt spid="100"/>
                                        </p:tgtEl>
                                        <p:attrNameLst>
                                          <p:attrName>ppt_x</p:attrName>
                                        </p:attrNameLst>
                                      </p:cBhvr>
                                      <p:tavLst>
                                        <p:tav tm="0">
                                          <p:val>
                                            <p:strVal val="#ppt_x"/>
                                          </p:val>
                                        </p:tav>
                                        <p:tav tm="100000">
                                          <p:val>
                                            <p:strVal val="#ppt_x"/>
                                          </p:val>
                                        </p:tav>
                                      </p:tavLst>
                                    </p:anim>
                                    <p:anim calcmode="lin" valueType="num">
                                      <p:cBhvr>
                                        <p:cTn id="29"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ppt_x</p:attrName>
                                        </p:attrNameLst>
                                      </p:cBhvr>
                                      <p:tavLst>
                                        <p:tav tm="0">
                                          <p:val>
                                            <p:strVal val="#ppt_x-.2"/>
                                          </p:val>
                                        </p:tav>
                                        <p:tav tm="100000">
                                          <p:val>
                                            <p:strVal val="#ppt_x"/>
                                          </p:val>
                                        </p:tav>
                                      </p:tavLst>
                                    </p:anim>
                                    <p:anim calcmode="lin" valueType="num">
                                      <p:cBhvr>
                                        <p:cTn id="3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4"/>
                                        </p:tgtEl>
                                      </p:cBhvr>
                                    </p:animEffect>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randombar(horizont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ppt_x</p:attrName>
                                        </p:attrNameLst>
                                      </p:cBhvr>
                                      <p:tavLst>
                                        <p:tav tm="0">
                                          <p:val>
                                            <p:strVal val="#ppt_x-.2"/>
                                          </p:val>
                                        </p:tav>
                                        <p:tav tm="100000">
                                          <p:val>
                                            <p:strVal val="#ppt_x"/>
                                          </p:val>
                                        </p:tav>
                                      </p:tavLst>
                                    </p:anim>
                                    <p:anim calcmode="lin" valueType="num">
                                      <p:cBhvr>
                                        <p:cTn id="55"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21"/>
                                        </p:tgtEl>
                                      </p:cBhvr>
                                    </p:animEffect>
                                  </p:childTnLst>
                                </p:cTn>
                              </p:par>
                            </p:childTnLst>
                          </p:cTn>
                        </p:par>
                        <p:par>
                          <p:cTn id="57" fill="hold">
                            <p:stCondLst>
                              <p:cond delay="1000"/>
                            </p:stCondLst>
                            <p:childTnLst>
                              <p:par>
                                <p:cTn id="58" presetID="1" presetClass="entr" presetSubtype="0"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500"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anim calcmode="lin" valueType="num">
                                      <p:cBhvr>
                                        <p:cTn id="72" dur="500" fill="hold"/>
                                        <p:tgtEl>
                                          <p:spTgt spid="32"/>
                                        </p:tgtEl>
                                        <p:attrNameLst>
                                          <p:attrName>ppt_x</p:attrName>
                                        </p:attrNameLst>
                                      </p:cBhvr>
                                      <p:tavLst>
                                        <p:tav tm="0">
                                          <p:val>
                                            <p:strVal val="#ppt_x"/>
                                          </p:val>
                                        </p:tav>
                                        <p:tav tm="100000">
                                          <p:val>
                                            <p:strVal val="#ppt_x"/>
                                          </p:val>
                                        </p:tav>
                                      </p:tavLst>
                                    </p:anim>
                                    <p:anim calcmode="lin" valueType="num">
                                      <p:cBhvr>
                                        <p:cTn id="7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9"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1000" fill="hold"/>
                                        <p:tgtEl>
                                          <p:spTgt spid="34"/>
                                        </p:tgtEl>
                                        <p:attrNameLst>
                                          <p:attrName>ppt_x</p:attrName>
                                        </p:attrNameLst>
                                      </p:cBhvr>
                                      <p:tavLst>
                                        <p:tav tm="0">
                                          <p:val>
                                            <p:strVal val="#ppt_x-.2"/>
                                          </p:val>
                                        </p:tav>
                                        <p:tav tm="100000">
                                          <p:val>
                                            <p:strVal val="#ppt_x"/>
                                          </p:val>
                                        </p:tav>
                                      </p:tavLst>
                                    </p:anim>
                                    <p:anim calcmode="lin" valueType="num">
                                      <p:cBhvr>
                                        <p:cTn id="79"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8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100" grpId="0"/>
      <p:bldP spid="100" grpId="1"/>
      <p:bldP spid="14" grpId="0"/>
      <p:bldP spid="14" grpId="1"/>
      <p:bldP spid="15" grpId="0"/>
      <p:bldP spid="15" grpId="1"/>
      <p:bldP spid="16" grpId="0"/>
      <p:bldP spid="16" grpId="1"/>
      <p:bldP spid="17" grpId="0"/>
      <p:bldP spid="17" grpId="1"/>
      <p:bldP spid="21" grpId="0"/>
      <p:bldP spid="21" grpId="1"/>
      <p:bldP spid="24" grpId="0"/>
      <p:bldP spid="24" grpId="1"/>
      <p:bldP spid="27" grpId="0"/>
      <p:bldP spid="27" grpId="1"/>
      <p:bldP spid="32" grpId="0"/>
      <p:bldP spid="32" grpId="1"/>
      <p:bldP spid="34" grpId="0"/>
      <p:bldP spid="3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784275787"/>
              </p:ext>
            </p:extLst>
          </p:nvPr>
        </p:nvGraphicFramePr>
        <p:xfrm>
          <a:off x="229165" y="228600"/>
          <a:ext cx="8714240" cy="5715001"/>
        </p:xfrm>
        <a:graphic>
          <a:graphicData uri="http://schemas.openxmlformats.org/drawingml/2006/table">
            <a:tbl>
              <a:tblPr firstRow="1" bandRow="1">
                <a:tableStyleId>{5C22544A-7EE6-4342-B048-85BDC9FD1C3A}</a:tableStyleId>
              </a:tblPr>
              <a:tblGrid>
                <a:gridCol w="4171407"/>
                <a:gridCol w="4542833"/>
              </a:tblGrid>
              <a:tr h="777979">
                <a:tc>
                  <a:txBody>
                    <a:bodyPr/>
                    <a:lstStyle/>
                    <a:p>
                      <a:endParaRPr lang="vi-VN" sz="900" dirty="0"/>
                    </a:p>
                  </a:txBody>
                  <a:tcPr marL="34286" marR="34286" marT="22860" marB="22860"/>
                </a:tc>
                <a:tc>
                  <a:txBody>
                    <a:bodyPr/>
                    <a:lstStyle/>
                    <a:p>
                      <a:endParaRPr lang="vi-VN" sz="900"/>
                    </a:p>
                  </a:txBody>
                  <a:tcPr marL="34286" marR="34286" marT="22860" marB="22860"/>
                </a:tc>
              </a:tr>
              <a:tr h="1970827">
                <a:tc>
                  <a:txBody>
                    <a:bodyPr/>
                    <a:lstStyle/>
                    <a:p>
                      <a:endParaRPr lang="vi-VN" sz="2200" b="1" i="1">
                        <a:solidFill>
                          <a:schemeClr val="tx1"/>
                        </a:solidFill>
                      </a:endParaRPr>
                    </a:p>
                  </a:txBody>
                  <a:tcPr marL="34286" marR="34286" marT="22860" marB="22860"/>
                </a:tc>
                <a:tc>
                  <a:txBody>
                    <a:bodyPr/>
                    <a:lstStyle/>
                    <a:p>
                      <a:endParaRPr lang="vi-VN" sz="900"/>
                    </a:p>
                  </a:txBody>
                  <a:tcPr marL="34286" marR="34286" marT="22860" marB="22860"/>
                </a:tc>
              </a:tr>
              <a:tr h="2966195">
                <a:tc>
                  <a:txBody>
                    <a:bodyPr/>
                    <a:lstStyle/>
                    <a:p>
                      <a:endParaRPr lang="vi-VN" sz="2200" b="1" i="1" kern="1200" smtClean="0">
                        <a:solidFill>
                          <a:schemeClr val="tx1"/>
                        </a:solidFill>
                        <a:latin typeface="+mn-lt"/>
                        <a:ea typeface="+mn-ea"/>
                        <a:cs typeface="+mn-cs"/>
                      </a:endParaRPr>
                    </a:p>
                  </a:txBody>
                  <a:tcPr marL="34286" marR="34286" marT="22860" marB="22860"/>
                </a:tc>
                <a:tc>
                  <a:txBody>
                    <a:bodyPr/>
                    <a:lstStyle/>
                    <a:p>
                      <a:endParaRPr lang="vi-VN" sz="900" dirty="0"/>
                    </a:p>
                  </a:txBody>
                  <a:tcPr marL="34286" marR="34286" marT="22860" marB="22860"/>
                </a:tc>
              </a:tr>
            </a:tbl>
          </a:graphicData>
        </a:graphic>
      </p:graphicFrame>
      <p:grpSp>
        <p:nvGrpSpPr>
          <p:cNvPr id="2" name="Group 3"/>
          <p:cNvGrpSpPr/>
          <p:nvPr/>
        </p:nvGrpSpPr>
        <p:grpSpPr>
          <a:xfrm>
            <a:off x="229165" y="190500"/>
            <a:ext cx="4142836" cy="647700"/>
            <a:chOff x="502336" y="4433489"/>
            <a:chExt cx="8202613" cy="3200400"/>
          </a:xfrm>
        </p:grpSpPr>
        <p:sp>
          <p:nvSpPr>
            <p:cNvPr id="5" name="Pentagon 4"/>
            <p:cNvSpPr/>
            <p:nvPr/>
          </p:nvSpPr>
          <p:spPr>
            <a:xfrm flipV="1">
              <a:off x="713062" y="4433489"/>
              <a:ext cx="7991887" cy="3200400"/>
            </a:xfrm>
            <a:prstGeom prst="homePlate">
              <a:avLst>
                <a:gd name="adj" fmla="val 2417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flipV="1">
              <a:off x="502336" y="4433489"/>
              <a:ext cx="7991887" cy="3200400"/>
            </a:xfrm>
            <a:prstGeom prst="homePlate">
              <a:avLst>
                <a:gd name="adj" fmla="val 24178"/>
              </a:avLst>
            </a:prstGeom>
            <a:solidFill>
              <a:schemeClr val="bg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9"/>
          <p:cNvGrpSpPr/>
          <p:nvPr/>
        </p:nvGrpSpPr>
        <p:grpSpPr>
          <a:xfrm>
            <a:off x="4429144" y="190500"/>
            <a:ext cx="4514262" cy="647700"/>
            <a:chOff x="8848656" y="4433489"/>
            <a:chExt cx="8202613" cy="3200400"/>
          </a:xfrm>
        </p:grpSpPr>
        <p:sp>
          <p:nvSpPr>
            <p:cNvPr id="11" name="Pentagon 10"/>
            <p:cNvSpPr/>
            <p:nvPr/>
          </p:nvSpPr>
          <p:spPr>
            <a:xfrm flipH="1">
              <a:off x="8848656" y="4433489"/>
              <a:ext cx="7991887" cy="3200400"/>
            </a:xfrm>
            <a:prstGeom prst="homePlate">
              <a:avLst>
                <a:gd name="adj" fmla="val 2417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flipH="1">
              <a:off x="9059382" y="4433489"/>
              <a:ext cx="7991887" cy="3200400"/>
            </a:xfrm>
            <a:prstGeom prst="homePlate">
              <a:avLst>
                <a:gd name="adj" fmla="val 24178"/>
              </a:avLst>
            </a:prstGeom>
            <a:solidFill>
              <a:schemeClr val="accent5">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694950" y="152400"/>
            <a:ext cx="596979" cy="608158"/>
          </a:xfrm>
          <a:prstGeom prst="rect">
            <a:avLst/>
          </a:prstGeom>
        </p:spPr>
        <p:txBody>
          <a:bodyPr wrap="none" lIns="38396" tIns="19198" rIns="38396" bIns="19198">
            <a:spAutoFit/>
          </a:bodyPr>
          <a:lstStyle/>
          <a:p>
            <a:pPr algn="ctr"/>
            <a:r>
              <a:rPr lang="vi-VN" sz="3700" b="1" dirty="0">
                <a:solidFill>
                  <a:srgbClr val="C00000"/>
                </a:solidFill>
                <a:latin typeface="Arial" pitchFamily="34" charset="0"/>
                <a:cs typeface="Arial" pitchFamily="34" charset="0"/>
              </a:rPr>
              <a:t>Ta</a:t>
            </a:r>
            <a:endParaRPr lang="en-US" sz="3700" b="1" dirty="0">
              <a:solidFill>
                <a:srgbClr val="C00000"/>
              </a:solidFill>
              <a:latin typeface="Arial" pitchFamily="34" charset="0"/>
              <a:cs typeface="Arial" pitchFamily="34" charset="0"/>
            </a:endParaRPr>
          </a:p>
        </p:txBody>
      </p:sp>
      <p:sp>
        <p:nvSpPr>
          <p:cNvPr id="14" name="Rectangle 13"/>
          <p:cNvSpPr/>
          <p:nvPr/>
        </p:nvSpPr>
        <p:spPr>
          <a:xfrm>
            <a:off x="6287617" y="230042"/>
            <a:ext cx="1106670" cy="608158"/>
          </a:xfrm>
          <a:prstGeom prst="rect">
            <a:avLst/>
          </a:prstGeom>
        </p:spPr>
        <p:txBody>
          <a:bodyPr wrap="none" lIns="38396" tIns="19198" rIns="38396" bIns="19198">
            <a:spAutoFit/>
          </a:bodyPr>
          <a:lstStyle/>
          <a:p>
            <a:pPr algn="ctr"/>
            <a:r>
              <a:rPr lang="vi-VN" sz="3700" b="1" dirty="0">
                <a:solidFill>
                  <a:srgbClr val="C00000"/>
                </a:solidFill>
                <a:latin typeface="Arial" pitchFamily="34" charset="0"/>
                <a:cs typeface="Arial" pitchFamily="34" charset="0"/>
              </a:rPr>
              <a:t>Địch</a:t>
            </a:r>
            <a:endParaRPr lang="en-US" sz="3700" b="1" dirty="0">
              <a:solidFill>
                <a:srgbClr val="C00000"/>
              </a:solidFill>
              <a:latin typeface="Arial" pitchFamily="34" charset="0"/>
              <a:cs typeface="Arial" pitchFamily="34" charset="0"/>
            </a:endParaRPr>
          </a:p>
        </p:txBody>
      </p:sp>
      <p:sp>
        <p:nvSpPr>
          <p:cNvPr id="15" name="Rectangle 14"/>
          <p:cNvSpPr/>
          <p:nvPr/>
        </p:nvSpPr>
        <p:spPr>
          <a:xfrm>
            <a:off x="1066800" y="3048000"/>
            <a:ext cx="1752600" cy="408103"/>
          </a:xfrm>
          <a:prstGeom prst="rect">
            <a:avLst/>
          </a:prstGeom>
        </p:spPr>
        <p:txBody>
          <a:bodyPr wrap="square" lIns="38396" tIns="19198" rIns="38396" bIns="19198">
            <a:spAutoFit/>
          </a:bodyPr>
          <a:lstStyle/>
          <a:p>
            <a:r>
              <a:rPr lang="en-US" sz="2400" b="1" dirty="0" err="1">
                <a:solidFill>
                  <a:srgbClr val="FF0000"/>
                </a:solidFill>
                <a:latin typeface="Arial" pitchFamily="34" charset="0"/>
                <a:cs typeface="Arial" pitchFamily="34" charset="0"/>
              </a:rPr>
              <a:t>Chủ</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endParaRPr lang="vi-VN" sz="2400" dirty="0">
              <a:solidFill>
                <a:srgbClr val="FF0000"/>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486307" y="2959716"/>
            <a:ext cx="373923" cy="469285"/>
          </a:xfrm>
          <a:prstGeom prst="rect">
            <a:avLst/>
          </a:prstGeom>
        </p:spPr>
      </p:pic>
      <p:sp>
        <p:nvSpPr>
          <p:cNvPr id="17" name="Rectangle 16"/>
          <p:cNvSpPr/>
          <p:nvPr/>
        </p:nvSpPr>
        <p:spPr>
          <a:xfrm>
            <a:off x="1027733" y="6054252"/>
            <a:ext cx="2172667" cy="346548"/>
          </a:xfrm>
          <a:prstGeom prst="rect">
            <a:avLst/>
          </a:prstGeom>
        </p:spPr>
        <p:txBody>
          <a:bodyPr wrap="none" lIns="38396" tIns="19198" rIns="38396" bIns="19198">
            <a:spAutoFit/>
          </a:bodyPr>
          <a:lstStyle/>
          <a:p>
            <a:r>
              <a:rPr lang="en-US" sz="2000" b="1" dirty="0" err="1">
                <a:solidFill>
                  <a:srgbClr val="FF0000"/>
                </a:solidFill>
                <a:latin typeface="Arial" pitchFamily="34" charset="0"/>
                <a:cs typeface="Arial" pitchFamily="34" charset="0"/>
              </a:rPr>
              <a:t>Khí</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thế</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hào</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hùng</a:t>
            </a:r>
            <a:endParaRPr lang="vi-VN" sz="2000" b="1" dirty="0">
              <a:solidFill>
                <a:srgbClr val="FF0000"/>
              </a:solidFill>
              <a:latin typeface="Arial" pitchFamily="34" charset="0"/>
              <a:cs typeface="Arial" pitchFamily="34"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335594" y="5931515"/>
            <a:ext cx="467493" cy="469285"/>
          </a:xfrm>
          <a:prstGeom prst="rect">
            <a:avLst/>
          </a:prstGeom>
        </p:spPr>
      </p:pic>
      <p:sp>
        <p:nvSpPr>
          <p:cNvPr id="21" name="Rectangle 20"/>
          <p:cNvSpPr/>
          <p:nvPr/>
        </p:nvSpPr>
        <p:spPr>
          <a:xfrm>
            <a:off x="5642648" y="3020897"/>
            <a:ext cx="1751639" cy="408103"/>
          </a:xfrm>
          <a:prstGeom prst="rect">
            <a:avLst/>
          </a:prstGeom>
        </p:spPr>
        <p:txBody>
          <a:bodyPr wrap="square" lIns="38396" tIns="19198" rIns="38396" bIns="19198">
            <a:spAutoFit/>
          </a:bodyPr>
          <a:lstStyle/>
          <a:p>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Bị</a:t>
            </a:r>
            <a:r>
              <a:rPr lang="en-US" sz="2400" b="1" dirty="0" smtClean="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endParaRPr lang="vi-VN" sz="2400" dirty="0">
              <a:solidFill>
                <a:srgbClr val="FF0000"/>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5042652" y="2959715"/>
            <a:ext cx="373923" cy="469285"/>
          </a:xfrm>
          <a:prstGeom prst="rect">
            <a:avLst/>
          </a:prstGeom>
        </p:spPr>
      </p:pic>
      <p:sp>
        <p:nvSpPr>
          <p:cNvPr id="23" name="Rectangle 22"/>
          <p:cNvSpPr/>
          <p:nvPr/>
        </p:nvSpPr>
        <p:spPr>
          <a:xfrm>
            <a:off x="4771999" y="1447800"/>
            <a:ext cx="4028550" cy="1146767"/>
          </a:xfrm>
          <a:prstGeom prst="rect">
            <a:avLst/>
          </a:prstGeom>
        </p:spPr>
        <p:txBody>
          <a:bodyPr wrap="square" lIns="38396" tIns="19198" rIns="38396" bIns="19198">
            <a:spAutoFit/>
          </a:bodyPr>
          <a:lstStyle/>
          <a:p>
            <a:r>
              <a:rPr lang="vi-VN" sz="2400" b="1" i="1" dirty="0"/>
              <a:t>Bí nước giặc quay mũi giáo đánh nhau</a:t>
            </a:r>
            <a:br>
              <a:rPr lang="vi-VN" sz="2400" b="1" i="1" dirty="0"/>
            </a:br>
            <a:endParaRPr lang="vi-VN" sz="2400" b="1" i="1" dirty="0"/>
          </a:p>
        </p:txBody>
      </p:sp>
      <p:sp>
        <p:nvSpPr>
          <p:cNvPr id="24" name="Rectangle 23"/>
          <p:cNvSpPr/>
          <p:nvPr/>
        </p:nvSpPr>
        <p:spPr>
          <a:xfrm>
            <a:off x="5390598" y="6054252"/>
            <a:ext cx="2458002" cy="346548"/>
          </a:xfrm>
          <a:prstGeom prst="rect">
            <a:avLst/>
          </a:prstGeom>
        </p:spPr>
        <p:txBody>
          <a:bodyPr wrap="none" lIns="38396" tIns="19198" rIns="38396" bIns="19198">
            <a:spAutoFit/>
          </a:bodyPr>
          <a:lstStyle/>
          <a:p>
            <a:r>
              <a:rPr lang="en-US" sz="2000" b="1" dirty="0" err="1">
                <a:solidFill>
                  <a:srgbClr val="FF0000"/>
                </a:solidFill>
                <a:latin typeface="Arial" pitchFamily="34" charset="0"/>
                <a:cs typeface="Arial" pitchFamily="34" charset="0"/>
              </a:rPr>
              <a:t>Hèn</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nhát</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nhục</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nhã</a:t>
            </a:r>
            <a:endParaRPr lang="vi-VN" sz="2000" b="1" dirty="0">
              <a:solidFill>
                <a:srgbClr val="FF0000"/>
              </a:solidFill>
              <a:latin typeface="Arial" pitchFamily="34" charset="0"/>
              <a:cs typeface="Arial" pitchFamily="34"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4744569" y="5931514"/>
            <a:ext cx="506153" cy="469285"/>
          </a:xfrm>
          <a:prstGeom prst="rect">
            <a:avLst/>
          </a:prstGeom>
        </p:spPr>
      </p:pic>
      <p:grpSp>
        <p:nvGrpSpPr>
          <p:cNvPr id="8" name="Group 1"/>
          <p:cNvGrpSpPr/>
          <p:nvPr/>
        </p:nvGrpSpPr>
        <p:grpSpPr>
          <a:xfrm>
            <a:off x="4744570" y="3657600"/>
            <a:ext cx="4399430" cy="2077492"/>
            <a:chOff x="12653835" y="7315200"/>
            <a:chExt cx="11733340" cy="4154984"/>
          </a:xfrm>
        </p:grpSpPr>
        <p:sp>
          <p:nvSpPr>
            <p:cNvPr id="19" name="Rectangle 18"/>
            <p:cNvSpPr/>
            <p:nvPr/>
          </p:nvSpPr>
          <p:spPr>
            <a:xfrm>
              <a:off x="13109575" y="7315200"/>
              <a:ext cx="11277600" cy="4154984"/>
            </a:xfrm>
            <a:prstGeom prst="rect">
              <a:avLst/>
            </a:prstGeom>
          </p:spPr>
          <p:txBody>
            <a:bodyPr wrap="square">
              <a:spAutoFit/>
            </a:bodyPr>
            <a:lstStyle/>
            <a:p>
              <a:r>
                <a:rPr lang="en-US" b="1" i="1">
                  <a:latin typeface="Arial" pitchFamily="34" charset="0"/>
                  <a:cs typeface="Arial" pitchFamily="34" charset="0"/>
                </a:rPr>
                <a:t>Thất thế - cụt đầu - tử vong - tự vẫn - lê gối tạ tội - trói tay tự xin hàng…</a:t>
              </a:r>
            </a:p>
            <a:p>
              <a:r>
                <a:rPr lang="en-US" b="1" i="1">
                  <a:latin typeface="Arial" pitchFamily="34" charset="0"/>
                  <a:cs typeface="Arial" pitchFamily="34" charset="0"/>
                </a:rPr>
                <a:t>Khiếp vía vỡ mật, xéo lên nhau, chạy,ra hàng, xin cứu mạng…</a:t>
              </a:r>
            </a:p>
            <a:p>
              <a:r>
                <a:rPr lang="en-US" b="1" i="1">
                  <a:latin typeface="Arial" pitchFamily="34" charset="0"/>
                  <a:cs typeface="Arial" pitchFamily="34" charset="0"/>
                </a:rPr>
                <a:t>Máu chảy trôi chày, thây chất thành núi</a:t>
              </a:r>
            </a:p>
            <a:p>
              <a:r>
                <a:rPr lang="en-US" b="1" i="1">
                  <a:latin typeface="Arial" pitchFamily="34" charset="0"/>
                  <a:cs typeface="Arial" pitchFamily="34" charset="0"/>
                </a:rPr>
                <a:t>Hồn bay phách lạc, tim đập chân run</a:t>
              </a:r>
              <a:endParaRPr lang="vi-VN" b="1" i="1">
                <a:latin typeface="Arial" pitchFamily="34" charset="0"/>
                <a:cs typeface="Arial" pitchFamily="34" charset="0"/>
              </a:endParaRPr>
            </a:p>
          </p:txBody>
        </p:sp>
        <p:sp>
          <p:nvSpPr>
            <p:cNvPr id="26" name="Oval 25"/>
            <p:cNvSpPr/>
            <p:nvPr/>
          </p:nvSpPr>
          <p:spPr>
            <a:xfrm>
              <a:off x="12653835" y="762000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7" name="Oval 26"/>
            <p:cNvSpPr/>
            <p:nvPr/>
          </p:nvSpPr>
          <p:spPr>
            <a:xfrm>
              <a:off x="12653835" y="896299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Oval 27"/>
            <p:cNvSpPr/>
            <p:nvPr/>
          </p:nvSpPr>
          <p:spPr>
            <a:xfrm>
              <a:off x="12653835" y="1030598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7" name="Rectangle 6"/>
          <p:cNvSpPr/>
          <p:nvPr/>
        </p:nvSpPr>
        <p:spPr>
          <a:xfrm>
            <a:off x="441188" y="3724648"/>
            <a:ext cx="4571405" cy="1608431"/>
          </a:xfrm>
          <a:prstGeom prst="rect">
            <a:avLst/>
          </a:prstGeom>
        </p:spPr>
        <p:txBody>
          <a:bodyPr lIns="38396" tIns="19198" rIns="38396" bIns="19198">
            <a:spAutoFit/>
          </a:bodyPr>
          <a:lstStyle/>
          <a:p>
            <a:r>
              <a:rPr lang="vi-VN" sz="1700" b="1" i="1" dirty="0"/>
              <a:t>Gươm mài đá, đá núi cũng mòn</a:t>
            </a:r>
            <a:br>
              <a:rPr lang="vi-VN" sz="1700" b="1" i="1" dirty="0"/>
            </a:br>
            <a:r>
              <a:rPr lang="vi-VN" sz="1700" b="1" i="1" dirty="0"/>
              <a:t>Voi uống nước, nước sông phải cạn.</a:t>
            </a:r>
            <a:br>
              <a:rPr lang="vi-VN" sz="1700" b="1" i="1" dirty="0"/>
            </a:br>
            <a:r>
              <a:rPr lang="vi-VN" sz="1700" b="1" i="1" dirty="0"/>
              <a:t>Đánh một trận, sạch không kình ngạc</a:t>
            </a:r>
            <a:br>
              <a:rPr lang="vi-VN" sz="1700" b="1" i="1" dirty="0"/>
            </a:br>
            <a:r>
              <a:rPr lang="vi-VN" sz="1700" b="1" i="1" dirty="0"/>
              <a:t>Đánh hai trận tan tác chim muông.</a:t>
            </a:r>
            <a:br>
              <a:rPr lang="vi-VN" sz="1700" b="1" i="1" dirty="0"/>
            </a:br>
            <a:r>
              <a:rPr lang="vi-VN" sz="1700" b="1" i="1" dirty="0"/>
              <a:t>Cơn gió to trút sạch lá khô,</a:t>
            </a:r>
            <a:br>
              <a:rPr lang="vi-VN" sz="1700" b="1" i="1" dirty="0"/>
            </a:br>
            <a:r>
              <a:rPr lang="vi-VN" sz="1700" b="1" i="1" dirty="0"/>
              <a:t>Thông tổ kiến phá toang đê vỡ.</a:t>
            </a:r>
          </a:p>
        </p:txBody>
      </p:sp>
      <p:sp>
        <p:nvSpPr>
          <p:cNvPr id="9" name="Rectangle 8"/>
          <p:cNvSpPr/>
          <p:nvPr/>
        </p:nvSpPr>
        <p:spPr>
          <a:xfrm>
            <a:off x="441187" y="1295400"/>
            <a:ext cx="3824383" cy="1269877"/>
          </a:xfrm>
          <a:prstGeom prst="rect">
            <a:avLst/>
          </a:prstGeom>
        </p:spPr>
        <p:txBody>
          <a:bodyPr wrap="square" lIns="38396" tIns="19198" rIns="38396" bIns="19198">
            <a:spAutoFit/>
          </a:bodyPr>
          <a:lstStyle/>
          <a:p>
            <a:r>
              <a:rPr lang="vi-VN" sz="2000" b="1" i="1" dirty="0">
                <a:latin typeface="Times New Roman" pitchFamily="18" charset="0"/>
                <a:cs typeface="Times New Roman" pitchFamily="18" charset="0"/>
              </a:rPr>
              <a:t>Ta trước đã điều binh thủ hiểm, chặt mũi tiên phong</a:t>
            </a:r>
            <a:br>
              <a:rPr lang="vi-VN" sz="2000" b="1" i="1" dirty="0">
                <a:latin typeface="Times New Roman" pitchFamily="18" charset="0"/>
                <a:cs typeface="Times New Roman" pitchFamily="18" charset="0"/>
              </a:rPr>
            </a:br>
            <a:r>
              <a:rPr lang="vi-VN" sz="2000" b="1" i="1" dirty="0">
                <a:latin typeface="Times New Roman" pitchFamily="18" charset="0"/>
                <a:cs typeface="Times New Roman" pitchFamily="18" charset="0"/>
              </a:rPr>
              <a:t>Sau lại sai tướng chẹn đường, tuyệt nguồn lương thực.</a:t>
            </a:r>
          </a:p>
        </p:txBody>
      </p:sp>
    </p:spTree>
    <p:extLst>
      <p:ext uri="{BB962C8B-B14F-4D97-AF65-F5344CB8AC3E}">
        <p14:creationId xmlns:p14="http://schemas.microsoft.com/office/powerpoint/2010/main" val="38701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25" name="TextBox 24"/>
          <p:cNvSpPr txBox="1"/>
          <p:nvPr/>
        </p:nvSpPr>
        <p:spPr>
          <a:xfrm>
            <a:off x="379407" y="1424226"/>
            <a:ext cx="249064" cy="361936"/>
          </a:xfrm>
          <a:prstGeom prst="rect">
            <a:avLst/>
          </a:prstGeom>
          <a:noFill/>
        </p:spPr>
        <p:txBody>
          <a:bodyPr wrap="none" lIns="38396" tIns="19198" rIns="38396" bIns="19198" rtlCol="0">
            <a:spAutoFit/>
          </a:bodyPr>
          <a:lstStyle/>
          <a:p>
            <a:pPr algn="ctr"/>
            <a:r>
              <a:rPr lang="en-US" sz="2100" b="1">
                <a:solidFill>
                  <a:schemeClr val="bg1"/>
                </a:solidFill>
                <a:latin typeface="Tahoma" pitchFamily="34" charset="0"/>
                <a:ea typeface="Tahoma" pitchFamily="34" charset="0"/>
                <a:cs typeface="Tahoma" pitchFamily="34" charset="0"/>
              </a:rPr>
              <a:t>3</a:t>
            </a:r>
          </a:p>
        </p:txBody>
      </p:sp>
      <p:sp>
        <p:nvSpPr>
          <p:cNvPr id="27" name="Rectangle 26"/>
          <p:cNvSpPr/>
          <p:nvPr/>
        </p:nvSpPr>
        <p:spPr>
          <a:xfrm>
            <a:off x="698132" y="304800"/>
            <a:ext cx="7455267" cy="469658"/>
          </a:xfrm>
          <a:prstGeom prst="rect">
            <a:avLst/>
          </a:prstGeom>
        </p:spPr>
        <p:txBody>
          <a:bodyPr wrap="square" lIns="38396" tIns="19198" rIns="38396" bIns="19198">
            <a:spAutoFit/>
          </a:bodyPr>
          <a:lstStyle/>
          <a:p>
            <a:r>
              <a:rPr lang="en-US" sz="2800" b="1" dirty="0" smtClean="0">
                <a:solidFill>
                  <a:srgbClr val="FF0000"/>
                </a:solidFill>
                <a:latin typeface="Tahoma" pitchFamily="34" charset="0"/>
                <a:ea typeface="Tahoma" pitchFamily="34" charset="0"/>
                <a:cs typeface="Tahoma" pitchFamily="34" charset="0"/>
              </a:rPr>
              <a:t>2.4. </a:t>
            </a:r>
            <a:r>
              <a:rPr lang="en-US" sz="2800" b="1" dirty="0" err="1">
                <a:solidFill>
                  <a:srgbClr val="FF0000"/>
                </a:solidFill>
                <a:latin typeface="Tahoma" pitchFamily="34" charset="0"/>
                <a:ea typeface="Tahoma" pitchFamily="34" charset="0"/>
                <a:cs typeface="Tahoma" pitchFamily="34" charset="0"/>
              </a:rPr>
              <a:t>Quá</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trình</a:t>
            </a:r>
            <a:r>
              <a:rPr lang="en-US" sz="2800" b="1" dirty="0">
                <a:solidFill>
                  <a:srgbClr val="FF0000"/>
                </a:solidFill>
                <a:latin typeface="Tahoma" pitchFamily="34" charset="0"/>
                <a:ea typeface="Tahoma" pitchFamily="34" charset="0"/>
                <a:cs typeface="Tahoma" pitchFamily="34" charset="0"/>
              </a:rPr>
              <a:t> </a:t>
            </a:r>
            <a:r>
              <a:rPr lang="en-US" sz="2800" b="1" dirty="0" err="1" smtClean="0">
                <a:solidFill>
                  <a:srgbClr val="FF0000"/>
                </a:solidFill>
                <a:latin typeface="Tahoma" pitchFamily="34" charset="0"/>
                <a:ea typeface="Tahoma" pitchFamily="34" charset="0"/>
                <a:cs typeface="Tahoma" pitchFamily="34" charset="0"/>
              </a:rPr>
              <a:t>phản</a:t>
            </a:r>
            <a:r>
              <a:rPr lang="en-US" sz="2800" b="1" dirty="0" smtClean="0">
                <a:solidFill>
                  <a:srgbClr val="FF0000"/>
                </a:solidFill>
                <a:latin typeface="Tahoma" pitchFamily="34" charset="0"/>
                <a:ea typeface="Tahoma" pitchFamily="34" charset="0"/>
                <a:cs typeface="Tahoma" pitchFamily="34" charset="0"/>
              </a:rPr>
              <a:t> </a:t>
            </a:r>
            <a:r>
              <a:rPr lang="en-US" sz="2800" b="1" dirty="0" err="1" smtClean="0">
                <a:solidFill>
                  <a:srgbClr val="FF0000"/>
                </a:solidFill>
                <a:latin typeface="Tahoma" pitchFamily="34" charset="0"/>
                <a:ea typeface="Tahoma" pitchFamily="34" charset="0"/>
                <a:cs typeface="Tahoma" pitchFamily="34" charset="0"/>
              </a:rPr>
              <a:t>công</a:t>
            </a:r>
            <a:r>
              <a:rPr lang="en-US" sz="2800" b="1" dirty="0" smtClean="0">
                <a:solidFill>
                  <a:srgbClr val="FF0000"/>
                </a:solidFill>
                <a:latin typeface="Tahoma" pitchFamily="34" charset="0"/>
                <a:ea typeface="Tahoma" pitchFamily="34" charset="0"/>
                <a:cs typeface="Tahoma" pitchFamily="34" charset="0"/>
              </a:rPr>
              <a:t> </a:t>
            </a:r>
            <a:r>
              <a:rPr lang="en-US" sz="2800" b="1" dirty="0" err="1" smtClean="0">
                <a:solidFill>
                  <a:srgbClr val="FF0000"/>
                </a:solidFill>
                <a:latin typeface="Tahoma" pitchFamily="34" charset="0"/>
                <a:ea typeface="Tahoma" pitchFamily="34" charset="0"/>
                <a:cs typeface="Tahoma" pitchFamily="34" charset="0"/>
              </a:rPr>
              <a:t>và</a:t>
            </a:r>
            <a:r>
              <a:rPr lang="en-US" sz="2800" b="1" dirty="0" smtClean="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thắng</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lợi</a:t>
            </a:r>
            <a:endParaRPr lang="en-US" sz="2800" b="1" dirty="0">
              <a:solidFill>
                <a:srgbClr val="FF0000"/>
              </a:solidFill>
              <a:latin typeface="Tahoma" pitchFamily="34" charset="0"/>
              <a:ea typeface="Tahoma" pitchFamily="34" charset="0"/>
              <a:cs typeface="Tahoma" pitchFamily="34" charset="0"/>
            </a:endParaRPr>
          </a:p>
        </p:txBody>
      </p:sp>
      <p:grpSp>
        <p:nvGrpSpPr>
          <p:cNvPr id="23" name="Group 22"/>
          <p:cNvGrpSpPr/>
          <p:nvPr/>
        </p:nvGrpSpPr>
        <p:grpSpPr>
          <a:xfrm>
            <a:off x="837394" y="1708199"/>
            <a:ext cx="3861129" cy="2819400"/>
            <a:chOff x="502336" y="4433489"/>
            <a:chExt cx="8202613" cy="3200400"/>
          </a:xfrm>
        </p:grpSpPr>
        <p:sp>
          <p:nvSpPr>
            <p:cNvPr id="33" name="Pentagon 32"/>
            <p:cNvSpPr/>
            <p:nvPr/>
          </p:nvSpPr>
          <p:spPr>
            <a:xfrm flipV="1">
              <a:off x="713062" y="4433489"/>
              <a:ext cx="7991887" cy="3200400"/>
            </a:xfrm>
            <a:prstGeom prst="homePlate">
              <a:avLst>
                <a:gd name="adj" fmla="val 2417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entagon 33"/>
            <p:cNvSpPr/>
            <p:nvPr/>
          </p:nvSpPr>
          <p:spPr>
            <a:xfrm flipV="1">
              <a:off x="502336" y="4433489"/>
              <a:ext cx="7991887" cy="3200400"/>
            </a:xfrm>
            <a:prstGeom prst="homePlate">
              <a:avLst>
                <a:gd name="adj" fmla="val 24178"/>
              </a:avLst>
            </a:prstGeom>
            <a:solidFill>
              <a:schemeClr val="bg2">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944769" y="1219200"/>
            <a:ext cx="1247479" cy="584775"/>
            <a:chOff x="273735" y="4274641"/>
            <a:chExt cx="2468689" cy="1169549"/>
          </a:xfrm>
        </p:grpSpPr>
        <p:sp>
          <p:nvSpPr>
            <p:cNvPr id="31" name="Right Triangle 30"/>
            <p:cNvSpPr/>
            <p:nvPr/>
          </p:nvSpPr>
          <p:spPr>
            <a:xfrm flipH="1" flipV="1">
              <a:off x="273736" y="5195488"/>
              <a:ext cx="228600" cy="1143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2" name="Rectangle 31"/>
            <p:cNvSpPr/>
            <p:nvPr/>
          </p:nvSpPr>
          <p:spPr>
            <a:xfrm>
              <a:off x="273735" y="4274641"/>
              <a:ext cx="2468689" cy="1169549"/>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a:spAutoFit/>
            </a:bodyPr>
            <a:lstStyle/>
            <a:p>
              <a:pPr algn="ctr"/>
              <a:r>
                <a:rPr lang="vi-VN" sz="3200" b="1">
                  <a:solidFill>
                    <a:schemeClr val="bg1"/>
                  </a:solidFill>
                  <a:latin typeface="Arial" pitchFamily="34" charset="0"/>
                  <a:cs typeface="Arial" pitchFamily="34" charset="0"/>
                </a:rPr>
                <a:t>Ta</a:t>
              </a:r>
              <a:endParaRPr lang="en-US" sz="3200" b="1" dirty="0">
                <a:solidFill>
                  <a:schemeClr val="bg1"/>
                </a:solidFill>
                <a:latin typeface="Arial" pitchFamily="34" charset="0"/>
                <a:cs typeface="Arial" pitchFamily="34" charset="0"/>
              </a:endParaRPr>
            </a:p>
          </p:txBody>
        </p:sp>
      </p:grpSp>
      <p:sp>
        <p:nvSpPr>
          <p:cNvPr id="28" name="Rectangle 27"/>
          <p:cNvSpPr/>
          <p:nvPr/>
        </p:nvSpPr>
        <p:spPr>
          <a:xfrm>
            <a:off x="914400" y="2079303"/>
            <a:ext cx="3199983" cy="1959297"/>
          </a:xfrm>
          <a:prstGeom prst="rect">
            <a:avLst/>
          </a:prstGeom>
        </p:spPr>
        <p:txBody>
          <a:bodyPr wrap="square" lIns="38396" tIns="19198" rIns="38396" bIns="19198">
            <a:spAutoFit/>
          </a:bodyPr>
          <a:lstStyle/>
          <a:p>
            <a:pPr defTabSz="383957" fontAlgn="base">
              <a:spcBef>
                <a:spcPct val="20000"/>
              </a:spcBef>
              <a:spcAft>
                <a:spcPct val="0"/>
              </a:spcAft>
              <a:buClr>
                <a:schemeClr val="tx1"/>
              </a:buClr>
              <a:buSzPct val="75000"/>
            </a:pPr>
            <a:r>
              <a:rPr lang="en-US" sz="2400" b="1" dirty="0" err="1">
                <a:latin typeface="Arial" pitchFamily="34" charset="0"/>
                <a:cs typeface="Arial" pitchFamily="34" charset="0"/>
              </a:rPr>
              <a:t>Tiến</a:t>
            </a:r>
            <a:r>
              <a:rPr lang="en-US" sz="2400" b="1" dirty="0">
                <a:latin typeface="Arial" pitchFamily="34" charset="0"/>
                <a:cs typeface="Arial" pitchFamily="34" charset="0"/>
              </a:rPr>
              <a:t> </a:t>
            </a:r>
            <a:r>
              <a:rPr lang="en-US" sz="2400" b="1" dirty="0" err="1">
                <a:latin typeface="Arial" pitchFamily="34" charset="0"/>
                <a:cs typeface="Arial" pitchFamily="34" charset="0"/>
              </a:rPr>
              <a:t>ra</a:t>
            </a:r>
            <a:r>
              <a:rPr lang="en-US" sz="2400" b="1" dirty="0">
                <a:latin typeface="Arial" pitchFamily="34" charset="0"/>
                <a:cs typeface="Arial" pitchFamily="34" charset="0"/>
              </a:rPr>
              <a:t> </a:t>
            </a:r>
            <a:r>
              <a:rPr lang="en-US" sz="2400" b="1" dirty="0" err="1">
                <a:latin typeface="Arial" pitchFamily="34" charset="0"/>
                <a:cs typeface="Arial" pitchFamily="34" charset="0"/>
              </a:rPr>
              <a:t>phía</a:t>
            </a:r>
            <a:r>
              <a:rPr lang="en-US" sz="2400" b="1" dirty="0">
                <a:latin typeface="Arial" pitchFamily="34" charset="0"/>
                <a:cs typeface="Arial" pitchFamily="34" charset="0"/>
              </a:rPr>
              <a:t> </a:t>
            </a:r>
            <a:r>
              <a:rPr lang="en-US" sz="2400" b="1" dirty="0" err="1">
                <a:latin typeface="Arial" pitchFamily="34" charset="0"/>
                <a:cs typeface="Arial" pitchFamily="34" charset="0"/>
              </a:rPr>
              <a:t>Bắc</a:t>
            </a:r>
            <a:r>
              <a:rPr lang="en-US" sz="2400" b="1" dirty="0">
                <a:latin typeface="Arial" pitchFamily="34" charset="0"/>
                <a:cs typeface="Arial" pitchFamily="34" charset="0"/>
              </a:rPr>
              <a:t>, </a:t>
            </a:r>
            <a:r>
              <a:rPr lang="en-US" sz="2400" b="1" dirty="0" err="1">
                <a:latin typeface="Arial" pitchFamily="34" charset="0"/>
                <a:cs typeface="Arial" pitchFamily="34" charset="0"/>
              </a:rPr>
              <a:t>vây</a:t>
            </a:r>
            <a:r>
              <a:rPr lang="en-US" sz="2400" b="1" dirty="0">
                <a:latin typeface="Arial" pitchFamily="34" charset="0"/>
                <a:cs typeface="Arial" pitchFamily="34" charset="0"/>
              </a:rPr>
              <a:t> </a:t>
            </a:r>
            <a:r>
              <a:rPr lang="en-US" sz="2400" b="1" dirty="0" err="1">
                <a:latin typeface="Arial" pitchFamily="34" charset="0"/>
                <a:cs typeface="Arial" pitchFamily="34" charset="0"/>
              </a:rPr>
              <a:t>thành</a:t>
            </a:r>
            <a:r>
              <a:rPr lang="en-US" sz="2400" b="1" dirty="0">
                <a:latin typeface="Arial" pitchFamily="34" charset="0"/>
                <a:cs typeface="Arial" pitchFamily="34" charset="0"/>
              </a:rPr>
              <a:t>, </a:t>
            </a:r>
            <a:r>
              <a:rPr lang="en-US" sz="2400" b="1" dirty="0" err="1">
                <a:latin typeface="Arial" pitchFamily="34" charset="0"/>
                <a:cs typeface="Arial" pitchFamily="34" charset="0"/>
              </a:rPr>
              <a:t>diệt</a:t>
            </a:r>
            <a:r>
              <a:rPr lang="en-US" sz="2400" b="1" dirty="0">
                <a:latin typeface="Arial" pitchFamily="34" charset="0"/>
                <a:cs typeface="Arial" pitchFamily="34" charset="0"/>
              </a:rPr>
              <a:t> </a:t>
            </a:r>
            <a:r>
              <a:rPr lang="en-US" sz="2400" b="1" dirty="0" err="1">
                <a:latin typeface="Arial" pitchFamily="34" charset="0"/>
                <a:cs typeface="Arial" pitchFamily="34" charset="0"/>
              </a:rPr>
              <a:t>viện</a:t>
            </a:r>
            <a:r>
              <a:rPr lang="en-US" sz="2400" b="1" dirty="0">
                <a:latin typeface="Arial" pitchFamily="34" charset="0"/>
                <a:cs typeface="Arial" pitchFamily="34" charset="0"/>
              </a:rPr>
              <a:t>, </a:t>
            </a:r>
            <a:r>
              <a:rPr lang="en-US" sz="2400" b="1" dirty="0" err="1">
                <a:latin typeface="Arial" pitchFamily="34" charset="0"/>
                <a:cs typeface="Arial" pitchFamily="34" charset="0"/>
              </a:rPr>
              <a:t>tổng</a:t>
            </a:r>
            <a:r>
              <a:rPr lang="en-US" sz="2400" b="1" dirty="0">
                <a:latin typeface="Arial" pitchFamily="34" charset="0"/>
                <a:cs typeface="Arial" pitchFamily="34" charset="0"/>
              </a:rPr>
              <a:t> </a:t>
            </a:r>
            <a:r>
              <a:rPr lang="en-US" sz="2400" b="1" dirty="0" err="1">
                <a:latin typeface="Arial" pitchFamily="34" charset="0"/>
                <a:cs typeface="Arial" pitchFamily="34" charset="0"/>
              </a:rPr>
              <a:t>phản</a:t>
            </a:r>
            <a:r>
              <a:rPr lang="en-US" sz="2400" b="1" dirty="0">
                <a:latin typeface="Arial" pitchFamily="34" charset="0"/>
                <a:cs typeface="Arial" pitchFamily="34" charset="0"/>
              </a:rPr>
              <a:t> </a:t>
            </a:r>
            <a:r>
              <a:rPr lang="en-US" sz="2400" b="1" dirty="0" err="1">
                <a:latin typeface="Arial" pitchFamily="34" charset="0"/>
                <a:cs typeface="Arial" pitchFamily="34" charset="0"/>
              </a:rPr>
              <a:t>công</a:t>
            </a:r>
            <a:endParaRPr lang="en-US" sz="2400" b="1" dirty="0">
              <a:latin typeface="Arial" pitchFamily="34" charset="0"/>
              <a:cs typeface="Arial" pitchFamily="34" charset="0"/>
            </a:endParaRPr>
          </a:p>
          <a:p>
            <a:pPr defTabSz="383957" fontAlgn="base">
              <a:spcBef>
                <a:spcPct val="20000"/>
              </a:spcBef>
              <a:spcAft>
                <a:spcPct val="0"/>
              </a:spcAft>
              <a:buClr>
                <a:schemeClr val="tx1"/>
              </a:buClr>
              <a:buSzPct val="75000"/>
            </a:pPr>
            <a:r>
              <a:rPr lang="en-US" sz="2400" b="1" dirty="0">
                <a:latin typeface="Arial" pitchFamily="34" charset="0"/>
                <a:cs typeface="Arial" pitchFamily="34" charset="0"/>
              </a:rPr>
              <a:t> </a:t>
            </a:r>
            <a:r>
              <a:rPr lang="en-US" sz="2400" b="1" dirty="0" smtClean="0">
                <a:latin typeface="Arial" pitchFamily="34" charset="0"/>
                <a:cs typeface="Arial" pitchFamily="34" charset="0"/>
              </a:rPr>
              <a:t>(</a:t>
            </a:r>
            <a:r>
              <a:rPr lang="en-US" sz="2400" b="1" dirty="0" err="1"/>
              <a:t>Trận</a:t>
            </a:r>
            <a:r>
              <a:rPr lang="en-US" sz="2400" b="1" dirty="0"/>
              <a:t> </a:t>
            </a:r>
            <a:r>
              <a:rPr lang="en-US" sz="2400" b="1" dirty="0" err="1"/>
              <a:t>diệt</a:t>
            </a:r>
            <a:r>
              <a:rPr lang="en-US" sz="2400" b="1" dirty="0"/>
              <a:t> </a:t>
            </a:r>
            <a:r>
              <a:rPr lang="en-US" sz="2400" b="1" dirty="0" err="1"/>
              <a:t>viện</a:t>
            </a:r>
            <a:r>
              <a:rPr lang="en-US" sz="2400" b="1" dirty="0"/>
              <a:t> </a:t>
            </a:r>
            <a:r>
              <a:rPr lang="en-US" sz="2400" b="1" dirty="0" err="1"/>
              <a:t>cuối</a:t>
            </a:r>
            <a:r>
              <a:rPr lang="en-US" sz="2400" b="1" dirty="0"/>
              <a:t> </a:t>
            </a:r>
            <a:r>
              <a:rPr lang="en-US" sz="2400" b="1" dirty="0" err="1" smtClean="0"/>
              <a:t>cùng</a:t>
            </a:r>
            <a:r>
              <a:rPr lang="en-US" sz="2400" b="1" dirty="0" smtClean="0"/>
              <a:t>)</a:t>
            </a:r>
            <a:endParaRPr lang="en-US" sz="2400" b="1" dirty="0">
              <a:latin typeface="Arial" pitchFamily="34" charset="0"/>
              <a:cs typeface="Arial" pitchFamily="34" charset="0"/>
            </a:endParaRPr>
          </a:p>
        </p:txBody>
      </p:sp>
      <p:sp>
        <p:nvSpPr>
          <p:cNvPr id="29" name="Rectangle 28"/>
          <p:cNvSpPr/>
          <p:nvPr/>
        </p:nvSpPr>
        <p:spPr>
          <a:xfrm>
            <a:off x="2073560" y="5143500"/>
            <a:ext cx="1916187" cy="469658"/>
          </a:xfrm>
          <a:prstGeom prst="rect">
            <a:avLst/>
          </a:prstGeom>
        </p:spPr>
        <p:txBody>
          <a:bodyPr wrap="none" lIns="38396" tIns="19198" rIns="38396" bIns="19198">
            <a:spAutoFit/>
          </a:bodyPr>
          <a:lstStyle/>
          <a:p>
            <a:r>
              <a:rPr lang="en-US" sz="2800" b="1" dirty="0" err="1">
                <a:latin typeface="Arial" pitchFamily="34" charset="0"/>
                <a:cs typeface="Arial" pitchFamily="34" charset="0"/>
              </a:rPr>
              <a:t>toàn</a:t>
            </a:r>
            <a:r>
              <a:rPr lang="en-US" sz="2800" b="1" dirty="0">
                <a:latin typeface="Arial" pitchFamily="34" charset="0"/>
                <a:cs typeface="Arial" pitchFamily="34" charset="0"/>
              </a:rPr>
              <a:t> </a:t>
            </a:r>
            <a:r>
              <a:rPr lang="en-US" sz="2800" b="1" dirty="0" err="1">
                <a:latin typeface="Arial" pitchFamily="34" charset="0"/>
                <a:cs typeface="Arial" pitchFamily="34" charset="0"/>
              </a:rPr>
              <a:t>thắng</a:t>
            </a:r>
            <a:endParaRPr lang="vi-VN" sz="2800"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142999" y="5026957"/>
            <a:ext cx="675915" cy="469285"/>
          </a:xfrm>
          <a:prstGeom prst="rect">
            <a:avLst/>
          </a:prstGeom>
        </p:spPr>
      </p:pic>
      <p:grpSp>
        <p:nvGrpSpPr>
          <p:cNvPr id="36" name="Group 35"/>
          <p:cNvGrpSpPr/>
          <p:nvPr/>
        </p:nvGrpSpPr>
        <p:grpSpPr>
          <a:xfrm>
            <a:off x="4774566" y="1676400"/>
            <a:ext cx="3683634" cy="2781300"/>
            <a:chOff x="8848656" y="4433489"/>
            <a:chExt cx="8202613" cy="3200400"/>
          </a:xfrm>
        </p:grpSpPr>
        <p:sp>
          <p:nvSpPr>
            <p:cNvPr id="43" name="Pentagon 42"/>
            <p:cNvSpPr/>
            <p:nvPr/>
          </p:nvSpPr>
          <p:spPr>
            <a:xfrm flipH="1">
              <a:off x="8848656" y="4433489"/>
              <a:ext cx="7991887" cy="3200400"/>
            </a:xfrm>
            <a:prstGeom prst="homePlate">
              <a:avLst>
                <a:gd name="adj" fmla="val 2417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entagon 43"/>
            <p:cNvSpPr/>
            <p:nvPr/>
          </p:nvSpPr>
          <p:spPr>
            <a:xfrm flipH="1">
              <a:off x="9059382" y="4433489"/>
              <a:ext cx="7991887" cy="3200400"/>
            </a:xfrm>
            <a:prstGeom prst="homePlate">
              <a:avLst>
                <a:gd name="adj" fmla="val 24178"/>
              </a:avLst>
            </a:prstGeom>
            <a:solidFill>
              <a:schemeClr val="accent5">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187967" y="1219200"/>
            <a:ext cx="1298298" cy="523220"/>
            <a:chOff x="14810989" y="4274641"/>
            <a:chExt cx="2468880" cy="1046439"/>
          </a:xfrm>
        </p:grpSpPr>
        <p:sp>
          <p:nvSpPr>
            <p:cNvPr id="41" name="Rectangle 40"/>
            <p:cNvSpPr/>
            <p:nvPr/>
          </p:nvSpPr>
          <p:spPr>
            <a:xfrm>
              <a:off x="14810989" y="4274641"/>
              <a:ext cx="2468880" cy="1046439"/>
            </a:xfrm>
            <a:prstGeom prst="rect">
              <a:avLst/>
            </a:prstGeom>
            <a:solidFill>
              <a:schemeClr val="accent5">
                <a:lumMod val="75000"/>
              </a:schemeClr>
            </a:solidFill>
            <a:effectLst>
              <a:outerShdw blurRad="50800" dist="38100" dir="8100000" algn="tr" rotWithShape="0">
                <a:prstClr val="black">
                  <a:alpha val="40000"/>
                </a:prstClr>
              </a:outerShdw>
            </a:effectLst>
          </p:spPr>
          <p:txBody>
            <a:bodyPr wrap="square">
              <a:spAutoFit/>
            </a:bodyPr>
            <a:lstStyle/>
            <a:p>
              <a:pPr algn="ctr"/>
              <a:r>
                <a:rPr lang="en-US" sz="2800" b="1" dirty="0" err="1">
                  <a:solidFill>
                    <a:schemeClr val="bg1"/>
                  </a:solidFill>
                  <a:latin typeface="Arial" pitchFamily="34" charset="0"/>
                  <a:cs typeface="Arial" pitchFamily="34" charset="0"/>
                </a:rPr>
                <a:t>Địch</a:t>
              </a:r>
              <a:endParaRPr lang="en-US" sz="2800" b="1" dirty="0">
                <a:solidFill>
                  <a:schemeClr val="bg1"/>
                </a:solidFill>
                <a:latin typeface="Arial" pitchFamily="34" charset="0"/>
                <a:cs typeface="Arial" pitchFamily="34" charset="0"/>
              </a:endParaRPr>
            </a:p>
          </p:txBody>
        </p:sp>
        <p:sp>
          <p:nvSpPr>
            <p:cNvPr id="42" name="Right Triangle 41"/>
            <p:cNvSpPr/>
            <p:nvPr/>
          </p:nvSpPr>
          <p:spPr>
            <a:xfrm flipV="1">
              <a:off x="17051269" y="5195488"/>
              <a:ext cx="228600" cy="114300"/>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ysClr val="windowText" lastClr="000000"/>
                </a:solidFill>
              </a:endParaRPr>
            </a:p>
          </p:txBody>
        </p:sp>
      </p:grpSp>
      <p:sp>
        <p:nvSpPr>
          <p:cNvPr id="38" name="Rectangle 37"/>
          <p:cNvSpPr/>
          <p:nvPr/>
        </p:nvSpPr>
        <p:spPr>
          <a:xfrm>
            <a:off x="5353444" y="2362200"/>
            <a:ext cx="3028556" cy="1762320"/>
          </a:xfrm>
          <a:prstGeom prst="rect">
            <a:avLst/>
          </a:prstGeom>
        </p:spPr>
        <p:txBody>
          <a:bodyPr wrap="square" lIns="38396" tIns="19198" rIns="38396" bIns="19198">
            <a:spAutoFit/>
          </a:bodyPr>
          <a:lstStyle/>
          <a:p>
            <a:r>
              <a:rPr lang="en-US" sz="2800" b="1" dirty="0" err="1">
                <a:latin typeface="Arial" pitchFamily="34" charset="0"/>
                <a:cs typeface="Arial" pitchFamily="34" charset="0"/>
              </a:rPr>
              <a:t>Bị</a:t>
            </a:r>
            <a:r>
              <a:rPr lang="en-US" sz="2800" b="1" dirty="0">
                <a:latin typeface="Arial" pitchFamily="34" charset="0"/>
                <a:cs typeface="Arial" pitchFamily="34" charset="0"/>
              </a:rPr>
              <a:t> </a:t>
            </a:r>
            <a:r>
              <a:rPr lang="en-US" sz="2800" b="1" dirty="0" err="1">
                <a:latin typeface="Arial" pitchFamily="34" charset="0"/>
                <a:cs typeface="Arial" pitchFamily="34" charset="0"/>
              </a:rPr>
              <a:t>bao</a:t>
            </a:r>
            <a:r>
              <a:rPr lang="en-US" sz="2800" b="1" dirty="0">
                <a:latin typeface="Arial" pitchFamily="34" charset="0"/>
                <a:cs typeface="Arial" pitchFamily="34" charset="0"/>
              </a:rPr>
              <a:t> </a:t>
            </a:r>
            <a:r>
              <a:rPr lang="en-US" sz="2800" b="1" dirty="0" err="1">
                <a:latin typeface="Arial" pitchFamily="34" charset="0"/>
                <a:cs typeface="Arial" pitchFamily="34" charset="0"/>
              </a:rPr>
              <a:t>vây</a:t>
            </a:r>
            <a:r>
              <a:rPr lang="en-US" sz="2800" b="1" dirty="0">
                <a:latin typeface="Arial" pitchFamily="34" charset="0"/>
                <a:cs typeface="Arial" pitchFamily="34" charset="0"/>
              </a:rPr>
              <a:t>, </a:t>
            </a:r>
            <a:r>
              <a:rPr lang="en-US" sz="2800" b="1" dirty="0" err="1">
                <a:latin typeface="Arial" pitchFamily="34" charset="0"/>
                <a:cs typeface="Arial" pitchFamily="34" charset="0"/>
              </a:rPr>
              <a:t>bị</a:t>
            </a:r>
            <a:r>
              <a:rPr lang="en-US" sz="2800" b="1" dirty="0">
                <a:latin typeface="Arial" pitchFamily="34" charset="0"/>
                <a:cs typeface="Arial" pitchFamily="34" charset="0"/>
              </a:rPr>
              <a:t> </a:t>
            </a:r>
            <a:r>
              <a:rPr lang="en-US" sz="2800" b="1" dirty="0" err="1">
                <a:latin typeface="Arial" pitchFamily="34" charset="0"/>
                <a:cs typeface="Arial" pitchFamily="34" charset="0"/>
              </a:rPr>
              <a:t>tiêu</a:t>
            </a:r>
            <a:r>
              <a:rPr lang="en-US" sz="2800" b="1" dirty="0">
                <a:latin typeface="Arial" pitchFamily="34" charset="0"/>
                <a:cs typeface="Arial" pitchFamily="34" charset="0"/>
              </a:rPr>
              <a:t> </a:t>
            </a:r>
            <a:r>
              <a:rPr lang="en-US" sz="2800" b="1" dirty="0" err="1">
                <a:latin typeface="Arial" pitchFamily="34" charset="0"/>
                <a:cs typeface="Arial" pitchFamily="34" charset="0"/>
              </a:rPr>
              <a:t>diệt</a:t>
            </a:r>
            <a:r>
              <a:rPr lang="en-US" sz="2800" b="1" dirty="0">
                <a:latin typeface="Arial" pitchFamily="34" charset="0"/>
                <a:cs typeface="Arial" pitchFamily="34" charset="0"/>
              </a:rPr>
              <a:t>, </a:t>
            </a:r>
            <a:r>
              <a:rPr lang="en-US" sz="2800" b="1" dirty="0" err="1">
                <a:latin typeface="Arial" pitchFamily="34" charset="0"/>
                <a:cs typeface="Arial" pitchFamily="34" charset="0"/>
              </a:rPr>
              <a:t>bị</a:t>
            </a:r>
            <a:r>
              <a:rPr lang="en-US" sz="2800" b="1" dirty="0">
                <a:latin typeface="Arial" pitchFamily="34" charset="0"/>
                <a:cs typeface="Arial" pitchFamily="34" charset="0"/>
              </a:rPr>
              <a:t> </a:t>
            </a:r>
            <a:r>
              <a:rPr lang="en-US" sz="2800" b="1" dirty="0" err="1">
                <a:latin typeface="Arial" pitchFamily="34" charset="0"/>
                <a:cs typeface="Arial" pitchFamily="34" charset="0"/>
              </a:rPr>
              <a:t>bắt</a:t>
            </a:r>
            <a:r>
              <a:rPr lang="en-US" sz="2800" b="1" dirty="0">
                <a:latin typeface="Arial" pitchFamily="34" charset="0"/>
                <a:cs typeface="Arial" pitchFamily="34" charset="0"/>
              </a:rPr>
              <a:t>, </a:t>
            </a:r>
            <a:r>
              <a:rPr lang="en-US" sz="2800" b="1" dirty="0" err="1">
                <a:latin typeface="Arial" pitchFamily="34" charset="0"/>
                <a:cs typeface="Arial" pitchFamily="34" charset="0"/>
              </a:rPr>
              <a:t>phải</a:t>
            </a:r>
            <a:r>
              <a:rPr lang="en-US" sz="2800" b="1" dirty="0">
                <a:latin typeface="Arial" pitchFamily="34" charset="0"/>
                <a:cs typeface="Arial" pitchFamily="34" charset="0"/>
              </a:rPr>
              <a:t> </a:t>
            </a:r>
            <a:r>
              <a:rPr lang="en-US" sz="2800" b="1" dirty="0" err="1">
                <a:latin typeface="Arial" pitchFamily="34" charset="0"/>
                <a:cs typeface="Arial" pitchFamily="34" charset="0"/>
              </a:rPr>
              <a:t>đầu</a:t>
            </a:r>
            <a:r>
              <a:rPr lang="en-US" sz="2800" b="1" dirty="0">
                <a:latin typeface="Arial" pitchFamily="34" charset="0"/>
                <a:cs typeface="Arial" pitchFamily="34" charset="0"/>
              </a:rPr>
              <a:t> </a:t>
            </a:r>
            <a:r>
              <a:rPr lang="en-US" sz="2800" b="1" dirty="0" err="1">
                <a:latin typeface="Arial" pitchFamily="34" charset="0"/>
                <a:cs typeface="Arial" pitchFamily="34" charset="0"/>
              </a:rPr>
              <a:t>hàng</a:t>
            </a:r>
            <a:endParaRPr lang="en-US" sz="2800" b="1" dirty="0">
              <a:latin typeface="Arial" pitchFamily="34" charset="0"/>
              <a:cs typeface="Arial" pitchFamily="34" charset="0"/>
            </a:endParaRPr>
          </a:p>
          <a:p>
            <a:endParaRPr lang="vi-VN" sz="2800" b="1" dirty="0">
              <a:latin typeface="Arial" pitchFamily="34" charset="0"/>
              <a:cs typeface="Arial" pitchFamily="34" charset="0"/>
            </a:endParaRPr>
          </a:p>
        </p:txBody>
      </p:sp>
      <p:sp>
        <p:nvSpPr>
          <p:cNvPr id="39" name="Rectangle 38"/>
          <p:cNvSpPr/>
          <p:nvPr/>
        </p:nvSpPr>
        <p:spPr>
          <a:xfrm>
            <a:off x="6400800" y="5029200"/>
            <a:ext cx="1456124" cy="469658"/>
          </a:xfrm>
          <a:prstGeom prst="rect">
            <a:avLst/>
          </a:prstGeom>
        </p:spPr>
        <p:txBody>
          <a:bodyPr wrap="none" lIns="38396" tIns="19198" rIns="38396" bIns="19198">
            <a:spAutoFit/>
          </a:bodyPr>
          <a:lstStyle/>
          <a:p>
            <a:r>
              <a:rPr lang="en-US" sz="2800" b="1" dirty="0" err="1">
                <a:latin typeface="Arial" pitchFamily="34" charset="0"/>
                <a:cs typeface="Arial" pitchFamily="34" charset="0"/>
              </a:rPr>
              <a:t>thất</a:t>
            </a:r>
            <a:r>
              <a:rPr lang="en-US" sz="2800" b="1" dirty="0">
                <a:latin typeface="Arial" pitchFamily="34" charset="0"/>
                <a:cs typeface="Arial" pitchFamily="34" charset="0"/>
              </a:rPr>
              <a:t> </a:t>
            </a:r>
            <a:r>
              <a:rPr lang="en-US" sz="2800" b="1" dirty="0" err="1">
                <a:latin typeface="Arial" pitchFamily="34" charset="0"/>
                <a:cs typeface="Arial" pitchFamily="34" charset="0"/>
              </a:rPr>
              <a:t>bại</a:t>
            </a:r>
            <a:r>
              <a:rPr lang="en-US" sz="2800" b="1" dirty="0">
                <a:latin typeface="Arial" pitchFamily="34" charset="0"/>
                <a:cs typeface="Arial" pitchFamily="34" charset="0"/>
              </a:rPr>
              <a:t>.</a:t>
            </a:r>
            <a:endParaRPr lang="vi-VN" sz="2800" dirty="0"/>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5486400" y="5105398"/>
            <a:ext cx="561064" cy="469285"/>
          </a:xfrm>
          <a:prstGeom prst="rect">
            <a:avLst/>
          </a:prstGeom>
        </p:spPr>
      </p:pic>
    </p:spTree>
    <p:extLst>
      <p:ext uri="{BB962C8B-B14F-4D97-AF65-F5344CB8AC3E}">
        <p14:creationId xmlns:p14="http://schemas.microsoft.com/office/powerpoint/2010/main" val="273548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par>
                                <p:cTn id="13" presetID="3"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linds(horizont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500"/>
                                        <p:tgtEl>
                                          <p:spTgt spid="4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linds(horizontal)">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8"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4848105" y="818515"/>
            <a:ext cx="4302622" cy="5861051"/>
          </a:xfrm>
          <a:prstGeom prst="rect">
            <a:avLst/>
          </a:prstGeom>
        </p:spPr>
      </p:pic>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25" name="TextBox 24"/>
          <p:cNvSpPr txBox="1"/>
          <p:nvPr/>
        </p:nvSpPr>
        <p:spPr>
          <a:xfrm>
            <a:off x="379407" y="1424226"/>
            <a:ext cx="249064" cy="361936"/>
          </a:xfrm>
          <a:prstGeom prst="rect">
            <a:avLst/>
          </a:prstGeom>
          <a:noFill/>
        </p:spPr>
        <p:txBody>
          <a:bodyPr wrap="none" lIns="38396" tIns="19198" rIns="38396" bIns="19198" rtlCol="0">
            <a:spAutoFit/>
          </a:bodyPr>
          <a:lstStyle/>
          <a:p>
            <a:pPr algn="ctr"/>
            <a:r>
              <a:rPr lang="en-US" sz="2100" b="1">
                <a:solidFill>
                  <a:schemeClr val="bg1"/>
                </a:solidFill>
                <a:latin typeface="Tahoma" pitchFamily="34" charset="0"/>
                <a:ea typeface="Tahoma" pitchFamily="34" charset="0"/>
                <a:cs typeface="Tahoma" pitchFamily="34" charset="0"/>
              </a:rPr>
              <a:t>3</a:t>
            </a:r>
          </a:p>
        </p:txBody>
      </p:sp>
      <p:sp>
        <p:nvSpPr>
          <p:cNvPr id="47" name="Rectangle 46"/>
          <p:cNvSpPr/>
          <p:nvPr/>
        </p:nvSpPr>
        <p:spPr>
          <a:xfrm>
            <a:off x="533400" y="304800"/>
            <a:ext cx="5865191" cy="469658"/>
          </a:xfrm>
          <a:prstGeom prst="rect">
            <a:avLst/>
          </a:prstGeom>
        </p:spPr>
        <p:txBody>
          <a:bodyPr wrap="square" lIns="38396" tIns="19198" rIns="38396" bIns="19198">
            <a:spAutoFit/>
          </a:bodyPr>
          <a:lstStyle/>
          <a:p>
            <a:r>
              <a:rPr lang="en-US" sz="2800" b="1" dirty="0">
                <a:solidFill>
                  <a:srgbClr val="C00000"/>
                </a:solidFill>
                <a:cs typeface="Arial" pitchFamily="34" charset="0"/>
              </a:rPr>
              <a:t>*</a:t>
            </a:r>
            <a:r>
              <a:rPr lang="vi-VN" sz="2800" b="1" dirty="0" smtClean="0">
                <a:solidFill>
                  <a:srgbClr val="C00000"/>
                </a:solidFill>
                <a:cs typeface="Arial" pitchFamily="34" charset="0"/>
              </a:rPr>
              <a:t> </a:t>
            </a:r>
            <a:r>
              <a:rPr lang="vi-VN" sz="2800" b="1" dirty="0">
                <a:solidFill>
                  <a:srgbClr val="C00000"/>
                </a:solidFill>
                <a:cs typeface="Arial" pitchFamily="34" charset="0"/>
              </a:rPr>
              <a:t>Chủ trương hòa bình, nhân đạo </a:t>
            </a:r>
            <a:endParaRPr lang="vi-VN" sz="2800" b="1" dirty="0">
              <a:solidFill>
                <a:srgbClr val="C00000"/>
              </a:solidFill>
              <a:latin typeface="Arial" pitchFamily="34" charset="0"/>
              <a:cs typeface="Arial" pitchFamily="34" charset="0"/>
            </a:endParaRPr>
          </a:p>
        </p:txBody>
      </p:sp>
      <p:grpSp>
        <p:nvGrpSpPr>
          <p:cNvPr id="17" name="Group 16"/>
          <p:cNvGrpSpPr/>
          <p:nvPr/>
        </p:nvGrpSpPr>
        <p:grpSpPr>
          <a:xfrm>
            <a:off x="381000" y="990600"/>
            <a:ext cx="6324600" cy="869097"/>
            <a:chOff x="1906587" y="9822359"/>
            <a:chExt cx="13101365" cy="1738194"/>
          </a:xfrm>
        </p:grpSpPr>
        <p:sp>
          <p:nvSpPr>
            <p:cNvPr id="18" name="Rectangle 17"/>
            <p:cNvSpPr/>
            <p:nvPr/>
          </p:nvSpPr>
          <p:spPr>
            <a:xfrm>
              <a:off x="2973387" y="9898559"/>
              <a:ext cx="12034565" cy="1661994"/>
            </a:xfrm>
            <a:prstGeom prst="rect">
              <a:avLst/>
            </a:prstGeom>
          </p:spPr>
          <p:txBody>
            <a:bodyPr wrap="square">
              <a:spAutoFit/>
            </a:bodyPr>
            <a:lstStyle/>
            <a:p>
              <a:r>
                <a:rPr lang="en-US" sz="2400" b="1" dirty="0" err="1">
                  <a:latin typeface="Arial" pitchFamily="34" charset="0"/>
                  <a:cs typeface="Arial" pitchFamily="34" charset="0"/>
                </a:rPr>
                <a:t>Đức</a:t>
              </a:r>
              <a:r>
                <a:rPr lang="en-US" sz="2400" b="1" dirty="0">
                  <a:latin typeface="Arial" pitchFamily="34" charset="0"/>
                  <a:cs typeface="Arial" pitchFamily="34" charset="0"/>
                </a:rPr>
                <a:t> </a:t>
              </a:r>
              <a:r>
                <a:rPr lang="en-US" sz="2400" b="1" dirty="0" err="1">
                  <a:latin typeface="Arial" pitchFamily="34" charset="0"/>
                  <a:cs typeface="Arial" pitchFamily="34" charset="0"/>
                </a:rPr>
                <a:t>hiếu</a:t>
              </a:r>
              <a:r>
                <a:rPr lang="en-US" sz="2400" b="1" dirty="0">
                  <a:latin typeface="Arial" pitchFamily="34" charset="0"/>
                  <a:cs typeface="Arial" pitchFamily="34" charset="0"/>
                </a:rPr>
                <a:t> </a:t>
              </a:r>
              <a:r>
                <a:rPr lang="en-US" sz="2400" b="1" dirty="0" err="1">
                  <a:latin typeface="Arial" pitchFamily="34" charset="0"/>
                  <a:cs typeface="Arial" pitchFamily="34" charset="0"/>
                </a:rPr>
                <a:t>sinh</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truyền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thống</a:t>
              </a:r>
              <a:r>
                <a:rPr lang="en-US" sz="2400" b="1" dirty="0" smtClean="0">
                  <a:latin typeface="Arial" pitchFamily="34" charset="0"/>
                  <a:cs typeface="Arial" pitchFamily="34" charset="0"/>
                </a:rPr>
                <a:t> </a:t>
              </a:r>
              <a:r>
                <a:rPr lang="en-US" sz="2400" b="1" dirty="0" err="1">
                  <a:latin typeface="Arial" pitchFamily="34" charset="0"/>
                  <a:cs typeface="Arial" pitchFamily="34" charset="0"/>
                </a:rPr>
                <a:t>nhân</a:t>
              </a:r>
              <a:r>
                <a:rPr lang="en-US" sz="2400" b="1" dirty="0">
                  <a:latin typeface="Arial" pitchFamily="34" charset="0"/>
                  <a:cs typeface="Arial" pitchFamily="34" charset="0"/>
                </a:rPr>
                <a:t> </a:t>
              </a:r>
              <a:r>
                <a:rPr lang="en-US" sz="2400" b="1" dirty="0" err="1">
                  <a:latin typeface="Arial" pitchFamily="34" charset="0"/>
                  <a:cs typeface="Arial" pitchFamily="34" charset="0"/>
                </a:rPr>
                <a:t>đạo</a:t>
              </a:r>
              <a:endParaRPr lang="en-US" sz="2400" b="1" dirty="0">
                <a:latin typeface="Arial" pitchFamily="34" charset="0"/>
                <a:cs typeface="Arial"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906587" y="9822359"/>
              <a:ext cx="1073459" cy="838200"/>
            </a:xfrm>
            <a:prstGeom prst="rect">
              <a:avLst/>
            </a:prstGeom>
          </p:spPr>
        </p:pic>
      </p:grpSp>
      <p:grpSp>
        <p:nvGrpSpPr>
          <p:cNvPr id="24" name="Group 23"/>
          <p:cNvGrpSpPr/>
          <p:nvPr/>
        </p:nvGrpSpPr>
        <p:grpSpPr>
          <a:xfrm>
            <a:off x="457200" y="1752600"/>
            <a:ext cx="4657119" cy="561320"/>
            <a:chOff x="1906587" y="9822359"/>
            <a:chExt cx="12420600" cy="1122640"/>
          </a:xfrm>
        </p:grpSpPr>
        <p:sp>
          <p:nvSpPr>
            <p:cNvPr id="28" name="Rectangle 27"/>
            <p:cNvSpPr/>
            <p:nvPr/>
          </p:nvSpPr>
          <p:spPr>
            <a:xfrm>
              <a:off x="2973387" y="9898559"/>
              <a:ext cx="11353800" cy="1046440"/>
            </a:xfrm>
            <a:prstGeom prst="rect">
              <a:avLst/>
            </a:prstGeom>
          </p:spPr>
          <p:txBody>
            <a:bodyPr wrap="square">
              <a:spAutoFit/>
            </a:bodyPr>
            <a:lstStyle/>
            <a:p>
              <a:r>
                <a:rPr lang="en-US" sz="2800" b="1" dirty="0" err="1">
                  <a:latin typeface="Times New Roman" pitchFamily="18" charset="0"/>
                  <a:ea typeface="Times New Roman" pitchFamily="18" charset="0"/>
                  <a:cs typeface="Times New Roman" pitchFamily="18" charset="0"/>
                </a:rPr>
                <a:t>Tình</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yêu</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hòa</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bình</a:t>
              </a:r>
              <a:endParaRPr lang="vi-VN" sz="2800" b="1" dirty="0">
                <a:latin typeface="Times New Roman" pitchFamily="18" charset="0"/>
                <a:ea typeface="Times New Roman" pitchFamily="18" charset="0"/>
                <a:cs typeface="Times New Roman" pitchFamily="18"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906587" y="9822359"/>
              <a:ext cx="1073459" cy="838200"/>
            </a:xfrm>
            <a:prstGeom prst="rect">
              <a:avLst/>
            </a:prstGeom>
          </p:spPr>
        </p:pic>
      </p:grpSp>
      <p:grpSp>
        <p:nvGrpSpPr>
          <p:cNvPr id="30" name="Group 29"/>
          <p:cNvGrpSpPr/>
          <p:nvPr/>
        </p:nvGrpSpPr>
        <p:grpSpPr>
          <a:xfrm>
            <a:off x="381000" y="2559903"/>
            <a:ext cx="5333999" cy="869097"/>
            <a:chOff x="1906587" y="9822359"/>
            <a:chExt cx="12420600" cy="1738192"/>
          </a:xfrm>
        </p:grpSpPr>
        <p:sp>
          <p:nvSpPr>
            <p:cNvPr id="31" name="Rectangle 30"/>
            <p:cNvSpPr/>
            <p:nvPr/>
          </p:nvSpPr>
          <p:spPr>
            <a:xfrm>
              <a:off x="2973387" y="9898559"/>
              <a:ext cx="11353800" cy="1661992"/>
            </a:xfrm>
            <a:prstGeom prst="rect">
              <a:avLst/>
            </a:prstGeom>
          </p:spPr>
          <p:txBody>
            <a:bodyPr wrap="square">
              <a:spAutoFit/>
            </a:bodyPr>
            <a:lstStyle/>
            <a:p>
              <a:r>
                <a:rPr lang="en-US" sz="2400" b="1" dirty="0" err="1">
                  <a:latin typeface="Arial" pitchFamily="34" charset="0"/>
                  <a:ea typeface="Times New Roman" pitchFamily="18" charset="0"/>
                  <a:cs typeface="Arial" pitchFamily="34" charset="0"/>
                </a:rPr>
                <a:t>Sách</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lược</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để</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tính</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kế</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lâu</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dài</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bền</a:t>
              </a:r>
              <a:r>
                <a:rPr lang="en-US" sz="2400" b="1" dirty="0">
                  <a:latin typeface="Arial" pitchFamily="34" charset="0"/>
                  <a:ea typeface="Times New Roman" pitchFamily="18" charset="0"/>
                  <a:cs typeface="Arial" pitchFamily="34" charset="0"/>
                </a:rPr>
                <a:t> </a:t>
              </a:r>
              <a:r>
                <a:rPr lang="en-US" sz="2400" b="1" dirty="0" err="1">
                  <a:latin typeface="Arial" pitchFamily="34" charset="0"/>
                  <a:ea typeface="Times New Roman" pitchFamily="18" charset="0"/>
                  <a:cs typeface="Arial" pitchFamily="34" charset="0"/>
                </a:rPr>
                <a:t>vững</a:t>
              </a:r>
              <a:r>
                <a:rPr lang="en-US" sz="2400" b="1" dirty="0">
                  <a:latin typeface="Arial" pitchFamily="34" charset="0"/>
                  <a:ea typeface="Times New Roman" pitchFamily="18" charset="0"/>
                  <a:cs typeface="Arial" pitchFamily="34" charset="0"/>
                </a:rPr>
                <a:t> </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906587" y="9822359"/>
              <a:ext cx="1073459" cy="838200"/>
            </a:xfrm>
            <a:prstGeom prst="rect">
              <a:avLst/>
            </a:prstGeom>
          </p:spPr>
        </p:pic>
      </p:grpSp>
      <p:grpSp>
        <p:nvGrpSpPr>
          <p:cNvPr id="33" name="Group 32"/>
          <p:cNvGrpSpPr/>
          <p:nvPr/>
        </p:nvGrpSpPr>
        <p:grpSpPr>
          <a:xfrm>
            <a:off x="638916" y="4648200"/>
            <a:ext cx="5685684" cy="830997"/>
            <a:chOff x="586229" y="7696200"/>
            <a:chExt cx="15163799" cy="1661992"/>
          </a:xfrm>
        </p:grpSpPr>
        <p:sp>
          <p:nvSpPr>
            <p:cNvPr id="34" name="Rectangle 33"/>
            <p:cNvSpPr/>
            <p:nvPr/>
          </p:nvSpPr>
          <p:spPr>
            <a:xfrm>
              <a:off x="1982787" y="7696200"/>
              <a:ext cx="13767241" cy="1661992"/>
            </a:xfrm>
            <a:prstGeom prst="rect">
              <a:avLst/>
            </a:prstGeom>
          </p:spPr>
          <p:txBody>
            <a:bodyPr wrap="square">
              <a:spAutoFit/>
            </a:bodyPr>
            <a:lstStyle/>
            <a:p>
              <a:pPr>
                <a:spcBef>
                  <a:spcPct val="50000"/>
                </a:spcBef>
              </a:pPr>
              <a:r>
                <a:rPr lang="vi-VN" sz="2400" b="1">
                  <a:solidFill>
                    <a:schemeClr val="accent6">
                      <a:lumMod val="75000"/>
                    </a:schemeClr>
                  </a:solidFill>
                  <a:cs typeface="Arial" pitchFamily="34" charset="0"/>
                </a:rPr>
                <a:t>Tư tưởng nhân nghĩa</a:t>
              </a:r>
              <a:r>
                <a:rPr lang="en-US" sz="2400" b="1">
                  <a:solidFill>
                    <a:schemeClr val="accent6">
                      <a:lumMod val="75000"/>
                    </a:schemeClr>
                  </a:solidFill>
                  <a:cs typeface="Arial" pitchFamily="34" charset="0"/>
                </a:rPr>
                <a:t> </a:t>
              </a:r>
              <a:r>
                <a:rPr lang="vi-VN" sz="2400" b="1">
                  <a:solidFill>
                    <a:schemeClr val="accent6">
                      <a:lumMod val="75000"/>
                    </a:schemeClr>
                  </a:solidFill>
                  <a:cs typeface="Arial" pitchFamily="34" charset="0"/>
                </a:rPr>
                <a:t>- yên dân - trừ bạo</a:t>
              </a:r>
            </a:p>
          </p:txBody>
        </p:sp>
        <p:grpSp>
          <p:nvGrpSpPr>
            <p:cNvPr id="36" name="Group 35"/>
            <p:cNvGrpSpPr/>
            <p:nvPr/>
          </p:nvGrpSpPr>
          <p:grpSpPr>
            <a:xfrm>
              <a:off x="586229" y="7772400"/>
              <a:ext cx="1091758" cy="685801"/>
              <a:chOff x="586229" y="7772395"/>
              <a:chExt cx="1091758" cy="498764"/>
            </a:xfrm>
          </p:grpSpPr>
          <p:sp>
            <p:nvSpPr>
              <p:cNvPr id="37" name="Chevron 36"/>
              <p:cNvSpPr/>
              <p:nvPr/>
            </p:nvSpPr>
            <p:spPr>
              <a:xfrm rot="10800000" flipH="1" flipV="1">
                <a:off x="1068388" y="7772395"/>
                <a:ext cx="609599" cy="498764"/>
              </a:xfrm>
              <a:prstGeom prst="chevron">
                <a:avLst/>
              </a:prstGeom>
              <a:solidFill>
                <a:schemeClr val="accent6">
                  <a:lumMod val="75000"/>
                </a:schemeClr>
              </a:solidFill>
              <a:ln w="25400" cap="flat" cmpd="sng" algn="ctr">
                <a:noFill/>
                <a:prstDash val="solid"/>
              </a:ln>
              <a:effectLst/>
            </p:spPr>
            <p:txBody>
              <a:bodyPr rtlCol="0" anchor="ctr"/>
              <a:lstStyle/>
              <a:p>
                <a:pPr algn="ctr" defTabSz="383957">
                  <a:lnSpc>
                    <a:spcPts val="2519"/>
                  </a:lnSpc>
                  <a:defRPr/>
                </a:pPr>
                <a:endParaRPr lang="en-US" sz="2400" kern="0">
                  <a:solidFill>
                    <a:sysClr val="window" lastClr="FFFFFF"/>
                  </a:solidFill>
                  <a:latin typeface="Calibri"/>
                </a:endParaRPr>
              </a:p>
            </p:txBody>
          </p:sp>
          <p:sp>
            <p:nvSpPr>
              <p:cNvPr id="38" name="Chevron 37"/>
              <p:cNvSpPr/>
              <p:nvPr/>
            </p:nvSpPr>
            <p:spPr>
              <a:xfrm rot="10800000" flipH="1" flipV="1">
                <a:off x="586229" y="7772395"/>
                <a:ext cx="609599" cy="498764"/>
              </a:xfrm>
              <a:prstGeom prst="chevron">
                <a:avLst/>
              </a:prstGeom>
              <a:solidFill>
                <a:srgbClr val="F79646">
                  <a:lumMod val="75000"/>
                </a:srgbClr>
              </a:solidFill>
              <a:ln w="25400" cap="flat" cmpd="sng" algn="ctr">
                <a:noFill/>
                <a:prstDash val="solid"/>
              </a:ln>
              <a:effectLst/>
            </p:spPr>
            <p:txBody>
              <a:bodyPr rtlCol="0" anchor="ctr"/>
              <a:lstStyle/>
              <a:p>
                <a:pPr algn="ctr" defTabSz="383957">
                  <a:lnSpc>
                    <a:spcPts val="2519"/>
                  </a:lnSpc>
                  <a:defRPr/>
                </a:pPr>
                <a:endParaRPr lang="en-US" sz="2400" kern="0">
                  <a:solidFill>
                    <a:sysClr val="window" lastClr="FFFFFF"/>
                  </a:solidFill>
                  <a:latin typeface="Calibri"/>
                </a:endParaRPr>
              </a:p>
            </p:txBody>
          </p:sp>
        </p:grpSp>
      </p:grpSp>
      <p:grpSp>
        <p:nvGrpSpPr>
          <p:cNvPr id="35" name="Group 34"/>
          <p:cNvGrpSpPr/>
          <p:nvPr/>
        </p:nvGrpSpPr>
        <p:grpSpPr>
          <a:xfrm>
            <a:off x="685800" y="3886200"/>
            <a:ext cx="5685684" cy="461665"/>
            <a:chOff x="586229" y="7696200"/>
            <a:chExt cx="15163799" cy="923329"/>
          </a:xfrm>
        </p:grpSpPr>
        <p:sp>
          <p:nvSpPr>
            <p:cNvPr id="40" name="Rectangle 39"/>
            <p:cNvSpPr/>
            <p:nvPr/>
          </p:nvSpPr>
          <p:spPr>
            <a:xfrm>
              <a:off x="1982787" y="7696200"/>
              <a:ext cx="13767241" cy="923329"/>
            </a:xfrm>
            <a:prstGeom prst="rect">
              <a:avLst/>
            </a:prstGeom>
          </p:spPr>
          <p:txBody>
            <a:bodyPr wrap="square">
              <a:spAutoFit/>
            </a:bodyPr>
            <a:lstStyle/>
            <a:p>
              <a:pPr>
                <a:spcBef>
                  <a:spcPct val="50000"/>
                </a:spcBef>
              </a:pPr>
              <a:r>
                <a:rPr lang="vi-VN" sz="2400" b="1">
                  <a:solidFill>
                    <a:schemeClr val="accent6">
                      <a:lumMod val="75000"/>
                    </a:schemeClr>
                  </a:solidFill>
                  <a:cs typeface="Arial" pitchFamily="34" charset="0"/>
                </a:rPr>
                <a:t>Bút pháp tự sự - trữ tình</a:t>
              </a:r>
            </a:p>
          </p:txBody>
        </p:sp>
        <p:grpSp>
          <p:nvGrpSpPr>
            <p:cNvPr id="41" name="Group 35"/>
            <p:cNvGrpSpPr/>
            <p:nvPr/>
          </p:nvGrpSpPr>
          <p:grpSpPr>
            <a:xfrm>
              <a:off x="586229" y="7772400"/>
              <a:ext cx="1091758" cy="685801"/>
              <a:chOff x="586229" y="7772395"/>
              <a:chExt cx="1091758" cy="498764"/>
            </a:xfrm>
          </p:grpSpPr>
          <p:sp>
            <p:nvSpPr>
              <p:cNvPr id="42" name="Chevron 41"/>
              <p:cNvSpPr/>
              <p:nvPr/>
            </p:nvSpPr>
            <p:spPr>
              <a:xfrm rot="10800000" flipH="1" flipV="1">
                <a:off x="1068388" y="7772395"/>
                <a:ext cx="609599" cy="498764"/>
              </a:xfrm>
              <a:prstGeom prst="chevron">
                <a:avLst/>
              </a:prstGeom>
              <a:solidFill>
                <a:schemeClr val="accent6">
                  <a:lumMod val="75000"/>
                </a:schemeClr>
              </a:solidFill>
              <a:ln w="25400" cap="flat" cmpd="sng" algn="ctr">
                <a:noFill/>
                <a:prstDash val="solid"/>
              </a:ln>
              <a:effectLst/>
            </p:spPr>
            <p:txBody>
              <a:bodyPr rtlCol="0" anchor="ctr"/>
              <a:lstStyle/>
              <a:p>
                <a:pPr algn="ctr" defTabSz="383957">
                  <a:lnSpc>
                    <a:spcPts val="2519"/>
                  </a:lnSpc>
                  <a:defRPr/>
                </a:pPr>
                <a:endParaRPr lang="en-US" sz="2400" kern="0">
                  <a:solidFill>
                    <a:sysClr val="window" lastClr="FFFFFF"/>
                  </a:solidFill>
                  <a:latin typeface="Calibri"/>
                </a:endParaRPr>
              </a:p>
            </p:txBody>
          </p:sp>
          <p:sp>
            <p:nvSpPr>
              <p:cNvPr id="43" name="Chevron 42"/>
              <p:cNvSpPr/>
              <p:nvPr/>
            </p:nvSpPr>
            <p:spPr>
              <a:xfrm rot="10800000" flipH="1" flipV="1">
                <a:off x="586229" y="7772395"/>
                <a:ext cx="609599" cy="498764"/>
              </a:xfrm>
              <a:prstGeom prst="chevron">
                <a:avLst/>
              </a:prstGeom>
              <a:solidFill>
                <a:srgbClr val="F79646">
                  <a:lumMod val="75000"/>
                </a:srgbClr>
              </a:solidFill>
              <a:ln w="25400" cap="flat" cmpd="sng" algn="ctr">
                <a:noFill/>
                <a:prstDash val="solid"/>
              </a:ln>
              <a:effectLst/>
            </p:spPr>
            <p:txBody>
              <a:bodyPr rtlCol="0" anchor="ctr"/>
              <a:lstStyle/>
              <a:p>
                <a:pPr algn="ctr" defTabSz="383957">
                  <a:lnSpc>
                    <a:spcPts val="2519"/>
                  </a:lnSpc>
                  <a:defRPr/>
                </a:pPr>
                <a:endParaRPr lang="en-US" sz="2400" kern="0">
                  <a:solidFill>
                    <a:sysClr val="window" lastClr="FFFFFF"/>
                  </a:solidFill>
                  <a:latin typeface="Calibri"/>
                </a:endParaRPr>
              </a:p>
            </p:txBody>
          </p:sp>
        </p:grpSp>
      </p:grpSp>
    </p:spTree>
    <p:extLst>
      <p:ext uri="{BB962C8B-B14F-4D97-AF65-F5344CB8AC3E}">
        <p14:creationId xmlns:p14="http://schemas.microsoft.com/office/powerpoint/2010/main" val="105208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linds(horizontal)">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25" name="TextBox 24"/>
          <p:cNvSpPr txBox="1"/>
          <p:nvPr/>
        </p:nvSpPr>
        <p:spPr>
          <a:xfrm>
            <a:off x="379407" y="1424226"/>
            <a:ext cx="249064" cy="361936"/>
          </a:xfrm>
          <a:prstGeom prst="rect">
            <a:avLst/>
          </a:prstGeom>
          <a:noFill/>
        </p:spPr>
        <p:txBody>
          <a:bodyPr wrap="none" lIns="38396" tIns="19198" rIns="38396" bIns="19198" rtlCol="0">
            <a:spAutoFit/>
          </a:bodyPr>
          <a:lstStyle/>
          <a:p>
            <a:pPr algn="ctr"/>
            <a:r>
              <a:rPr lang="en-US" sz="2100" b="1">
                <a:solidFill>
                  <a:schemeClr val="bg1"/>
                </a:solidFill>
                <a:latin typeface="Tahoma" pitchFamily="34" charset="0"/>
                <a:ea typeface="Tahoma" pitchFamily="34" charset="0"/>
                <a:cs typeface="Tahoma" pitchFamily="34" charset="0"/>
              </a:rPr>
              <a:t>3</a:t>
            </a:r>
          </a:p>
        </p:txBody>
      </p:sp>
      <p:sp>
        <p:nvSpPr>
          <p:cNvPr id="18" name="Rectangle 17"/>
          <p:cNvSpPr/>
          <p:nvPr/>
        </p:nvSpPr>
        <p:spPr>
          <a:xfrm>
            <a:off x="1000590" y="381000"/>
            <a:ext cx="2286480" cy="469658"/>
          </a:xfrm>
          <a:prstGeom prst="rect">
            <a:avLst/>
          </a:prstGeom>
        </p:spPr>
        <p:txBody>
          <a:bodyPr wrap="none" lIns="38396" tIns="19198" rIns="38396" bIns="19198">
            <a:spAutoFit/>
          </a:bodyPr>
          <a:lstStyle/>
          <a:p>
            <a:pPr>
              <a:buFont typeface="Wingdings" pitchFamily="2" charset="2"/>
              <a:buChar char="v"/>
            </a:pPr>
            <a:r>
              <a:rPr lang="en-US" sz="2800" b="1" dirty="0">
                <a:solidFill>
                  <a:schemeClr val="accent6">
                    <a:lumMod val="75000"/>
                  </a:schemeClr>
                </a:solidFill>
                <a:latin typeface="Times New Roman" pitchFamily="18" charset="0"/>
                <a:cs typeface="Times New Roman" pitchFamily="18" charset="0"/>
              </a:rPr>
              <a:t>  </a:t>
            </a:r>
            <a:r>
              <a:rPr lang="en-US" sz="2800" b="1" dirty="0" err="1">
                <a:solidFill>
                  <a:schemeClr val="accent6">
                    <a:lumMod val="75000"/>
                  </a:schemeClr>
                </a:solidFill>
                <a:latin typeface="Times New Roman" pitchFamily="18" charset="0"/>
                <a:cs typeface="Times New Roman" pitchFamily="18" charset="0"/>
              </a:rPr>
              <a:t>Nghệ</a:t>
            </a:r>
            <a:r>
              <a:rPr lang="en-US" sz="2800" b="1" dirty="0">
                <a:solidFill>
                  <a:schemeClr val="accent6">
                    <a:lumMod val="75000"/>
                  </a:schemeClr>
                </a:solidFill>
                <a:latin typeface="Times New Roman" pitchFamily="18" charset="0"/>
                <a:cs typeface="Times New Roman" pitchFamily="18" charset="0"/>
              </a:rPr>
              <a:t> </a:t>
            </a:r>
            <a:r>
              <a:rPr lang="en-US" sz="2800" b="1" dirty="0" err="1">
                <a:solidFill>
                  <a:schemeClr val="accent6">
                    <a:lumMod val="75000"/>
                  </a:schemeClr>
                </a:solidFill>
                <a:latin typeface="Times New Roman" pitchFamily="18" charset="0"/>
                <a:cs typeface="Times New Roman" pitchFamily="18" charset="0"/>
              </a:rPr>
              <a:t>thuật</a:t>
            </a:r>
            <a:endParaRPr lang="en-US" sz="2800" b="1" dirty="0">
              <a:solidFill>
                <a:schemeClr val="accent6">
                  <a:lumMod val="75000"/>
                </a:schemeClr>
              </a:solidFill>
              <a:latin typeface="Times New Roman" pitchFamily="18" charset="0"/>
              <a:cs typeface="Times New Roman" pitchFamily="18" charset="0"/>
            </a:endParaRPr>
          </a:p>
        </p:txBody>
      </p:sp>
      <p:grpSp>
        <p:nvGrpSpPr>
          <p:cNvPr id="38" name="Group 37"/>
          <p:cNvGrpSpPr/>
          <p:nvPr/>
        </p:nvGrpSpPr>
        <p:grpSpPr>
          <a:xfrm>
            <a:off x="1230817" y="4914900"/>
            <a:ext cx="4657119" cy="499765"/>
            <a:chOff x="1906587" y="9822359"/>
            <a:chExt cx="12420600" cy="999530"/>
          </a:xfrm>
        </p:grpSpPr>
        <p:sp>
          <p:nvSpPr>
            <p:cNvPr id="39" name="Rectangle 38"/>
            <p:cNvSpPr/>
            <p:nvPr/>
          </p:nvSpPr>
          <p:spPr>
            <a:xfrm>
              <a:off x="2973387" y="9898559"/>
              <a:ext cx="11353800" cy="923330"/>
            </a:xfrm>
            <a:prstGeom prst="rect">
              <a:avLst/>
            </a:prstGeom>
          </p:spPr>
          <p:txBody>
            <a:bodyPr wrap="square">
              <a:spAutoFit/>
            </a:bodyPr>
            <a:lstStyle/>
            <a:p>
              <a:r>
                <a:rPr lang="en-US" sz="2400" b="1" dirty="0" err="1">
                  <a:latin typeface="Arial" pitchFamily="34" charset="0"/>
                  <a:cs typeface="Arial" pitchFamily="34" charset="0"/>
                </a:rPr>
                <a:t>Chất</a:t>
              </a:r>
              <a:r>
                <a:rPr lang="en-US" sz="2400" b="1" dirty="0">
                  <a:latin typeface="Arial" pitchFamily="34" charset="0"/>
                  <a:cs typeface="Arial" pitchFamily="34" charset="0"/>
                </a:rPr>
                <a:t> </a:t>
              </a:r>
              <a:r>
                <a:rPr lang="en-US" sz="2400" b="1" dirty="0" err="1">
                  <a:latin typeface="Arial" pitchFamily="34" charset="0"/>
                  <a:cs typeface="Arial" pitchFamily="34" charset="0"/>
                </a:rPr>
                <a:t>hùng</a:t>
              </a:r>
              <a:r>
                <a:rPr lang="en-US" sz="2400" b="1" dirty="0">
                  <a:latin typeface="Arial" pitchFamily="34" charset="0"/>
                  <a:cs typeface="Arial" pitchFamily="34" charset="0"/>
                </a:rPr>
                <a:t> </a:t>
              </a:r>
              <a:r>
                <a:rPr lang="en-US" sz="2400" b="1" dirty="0" err="1">
                  <a:latin typeface="Arial" pitchFamily="34" charset="0"/>
                  <a:cs typeface="Arial" pitchFamily="34" charset="0"/>
                </a:rPr>
                <a:t>văn</a:t>
              </a:r>
              <a:r>
                <a:rPr lang="en-US" sz="2400" b="1" dirty="0">
                  <a:latin typeface="Arial" pitchFamily="34" charset="0"/>
                  <a:cs typeface="Arial" pitchFamily="34" charset="0"/>
                </a:rPr>
                <a:t> </a:t>
              </a:r>
              <a:r>
                <a:rPr lang="en-US" sz="2400" b="1" dirty="0" err="1">
                  <a:latin typeface="Arial" pitchFamily="34" charset="0"/>
                  <a:cs typeface="Arial" pitchFamily="34" charset="0"/>
                </a:rPr>
                <a:t>của</a:t>
              </a:r>
              <a:r>
                <a:rPr lang="en-US" sz="2400" b="1" dirty="0">
                  <a:latin typeface="Arial" pitchFamily="34" charset="0"/>
                  <a:cs typeface="Arial" pitchFamily="34" charset="0"/>
                </a:rPr>
                <a:t> </a:t>
              </a: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cáo</a:t>
              </a:r>
              <a:endParaRPr lang="en-US" sz="2400" b="1" dirty="0">
                <a:latin typeface="Arial" pitchFamily="34" charset="0"/>
                <a:cs typeface="Arial" pitchFamily="34" charset="0"/>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1906587" y="9822359"/>
              <a:ext cx="1073459" cy="838200"/>
            </a:xfrm>
            <a:prstGeom prst="rect">
              <a:avLst/>
            </a:prstGeom>
          </p:spPr>
        </p:pic>
      </p:grpSp>
      <p:grpSp>
        <p:nvGrpSpPr>
          <p:cNvPr id="41" name="Group 13"/>
          <p:cNvGrpSpPr/>
          <p:nvPr/>
        </p:nvGrpSpPr>
        <p:grpSpPr>
          <a:xfrm>
            <a:off x="1222123" y="1066799"/>
            <a:ext cx="3764542" cy="461665"/>
            <a:chOff x="2428842" y="4157064"/>
            <a:chExt cx="10040085" cy="923329"/>
          </a:xfrm>
        </p:grpSpPr>
        <p:sp>
          <p:nvSpPr>
            <p:cNvPr id="42" name="Rectangle 41"/>
            <p:cNvSpPr/>
            <p:nvPr/>
          </p:nvSpPr>
          <p:spPr>
            <a:xfrm>
              <a:off x="3124741" y="4157064"/>
              <a:ext cx="9344186" cy="923329"/>
            </a:xfrm>
            <a:prstGeom prst="rect">
              <a:avLst/>
            </a:prstGeom>
          </p:spPr>
          <p:txBody>
            <a:bodyPr wrap="square">
              <a:spAutoFit/>
            </a:bodyPr>
            <a:lstStyle/>
            <a:p>
              <a:r>
                <a:rPr lang="en-US" sz="2400" b="1" dirty="0" err="1">
                  <a:latin typeface="Arial" pitchFamily="34" charset="0"/>
                  <a:cs typeface="Arial" pitchFamily="34" charset="0"/>
                </a:rPr>
                <a:t>Đối</a:t>
              </a:r>
              <a:r>
                <a:rPr lang="en-US" sz="2400" b="1" dirty="0">
                  <a:latin typeface="Arial" pitchFamily="34" charset="0"/>
                  <a:cs typeface="Arial" pitchFamily="34" charset="0"/>
                </a:rPr>
                <a:t> </a:t>
              </a:r>
              <a:r>
                <a:rPr lang="en-US" sz="2400" b="1" dirty="0" err="1">
                  <a:latin typeface="Arial" pitchFamily="34" charset="0"/>
                  <a:cs typeface="Arial" pitchFamily="34" charset="0"/>
                </a:rPr>
                <a:t>lập</a:t>
              </a:r>
              <a:r>
                <a:rPr lang="en-US" sz="2400" b="1" dirty="0">
                  <a:latin typeface="Arial" pitchFamily="34" charset="0"/>
                  <a:cs typeface="Arial" pitchFamily="34" charset="0"/>
                </a:rPr>
                <a:t>, </a:t>
              </a:r>
              <a:r>
                <a:rPr lang="en-US" sz="2400" b="1" dirty="0" err="1">
                  <a:latin typeface="Arial" pitchFamily="34" charset="0"/>
                  <a:cs typeface="Arial" pitchFamily="34" charset="0"/>
                </a:rPr>
                <a:t>tương</a:t>
              </a:r>
              <a:r>
                <a:rPr lang="en-US" sz="2400" b="1" dirty="0">
                  <a:latin typeface="Arial" pitchFamily="34" charset="0"/>
                  <a:cs typeface="Arial" pitchFamily="34" charset="0"/>
                </a:rPr>
                <a:t> </a:t>
              </a:r>
              <a:r>
                <a:rPr lang="en-US" sz="2400" b="1" dirty="0" err="1">
                  <a:latin typeface="Arial" pitchFamily="34" charset="0"/>
                  <a:cs typeface="Arial" pitchFamily="34" charset="0"/>
                </a:rPr>
                <a:t>phản</a:t>
              </a:r>
              <a:endParaRPr lang="vi-VN" sz="2400" b="1" dirty="0">
                <a:cs typeface="Arial" pitchFamily="34" charset="0"/>
              </a:endParaRPr>
            </a:p>
          </p:txBody>
        </p:sp>
        <p:grpSp>
          <p:nvGrpSpPr>
            <p:cNvPr id="43" name="Group 58"/>
            <p:cNvGrpSpPr/>
            <p:nvPr/>
          </p:nvGrpSpPr>
          <p:grpSpPr>
            <a:xfrm>
              <a:off x="2428842" y="4396400"/>
              <a:ext cx="468313" cy="468313"/>
              <a:chOff x="2204908" y="4489707"/>
              <a:chExt cx="468313" cy="468313"/>
            </a:xfrm>
          </p:grpSpPr>
          <p:sp>
            <p:nvSpPr>
              <p:cNvPr id="44"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45"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46" name="Group 13"/>
          <p:cNvGrpSpPr/>
          <p:nvPr/>
        </p:nvGrpSpPr>
        <p:grpSpPr>
          <a:xfrm>
            <a:off x="1143000" y="4126467"/>
            <a:ext cx="7316351" cy="461665"/>
            <a:chOff x="2428842" y="4157064"/>
            <a:chExt cx="19317963" cy="923329"/>
          </a:xfrm>
        </p:grpSpPr>
        <p:sp>
          <p:nvSpPr>
            <p:cNvPr id="48" name="Rectangle 47"/>
            <p:cNvSpPr/>
            <p:nvPr/>
          </p:nvSpPr>
          <p:spPr>
            <a:xfrm>
              <a:off x="3124741" y="4157064"/>
              <a:ext cx="18622064" cy="923329"/>
            </a:xfrm>
            <a:prstGeom prst="rect">
              <a:avLst/>
            </a:prstGeom>
          </p:spPr>
          <p:txBody>
            <a:bodyPr wrap="square">
              <a:spAutoFit/>
            </a:bodyPr>
            <a:lstStyle/>
            <a:p>
              <a:r>
                <a:rPr lang="en-US" sz="2400" b="1" dirty="0" err="1">
                  <a:latin typeface="Arial" pitchFamily="34" charset="0"/>
                  <a:cs typeface="Arial" pitchFamily="34" charset="0"/>
                </a:rPr>
                <a:t>Âm</a:t>
              </a:r>
              <a:r>
                <a:rPr lang="en-US" sz="2400" b="1" dirty="0">
                  <a:latin typeface="Arial" pitchFamily="34" charset="0"/>
                  <a:cs typeface="Arial" pitchFamily="34" charset="0"/>
                </a:rPr>
                <a:t> </a:t>
              </a:r>
              <a:r>
                <a:rPr lang="en-US" sz="2400" b="1" dirty="0" err="1">
                  <a:latin typeface="Arial" pitchFamily="34" charset="0"/>
                  <a:cs typeface="Arial" pitchFamily="34" charset="0"/>
                </a:rPr>
                <a:t>thanh</a:t>
              </a:r>
              <a:r>
                <a:rPr lang="en-US" sz="2400" b="1" dirty="0">
                  <a:latin typeface="Arial" pitchFamily="34" charset="0"/>
                  <a:cs typeface="Arial" pitchFamily="34" charset="0"/>
                </a:rPr>
                <a:t> </a:t>
              </a:r>
              <a:r>
                <a:rPr lang="en-US" sz="2400" b="1" dirty="0" err="1">
                  <a:latin typeface="Arial" pitchFamily="34" charset="0"/>
                  <a:cs typeface="Arial" pitchFamily="34" charset="0"/>
                </a:rPr>
                <a:t>chiến</a:t>
              </a:r>
              <a:r>
                <a:rPr lang="en-US" sz="2400" b="1" dirty="0">
                  <a:latin typeface="Arial" pitchFamily="34" charset="0"/>
                  <a:cs typeface="Arial" pitchFamily="34" charset="0"/>
                </a:rPr>
                <a:t> </a:t>
              </a:r>
              <a:r>
                <a:rPr lang="en-US" sz="2400" b="1" dirty="0" err="1">
                  <a:latin typeface="Arial" pitchFamily="34" charset="0"/>
                  <a:cs typeface="Arial" pitchFamily="34" charset="0"/>
                </a:rPr>
                <a:t>trận</a:t>
              </a:r>
              <a:r>
                <a:rPr lang="en-US" sz="2400" b="1" dirty="0">
                  <a:latin typeface="Arial" pitchFamily="34" charset="0"/>
                  <a:cs typeface="Arial" pitchFamily="34" charset="0"/>
                </a:rPr>
                <a:t> </a:t>
              </a:r>
              <a:r>
                <a:rPr lang="en-US" sz="2400" b="1" dirty="0" err="1">
                  <a:latin typeface="Arial" pitchFamily="34" charset="0"/>
                  <a:cs typeface="Arial" pitchFamily="34" charset="0"/>
                </a:rPr>
                <a:t>giòn</a:t>
              </a:r>
              <a:r>
                <a:rPr lang="en-US" sz="2400" b="1" dirty="0">
                  <a:latin typeface="Arial" pitchFamily="34" charset="0"/>
                  <a:cs typeface="Arial" pitchFamily="34" charset="0"/>
                </a:rPr>
                <a:t> </a:t>
              </a:r>
              <a:r>
                <a:rPr lang="en-US" sz="2400" b="1" dirty="0" err="1">
                  <a:latin typeface="Arial" pitchFamily="34" charset="0"/>
                  <a:cs typeface="Arial" pitchFamily="34" charset="0"/>
                </a:rPr>
                <a:t>giã</a:t>
              </a:r>
              <a:r>
                <a:rPr lang="en-US" sz="2400" b="1" dirty="0">
                  <a:latin typeface="Arial" pitchFamily="34" charset="0"/>
                  <a:cs typeface="Arial" pitchFamily="34" charset="0"/>
                </a:rPr>
                <a:t>…</a:t>
              </a:r>
              <a:endParaRPr lang="vi-VN" sz="2400" b="1" dirty="0">
                <a:cs typeface="Arial" pitchFamily="34" charset="0"/>
              </a:endParaRPr>
            </a:p>
          </p:txBody>
        </p:sp>
        <p:grpSp>
          <p:nvGrpSpPr>
            <p:cNvPr id="49" name="Group 58"/>
            <p:cNvGrpSpPr/>
            <p:nvPr/>
          </p:nvGrpSpPr>
          <p:grpSpPr>
            <a:xfrm>
              <a:off x="2428842" y="4396400"/>
              <a:ext cx="468313" cy="468313"/>
              <a:chOff x="2204908" y="4489707"/>
              <a:chExt cx="468313" cy="468313"/>
            </a:xfrm>
          </p:grpSpPr>
          <p:sp>
            <p:nvSpPr>
              <p:cNvPr id="50"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51"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57" name="Group 13"/>
          <p:cNvGrpSpPr/>
          <p:nvPr/>
        </p:nvGrpSpPr>
        <p:grpSpPr>
          <a:xfrm>
            <a:off x="1214400" y="1676400"/>
            <a:ext cx="5414999" cy="830997"/>
            <a:chOff x="2428842" y="4157064"/>
            <a:chExt cx="11169341" cy="1661994"/>
          </a:xfrm>
        </p:grpSpPr>
        <p:sp>
          <p:nvSpPr>
            <p:cNvPr id="58" name="Rectangle 57"/>
            <p:cNvSpPr/>
            <p:nvPr/>
          </p:nvSpPr>
          <p:spPr>
            <a:xfrm>
              <a:off x="3124741" y="4157064"/>
              <a:ext cx="10473442" cy="1661994"/>
            </a:xfrm>
            <a:prstGeom prst="rect">
              <a:avLst/>
            </a:prstGeom>
          </p:spPr>
          <p:txBody>
            <a:bodyPr wrap="square">
              <a:spAutoFit/>
            </a:bodyPr>
            <a:lstStyle/>
            <a:p>
              <a:r>
                <a:rPr lang="en-US" sz="2400" b="1" dirty="0" err="1">
                  <a:latin typeface="Arial" pitchFamily="34" charset="0"/>
                  <a:cs typeface="Arial" pitchFamily="34" charset="0"/>
                </a:rPr>
                <a:t>Ngôn</a:t>
              </a:r>
              <a:r>
                <a:rPr lang="en-US" sz="2400" b="1" dirty="0">
                  <a:latin typeface="Arial" pitchFamily="34" charset="0"/>
                  <a:cs typeface="Arial" pitchFamily="34" charset="0"/>
                </a:rPr>
                <a:t> </a:t>
              </a:r>
              <a:r>
                <a:rPr lang="en-US" sz="2400" b="1" dirty="0" err="1">
                  <a:latin typeface="Arial" pitchFamily="34" charset="0"/>
                  <a:cs typeface="Arial" pitchFamily="34" charset="0"/>
                </a:rPr>
                <a:t>ngữ</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r>
                <a:rPr lang="en-US" sz="2400" b="1" dirty="0">
                  <a:latin typeface="Arial" pitchFamily="34" charset="0"/>
                  <a:cs typeface="Arial" pitchFamily="34" charset="0"/>
                </a:rPr>
                <a:t> </a:t>
              </a:r>
              <a:r>
                <a:rPr lang="en-US" sz="2400" b="1" dirty="0" err="1">
                  <a:latin typeface="Arial" pitchFamily="34" charset="0"/>
                  <a:cs typeface="Arial" pitchFamily="34" charset="0"/>
                </a:rPr>
                <a:t>từ</a:t>
              </a:r>
              <a:r>
                <a:rPr lang="en-US" sz="2400" b="1" dirty="0">
                  <a:latin typeface="Arial" pitchFamily="34" charset="0"/>
                  <a:cs typeface="Arial" pitchFamily="34" charset="0"/>
                </a:rPr>
                <a:t> </a:t>
              </a:r>
              <a:r>
                <a:rPr lang="en-US" sz="2400" b="1" dirty="0" err="1">
                  <a:latin typeface="Arial" pitchFamily="34" charset="0"/>
                  <a:cs typeface="Arial" pitchFamily="34" charset="0"/>
                </a:rPr>
                <a:t>mạnh</a:t>
              </a:r>
              <a:r>
                <a:rPr lang="en-US" sz="2400" b="1" dirty="0">
                  <a:latin typeface="Arial" pitchFamily="34" charset="0"/>
                  <a:cs typeface="Arial" pitchFamily="34" charset="0"/>
                </a:rPr>
                <a:t>, </a:t>
              </a:r>
              <a:r>
                <a:rPr lang="en-US" sz="2400" b="1" dirty="0" err="1">
                  <a:latin typeface="Arial" pitchFamily="34" charset="0"/>
                  <a:cs typeface="Arial" pitchFamily="34" charset="0"/>
                </a:rPr>
                <a:t>tính</a:t>
              </a:r>
              <a:r>
                <a:rPr lang="en-US" sz="2400" b="1" dirty="0">
                  <a:latin typeface="Arial" pitchFamily="34" charset="0"/>
                  <a:cs typeface="Arial" pitchFamily="34" charset="0"/>
                </a:rPr>
                <a:t> </a:t>
              </a:r>
              <a:r>
                <a:rPr lang="en-US" sz="2400" b="1" dirty="0" err="1">
                  <a:latin typeface="Arial" pitchFamily="34" charset="0"/>
                  <a:cs typeface="Arial" pitchFamily="34" charset="0"/>
                </a:rPr>
                <a:t>từ</a:t>
              </a:r>
              <a:r>
                <a:rPr lang="en-US" sz="2400" b="1" dirty="0">
                  <a:latin typeface="Arial" pitchFamily="34" charset="0"/>
                  <a:cs typeface="Arial" pitchFamily="34" charset="0"/>
                </a:rPr>
                <a:t> </a:t>
              </a:r>
              <a:r>
                <a:rPr lang="en-US" sz="2400" b="1" dirty="0" err="1">
                  <a:latin typeface="Arial" pitchFamily="34" charset="0"/>
                  <a:cs typeface="Arial" pitchFamily="34" charset="0"/>
                </a:rPr>
                <a:t>chỉ</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mức</a:t>
              </a:r>
              <a:r>
                <a:rPr lang="en-US" sz="2400" b="1" dirty="0" smtClean="0">
                  <a:latin typeface="Arial" pitchFamily="34" charset="0"/>
                  <a:cs typeface="Arial" pitchFamily="34" charset="0"/>
                </a:rPr>
                <a:t> </a:t>
              </a:r>
              <a:r>
                <a:rPr lang="en-US" sz="2400" b="1" dirty="0" err="1">
                  <a:latin typeface="Arial" pitchFamily="34" charset="0"/>
                  <a:cs typeface="Arial" pitchFamily="34" charset="0"/>
                </a:rPr>
                <a:t>độ</a:t>
              </a:r>
              <a:r>
                <a:rPr lang="en-US" sz="2400" b="1" dirty="0">
                  <a:latin typeface="Arial" pitchFamily="34" charset="0"/>
                  <a:cs typeface="Arial" pitchFamily="34" charset="0"/>
                </a:rPr>
                <a:t> </a:t>
              </a:r>
              <a:r>
                <a:rPr lang="en-US" sz="2400" b="1" dirty="0" err="1">
                  <a:latin typeface="Arial" pitchFamily="34" charset="0"/>
                  <a:cs typeface="Arial" pitchFamily="34" charset="0"/>
                </a:rPr>
                <a:t>tối</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đa</a:t>
              </a:r>
              <a:r>
                <a:rPr lang="en-US" sz="2400" b="1" dirty="0">
                  <a:latin typeface="Arial" pitchFamily="34" charset="0"/>
                  <a:cs typeface="Arial" pitchFamily="34" charset="0"/>
                </a:rPr>
                <a:t>.</a:t>
              </a:r>
              <a:r>
                <a:rPr lang="en-US" sz="2400" b="1" dirty="0" smtClean="0">
                  <a:latin typeface="Arial" pitchFamily="34" charset="0"/>
                  <a:cs typeface="Arial" pitchFamily="34" charset="0"/>
                </a:rPr>
                <a:t> </a:t>
              </a:r>
              <a:endParaRPr lang="en-US" sz="2400" b="1" dirty="0">
                <a:latin typeface="Arial" pitchFamily="34" charset="0"/>
                <a:cs typeface="Arial" pitchFamily="34" charset="0"/>
              </a:endParaRPr>
            </a:p>
          </p:txBody>
        </p:sp>
        <p:grpSp>
          <p:nvGrpSpPr>
            <p:cNvPr id="59" name="Group 58"/>
            <p:cNvGrpSpPr/>
            <p:nvPr/>
          </p:nvGrpSpPr>
          <p:grpSpPr>
            <a:xfrm>
              <a:off x="2428842" y="4396400"/>
              <a:ext cx="468313" cy="468313"/>
              <a:chOff x="2204908" y="4489707"/>
              <a:chExt cx="468313" cy="468313"/>
            </a:xfrm>
          </p:grpSpPr>
          <p:sp>
            <p:nvSpPr>
              <p:cNvPr id="60"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61"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62" name="Group 13"/>
          <p:cNvGrpSpPr/>
          <p:nvPr/>
        </p:nvGrpSpPr>
        <p:grpSpPr>
          <a:xfrm>
            <a:off x="1143000" y="3451790"/>
            <a:ext cx="7316351" cy="461665"/>
            <a:chOff x="2428842" y="4157064"/>
            <a:chExt cx="19317963" cy="923329"/>
          </a:xfrm>
        </p:grpSpPr>
        <p:sp>
          <p:nvSpPr>
            <p:cNvPr id="63" name="Rectangle 62"/>
            <p:cNvSpPr/>
            <p:nvPr/>
          </p:nvSpPr>
          <p:spPr>
            <a:xfrm>
              <a:off x="3124741" y="4157064"/>
              <a:ext cx="18622064" cy="923329"/>
            </a:xfrm>
            <a:prstGeom prst="rect">
              <a:avLst/>
            </a:prstGeom>
          </p:spPr>
          <p:txBody>
            <a:bodyPr wrap="square">
              <a:spAutoFit/>
            </a:bodyPr>
            <a:lstStyle/>
            <a:p>
              <a:r>
                <a:rPr lang="en-US" sz="2400" b="1" dirty="0" err="1">
                  <a:latin typeface="Arial" pitchFamily="34" charset="0"/>
                  <a:cs typeface="Arial" pitchFamily="34" charset="0"/>
                </a:rPr>
                <a:t>Nhịp</a:t>
              </a:r>
              <a:r>
                <a:rPr lang="en-US" sz="2400" b="1" dirty="0">
                  <a:latin typeface="Arial" pitchFamily="34" charset="0"/>
                  <a:cs typeface="Arial" pitchFamily="34" charset="0"/>
                </a:rPr>
                <a:t> </a:t>
              </a:r>
              <a:r>
                <a:rPr lang="en-US" sz="2400" b="1" dirty="0" err="1">
                  <a:latin typeface="Arial" pitchFamily="34" charset="0"/>
                  <a:cs typeface="Arial" pitchFamily="34" charset="0"/>
                </a:rPr>
                <a:t>điệu</a:t>
              </a:r>
              <a:r>
                <a:rPr lang="en-US" sz="2400" b="1" dirty="0">
                  <a:latin typeface="Arial" pitchFamily="34" charset="0"/>
                  <a:cs typeface="Arial" pitchFamily="34" charset="0"/>
                </a:rPr>
                <a:t> </a:t>
              </a:r>
              <a:r>
                <a:rPr lang="en-US" sz="2400" b="1" dirty="0" err="1">
                  <a:latin typeface="Arial" pitchFamily="34" charset="0"/>
                  <a:cs typeface="Arial" pitchFamily="34" charset="0"/>
                </a:rPr>
                <a:t>câu</a:t>
              </a:r>
              <a:r>
                <a:rPr lang="en-US" sz="2400" b="1" dirty="0">
                  <a:latin typeface="Arial" pitchFamily="34" charset="0"/>
                  <a:cs typeface="Arial" pitchFamily="34" charset="0"/>
                </a:rPr>
                <a:t> </a:t>
              </a:r>
              <a:r>
                <a:rPr lang="en-US" sz="2400" b="1" dirty="0" err="1">
                  <a:latin typeface="Arial" pitchFamily="34" charset="0"/>
                  <a:cs typeface="Arial" pitchFamily="34" charset="0"/>
                </a:rPr>
                <a:t>văn</a:t>
              </a:r>
              <a:r>
                <a:rPr lang="en-US" sz="2400" b="1" dirty="0">
                  <a:latin typeface="Arial" pitchFamily="34" charset="0"/>
                  <a:cs typeface="Arial" pitchFamily="34" charset="0"/>
                </a:rPr>
                <a:t> </a:t>
              </a:r>
              <a:r>
                <a:rPr lang="en-US" sz="2400" b="1" dirty="0" err="1">
                  <a:latin typeface="Arial" pitchFamily="34" charset="0"/>
                  <a:cs typeface="Arial" pitchFamily="34" charset="0"/>
                </a:rPr>
                <a:t>biến</a:t>
              </a:r>
              <a:r>
                <a:rPr lang="en-US" sz="2400" b="1" dirty="0">
                  <a:latin typeface="Arial" pitchFamily="34" charset="0"/>
                  <a:cs typeface="Arial" pitchFamily="34" charset="0"/>
                </a:rPr>
                <a:t> </a:t>
              </a:r>
              <a:r>
                <a:rPr lang="en-US" sz="2400" b="1" dirty="0" err="1">
                  <a:latin typeface="Arial" pitchFamily="34" charset="0"/>
                  <a:cs typeface="Arial" pitchFamily="34" charset="0"/>
                </a:rPr>
                <a:t>đổi</a:t>
              </a:r>
              <a:endParaRPr lang="vi-VN" sz="2400" b="1" dirty="0">
                <a:cs typeface="Arial" pitchFamily="34" charset="0"/>
              </a:endParaRPr>
            </a:p>
          </p:txBody>
        </p:sp>
        <p:grpSp>
          <p:nvGrpSpPr>
            <p:cNvPr id="64" name="Group 58"/>
            <p:cNvGrpSpPr/>
            <p:nvPr/>
          </p:nvGrpSpPr>
          <p:grpSpPr>
            <a:xfrm>
              <a:off x="2428842" y="4396400"/>
              <a:ext cx="468313" cy="468313"/>
              <a:chOff x="2204908" y="4489707"/>
              <a:chExt cx="468313" cy="468313"/>
            </a:xfrm>
          </p:grpSpPr>
          <p:sp>
            <p:nvSpPr>
              <p:cNvPr id="65"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66"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sp>
        <p:nvSpPr>
          <p:cNvPr id="2" name="Rectangle 1"/>
          <p:cNvSpPr/>
          <p:nvPr/>
        </p:nvSpPr>
        <p:spPr>
          <a:xfrm>
            <a:off x="1295400" y="2602468"/>
            <a:ext cx="4021486" cy="523220"/>
          </a:xfrm>
          <a:prstGeom prst="rect">
            <a:avLst/>
          </a:prstGeom>
        </p:spPr>
        <p:txBody>
          <a:bodyPr wrap="none">
            <a:spAutoFit/>
          </a:bodyPr>
          <a:lstStyle/>
          <a:p>
            <a:r>
              <a:rPr lang="en-US" sz="2800" b="1" dirty="0" smtClean="0"/>
              <a:t>   </a:t>
            </a:r>
            <a:r>
              <a:rPr lang="en-US" sz="2800" b="1" dirty="0" err="1" smtClean="0"/>
              <a:t>Yếu</a:t>
            </a:r>
            <a:r>
              <a:rPr lang="en-US" sz="2800" b="1" dirty="0" smtClean="0"/>
              <a:t> </a:t>
            </a:r>
            <a:r>
              <a:rPr lang="en-US" sz="2800" b="1" dirty="0" err="1"/>
              <a:t>tố</a:t>
            </a:r>
            <a:r>
              <a:rPr lang="en-US" sz="2800" b="1" dirty="0"/>
              <a:t> </a:t>
            </a:r>
            <a:r>
              <a:rPr lang="en-US" sz="2800" b="1" dirty="0" err="1"/>
              <a:t>biểu</a:t>
            </a:r>
            <a:r>
              <a:rPr lang="en-US" sz="2800" b="1" dirty="0"/>
              <a:t> </a:t>
            </a:r>
            <a:r>
              <a:rPr lang="en-US" sz="2800" b="1" dirty="0" err="1"/>
              <a:t>cảm</a:t>
            </a:r>
            <a:r>
              <a:rPr lang="en-US" sz="2800" b="1" dirty="0"/>
              <a:t> </a:t>
            </a:r>
            <a:r>
              <a:rPr lang="en-US" sz="2800" b="1" dirty="0" err="1"/>
              <a:t>dày</a:t>
            </a:r>
            <a:r>
              <a:rPr lang="en-US" sz="2800" b="1" dirty="0"/>
              <a:t> </a:t>
            </a:r>
            <a:r>
              <a:rPr lang="en-US" sz="2800" b="1" dirty="0" err="1"/>
              <a:t>đặc</a:t>
            </a:r>
            <a:endParaRPr lang="en-US" sz="2800" b="1" dirty="0"/>
          </a:p>
        </p:txBody>
      </p:sp>
      <p:sp>
        <p:nvSpPr>
          <p:cNvPr id="53" name="Freeform 6"/>
          <p:cNvSpPr>
            <a:spLocks/>
          </p:cNvSpPr>
          <p:nvPr/>
        </p:nvSpPr>
        <p:spPr bwMode="auto">
          <a:xfrm>
            <a:off x="1219200" y="2661443"/>
            <a:ext cx="175595" cy="234157"/>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b="1"/>
          </a:p>
        </p:txBody>
      </p:sp>
    </p:spTree>
    <p:extLst>
      <p:ext uri="{BB962C8B-B14F-4D97-AF65-F5344CB8AC3E}">
        <p14:creationId xmlns:p14="http://schemas.microsoft.com/office/powerpoint/2010/main" val="189155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linds(horizont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linds(horizont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linds(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3224" y="1409700"/>
            <a:ext cx="249064" cy="361936"/>
          </a:xfrm>
          <a:prstGeom prst="rect">
            <a:avLst/>
          </a:prstGeom>
          <a:noFill/>
        </p:spPr>
        <p:txBody>
          <a:bodyPr wrap="none" lIns="38396" tIns="19198" rIns="38396" bIns="19198">
            <a:spAutoFit/>
          </a:bodyPr>
          <a:lstStyle/>
          <a:p>
            <a:r>
              <a:rPr lang="en-US" sz="2100" b="1">
                <a:solidFill>
                  <a:schemeClr val="bg1"/>
                </a:solidFill>
                <a:latin typeface="Tahoma" pitchFamily="34" charset="0"/>
                <a:ea typeface="Tahoma" pitchFamily="34" charset="0"/>
                <a:cs typeface="Tahoma" pitchFamily="34" charset="0"/>
              </a:rPr>
              <a:t>1</a:t>
            </a:r>
          </a:p>
        </p:txBody>
      </p:sp>
      <p:sp>
        <p:nvSpPr>
          <p:cNvPr id="25" name="TextBox 24"/>
          <p:cNvSpPr txBox="1"/>
          <p:nvPr/>
        </p:nvSpPr>
        <p:spPr>
          <a:xfrm>
            <a:off x="379407" y="1424226"/>
            <a:ext cx="249064" cy="361936"/>
          </a:xfrm>
          <a:prstGeom prst="rect">
            <a:avLst/>
          </a:prstGeom>
          <a:noFill/>
        </p:spPr>
        <p:txBody>
          <a:bodyPr wrap="none" lIns="38396" tIns="19198" rIns="38396" bIns="19198" rtlCol="0">
            <a:spAutoFit/>
          </a:bodyPr>
          <a:lstStyle/>
          <a:p>
            <a:pPr algn="ctr"/>
            <a:r>
              <a:rPr lang="en-US" sz="2100" b="1">
                <a:solidFill>
                  <a:schemeClr val="bg1"/>
                </a:solidFill>
                <a:latin typeface="Tahoma" pitchFamily="34" charset="0"/>
                <a:ea typeface="Tahoma" pitchFamily="34" charset="0"/>
                <a:cs typeface="Tahoma" pitchFamily="34" charset="0"/>
              </a:rPr>
              <a:t>3</a:t>
            </a:r>
          </a:p>
        </p:txBody>
      </p:sp>
      <p:sp>
        <p:nvSpPr>
          <p:cNvPr id="27" name="Rectangle 26"/>
          <p:cNvSpPr/>
          <p:nvPr/>
        </p:nvSpPr>
        <p:spPr>
          <a:xfrm>
            <a:off x="698133" y="228600"/>
            <a:ext cx="5216717" cy="408103"/>
          </a:xfrm>
          <a:prstGeom prst="rect">
            <a:avLst/>
          </a:prstGeom>
        </p:spPr>
        <p:txBody>
          <a:bodyPr wrap="square" lIns="38396" tIns="19198" rIns="38396" bIns="19198">
            <a:spAutoFit/>
          </a:bodyPr>
          <a:lstStyle/>
          <a:p>
            <a:r>
              <a:rPr lang="en-US" sz="2400" b="1" dirty="0" smtClean="0">
                <a:solidFill>
                  <a:srgbClr val="FF0000"/>
                </a:solidFill>
                <a:latin typeface="Tahoma" pitchFamily="34" charset="0"/>
                <a:ea typeface="Tahoma" pitchFamily="34" charset="0"/>
                <a:cs typeface="Tahoma" pitchFamily="34" charset="0"/>
              </a:rPr>
              <a:t>2.5. </a:t>
            </a:r>
            <a:r>
              <a:rPr lang="en-US" sz="2400" b="1" dirty="0" err="1">
                <a:solidFill>
                  <a:srgbClr val="FF0000"/>
                </a:solidFill>
                <a:latin typeface="Tahoma" pitchFamily="34" charset="0"/>
                <a:ea typeface="Tahoma" pitchFamily="34" charset="0"/>
                <a:cs typeface="Tahoma" pitchFamily="34" charset="0"/>
              </a:rPr>
              <a:t>Lời</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tuyên</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bố</a:t>
            </a:r>
            <a:endParaRPr lang="en-US" sz="2400" b="1" dirty="0">
              <a:solidFill>
                <a:srgbClr val="FF0000"/>
              </a:solidFill>
              <a:latin typeface="Tahoma" pitchFamily="34" charset="0"/>
              <a:ea typeface="Tahoma" pitchFamily="34" charset="0"/>
              <a:cs typeface="Tahoma" pitchFamily="34" charset="0"/>
            </a:endParaRPr>
          </a:p>
        </p:txBody>
      </p:sp>
      <p:sp>
        <p:nvSpPr>
          <p:cNvPr id="18" name="Rectangle 17"/>
          <p:cNvSpPr/>
          <p:nvPr/>
        </p:nvSpPr>
        <p:spPr>
          <a:xfrm>
            <a:off x="1120568" y="914400"/>
            <a:ext cx="4670632" cy="1146767"/>
          </a:xfrm>
          <a:prstGeom prst="rect">
            <a:avLst/>
          </a:prstGeom>
        </p:spPr>
        <p:txBody>
          <a:bodyPr wrap="square" lIns="38396" tIns="19198" rIns="38396" bIns="19198">
            <a:spAutoFit/>
          </a:bodyPr>
          <a:lstStyle/>
          <a:p>
            <a:r>
              <a:rPr lang="en-US" sz="2400" b="1" dirty="0" err="1">
                <a:latin typeface="Times New Roman" pitchFamily="18" charset="0"/>
                <a:cs typeface="Times New Roman" pitchFamily="18" charset="0"/>
              </a:rPr>
              <a:t>Lời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nghiêm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trịnh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trọng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tộc,chủ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quyền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lại</a:t>
            </a:r>
            <a:r>
              <a:rPr lang="en-US" sz="2400" b="1"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grpSp>
        <p:nvGrpSpPr>
          <p:cNvPr id="23" name="Group 58"/>
          <p:cNvGrpSpPr/>
          <p:nvPr/>
        </p:nvGrpSpPr>
        <p:grpSpPr>
          <a:xfrm>
            <a:off x="685800" y="990600"/>
            <a:ext cx="175595" cy="234157"/>
            <a:chOff x="2204908" y="4489707"/>
            <a:chExt cx="468313" cy="468313"/>
          </a:xfrm>
        </p:grpSpPr>
        <p:sp>
          <p:nvSpPr>
            <p:cNvPr id="24"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b="1"/>
            </a:p>
          </p:txBody>
        </p:sp>
        <p:sp>
          <p:nvSpPr>
            <p:cNvPr id="28"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b="1"/>
            </a:p>
          </p:txBody>
        </p:sp>
      </p:grpSp>
      <p:grpSp>
        <p:nvGrpSpPr>
          <p:cNvPr id="29" name="Group 13"/>
          <p:cNvGrpSpPr/>
          <p:nvPr/>
        </p:nvGrpSpPr>
        <p:grpSpPr>
          <a:xfrm>
            <a:off x="835080" y="2514600"/>
            <a:ext cx="4651320" cy="830997"/>
            <a:chOff x="2428842" y="4157064"/>
            <a:chExt cx="10105588" cy="1661994"/>
          </a:xfrm>
        </p:grpSpPr>
        <p:sp>
          <p:nvSpPr>
            <p:cNvPr id="30" name="Rectangle 29"/>
            <p:cNvSpPr/>
            <p:nvPr/>
          </p:nvSpPr>
          <p:spPr>
            <a:xfrm>
              <a:off x="3124741" y="4157064"/>
              <a:ext cx="9409689" cy="1661994"/>
            </a:xfrm>
            <a:prstGeom prst="rect">
              <a:avLst/>
            </a:prstGeom>
          </p:spPr>
          <p:txBody>
            <a:bodyPr wrap="square">
              <a:spAutoFit/>
            </a:bodyPr>
            <a:lstStyle/>
            <a:p>
              <a:r>
                <a:rPr lang="en-US" sz="2400" b="1" dirty="0" err="1">
                  <a:latin typeface="Arial" pitchFamily="34" charset="0"/>
                  <a:cs typeface="Arial" pitchFamily="34" charset="0"/>
                </a:rPr>
                <a:t>Đề</a:t>
              </a:r>
              <a:r>
                <a:rPr lang="en-US" sz="2400" b="1" dirty="0">
                  <a:latin typeface="Arial" pitchFamily="34" charset="0"/>
                  <a:cs typeface="Arial" pitchFamily="34" charset="0"/>
                </a:rPr>
                <a:t> </a:t>
              </a:r>
              <a:r>
                <a:rPr lang="en-US" sz="2400" b="1" dirty="0" err="1">
                  <a:latin typeface="Arial" pitchFamily="34" charset="0"/>
                  <a:cs typeface="Arial" pitchFamily="34" charset="0"/>
                </a:rPr>
                <a:t>cao</a:t>
              </a:r>
              <a:r>
                <a:rPr lang="en-US" sz="2400" b="1" dirty="0">
                  <a:latin typeface="Arial" pitchFamily="34" charset="0"/>
                  <a:cs typeface="Arial" pitchFamily="34" charset="0"/>
                </a:rPr>
                <a:t> </a:t>
              </a:r>
              <a:r>
                <a:rPr lang="en-US" sz="2400" b="1" dirty="0" err="1">
                  <a:latin typeface="Arial" pitchFamily="34" charset="0"/>
                  <a:cs typeface="Arial" pitchFamily="34" charset="0"/>
                </a:rPr>
                <a:t>truyền</a:t>
              </a:r>
              <a:r>
                <a:rPr lang="en-US" sz="2400" b="1" dirty="0">
                  <a:latin typeface="Arial" pitchFamily="34" charset="0"/>
                  <a:cs typeface="Arial" pitchFamily="34" charset="0"/>
                </a:rPr>
                <a:t> </a:t>
              </a:r>
              <a:r>
                <a:rPr lang="en-US" sz="2400" b="1" dirty="0" err="1">
                  <a:latin typeface="Arial" pitchFamily="34" charset="0"/>
                  <a:cs typeface="Arial" pitchFamily="34" charset="0"/>
                </a:rPr>
                <a:t>thống</a:t>
              </a:r>
              <a:r>
                <a:rPr lang="en-US" sz="2400" b="1" dirty="0">
                  <a:latin typeface="Arial" pitchFamily="34" charset="0"/>
                  <a:cs typeface="Arial" pitchFamily="34" charset="0"/>
                </a:rPr>
                <a:t> </a:t>
              </a:r>
              <a:r>
                <a:rPr lang="en-US" sz="2400" b="1" dirty="0" err="1">
                  <a:latin typeface="Arial" pitchFamily="34" charset="0"/>
                  <a:cs typeface="Arial" pitchFamily="34" charset="0"/>
                </a:rPr>
                <a:t>và</a:t>
              </a:r>
              <a:r>
                <a:rPr lang="en-US" sz="2400" b="1" dirty="0">
                  <a:latin typeface="Arial" pitchFamily="34" charset="0"/>
                  <a:cs typeface="Arial" pitchFamily="34" charset="0"/>
                </a:rPr>
                <a:t> </a:t>
              </a:r>
              <a:r>
                <a:rPr lang="en-US" sz="2400" b="1" dirty="0" err="1">
                  <a:latin typeface="Arial" pitchFamily="34" charset="0"/>
                  <a:cs typeface="Arial" pitchFamily="34" charset="0"/>
                </a:rPr>
                <a:t>công</a:t>
              </a:r>
              <a:r>
                <a:rPr lang="en-US" sz="2400" b="1" dirty="0">
                  <a:latin typeface="Arial" pitchFamily="34" charset="0"/>
                  <a:cs typeface="Arial" pitchFamily="34" charset="0"/>
                </a:rPr>
                <a:t> </a:t>
              </a:r>
              <a:r>
                <a:rPr lang="en-US" sz="2400" b="1" dirty="0" err="1">
                  <a:latin typeface="Arial" pitchFamily="34" charset="0"/>
                  <a:cs typeface="Arial" pitchFamily="34" charset="0"/>
                </a:rPr>
                <a:t>lao</a:t>
              </a:r>
              <a:r>
                <a:rPr lang="en-US" sz="2400" b="1" dirty="0">
                  <a:latin typeface="Arial" pitchFamily="34" charset="0"/>
                  <a:cs typeface="Arial" pitchFamily="34" charset="0"/>
                </a:rPr>
                <a:t> </a:t>
              </a:r>
              <a:r>
                <a:rPr lang="en-US" sz="2400" b="1" dirty="0" err="1">
                  <a:latin typeface="Arial" pitchFamily="34" charset="0"/>
                  <a:cs typeface="Arial" pitchFamily="34" charset="0"/>
                </a:rPr>
                <a:t>của</a:t>
              </a:r>
              <a:r>
                <a:rPr lang="en-US" sz="2400" b="1" dirty="0">
                  <a:latin typeface="Arial" pitchFamily="34" charset="0"/>
                  <a:cs typeface="Arial" pitchFamily="34" charset="0"/>
                </a:rPr>
                <a:t> </a:t>
              </a:r>
              <a:r>
                <a:rPr lang="en-US" sz="2400" b="1" dirty="0" err="1">
                  <a:latin typeface="Arial" pitchFamily="34" charset="0"/>
                  <a:cs typeface="Arial" pitchFamily="34" charset="0"/>
                </a:rPr>
                <a:t>tổ</a:t>
              </a:r>
              <a:r>
                <a:rPr lang="en-US" sz="2400" b="1" dirty="0">
                  <a:latin typeface="Arial" pitchFamily="34" charset="0"/>
                  <a:cs typeface="Arial" pitchFamily="34" charset="0"/>
                </a:rPr>
                <a:t> </a:t>
              </a:r>
              <a:r>
                <a:rPr lang="en-US" sz="2400" b="1" dirty="0" err="1">
                  <a:latin typeface="Arial" pitchFamily="34" charset="0"/>
                  <a:cs typeface="Arial" pitchFamily="34" charset="0"/>
                </a:rPr>
                <a:t>tiên</a:t>
              </a:r>
              <a:endParaRPr lang="vi-VN" sz="2400" b="1" dirty="0">
                <a:cs typeface="Arial" pitchFamily="34" charset="0"/>
              </a:endParaRPr>
            </a:p>
          </p:txBody>
        </p:sp>
        <p:grpSp>
          <p:nvGrpSpPr>
            <p:cNvPr id="31" name="Group 30"/>
            <p:cNvGrpSpPr/>
            <p:nvPr/>
          </p:nvGrpSpPr>
          <p:grpSpPr>
            <a:xfrm>
              <a:off x="2428842" y="4396400"/>
              <a:ext cx="468313" cy="468313"/>
              <a:chOff x="2204908" y="4489707"/>
              <a:chExt cx="468313" cy="468313"/>
            </a:xfrm>
          </p:grpSpPr>
          <p:sp>
            <p:nvSpPr>
              <p:cNvPr id="32"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33"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34" name="Group 33"/>
          <p:cNvGrpSpPr/>
          <p:nvPr/>
        </p:nvGrpSpPr>
        <p:grpSpPr>
          <a:xfrm>
            <a:off x="737756" y="3886200"/>
            <a:ext cx="5177094" cy="1200329"/>
            <a:chOff x="1525587" y="8743148"/>
            <a:chExt cx="9448801" cy="2400658"/>
          </a:xfrm>
        </p:grpSpPr>
        <p:sp>
          <p:nvSpPr>
            <p:cNvPr id="36" name="Rectangle 2"/>
            <p:cNvSpPr>
              <a:spLocks noChangeArrowheads="1"/>
            </p:cNvSpPr>
            <p:nvPr/>
          </p:nvSpPr>
          <p:spPr bwMode="auto">
            <a:xfrm>
              <a:off x="2668589" y="8743148"/>
              <a:ext cx="8305799" cy="2400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383957" fontAlgn="base">
                <a:spcBef>
                  <a:spcPct val="0"/>
                </a:spcBef>
                <a:spcAft>
                  <a:spcPct val="0"/>
                </a:spcAft>
              </a:pPr>
              <a:r>
                <a:rPr lang="en-US" sz="2400" b="1" dirty="0" err="1">
                  <a:solidFill>
                    <a:schemeClr val="accent6">
                      <a:lumMod val="75000"/>
                    </a:schemeClr>
                  </a:solidFill>
                  <a:latin typeface="Arial" pitchFamily="34" charset="0"/>
                  <a:cs typeface="Arial" pitchFamily="34" charset="0"/>
                </a:rPr>
                <a:t>Khẳng</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định</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niềm</a:t>
              </a:r>
              <a:r>
                <a:rPr lang="en-US" sz="2400" b="1" dirty="0">
                  <a:solidFill>
                    <a:schemeClr val="accent6">
                      <a:lumMod val="75000"/>
                    </a:schemeClr>
                  </a:solidFill>
                  <a:latin typeface="Arial" pitchFamily="34" charset="0"/>
                  <a:cs typeface="Arial" pitchFamily="34" charset="0"/>
                </a:rPr>
                <a:t> tin </a:t>
              </a:r>
              <a:r>
                <a:rPr lang="en-US" sz="2400" b="1" dirty="0" err="1">
                  <a:solidFill>
                    <a:schemeClr val="accent6">
                      <a:lumMod val="75000"/>
                    </a:schemeClr>
                  </a:solidFill>
                  <a:latin typeface="Arial" pitchFamily="34" charset="0"/>
                  <a:cs typeface="Arial" pitchFamily="34" charset="0"/>
                </a:rPr>
                <a:t>và</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quyết</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tâm</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xây</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dựng</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đất</a:t>
              </a:r>
              <a:r>
                <a:rPr lang="en-US" sz="2400" b="1" dirty="0">
                  <a:solidFill>
                    <a:schemeClr val="accent6">
                      <a:lumMod val="75000"/>
                    </a:schemeClr>
                  </a:solidFill>
                  <a:latin typeface="Arial" pitchFamily="34" charset="0"/>
                  <a:cs typeface="Arial" pitchFamily="34" charset="0"/>
                </a:rPr>
                <a:t> </a:t>
              </a:r>
              <a:r>
                <a:rPr lang="en-US" sz="2400" b="1" dirty="0" err="1">
                  <a:solidFill>
                    <a:schemeClr val="accent6">
                      <a:lumMod val="75000"/>
                    </a:schemeClr>
                  </a:solidFill>
                  <a:latin typeface="Arial" pitchFamily="34" charset="0"/>
                  <a:cs typeface="Arial" pitchFamily="34" charset="0"/>
                </a:rPr>
                <a:t>nước</a:t>
              </a:r>
              <a:endParaRPr lang="en-US" sz="2400" b="1" dirty="0">
                <a:solidFill>
                  <a:schemeClr val="accent6">
                    <a:lumMod val="75000"/>
                  </a:schemeClr>
                </a:solidFill>
                <a:latin typeface="Arial" pitchFamily="34" charset="0"/>
                <a:ea typeface="Times New Roman" pitchFamily="18" charset="0"/>
                <a:cs typeface="Arial" pitchFamily="34" charset="0"/>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1525587" y="9220200"/>
              <a:ext cx="1073459" cy="838200"/>
            </a:xfrm>
            <a:prstGeom prst="rect">
              <a:avLst/>
            </a:prstGeom>
          </p:spPr>
        </p:pic>
      </p:grpSp>
      <p:pic>
        <p:nvPicPr>
          <p:cNvPr id="38" name="Picture 37"/>
          <p:cNvPicPr>
            <a:picLocks noChangeAspect="1"/>
          </p:cNvPicPr>
          <p:nvPr/>
        </p:nvPicPr>
        <p:blipFill>
          <a:blip r:embed="rId4"/>
          <a:stretch>
            <a:fillRect/>
          </a:stretch>
        </p:blipFill>
        <p:spPr>
          <a:xfrm>
            <a:off x="5914849" y="818515"/>
            <a:ext cx="3000551" cy="5125085"/>
          </a:xfrm>
          <a:prstGeom prst="rect">
            <a:avLst/>
          </a:prstGeom>
        </p:spPr>
      </p:pic>
    </p:spTree>
    <p:extLst>
      <p:ext uri="{BB962C8B-B14F-4D97-AF65-F5344CB8AC3E}">
        <p14:creationId xmlns:p14="http://schemas.microsoft.com/office/powerpoint/2010/main" val="178663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5031" y="5834762"/>
            <a:ext cx="5661969" cy="830997"/>
            <a:chOff x="2052328" y="11364724"/>
            <a:chExt cx="9531659" cy="1661994"/>
          </a:xfrm>
        </p:grpSpPr>
        <p:sp>
          <p:nvSpPr>
            <p:cNvPr id="47" name="Rectangle 2"/>
            <p:cNvSpPr>
              <a:spLocks noChangeArrowheads="1"/>
            </p:cNvSpPr>
            <p:nvPr/>
          </p:nvSpPr>
          <p:spPr bwMode="auto">
            <a:xfrm>
              <a:off x="3278185" y="11364724"/>
              <a:ext cx="8305802" cy="16619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383957" fontAlgn="base">
                <a:spcBef>
                  <a:spcPct val="0"/>
                </a:spcBef>
                <a:spcAft>
                  <a:spcPct val="0"/>
                </a:spcAft>
              </a:pPr>
              <a:r>
                <a:rPr lang="en-US" sz="2400" b="1">
                  <a:solidFill>
                    <a:schemeClr val="accent6">
                      <a:lumMod val="75000"/>
                    </a:schemeClr>
                  </a:solidFill>
                  <a:latin typeface="Arial" pitchFamily="34" charset="0"/>
                  <a:cs typeface="Arial" pitchFamily="34" charset="0"/>
                </a:rPr>
                <a:t>Là áng </a:t>
              </a:r>
              <a:r>
                <a:rPr lang="en-US" sz="2400" b="1" i="1">
                  <a:solidFill>
                    <a:schemeClr val="accent6">
                      <a:lumMod val="75000"/>
                    </a:schemeClr>
                  </a:solidFill>
                  <a:latin typeface="Arial" pitchFamily="34" charset="0"/>
                  <a:cs typeface="Arial" pitchFamily="34" charset="0"/>
                </a:rPr>
                <a:t>thiên cổ hùng văn</a:t>
              </a: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2052328" y="11734800"/>
              <a:ext cx="1073459" cy="838200"/>
            </a:xfrm>
            <a:prstGeom prst="rect">
              <a:avLst/>
            </a:prstGeom>
          </p:spPr>
        </p:pic>
      </p:grpSp>
      <p:grpSp>
        <p:nvGrpSpPr>
          <p:cNvPr id="5" name="Group 4"/>
          <p:cNvGrpSpPr/>
          <p:nvPr/>
        </p:nvGrpSpPr>
        <p:grpSpPr>
          <a:xfrm>
            <a:off x="457200" y="1676400"/>
            <a:ext cx="8458200" cy="830997"/>
            <a:chOff x="1693757" y="4038600"/>
            <a:chExt cx="17638956" cy="1661992"/>
          </a:xfrm>
        </p:grpSpPr>
        <p:sp>
          <p:nvSpPr>
            <p:cNvPr id="28" name="Rectangle 27"/>
            <p:cNvSpPr/>
            <p:nvPr/>
          </p:nvSpPr>
          <p:spPr>
            <a:xfrm>
              <a:off x="2439987" y="4038600"/>
              <a:ext cx="16892726" cy="1661992"/>
            </a:xfrm>
            <a:prstGeom prst="rect">
              <a:avLst/>
            </a:prstGeom>
          </p:spPr>
          <p:txBody>
            <a:bodyPr wrap="square">
              <a:spAutoFit/>
            </a:bodyPr>
            <a:lstStyle/>
            <a:p>
              <a:r>
                <a:rPr lang="en-US" sz="2400" b="1">
                  <a:latin typeface="Arial" pitchFamily="34" charset="0"/>
                  <a:cs typeface="Arial" pitchFamily="34" charset="0"/>
                </a:rPr>
                <a:t>Nêu cao tư tưởng nhân nghĩa, chân lí độc lập dân tộc</a:t>
              </a:r>
              <a:endParaRPr lang="vi-VN" sz="2400" b="1">
                <a:latin typeface="Arial" pitchFamily="34" charset="0"/>
                <a:cs typeface="Arial" pitchFamily="34" charset="0"/>
              </a:endParaRPr>
            </a:p>
          </p:txBody>
        </p:sp>
        <p:grpSp>
          <p:nvGrpSpPr>
            <p:cNvPr id="39" name="Group 58"/>
            <p:cNvGrpSpPr/>
            <p:nvPr/>
          </p:nvGrpSpPr>
          <p:grpSpPr>
            <a:xfrm>
              <a:off x="1693757" y="4213557"/>
              <a:ext cx="468313" cy="468313"/>
              <a:chOff x="2204908" y="4489707"/>
              <a:chExt cx="468313" cy="468313"/>
            </a:xfrm>
          </p:grpSpPr>
          <p:sp>
            <p:nvSpPr>
              <p:cNvPr id="43"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59"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10" name="Group 9"/>
          <p:cNvGrpSpPr/>
          <p:nvPr/>
        </p:nvGrpSpPr>
        <p:grpSpPr>
          <a:xfrm>
            <a:off x="457200" y="2296180"/>
            <a:ext cx="6814824" cy="523220"/>
            <a:chOff x="1711372" y="4938530"/>
            <a:chExt cx="14358208" cy="1046439"/>
          </a:xfrm>
        </p:grpSpPr>
        <p:sp>
          <p:nvSpPr>
            <p:cNvPr id="25" name="Rectangle 24"/>
            <p:cNvSpPr/>
            <p:nvPr/>
          </p:nvSpPr>
          <p:spPr>
            <a:xfrm>
              <a:off x="2429779" y="4938530"/>
              <a:ext cx="13639801" cy="1046439"/>
            </a:xfrm>
            <a:prstGeom prst="rect">
              <a:avLst/>
            </a:prstGeom>
          </p:spPr>
          <p:txBody>
            <a:bodyPr wrap="square">
              <a:spAutoFit/>
            </a:bodyPr>
            <a:lstStyle/>
            <a:p>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kẻ</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thù</a:t>
              </a:r>
              <a:endParaRPr lang="vi-VN" sz="2800" b="1" dirty="0">
                <a:latin typeface="Times New Roman" pitchFamily="18" charset="0"/>
                <a:cs typeface="Times New Roman" pitchFamily="18" charset="0"/>
              </a:endParaRPr>
            </a:p>
          </p:txBody>
        </p:sp>
        <p:grpSp>
          <p:nvGrpSpPr>
            <p:cNvPr id="60" name="Group 58"/>
            <p:cNvGrpSpPr/>
            <p:nvPr/>
          </p:nvGrpSpPr>
          <p:grpSpPr>
            <a:xfrm>
              <a:off x="1711372" y="5190002"/>
              <a:ext cx="468313" cy="468313"/>
              <a:chOff x="2204908" y="4489707"/>
              <a:chExt cx="468313" cy="468313"/>
            </a:xfrm>
          </p:grpSpPr>
          <p:sp>
            <p:nvSpPr>
              <p:cNvPr id="61"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latin typeface="Times New Roman" pitchFamily="18" charset="0"/>
                  <a:cs typeface="Times New Roman" pitchFamily="18" charset="0"/>
                </a:endParaRPr>
              </a:p>
            </p:txBody>
          </p:sp>
          <p:sp>
            <p:nvSpPr>
              <p:cNvPr id="62"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800" b="1">
                  <a:latin typeface="Times New Roman" pitchFamily="18" charset="0"/>
                  <a:cs typeface="Times New Roman" pitchFamily="18" charset="0"/>
                </a:endParaRPr>
              </a:p>
            </p:txBody>
          </p:sp>
        </p:grpSp>
      </p:grpSp>
      <p:grpSp>
        <p:nvGrpSpPr>
          <p:cNvPr id="11" name="Group 10"/>
          <p:cNvGrpSpPr/>
          <p:nvPr/>
        </p:nvGrpSpPr>
        <p:grpSpPr>
          <a:xfrm>
            <a:off x="470266" y="2971800"/>
            <a:ext cx="6616334" cy="830997"/>
            <a:chOff x="1711372" y="6019800"/>
            <a:chExt cx="14382519" cy="1661992"/>
          </a:xfrm>
        </p:grpSpPr>
        <p:sp>
          <p:nvSpPr>
            <p:cNvPr id="33" name="Rectangle 32"/>
            <p:cNvSpPr/>
            <p:nvPr/>
          </p:nvSpPr>
          <p:spPr>
            <a:xfrm>
              <a:off x="2454090" y="6019800"/>
              <a:ext cx="13639801" cy="1661992"/>
            </a:xfrm>
            <a:prstGeom prst="rect">
              <a:avLst/>
            </a:prstGeom>
          </p:spPr>
          <p:txBody>
            <a:bodyPr wrap="square">
              <a:spAutoFit/>
            </a:bodyPr>
            <a:lstStyle/>
            <a:p>
              <a:pPr marL="24664" lvl="1" algn="just">
                <a:spcBef>
                  <a:spcPct val="50000"/>
                </a:spcBef>
              </a:pPr>
              <a:r>
                <a:rPr lang="en-US" sz="2400" b="1">
                  <a:latin typeface="Arial" pitchFamily="34" charset="0"/>
                  <a:cs typeface="Arial" pitchFamily="34" charset="0"/>
                </a:rPr>
                <a:t>Tái hiện quá trình kháng chiến hào hùng</a:t>
              </a:r>
            </a:p>
          </p:txBody>
        </p:sp>
        <p:grpSp>
          <p:nvGrpSpPr>
            <p:cNvPr id="63" name="Group 58"/>
            <p:cNvGrpSpPr/>
            <p:nvPr/>
          </p:nvGrpSpPr>
          <p:grpSpPr>
            <a:xfrm>
              <a:off x="1711372" y="6244569"/>
              <a:ext cx="468313" cy="468313"/>
              <a:chOff x="2204908" y="4489707"/>
              <a:chExt cx="468313" cy="468313"/>
            </a:xfrm>
          </p:grpSpPr>
          <p:sp>
            <p:nvSpPr>
              <p:cNvPr id="64"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65"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12" name="Group 11"/>
          <p:cNvGrpSpPr/>
          <p:nvPr/>
        </p:nvGrpSpPr>
        <p:grpSpPr>
          <a:xfrm>
            <a:off x="457200" y="3505200"/>
            <a:ext cx="6248400" cy="830997"/>
            <a:chOff x="1692170" y="7086600"/>
            <a:chExt cx="14401721" cy="1661992"/>
          </a:xfrm>
        </p:grpSpPr>
        <p:sp>
          <p:nvSpPr>
            <p:cNvPr id="41" name="Rectangle 40"/>
            <p:cNvSpPr/>
            <p:nvPr/>
          </p:nvSpPr>
          <p:spPr>
            <a:xfrm>
              <a:off x="2454092" y="7086600"/>
              <a:ext cx="13639799" cy="1661992"/>
            </a:xfrm>
            <a:prstGeom prst="rect">
              <a:avLst/>
            </a:prstGeom>
          </p:spPr>
          <p:txBody>
            <a:bodyPr wrap="square">
              <a:spAutoFit/>
            </a:bodyPr>
            <a:lstStyle/>
            <a:p>
              <a:pPr marL="24664" lvl="1" algn="just">
                <a:spcBef>
                  <a:spcPct val="50000"/>
                </a:spcBef>
              </a:pPr>
              <a:r>
                <a:rPr lang="en-US" sz="2400" b="1">
                  <a:latin typeface="Arial" pitchFamily="34" charset="0"/>
                  <a:cs typeface="Arial" pitchFamily="34" charset="0"/>
                </a:rPr>
                <a:t>Tuyên bố độc lập, rút ra bài học lịch sử</a:t>
              </a:r>
            </a:p>
          </p:txBody>
        </p:sp>
        <p:grpSp>
          <p:nvGrpSpPr>
            <p:cNvPr id="66" name="Group 58"/>
            <p:cNvGrpSpPr/>
            <p:nvPr/>
          </p:nvGrpSpPr>
          <p:grpSpPr>
            <a:xfrm>
              <a:off x="1692170" y="7230158"/>
              <a:ext cx="468313" cy="468313"/>
              <a:chOff x="2204908" y="4489707"/>
              <a:chExt cx="468313" cy="468313"/>
            </a:xfrm>
          </p:grpSpPr>
          <p:sp>
            <p:nvSpPr>
              <p:cNvPr id="67"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sp>
            <p:nvSpPr>
              <p:cNvPr id="68"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400" b="1"/>
              </a:p>
            </p:txBody>
          </p:sp>
        </p:grpSp>
      </p:grpSp>
      <p:grpSp>
        <p:nvGrpSpPr>
          <p:cNvPr id="13" name="Group 12"/>
          <p:cNvGrpSpPr/>
          <p:nvPr/>
        </p:nvGrpSpPr>
        <p:grpSpPr>
          <a:xfrm>
            <a:off x="533399" y="4572000"/>
            <a:ext cx="8077201" cy="769441"/>
            <a:chOff x="1711372" y="9220200"/>
            <a:chExt cx="11625215" cy="1538882"/>
          </a:xfrm>
        </p:grpSpPr>
        <p:sp>
          <p:nvSpPr>
            <p:cNvPr id="45" name="Rectangle 44"/>
            <p:cNvSpPr/>
            <p:nvPr/>
          </p:nvSpPr>
          <p:spPr>
            <a:xfrm>
              <a:off x="2406388" y="9220200"/>
              <a:ext cx="10930199" cy="1538882"/>
            </a:xfrm>
            <a:prstGeom prst="rect">
              <a:avLst/>
            </a:prstGeom>
          </p:spPr>
          <p:txBody>
            <a:bodyPr wrap="square">
              <a:spAutoFit/>
            </a:bodyPr>
            <a:lstStyle/>
            <a:p>
              <a:r>
                <a:rPr lang="en-US" sz="2200" b="1" dirty="0" err="1">
                  <a:latin typeface="Arial" pitchFamily="34" charset="0"/>
                  <a:cs typeface="Arial" pitchFamily="34" charset="0"/>
                </a:rPr>
                <a:t>Kết</a:t>
              </a:r>
              <a:r>
                <a:rPr lang="en-US" sz="2200" b="1" dirty="0">
                  <a:latin typeface="Arial" pitchFamily="34" charset="0"/>
                  <a:cs typeface="Arial" pitchFamily="34" charset="0"/>
                </a:rPr>
                <a:t> </a:t>
              </a:r>
              <a:r>
                <a:rPr lang="en-US" sz="2200" b="1" dirty="0" err="1">
                  <a:latin typeface="Arial" pitchFamily="34" charset="0"/>
                  <a:cs typeface="Arial" pitchFamily="34" charset="0"/>
                </a:rPr>
                <a:t>hợp</a:t>
              </a:r>
              <a:r>
                <a:rPr lang="en-US" sz="2200" b="1" dirty="0">
                  <a:latin typeface="Arial" pitchFamily="34" charset="0"/>
                  <a:cs typeface="Arial" pitchFamily="34" charset="0"/>
                </a:rPr>
                <a:t> </a:t>
              </a:r>
              <a:r>
                <a:rPr lang="en-US" sz="2200" b="1" dirty="0" err="1">
                  <a:latin typeface="Arial" pitchFamily="34" charset="0"/>
                  <a:cs typeface="Arial" pitchFamily="34" charset="0"/>
                </a:rPr>
                <a:t>hài</a:t>
              </a:r>
              <a:r>
                <a:rPr lang="en-US" sz="2200" b="1" dirty="0">
                  <a:latin typeface="Arial" pitchFamily="34" charset="0"/>
                  <a:cs typeface="Arial" pitchFamily="34" charset="0"/>
                </a:rPr>
                <a:t> </a:t>
              </a:r>
              <a:r>
                <a:rPr lang="en-US" sz="2200" b="1" dirty="0" err="1">
                  <a:latin typeface="Arial" pitchFamily="34" charset="0"/>
                  <a:cs typeface="Arial" pitchFamily="34" charset="0"/>
                </a:rPr>
                <a:t>hòa</a:t>
              </a:r>
              <a:r>
                <a:rPr lang="en-US" sz="2200" b="1" dirty="0">
                  <a:latin typeface="Arial" pitchFamily="34" charset="0"/>
                  <a:cs typeface="Arial" pitchFamily="34" charset="0"/>
                </a:rPr>
                <a:t> </a:t>
              </a:r>
              <a:r>
                <a:rPr lang="en-US" sz="2200" b="1" dirty="0" err="1">
                  <a:latin typeface="Arial" pitchFamily="34" charset="0"/>
                  <a:cs typeface="Arial" pitchFamily="34" charset="0"/>
                </a:rPr>
                <a:t>giữa</a:t>
              </a:r>
              <a:r>
                <a:rPr lang="en-US" sz="2200" b="1" dirty="0">
                  <a:latin typeface="Arial" pitchFamily="34" charset="0"/>
                  <a:cs typeface="Arial" pitchFamily="34" charset="0"/>
                </a:rPr>
                <a:t> </a:t>
              </a:r>
              <a:r>
                <a:rPr lang="en-US" sz="2200" b="1" dirty="0" err="1">
                  <a:latin typeface="Arial" pitchFamily="34" charset="0"/>
                  <a:cs typeface="Arial" pitchFamily="34" charset="0"/>
                </a:rPr>
                <a:t>yếu</a:t>
              </a:r>
              <a:r>
                <a:rPr lang="en-US" sz="2200" b="1" dirty="0">
                  <a:latin typeface="Arial" pitchFamily="34" charset="0"/>
                  <a:cs typeface="Arial" pitchFamily="34" charset="0"/>
                </a:rPr>
                <a:t> </a:t>
              </a:r>
              <a:r>
                <a:rPr lang="en-US" sz="2200" b="1" dirty="0" err="1">
                  <a:latin typeface="Arial" pitchFamily="34" charset="0"/>
                  <a:cs typeface="Arial" pitchFamily="34" charset="0"/>
                </a:rPr>
                <a:t>tố</a:t>
              </a:r>
              <a:r>
                <a:rPr lang="en-US" sz="2200" b="1" dirty="0">
                  <a:latin typeface="Arial" pitchFamily="34" charset="0"/>
                  <a:cs typeface="Arial" pitchFamily="34" charset="0"/>
                </a:rPr>
                <a:t> </a:t>
              </a:r>
              <a:r>
                <a:rPr lang="en-US" sz="2200" b="1" dirty="0" err="1">
                  <a:latin typeface="Arial" pitchFamily="34" charset="0"/>
                  <a:cs typeface="Arial" pitchFamily="34" charset="0"/>
                </a:rPr>
                <a:t>chính</a:t>
              </a:r>
              <a:r>
                <a:rPr lang="en-US" sz="2200" b="1" dirty="0">
                  <a:latin typeface="Arial" pitchFamily="34" charset="0"/>
                  <a:cs typeface="Arial" pitchFamily="34" charset="0"/>
                </a:rPr>
                <a:t> </a:t>
              </a:r>
              <a:r>
                <a:rPr lang="en-US" sz="2200" b="1" dirty="0" err="1">
                  <a:latin typeface="Arial" pitchFamily="34" charset="0"/>
                  <a:cs typeface="Arial" pitchFamily="34" charset="0"/>
                </a:rPr>
                <a:t>luận</a:t>
              </a:r>
              <a:r>
                <a:rPr lang="en-US" sz="2200" b="1" dirty="0">
                  <a:latin typeface="Arial" pitchFamily="34" charset="0"/>
                  <a:cs typeface="Arial" pitchFamily="34" charset="0"/>
                </a:rPr>
                <a:t> </a:t>
              </a:r>
              <a:r>
                <a:rPr lang="en-US" sz="2200" b="1" dirty="0" err="1">
                  <a:latin typeface="Arial" pitchFamily="34" charset="0"/>
                  <a:cs typeface="Arial" pitchFamily="34" charset="0"/>
                </a:rPr>
                <a:t>sắc</a:t>
              </a:r>
              <a:r>
                <a:rPr lang="en-US" sz="2200" b="1" dirty="0">
                  <a:latin typeface="Arial" pitchFamily="34" charset="0"/>
                  <a:cs typeface="Arial" pitchFamily="34" charset="0"/>
                </a:rPr>
                <a:t> </a:t>
              </a:r>
              <a:r>
                <a:rPr lang="en-US" sz="2200" b="1" dirty="0" err="1">
                  <a:latin typeface="Arial" pitchFamily="34" charset="0"/>
                  <a:cs typeface="Arial" pitchFamily="34" charset="0"/>
                </a:rPr>
                <a:t>bén</a:t>
              </a:r>
              <a:r>
                <a:rPr lang="en-US" sz="2200" b="1" dirty="0">
                  <a:latin typeface="Arial" pitchFamily="34" charset="0"/>
                  <a:cs typeface="Arial" pitchFamily="34" charset="0"/>
                </a:rPr>
                <a:t> </a:t>
              </a:r>
              <a:r>
                <a:rPr lang="en-US" sz="2200" b="1" dirty="0" err="1">
                  <a:latin typeface="Arial" pitchFamily="34" charset="0"/>
                  <a:cs typeface="Arial" pitchFamily="34" charset="0"/>
                </a:rPr>
                <a:t>và</a:t>
              </a:r>
              <a:r>
                <a:rPr lang="en-US" sz="2200" b="1" dirty="0">
                  <a:latin typeface="Arial" pitchFamily="34" charset="0"/>
                  <a:cs typeface="Arial" pitchFamily="34" charset="0"/>
                </a:rPr>
                <a:t> </a:t>
              </a:r>
              <a:r>
                <a:rPr lang="en-US" sz="2200" b="1" dirty="0" err="1">
                  <a:latin typeface="Arial" pitchFamily="34" charset="0"/>
                  <a:cs typeface="Arial" pitchFamily="34" charset="0"/>
                </a:rPr>
                <a:t>văn</a:t>
              </a:r>
              <a:r>
                <a:rPr lang="en-US" sz="2200" b="1" dirty="0">
                  <a:latin typeface="Arial" pitchFamily="34" charset="0"/>
                  <a:cs typeface="Arial" pitchFamily="34" charset="0"/>
                </a:rPr>
                <a:t> </a:t>
              </a:r>
              <a:r>
                <a:rPr lang="en-US" sz="2200" b="1" dirty="0" err="1">
                  <a:latin typeface="Arial" pitchFamily="34" charset="0"/>
                  <a:cs typeface="Arial" pitchFamily="34" charset="0"/>
                </a:rPr>
                <a:t>chương</a:t>
              </a:r>
              <a:r>
                <a:rPr lang="en-US" sz="2200" b="1" dirty="0">
                  <a:latin typeface="Arial" pitchFamily="34" charset="0"/>
                  <a:cs typeface="Arial" pitchFamily="34" charset="0"/>
                </a:rPr>
                <a:t> </a:t>
              </a:r>
              <a:r>
                <a:rPr lang="en-US" sz="2200" b="1" dirty="0" err="1">
                  <a:latin typeface="Arial" pitchFamily="34" charset="0"/>
                  <a:cs typeface="Arial" pitchFamily="34" charset="0"/>
                </a:rPr>
                <a:t>trữ</a:t>
              </a:r>
              <a:r>
                <a:rPr lang="en-US" sz="2200" b="1" dirty="0">
                  <a:latin typeface="Arial" pitchFamily="34" charset="0"/>
                  <a:cs typeface="Arial" pitchFamily="34" charset="0"/>
                </a:rPr>
                <a:t> </a:t>
              </a:r>
              <a:r>
                <a:rPr lang="en-US" sz="2200" b="1" dirty="0" err="1">
                  <a:latin typeface="Arial" pitchFamily="34" charset="0"/>
                  <a:cs typeface="Arial" pitchFamily="34" charset="0"/>
                </a:rPr>
                <a:t>tình</a:t>
              </a:r>
              <a:endParaRPr lang="vi-VN" sz="2200" b="1" dirty="0">
                <a:latin typeface="Arial" pitchFamily="34" charset="0"/>
                <a:cs typeface="Arial" pitchFamily="34" charset="0"/>
              </a:endParaRPr>
            </a:p>
          </p:txBody>
        </p:sp>
        <p:grpSp>
          <p:nvGrpSpPr>
            <p:cNvPr id="69" name="Group 58"/>
            <p:cNvGrpSpPr/>
            <p:nvPr/>
          </p:nvGrpSpPr>
          <p:grpSpPr>
            <a:xfrm>
              <a:off x="1711372" y="9439326"/>
              <a:ext cx="468313" cy="468313"/>
              <a:chOff x="2204908" y="4489707"/>
              <a:chExt cx="468313" cy="468313"/>
            </a:xfrm>
          </p:grpSpPr>
          <p:sp>
            <p:nvSpPr>
              <p:cNvPr id="70"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200" b="1"/>
              </a:p>
            </p:txBody>
          </p:sp>
          <p:sp>
            <p:nvSpPr>
              <p:cNvPr id="71"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200" b="1"/>
              </a:p>
            </p:txBody>
          </p:sp>
        </p:grpSp>
      </p:grpSp>
      <p:grpSp>
        <p:nvGrpSpPr>
          <p:cNvPr id="14" name="Group 13"/>
          <p:cNvGrpSpPr/>
          <p:nvPr/>
        </p:nvGrpSpPr>
        <p:grpSpPr>
          <a:xfrm>
            <a:off x="470266" y="5410200"/>
            <a:ext cx="6775909" cy="430887"/>
            <a:chOff x="1711372" y="10744200"/>
            <a:chExt cx="14382519" cy="861773"/>
          </a:xfrm>
        </p:grpSpPr>
        <p:sp>
          <p:nvSpPr>
            <p:cNvPr id="37" name="Rectangle 36"/>
            <p:cNvSpPr/>
            <p:nvPr/>
          </p:nvSpPr>
          <p:spPr>
            <a:xfrm>
              <a:off x="2454090" y="10744200"/>
              <a:ext cx="13639801" cy="861773"/>
            </a:xfrm>
            <a:prstGeom prst="rect">
              <a:avLst/>
            </a:prstGeom>
          </p:spPr>
          <p:txBody>
            <a:bodyPr wrap="square">
              <a:spAutoFit/>
            </a:bodyPr>
            <a:lstStyle/>
            <a:p>
              <a:pPr marL="24664" lvl="1" algn="just">
                <a:spcBef>
                  <a:spcPct val="50000"/>
                </a:spcBef>
              </a:pPr>
              <a:r>
                <a:rPr lang="en-US" sz="2200" b="1" dirty="0" err="1">
                  <a:latin typeface="Arial" pitchFamily="34" charset="0"/>
                  <a:cs typeface="Arial" pitchFamily="34" charset="0"/>
                </a:rPr>
                <a:t>Mang</a:t>
              </a:r>
              <a:r>
                <a:rPr lang="en-US" sz="2200" b="1" dirty="0">
                  <a:latin typeface="Arial" pitchFamily="34" charset="0"/>
                  <a:cs typeface="Arial" pitchFamily="34" charset="0"/>
                </a:rPr>
                <a:t> </a:t>
              </a:r>
              <a:r>
                <a:rPr lang="en-US" sz="2200" b="1" dirty="0" err="1">
                  <a:latin typeface="Arial" pitchFamily="34" charset="0"/>
                  <a:cs typeface="Arial" pitchFamily="34" charset="0"/>
                </a:rPr>
                <a:t>đậm</a:t>
              </a:r>
              <a:r>
                <a:rPr lang="en-US" sz="2200" b="1" dirty="0">
                  <a:latin typeface="Arial" pitchFamily="34" charset="0"/>
                  <a:cs typeface="Arial" pitchFamily="34" charset="0"/>
                </a:rPr>
                <a:t> </a:t>
              </a:r>
              <a:r>
                <a:rPr lang="en-US" sz="2200" b="1" dirty="0" err="1">
                  <a:latin typeface="Arial" pitchFamily="34" charset="0"/>
                  <a:cs typeface="Arial" pitchFamily="34" charset="0"/>
                </a:rPr>
                <a:t>cảm</a:t>
              </a:r>
              <a:r>
                <a:rPr lang="en-US" sz="2200" b="1" dirty="0">
                  <a:latin typeface="Arial" pitchFamily="34" charset="0"/>
                  <a:cs typeface="Arial" pitchFamily="34" charset="0"/>
                </a:rPr>
                <a:t> </a:t>
              </a:r>
              <a:r>
                <a:rPr lang="en-US" sz="2200" b="1" dirty="0" err="1">
                  <a:latin typeface="Arial" pitchFamily="34" charset="0"/>
                  <a:cs typeface="Arial" pitchFamily="34" charset="0"/>
                </a:rPr>
                <a:t>hứng</a:t>
              </a:r>
              <a:r>
                <a:rPr lang="en-US" sz="2200" b="1" dirty="0">
                  <a:latin typeface="Arial" pitchFamily="34" charset="0"/>
                  <a:cs typeface="Arial" pitchFamily="34" charset="0"/>
                </a:rPr>
                <a:t> </a:t>
              </a:r>
              <a:r>
                <a:rPr lang="en-US" sz="2200" b="1" dirty="0" err="1">
                  <a:latin typeface="Arial" pitchFamily="34" charset="0"/>
                  <a:cs typeface="Arial" pitchFamily="34" charset="0"/>
                </a:rPr>
                <a:t>anh</a:t>
              </a:r>
              <a:r>
                <a:rPr lang="en-US" sz="2200" b="1" dirty="0">
                  <a:latin typeface="Arial" pitchFamily="34" charset="0"/>
                  <a:cs typeface="Arial" pitchFamily="34" charset="0"/>
                </a:rPr>
                <a:t> </a:t>
              </a:r>
              <a:r>
                <a:rPr lang="en-US" sz="2200" b="1" dirty="0" err="1">
                  <a:latin typeface="Arial" pitchFamily="34" charset="0"/>
                  <a:cs typeface="Arial" pitchFamily="34" charset="0"/>
                </a:rPr>
                <a:t>hùng</a:t>
              </a:r>
              <a:r>
                <a:rPr lang="en-US" sz="2200" b="1" dirty="0">
                  <a:latin typeface="Arial" pitchFamily="34" charset="0"/>
                  <a:cs typeface="Arial" pitchFamily="34" charset="0"/>
                </a:rPr>
                <a:t> </a:t>
              </a:r>
              <a:r>
                <a:rPr lang="en-US" sz="2200" b="1" dirty="0" err="1">
                  <a:latin typeface="Arial" pitchFamily="34" charset="0"/>
                  <a:cs typeface="Arial" pitchFamily="34" charset="0"/>
                </a:rPr>
                <a:t>ca</a:t>
              </a:r>
              <a:endParaRPr lang="en-US" sz="2200" b="1" dirty="0">
                <a:latin typeface="Arial" pitchFamily="34" charset="0"/>
                <a:cs typeface="Arial" pitchFamily="34" charset="0"/>
              </a:endParaRPr>
            </a:p>
          </p:txBody>
        </p:sp>
        <p:grpSp>
          <p:nvGrpSpPr>
            <p:cNvPr id="72" name="Group 58"/>
            <p:cNvGrpSpPr/>
            <p:nvPr/>
          </p:nvGrpSpPr>
          <p:grpSpPr>
            <a:xfrm>
              <a:off x="1711372" y="10940642"/>
              <a:ext cx="468313" cy="468313"/>
              <a:chOff x="2204908" y="4489707"/>
              <a:chExt cx="468313" cy="468313"/>
            </a:xfrm>
          </p:grpSpPr>
          <p:sp>
            <p:nvSpPr>
              <p:cNvPr id="73" name="Freeform 5"/>
              <p:cNvSpPr>
                <a:spLocks/>
              </p:cNvSpPr>
              <p:nvPr/>
            </p:nvSpPr>
            <p:spPr bwMode="auto">
              <a:xfrm>
                <a:off x="2298571" y="4572257"/>
                <a:ext cx="373063" cy="282575"/>
              </a:xfrm>
              <a:custGeom>
                <a:avLst/>
                <a:gdLst>
                  <a:gd name="T0" fmla="*/ 272 w 276"/>
                  <a:gd name="T1" fmla="*/ 29 h 210"/>
                  <a:gd name="T2" fmla="*/ 245 w 276"/>
                  <a:gd name="T3" fmla="*/ 3 h 210"/>
                  <a:gd name="T4" fmla="*/ 237 w 276"/>
                  <a:gd name="T5" fmla="*/ 0 h 210"/>
                  <a:gd name="T6" fmla="*/ 230 w 276"/>
                  <a:gd name="T7" fmla="*/ 3 h 210"/>
                  <a:gd name="T8" fmla="*/ 102 w 276"/>
                  <a:gd name="T9" fmla="*/ 130 h 210"/>
                  <a:gd name="T10" fmla="*/ 47 w 276"/>
                  <a:gd name="T11" fmla="*/ 74 h 210"/>
                  <a:gd name="T12" fmla="*/ 39 w 276"/>
                  <a:gd name="T13" fmla="*/ 71 h 210"/>
                  <a:gd name="T14" fmla="*/ 31 w 276"/>
                  <a:gd name="T15" fmla="*/ 74 h 210"/>
                  <a:gd name="T16" fmla="*/ 4 w 276"/>
                  <a:gd name="T17" fmla="*/ 101 h 210"/>
                  <a:gd name="T18" fmla="*/ 4 w 276"/>
                  <a:gd name="T19" fmla="*/ 117 h 210"/>
                  <a:gd name="T20" fmla="*/ 94 w 276"/>
                  <a:gd name="T21" fmla="*/ 207 h 210"/>
                  <a:gd name="T22" fmla="*/ 101 w 276"/>
                  <a:gd name="T23" fmla="*/ 210 h 210"/>
                  <a:gd name="T24" fmla="*/ 102 w 276"/>
                  <a:gd name="T25" fmla="*/ 210 h 210"/>
                  <a:gd name="T26" fmla="*/ 102 w 276"/>
                  <a:gd name="T27" fmla="*/ 210 h 210"/>
                  <a:gd name="T28" fmla="*/ 102 w 276"/>
                  <a:gd name="T29" fmla="*/ 210 h 210"/>
                  <a:gd name="T30" fmla="*/ 110 w 276"/>
                  <a:gd name="T31" fmla="*/ 207 h 210"/>
                  <a:gd name="T32" fmla="*/ 272 w 276"/>
                  <a:gd name="T33" fmla="*/ 45 h 210"/>
                  <a:gd name="T34" fmla="*/ 272 w 276"/>
                  <a:gd name="T35" fmla="*/ 2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6" h="210">
                    <a:moveTo>
                      <a:pt x="272" y="29"/>
                    </a:moveTo>
                    <a:cubicBezTo>
                      <a:pt x="245" y="3"/>
                      <a:pt x="245" y="3"/>
                      <a:pt x="245" y="3"/>
                    </a:cubicBezTo>
                    <a:cubicBezTo>
                      <a:pt x="243" y="1"/>
                      <a:pt x="240" y="0"/>
                      <a:pt x="237" y="0"/>
                    </a:cubicBezTo>
                    <a:cubicBezTo>
                      <a:pt x="234" y="0"/>
                      <a:pt x="232" y="1"/>
                      <a:pt x="230" y="3"/>
                    </a:cubicBezTo>
                    <a:cubicBezTo>
                      <a:pt x="102" y="130"/>
                      <a:pt x="102" y="130"/>
                      <a:pt x="102" y="130"/>
                    </a:cubicBezTo>
                    <a:cubicBezTo>
                      <a:pt x="47" y="74"/>
                      <a:pt x="47" y="74"/>
                      <a:pt x="47" y="74"/>
                    </a:cubicBezTo>
                    <a:cubicBezTo>
                      <a:pt x="45" y="72"/>
                      <a:pt x="42" y="71"/>
                      <a:pt x="39" y="71"/>
                    </a:cubicBezTo>
                    <a:cubicBezTo>
                      <a:pt x="36" y="71"/>
                      <a:pt x="33" y="72"/>
                      <a:pt x="31" y="74"/>
                    </a:cubicBezTo>
                    <a:cubicBezTo>
                      <a:pt x="4" y="101"/>
                      <a:pt x="4" y="101"/>
                      <a:pt x="4" y="101"/>
                    </a:cubicBezTo>
                    <a:cubicBezTo>
                      <a:pt x="0" y="105"/>
                      <a:pt x="0" y="112"/>
                      <a:pt x="4" y="117"/>
                    </a:cubicBezTo>
                    <a:cubicBezTo>
                      <a:pt x="94" y="207"/>
                      <a:pt x="94" y="207"/>
                      <a:pt x="94" y="207"/>
                    </a:cubicBezTo>
                    <a:cubicBezTo>
                      <a:pt x="96" y="209"/>
                      <a:pt x="98" y="210"/>
                      <a:pt x="101" y="210"/>
                    </a:cubicBezTo>
                    <a:cubicBezTo>
                      <a:pt x="101" y="210"/>
                      <a:pt x="102" y="210"/>
                      <a:pt x="102" y="210"/>
                    </a:cubicBezTo>
                    <a:cubicBezTo>
                      <a:pt x="102" y="210"/>
                      <a:pt x="102" y="210"/>
                      <a:pt x="102" y="210"/>
                    </a:cubicBezTo>
                    <a:cubicBezTo>
                      <a:pt x="102" y="210"/>
                      <a:pt x="102" y="210"/>
                      <a:pt x="102" y="210"/>
                    </a:cubicBezTo>
                    <a:cubicBezTo>
                      <a:pt x="105" y="210"/>
                      <a:pt x="108" y="209"/>
                      <a:pt x="110" y="207"/>
                    </a:cubicBezTo>
                    <a:cubicBezTo>
                      <a:pt x="272" y="45"/>
                      <a:pt x="272" y="45"/>
                      <a:pt x="272" y="45"/>
                    </a:cubicBezTo>
                    <a:cubicBezTo>
                      <a:pt x="276" y="41"/>
                      <a:pt x="276" y="34"/>
                      <a:pt x="272" y="2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200" b="1"/>
              </a:p>
            </p:txBody>
          </p:sp>
          <p:sp>
            <p:nvSpPr>
              <p:cNvPr id="74" name="Freeform 6"/>
              <p:cNvSpPr>
                <a:spLocks/>
              </p:cNvSpPr>
              <p:nvPr/>
            </p:nvSpPr>
            <p:spPr bwMode="auto">
              <a:xfrm>
                <a:off x="2204908" y="4489707"/>
                <a:ext cx="468313" cy="468313"/>
              </a:xfrm>
              <a:custGeom>
                <a:avLst/>
                <a:gdLst>
                  <a:gd name="T0" fmla="*/ 332 w 348"/>
                  <a:gd name="T1" fmla="*/ 145 h 348"/>
                  <a:gd name="T2" fmla="*/ 195 w 348"/>
                  <a:gd name="T3" fmla="*/ 282 h 348"/>
                  <a:gd name="T4" fmla="*/ 173 w 348"/>
                  <a:gd name="T5" fmla="*/ 291 h 348"/>
                  <a:gd name="T6" fmla="*/ 167 w 348"/>
                  <a:gd name="T7" fmla="*/ 291 h 348"/>
                  <a:gd name="T8" fmla="*/ 166 w 348"/>
                  <a:gd name="T9" fmla="*/ 290 h 348"/>
                  <a:gd name="T10" fmla="*/ 151 w 348"/>
                  <a:gd name="T11" fmla="*/ 282 h 348"/>
                  <a:gd name="T12" fmla="*/ 61 w 348"/>
                  <a:gd name="T13" fmla="*/ 192 h 348"/>
                  <a:gd name="T14" fmla="*/ 52 w 348"/>
                  <a:gd name="T15" fmla="*/ 170 h 348"/>
                  <a:gd name="T16" fmla="*/ 61 w 348"/>
                  <a:gd name="T17" fmla="*/ 148 h 348"/>
                  <a:gd name="T18" fmla="*/ 87 w 348"/>
                  <a:gd name="T19" fmla="*/ 121 h 348"/>
                  <a:gd name="T20" fmla="*/ 109 w 348"/>
                  <a:gd name="T21" fmla="*/ 112 h 348"/>
                  <a:gd name="T22" fmla="*/ 131 w 348"/>
                  <a:gd name="T23" fmla="*/ 121 h 348"/>
                  <a:gd name="T24" fmla="*/ 173 w 348"/>
                  <a:gd name="T25" fmla="*/ 163 h 348"/>
                  <a:gd name="T26" fmla="*/ 261 w 348"/>
                  <a:gd name="T27" fmla="*/ 74 h 348"/>
                  <a:gd name="T28" fmla="*/ 202 w 348"/>
                  <a:gd name="T29" fmla="*/ 16 h 348"/>
                  <a:gd name="T30" fmla="*/ 146 w 348"/>
                  <a:gd name="T31" fmla="*/ 16 h 348"/>
                  <a:gd name="T32" fmla="*/ 16 w 348"/>
                  <a:gd name="T33" fmla="*/ 146 h 348"/>
                  <a:gd name="T34" fmla="*/ 16 w 348"/>
                  <a:gd name="T35" fmla="*/ 202 h 348"/>
                  <a:gd name="T36" fmla="*/ 146 w 348"/>
                  <a:gd name="T37" fmla="*/ 333 h 348"/>
                  <a:gd name="T38" fmla="*/ 202 w 348"/>
                  <a:gd name="T39" fmla="*/ 333 h 348"/>
                  <a:gd name="T40" fmla="*/ 333 w 348"/>
                  <a:gd name="T41" fmla="*/ 202 h 348"/>
                  <a:gd name="T42" fmla="*/ 333 w 348"/>
                  <a:gd name="T43" fmla="*/ 146 h 348"/>
                  <a:gd name="T44" fmla="*/ 332 w 348"/>
                  <a:gd name="T45" fmla="*/ 1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348">
                    <a:moveTo>
                      <a:pt x="332" y="145"/>
                    </a:moveTo>
                    <a:cubicBezTo>
                      <a:pt x="195" y="282"/>
                      <a:pt x="195" y="282"/>
                      <a:pt x="195" y="282"/>
                    </a:cubicBezTo>
                    <a:cubicBezTo>
                      <a:pt x="189" y="288"/>
                      <a:pt x="181" y="291"/>
                      <a:pt x="173" y="291"/>
                    </a:cubicBezTo>
                    <a:cubicBezTo>
                      <a:pt x="167" y="291"/>
                      <a:pt x="167" y="291"/>
                      <a:pt x="167" y="291"/>
                    </a:cubicBezTo>
                    <a:cubicBezTo>
                      <a:pt x="166" y="290"/>
                      <a:pt x="166" y="290"/>
                      <a:pt x="166" y="290"/>
                    </a:cubicBezTo>
                    <a:cubicBezTo>
                      <a:pt x="160" y="289"/>
                      <a:pt x="155" y="286"/>
                      <a:pt x="151" y="282"/>
                    </a:cubicBezTo>
                    <a:cubicBezTo>
                      <a:pt x="61" y="192"/>
                      <a:pt x="61" y="192"/>
                      <a:pt x="61" y="192"/>
                    </a:cubicBezTo>
                    <a:cubicBezTo>
                      <a:pt x="55" y="186"/>
                      <a:pt x="52" y="178"/>
                      <a:pt x="52" y="170"/>
                    </a:cubicBezTo>
                    <a:cubicBezTo>
                      <a:pt x="52" y="161"/>
                      <a:pt x="55" y="154"/>
                      <a:pt x="61" y="148"/>
                    </a:cubicBezTo>
                    <a:cubicBezTo>
                      <a:pt x="87" y="121"/>
                      <a:pt x="87" y="121"/>
                      <a:pt x="87" y="121"/>
                    </a:cubicBezTo>
                    <a:cubicBezTo>
                      <a:pt x="93" y="115"/>
                      <a:pt x="101" y="112"/>
                      <a:pt x="109" y="112"/>
                    </a:cubicBezTo>
                    <a:cubicBezTo>
                      <a:pt x="118" y="112"/>
                      <a:pt x="126" y="115"/>
                      <a:pt x="131" y="121"/>
                    </a:cubicBezTo>
                    <a:cubicBezTo>
                      <a:pt x="173" y="163"/>
                      <a:pt x="173" y="163"/>
                      <a:pt x="173" y="163"/>
                    </a:cubicBezTo>
                    <a:cubicBezTo>
                      <a:pt x="261" y="74"/>
                      <a:pt x="261" y="74"/>
                      <a:pt x="261" y="74"/>
                    </a:cubicBezTo>
                    <a:cubicBezTo>
                      <a:pt x="202" y="16"/>
                      <a:pt x="202" y="16"/>
                      <a:pt x="202" y="16"/>
                    </a:cubicBezTo>
                    <a:cubicBezTo>
                      <a:pt x="187" y="0"/>
                      <a:pt x="161" y="0"/>
                      <a:pt x="146" y="16"/>
                    </a:cubicBezTo>
                    <a:cubicBezTo>
                      <a:pt x="16" y="146"/>
                      <a:pt x="16" y="146"/>
                      <a:pt x="16" y="146"/>
                    </a:cubicBezTo>
                    <a:cubicBezTo>
                      <a:pt x="0" y="161"/>
                      <a:pt x="0" y="187"/>
                      <a:pt x="16" y="202"/>
                    </a:cubicBezTo>
                    <a:cubicBezTo>
                      <a:pt x="146" y="333"/>
                      <a:pt x="146" y="333"/>
                      <a:pt x="146" y="333"/>
                    </a:cubicBezTo>
                    <a:cubicBezTo>
                      <a:pt x="161" y="348"/>
                      <a:pt x="187" y="348"/>
                      <a:pt x="202" y="333"/>
                    </a:cubicBezTo>
                    <a:cubicBezTo>
                      <a:pt x="333" y="202"/>
                      <a:pt x="333" y="202"/>
                      <a:pt x="333" y="202"/>
                    </a:cubicBezTo>
                    <a:cubicBezTo>
                      <a:pt x="348" y="187"/>
                      <a:pt x="348" y="161"/>
                      <a:pt x="333" y="146"/>
                    </a:cubicBezTo>
                    <a:lnTo>
                      <a:pt x="332" y="14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200" b="1"/>
              </a:p>
            </p:txBody>
          </p:sp>
        </p:grpSp>
      </p:grpSp>
      <p:grpSp>
        <p:nvGrpSpPr>
          <p:cNvPr id="79" name="Group 78"/>
          <p:cNvGrpSpPr/>
          <p:nvPr/>
        </p:nvGrpSpPr>
        <p:grpSpPr>
          <a:xfrm>
            <a:off x="221254" y="304800"/>
            <a:ext cx="3693607" cy="692497"/>
            <a:chOff x="590086" y="2766774"/>
            <a:chExt cx="9850901" cy="1384994"/>
          </a:xfrm>
        </p:grpSpPr>
        <p:sp>
          <p:nvSpPr>
            <p:cNvPr id="80" name="TextBox 79"/>
            <p:cNvSpPr txBox="1"/>
            <p:nvPr/>
          </p:nvSpPr>
          <p:spPr>
            <a:xfrm>
              <a:off x="1906586" y="2766774"/>
              <a:ext cx="8534401" cy="1046440"/>
            </a:xfrm>
            <a:prstGeom prst="rect">
              <a:avLst/>
            </a:prstGeom>
            <a:noFill/>
          </p:spPr>
          <p:txBody>
            <a:bodyPr wrap="square" rtlCol="0">
              <a:spAutoFit/>
            </a:bodyPr>
            <a:lstStyle/>
            <a:p>
              <a:pPr lvl="0"/>
              <a:r>
                <a:rPr lang="en-US" sz="2800" b="1" i="1" dirty="0" smtClean="0">
                  <a:solidFill>
                    <a:schemeClr val="accent5">
                      <a:lumMod val="75000"/>
                    </a:schemeClr>
                  </a:solidFill>
                  <a:latin typeface="Tahoma" pitchFamily="34" charset="0"/>
                  <a:ea typeface="Tahoma" pitchFamily="34" charset="0"/>
                  <a:cs typeface="Tahoma" pitchFamily="34" charset="0"/>
                </a:rPr>
                <a:t>    </a:t>
              </a:r>
              <a:r>
                <a:rPr lang="en-US" sz="2800" b="1" i="1" dirty="0" err="1" smtClean="0">
                  <a:solidFill>
                    <a:schemeClr val="accent5">
                      <a:lumMod val="75000"/>
                    </a:schemeClr>
                  </a:solidFill>
                  <a:latin typeface="Tahoma" pitchFamily="34" charset="0"/>
                  <a:ea typeface="Tahoma" pitchFamily="34" charset="0"/>
                  <a:cs typeface="Tahoma" pitchFamily="34" charset="0"/>
                </a:rPr>
                <a:t>Tổng</a:t>
              </a:r>
              <a:r>
                <a:rPr lang="en-US" sz="2800" b="1" i="1" dirty="0" smtClean="0">
                  <a:solidFill>
                    <a:schemeClr val="accent5">
                      <a:lumMod val="75000"/>
                    </a:schemeClr>
                  </a:solidFill>
                  <a:latin typeface="Tahoma" pitchFamily="34" charset="0"/>
                  <a:ea typeface="Tahoma" pitchFamily="34" charset="0"/>
                  <a:cs typeface="Tahoma" pitchFamily="34" charset="0"/>
                </a:rPr>
                <a:t> </a:t>
              </a:r>
              <a:r>
                <a:rPr lang="en-US" sz="2800" b="1" i="1" dirty="0" err="1">
                  <a:solidFill>
                    <a:schemeClr val="accent5">
                      <a:lumMod val="75000"/>
                    </a:schemeClr>
                  </a:solidFill>
                  <a:latin typeface="Tahoma" pitchFamily="34" charset="0"/>
                  <a:ea typeface="Tahoma" pitchFamily="34" charset="0"/>
                  <a:cs typeface="Tahoma" pitchFamily="34" charset="0"/>
                </a:rPr>
                <a:t>kết</a:t>
              </a:r>
              <a:endParaRPr lang="en-US" sz="2800" b="1" i="1" dirty="0">
                <a:solidFill>
                  <a:schemeClr val="accent5">
                    <a:lumMod val="75000"/>
                  </a:schemeClr>
                </a:solidFill>
                <a:latin typeface="Tahoma" pitchFamily="34" charset="0"/>
                <a:ea typeface="Tahoma" pitchFamily="34" charset="0"/>
                <a:cs typeface="Tahoma" pitchFamily="34" charset="0"/>
              </a:endParaRPr>
            </a:p>
          </p:txBody>
        </p:sp>
        <p:sp>
          <p:nvSpPr>
            <p:cNvPr id="81" name="Rounded Rectangle 80"/>
            <p:cNvSpPr/>
            <p:nvPr/>
          </p:nvSpPr>
          <p:spPr>
            <a:xfrm>
              <a:off x="644526" y="2823876"/>
              <a:ext cx="1757391" cy="1327892"/>
            </a:xfrm>
            <a:prstGeom prst="round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2" name="TextBox 81"/>
            <p:cNvSpPr txBox="1"/>
            <p:nvPr/>
          </p:nvSpPr>
          <p:spPr>
            <a:xfrm>
              <a:off x="590086" y="2919174"/>
              <a:ext cx="2051856" cy="1046440"/>
            </a:xfrm>
            <a:prstGeom prst="rect">
              <a:avLst/>
            </a:prstGeom>
            <a:noFill/>
          </p:spPr>
          <p:txBody>
            <a:bodyPr wrap="square" rtlCol="0">
              <a:spAutoFit/>
            </a:bodyPr>
            <a:lstStyle/>
            <a:p>
              <a:pPr algn="ctr"/>
              <a:r>
                <a:rPr lang="en-US" sz="2800" b="1" dirty="0" smtClean="0">
                  <a:solidFill>
                    <a:schemeClr val="bg1"/>
                  </a:solidFill>
                  <a:latin typeface="Tahoma" pitchFamily="34" charset="0"/>
                  <a:ea typeface="Tahoma" pitchFamily="34" charset="0"/>
                  <a:cs typeface="Tahoma" pitchFamily="34" charset="0"/>
                </a:rPr>
                <a:t>III</a:t>
              </a:r>
              <a:endParaRPr lang="en-US" sz="2800" b="1" dirty="0">
                <a:solidFill>
                  <a:schemeClr val="bg1"/>
                </a:solidFill>
                <a:latin typeface="Tahoma" pitchFamily="34" charset="0"/>
                <a:ea typeface="Tahoma" pitchFamily="34" charset="0"/>
                <a:cs typeface="Tahoma" pitchFamily="34" charset="0"/>
              </a:endParaRPr>
            </a:p>
          </p:txBody>
        </p:sp>
      </p:grpSp>
      <p:sp>
        <p:nvSpPr>
          <p:cNvPr id="83" name="Rectangle 82"/>
          <p:cNvSpPr/>
          <p:nvPr/>
        </p:nvSpPr>
        <p:spPr>
          <a:xfrm>
            <a:off x="698133" y="1066800"/>
            <a:ext cx="5216717" cy="408103"/>
          </a:xfrm>
          <a:prstGeom prst="rect">
            <a:avLst/>
          </a:prstGeom>
        </p:spPr>
        <p:txBody>
          <a:bodyPr wrap="square" lIns="38396" tIns="19198" rIns="38396" bIns="19198">
            <a:spAutoFit/>
          </a:bodyPr>
          <a:lstStyle/>
          <a:p>
            <a:r>
              <a:rPr lang="en-US" sz="2400" b="1" dirty="0">
                <a:solidFill>
                  <a:srgbClr val="FF0000"/>
                </a:solidFill>
                <a:latin typeface="Tahoma" pitchFamily="34" charset="0"/>
                <a:ea typeface="Tahoma" pitchFamily="34" charset="0"/>
                <a:cs typeface="Tahoma" pitchFamily="34" charset="0"/>
              </a:rPr>
              <a:t>1. </a:t>
            </a:r>
            <a:r>
              <a:rPr lang="en-US" sz="2400" b="1" dirty="0" err="1">
                <a:solidFill>
                  <a:srgbClr val="FF0000"/>
                </a:solidFill>
                <a:latin typeface="Tahoma" pitchFamily="34" charset="0"/>
                <a:ea typeface="Tahoma" pitchFamily="34" charset="0"/>
                <a:cs typeface="Tahoma" pitchFamily="34" charset="0"/>
              </a:rPr>
              <a:t>Nội</a:t>
            </a:r>
            <a:r>
              <a:rPr lang="en-US" sz="2400" b="1" dirty="0">
                <a:solidFill>
                  <a:srgbClr val="FF0000"/>
                </a:solidFill>
                <a:latin typeface="Tahoma" pitchFamily="34" charset="0"/>
                <a:ea typeface="Tahoma" pitchFamily="34" charset="0"/>
                <a:cs typeface="Tahoma" pitchFamily="34" charset="0"/>
              </a:rPr>
              <a:t> dung</a:t>
            </a:r>
          </a:p>
        </p:txBody>
      </p:sp>
      <p:sp>
        <p:nvSpPr>
          <p:cNvPr id="85" name="Rectangle 84"/>
          <p:cNvSpPr/>
          <p:nvPr/>
        </p:nvSpPr>
        <p:spPr>
          <a:xfrm>
            <a:off x="676800" y="4038600"/>
            <a:ext cx="5216717" cy="469658"/>
          </a:xfrm>
          <a:prstGeom prst="rect">
            <a:avLst/>
          </a:prstGeom>
        </p:spPr>
        <p:txBody>
          <a:bodyPr wrap="square" lIns="38396" tIns="19198" rIns="38396" bIns="19198">
            <a:spAutoFit/>
          </a:bodyPr>
          <a:lstStyle/>
          <a:p>
            <a:r>
              <a:rPr lang="en-US" sz="2800" b="1" dirty="0">
                <a:solidFill>
                  <a:srgbClr val="FF0000"/>
                </a:solidFill>
                <a:latin typeface="Times New Roman" pitchFamily="18" charset="0"/>
                <a:ea typeface="Tahoma" pitchFamily="34" charset="0"/>
                <a:cs typeface="Times New Roman" pitchFamily="18" charset="0"/>
              </a:rPr>
              <a:t>2. </a:t>
            </a:r>
            <a:r>
              <a:rPr lang="en-US" sz="2800" b="1" dirty="0" err="1">
                <a:solidFill>
                  <a:srgbClr val="FF0000"/>
                </a:solidFill>
                <a:latin typeface="Times New Roman" pitchFamily="18" charset="0"/>
                <a:ea typeface="Tahoma" pitchFamily="34" charset="0"/>
                <a:cs typeface="Times New Roman" pitchFamily="18" charset="0"/>
              </a:rPr>
              <a:t>Nghệ</a:t>
            </a:r>
            <a:r>
              <a:rPr lang="en-US" sz="2800" b="1" dirty="0">
                <a:solidFill>
                  <a:srgbClr val="FF0000"/>
                </a:solidFill>
                <a:latin typeface="Times New Roman" pitchFamily="18" charset="0"/>
                <a:ea typeface="Tahoma" pitchFamily="34" charset="0"/>
                <a:cs typeface="Times New Roman" pitchFamily="18" charset="0"/>
              </a:rPr>
              <a:t> </a:t>
            </a:r>
            <a:r>
              <a:rPr lang="en-US" sz="2800" b="1" dirty="0" err="1">
                <a:solidFill>
                  <a:srgbClr val="FF0000"/>
                </a:solidFill>
                <a:latin typeface="Times New Roman" pitchFamily="18" charset="0"/>
                <a:ea typeface="Tahoma" pitchFamily="34" charset="0"/>
                <a:cs typeface="Times New Roman" pitchFamily="18" charset="0"/>
              </a:rPr>
              <a:t>thuật</a:t>
            </a:r>
            <a:endParaRPr lang="en-US" sz="2800" b="1"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177715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i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93674"/>
            <a:ext cx="8305800" cy="5509200"/>
          </a:xfrm>
          <a:prstGeom prst="rect">
            <a:avLst/>
          </a:prstGeom>
          <a:noFill/>
        </p:spPr>
        <p:txBody>
          <a:bodyPr wrap="square" rtlCol="0">
            <a:spAutoFit/>
          </a:bodyPr>
          <a:lstStyle/>
          <a:p>
            <a:r>
              <a:rPr lang="en-US" sz="3200" b="1" dirty="0" err="1"/>
              <a:t>Câu</a:t>
            </a:r>
            <a:r>
              <a:rPr lang="en-US" sz="3200" b="1" dirty="0"/>
              <a:t> 1 :</a:t>
            </a:r>
            <a:r>
              <a:rPr lang="en-US" sz="3200" dirty="0"/>
              <a:t> </a:t>
            </a:r>
            <a:r>
              <a:rPr lang="en-US" sz="3200" dirty="0" err="1"/>
              <a:t>Trong</a:t>
            </a:r>
            <a:r>
              <a:rPr lang="en-US" sz="3200" dirty="0"/>
              <a:t> </a:t>
            </a:r>
            <a:r>
              <a:rPr lang="en-US" sz="3200" dirty="0" err="1"/>
              <a:t>bài</a:t>
            </a:r>
            <a:r>
              <a:rPr lang="en-US" sz="3200" dirty="0"/>
              <a:t> </a:t>
            </a:r>
            <a:r>
              <a:rPr lang="en-US" sz="3200" b="1" i="1" dirty="0" err="1"/>
              <a:t>Đại</a:t>
            </a:r>
            <a:r>
              <a:rPr lang="en-US" sz="3200" b="1" i="1" dirty="0"/>
              <a:t> </a:t>
            </a:r>
            <a:r>
              <a:rPr lang="en-US" sz="3200" b="1" i="1" dirty="0" err="1"/>
              <a:t>cáo</a:t>
            </a:r>
            <a:r>
              <a:rPr lang="en-US" sz="3200" b="1" i="1" dirty="0"/>
              <a:t> </a:t>
            </a:r>
            <a:r>
              <a:rPr lang="en-US" sz="3200" b="1" i="1" dirty="0" err="1"/>
              <a:t>bình</a:t>
            </a:r>
            <a:r>
              <a:rPr lang="en-US" sz="3200" b="1" i="1" dirty="0"/>
              <a:t> </a:t>
            </a:r>
            <a:r>
              <a:rPr lang="en-US" sz="3200" b="1" i="1" dirty="0" err="1"/>
              <a:t>Ngô</a:t>
            </a:r>
            <a:r>
              <a:rPr lang="en-US" sz="3200" dirty="0"/>
              <a:t> , </a:t>
            </a:r>
            <a:r>
              <a:rPr lang="en-US" sz="3200" b="1" dirty="0"/>
              <a:t>“</a:t>
            </a:r>
            <a:r>
              <a:rPr lang="en-US" sz="3200" b="1" dirty="0" err="1"/>
              <a:t>nhân</a:t>
            </a:r>
            <a:r>
              <a:rPr lang="en-US" sz="3200" b="1" dirty="0"/>
              <a:t> </a:t>
            </a:r>
            <a:r>
              <a:rPr lang="en-US" sz="3200" b="1" dirty="0" err="1"/>
              <a:t>nghĩa</a:t>
            </a:r>
            <a:r>
              <a:rPr lang="en-US" sz="3200" b="1" dirty="0"/>
              <a:t>” </a:t>
            </a:r>
            <a:r>
              <a:rPr lang="en-US" sz="3200" dirty="0" err="1"/>
              <a:t>của</a:t>
            </a:r>
            <a:r>
              <a:rPr lang="en-US" sz="3200" dirty="0"/>
              <a:t> </a:t>
            </a:r>
            <a:r>
              <a:rPr lang="en-US" sz="3200" dirty="0" err="1"/>
              <a:t>Nguyễn</a:t>
            </a:r>
            <a:r>
              <a:rPr lang="en-US" sz="3200" dirty="0"/>
              <a:t> </a:t>
            </a:r>
            <a:r>
              <a:rPr lang="en-US" sz="3200" dirty="0" err="1"/>
              <a:t>Trãi</a:t>
            </a:r>
            <a:r>
              <a:rPr lang="en-US" sz="3200" dirty="0"/>
              <a:t> </a:t>
            </a:r>
            <a:r>
              <a:rPr lang="en-US" sz="3200" dirty="0" err="1"/>
              <a:t>là</a:t>
            </a:r>
            <a:r>
              <a:rPr lang="en-US" sz="3200" dirty="0"/>
              <a:t>?</a:t>
            </a:r>
          </a:p>
          <a:p>
            <a:r>
              <a:rPr lang="en-US" sz="3200" dirty="0"/>
              <a:t>A. </a:t>
            </a:r>
            <a:r>
              <a:rPr lang="en-US" sz="3200" dirty="0" err="1"/>
              <a:t>Mối</a:t>
            </a:r>
            <a:r>
              <a:rPr lang="en-US" sz="3200" dirty="0"/>
              <a:t> </a:t>
            </a:r>
            <a:r>
              <a:rPr lang="en-US" sz="3200" dirty="0" err="1"/>
              <a:t>quan</a:t>
            </a:r>
            <a:r>
              <a:rPr lang="en-US" sz="3200" dirty="0"/>
              <a:t> </a:t>
            </a:r>
            <a:r>
              <a:rPr lang="en-US" sz="3200" dirty="0" err="1"/>
              <a:t>hệ</a:t>
            </a:r>
            <a:r>
              <a:rPr lang="en-US" sz="3200" dirty="0"/>
              <a:t> </a:t>
            </a:r>
            <a:r>
              <a:rPr lang="en-US" sz="3200" dirty="0" err="1"/>
              <a:t>tốt</a:t>
            </a:r>
            <a:r>
              <a:rPr lang="en-US" sz="3200" dirty="0"/>
              <a:t> </a:t>
            </a:r>
            <a:r>
              <a:rPr lang="en-US" sz="3200" dirty="0" err="1"/>
              <a:t>đẹp</a:t>
            </a:r>
            <a:r>
              <a:rPr lang="en-US" sz="3200" dirty="0"/>
              <a:t> </a:t>
            </a:r>
            <a:r>
              <a:rPr lang="en-US" sz="3200" dirty="0" err="1"/>
              <a:t>giữa</a:t>
            </a:r>
            <a:r>
              <a:rPr lang="en-US" sz="3200" dirty="0"/>
              <a:t> </a:t>
            </a:r>
            <a:r>
              <a:rPr lang="en-US" sz="3200" dirty="0" err="1"/>
              <a:t>người</a:t>
            </a:r>
            <a:r>
              <a:rPr lang="en-US" sz="3200" dirty="0"/>
              <a:t> </a:t>
            </a:r>
            <a:r>
              <a:rPr lang="en-US" sz="3200" dirty="0" err="1"/>
              <a:t>và</a:t>
            </a:r>
            <a:r>
              <a:rPr lang="en-US" sz="3200" dirty="0"/>
              <a:t> </a:t>
            </a:r>
            <a:r>
              <a:rPr lang="en-US" sz="3200" dirty="0" err="1"/>
              <a:t>người</a:t>
            </a:r>
            <a:r>
              <a:rPr lang="en-US" sz="3200" dirty="0"/>
              <a:t> </a:t>
            </a:r>
            <a:r>
              <a:rPr lang="en-US" sz="3200" dirty="0" err="1"/>
              <a:t>trên</a:t>
            </a:r>
            <a:r>
              <a:rPr lang="en-US" sz="3200" dirty="0"/>
              <a:t> </a:t>
            </a:r>
            <a:r>
              <a:rPr lang="en-US" sz="3200" dirty="0" err="1"/>
              <a:t>cơ</a:t>
            </a:r>
            <a:r>
              <a:rPr lang="en-US" sz="3200" dirty="0"/>
              <a:t> </a:t>
            </a:r>
            <a:r>
              <a:rPr lang="en-US" sz="3200" dirty="0" err="1"/>
              <a:t>sở</a:t>
            </a:r>
            <a:r>
              <a:rPr lang="en-US" sz="3200" dirty="0"/>
              <a:t> </a:t>
            </a:r>
            <a:r>
              <a:rPr lang="en-US" sz="3200" dirty="0" err="1"/>
              <a:t>tình</a:t>
            </a:r>
            <a:r>
              <a:rPr lang="en-US" sz="3200" dirty="0"/>
              <a:t> </a:t>
            </a:r>
            <a:r>
              <a:rPr lang="en-US" sz="3200" dirty="0" err="1"/>
              <a:t>thương</a:t>
            </a:r>
            <a:r>
              <a:rPr lang="en-US" sz="3200" dirty="0"/>
              <a:t> </a:t>
            </a:r>
            <a:r>
              <a:rPr lang="en-US" sz="3200" dirty="0" err="1"/>
              <a:t>và</a:t>
            </a:r>
            <a:r>
              <a:rPr lang="en-US" sz="3200" dirty="0"/>
              <a:t> </a:t>
            </a:r>
            <a:r>
              <a:rPr lang="en-US" sz="3200" dirty="0" err="1"/>
              <a:t>đạo</a:t>
            </a:r>
            <a:r>
              <a:rPr lang="en-US" sz="3200" dirty="0"/>
              <a:t>.</a:t>
            </a:r>
          </a:p>
          <a:p>
            <a:r>
              <a:rPr lang="en-US" sz="3200" dirty="0"/>
              <a:t>B. </a:t>
            </a:r>
            <a:r>
              <a:rPr lang="en-US" sz="3200" dirty="0" err="1"/>
              <a:t>Tiêu</a:t>
            </a:r>
            <a:r>
              <a:rPr lang="en-US" sz="3200" dirty="0"/>
              <a:t> </a:t>
            </a:r>
            <a:r>
              <a:rPr lang="en-US" sz="3200" dirty="0" err="1"/>
              <a:t>trừ</a:t>
            </a:r>
            <a:r>
              <a:rPr lang="en-US" sz="3200" dirty="0"/>
              <a:t> </a:t>
            </a:r>
            <a:r>
              <a:rPr lang="en-US" sz="3200" dirty="0" err="1"/>
              <a:t>tham</a:t>
            </a:r>
            <a:r>
              <a:rPr lang="en-US" sz="3200" dirty="0"/>
              <a:t> </a:t>
            </a:r>
            <a:r>
              <a:rPr lang="en-US" sz="3200" dirty="0" err="1"/>
              <a:t>tàn</a:t>
            </a:r>
            <a:r>
              <a:rPr lang="en-US" sz="3200" dirty="0"/>
              <a:t> </a:t>
            </a:r>
            <a:r>
              <a:rPr lang="en-US" sz="3200" dirty="0" err="1"/>
              <a:t>bạo</a:t>
            </a:r>
            <a:r>
              <a:rPr lang="en-US" sz="3200" dirty="0"/>
              <a:t> </a:t>
            </a:r>
            <a:r>
              <a:rPr lang="en-US" sz="3200" dirty="0" err="1"/>
              <a:t>ngược</a:t>
            </a:r>
            <a:r>
              <a:rPr lang="en-US" sz="3200" dirty="0"/>
              <a:t>, </a:t>
            </a:r>
            <a:r>
              <a:rPr lang="en-US" sz="3200" dirty="0" err="1"/>
              <a:t>bảo</a:t>
            </a:r>
            <a:r>
              <a:rPr lang="en-US" sz="3200" dirty="0"/>
              <a:t> </a:t>
            </a:r>
            <a:r>
              <a:rPr lang="en-US" sz="3200" dirty="0" err="1"/>
              <a:t>đảm</a:t>
            </a:r>
            <a:r>
              <a:rPr lang="en-US" sz="3200" dirty="0"/>
              <a:t> </a:t>
            </a:r>
            <a:r>
              <a:rPr lang="en-US" sz="3200" dirty="0" err="1"/>
              <a:t>cuộc</a:t>
            </a:r>
            <a:r>
              <a:rPr lang="en-US" sz="3200" dirty="0"/>
              <a:t> </a:t>
            </a:r>
            <a:r>
              <a:rPr lang="en-US" sz="3200" dirty="0" err="1"/>
              <a:t>sống</a:t>
            </a:r>
            <a:r>
              <a:rPr lang="en-US" sz="3200" dirty="0"/>
              <a:t> </a:t>
            </a:r>
            <a:r>
              <a:rPr lang="en-US" sz="3200" dirty="0" err="1"/>
              <a:t>yên</a:t>
            </a:r>
            <a:r>
              <a:rPr lang="en-US" sz="3200" dirty="0"/>
              <a:t> </a:t>
            </a:r>
            <a:r>
              <a:rPr lang="en-US" sz="3200" dirty="0" err="1"/>
              <a:t>ổn</a:t>
            </a:r>
            <a:r>
              <a:rPr lang="en-US" sz="3200" dirty="0"/>
              <a:t> </a:t>
            </a:r>
            <a:r>
              <a:rPr lang="en-US" sz="3200" dirty="0" err="1"/>
              <a:t>cho</a:t>
            </a:r>
            <a:r>
              <a:rPr lang="en-US" sz="3200" dirty="0"/>
              <a:t> </a:t>
            </a:r>
            <a:r>
              <a:rPr lang="en-US" sz="3200" dirty="0" err="1"/>
              <a:t>dân</a:t>
            </a:r>
            <a:r>
              <a:rPr lang="en-US" sz="3200" dirty="0" smtClean="0"/>
              <a:t>.</a:t>
            </a:r>
            <a:r>
              <a:rPr lang="en-US" sz="3200" dirty="0"/>
              <a:t> </a:t>
            </a:r>
            <a:endParaRPr lang="en-US" sz="3200" dirty="0" smtClean="0"/>
          </a:p>
          <a:p>
            <a:r>
              <a:rPr lang="en-US" sz="3200" dirty="0" smtClean="0"/>
              <a:t>C</a:t>
            </a:r>
            <a:r>
              <a:rPr lang="en-US" sz="3200" dirty="0"/>
              <a:t>. </a:t>
            </a:r>
            <a:r>
              <a:rPr lang="en-US" sz="3200" dirty="0" err="1"/>
              <a:t>Tiêu</a:t>
            </a:r>
            <a:r>
              <a:rPr lang="en-US" sz="3200" dirty="0"/>
              <a:t> </a:t>
            </a:r>
            <a:r>
              <a:rPr lang="en-US" sz="3200" dirty="0" err="1"/>
              <a:t>trừ</a:t>
            </a:r>
            <a:r>
              <a:rPr lang="en-US" sz="3200" dirty="0"/>
              <a:t> </a:t>
            </a:r>
            <a:r>
              <a:rPr lang="en-US" sz="3200" dirty="0" err="1"/>
              <a:t>bọn</a:t>
            </a:r>
            <a:r>
              <a:rPr lang="en-US" sz="3200" dirty="0"/>
              <a:t> </a:t>
            </a:r>
            <a:r>
              <a:rPr lang="en-US" sz="3200" dirty="0" err="1"/>
              <a:t>cướp</a:t>
            </a:r>
            <a:r>
              <a:rPr lang="en-US" sz="3200" dirty="0"/>
              <a:t> </a:t>
            </a:r>
            <a:r>
              <a:rPr lang="en-US" sz="3200" dirty="0" err="1"/>
              <a:t>nước</a:t>
            </a:r>
            <a:r>
              <a:rPr lang="en-US" sz="3200" dirty="0"/>
              <a:t>, </a:t>
            </a:r>
            <a:r>
              <a:rPr lang="en-US" sz="3200" dirty="0" err="1"/>
              <a:t>bán</a:t>
            </a:r>
            <a:r>
              <a:rPr lang="en-US" sz="3200" dirty="0"/>
              <a:t> </a:t>
            </a:r>
            <a:r>
              <a:rPr lang="en-US" sz="3200" dirty="0" err="1"/>
              <a:t>nước</a:t>
            </a:r>
            <a:r>
              <a:rPr lang="en-US" sz="3200" dirty="0"/>
              <a:t>, </a:t>
            </a:r>
            <a:r>
              <a:rPr lang="en-US" sz="3200" dirty="0" err="1"/>
              <a:t>mang</a:t>
            </a:r>
            <a:r>
              <a:rPr lang="en-US" sz="3200" dirty="0"/>
              <a:t> </a:t>
            </a:r>
            <a:r>
              <a:rPr lang="en-US" sz="3200" dirty="0" err="1"/>
              <a:t>lại</a:t>
            </a:r>
            <a:r>
              <a:rPr lang="en-US" sz="3200" dirty="0"/>
              <a:t> </a:t>
            </a:r>
            <a:r>
              <a:rPr lang="en-US" sz="3200" dirty="0" err="1"/>
              <a:t>cuộc</a:t>
            </a:r>
            <a:r>
              <a:rPr lang="en-US" sz="3200" dirty="0"/>
              <a:t> </a:t>
            </a:r>
            <a:r>
              <a:rPr lang="en-US" sz="3200" dirty="0" err="1"/>
              <a:t>sống</a:t>
            </a:r>
            <a:r>
              <a:rPr lang="en-US" sz="3200" dirty="0"/>
              <a:t> </a:t>
            </a:r>
            <a:r>
              <a:rPr lang="en-US" sz="3200" dirty="0" err="1"/>
              <a:t>bình</a:t>
            </a:r>
            <a:r>
              <a:rPr lang="en-US" sz="3200" dirty="0"/>
              <a:t> </a:t>
            </a:r>
            <a:r>
              <a:rPr lang="en-US" sz="3200" dirty="0" err="1"/>
              <a:t>yên</a:t>
            </a:r>
            <a:r>
              <a:rPr lang="en-US" sz="3200" dirty="0"/>
              <a:t> </a:t>
            </a:r>
            <a:r>
              <a:rPr lang="en-US" sz="3200" dirty="0" err="1"/>
              <a:t>hạnh</a:t>
            </a:r>
            <a:r>
              <a:rPr lang="en-US" sz="3200" dirty="0"/>
              <a:t> </a:t>
            </a:r>
            <a:r>
              <a:rPr lang="en-US" sz="3200" dirty="0" err="1"/>
              <a:t>phúc</a:t>
            </a:r>
            <a:r>
              <a:rPr lang="en-US" sz="3200" dirty="0"/>
              <a:t> </a:t>
            </a:r>
            <a:r>
              <a:rPr lang="en-US" sz="3200" dirty="0" err="1"/>
              <a:t>cho</a:t>
            </a:r>
            <a:r>
              <a:rPr lang="en-US" sz="3200" dirty="0"/>
              <a:t> </a:t>
            </a:r>
            <a:r>
              <a:rPr lang="en-US" sz="3200" dirty="0" err="1"/>
              <a:t>nhân</a:t>
            </a:r>
            <a:r>
              <a:rPr lang="en-US" sz="3200" dirty="0"/>
              <a:t> </a:t>
            </a:r>
            <a:r>
              <a:rPr lang="en-US" sz="3200" dirty="0" err="1"/>
              <a:t>dân</a:t>
            </a:r>
            <a:r>
              <a:rPr lang="en-US" sz="3200" dirty="0" smtClean="0"/>
              <a:t>.</a:t>
            </a:r>
          </a:p>
          <a:p>
            <a:r>
              <a:rPr lang="en-US" sz="3200" dirty="0"/>
              <a:t>D. </a:t>
            </a:r>
            <a:r>
              <a:rPr lang="en-US" sz="3200" dirty="0" err="1"/>
              <a:t>Là</a:t>
            </a:r>
            <a:r>
              <a:rPr lang="en-US" sz="3200" dirty="0"/>
              <a:t> </a:t>
            </a:r>
            <a:r>
              <a:rPr lang="en-US" sz="3200" dirty="0" err="1"/>
              <a:t>tình</a:t>
            </a:r>
            <a:r>
              <a:rPr lang="en-US" sz="3200" dirty="0"/>
              <a:t> </a:t>
            </a:r>
            <a:r>
              <a:rPr lang="en-US" sz="3200" dirty="0" err="1"/>
              <a:t>yêu</a:t>
            </a:r>
            <a:r>
              <a:rPr lang="en-US" sz="3200" dirty="0"/>
              <a:t> </a:t>
            </a:r>
            <a:r>
              <a:rPr lang="en-US" sz="3200" dirty="0" err="1"/>
              <a:t>thương</a:t>
            </a:r>
            <a:r>
              <a:rPr lang="en-US" sz="3200" dirty="0"/>
              <a:t> </a:t>
            </a:r>
            <a:r>
              <a:rPr lang="en-US" sz="3200" dirty="0" err="1"/>
              <a:t>nhân</a:t>
            </a:r>
            <a:r>
              <a:rPr lang="en-US" sz="3200" dirty="0"/>
              <a:t> </a:t>
            </a:r>
            <a:r>
              <a:rPr lang="en-US" sz="3200" dirty="0" err="1"/>
              <a:t>dân</a:t>
            </a:r>
            <a:r>
              <a:rPr lang="en-US" sz="3200" dirty="0"/>
              <a:t> </a:t>
            </a:r>
            <a:r>
              <a:rPr lang="en-US" sz="3200" dirty="0" err="1"/>
              <a:t>như</a:t>
            </a:r>
            <a:r>
              <a:rPr lang="en-US" sz="3200" dirty="0"/>
              <a:t> con.</a:t>
            </a:r>
          </a:p>
          <a:p>
            <a:endParaRPr lang="en-US" sz="3200" dirty="0"/>
          </a:p>
          <a:p>
            <a:endParaRPr lang="en-US" sz="3200" dirty="0"/>
          </a:p>
        </p:txBody>
      </p:sp>
      <p:sp>
        <p:nvSpPr>
          <p:cNvPr id="3" name="TextBox 2"/>
          <p:cNvSpPr txBox="1"/>
          <p:nvPr/>
        </p:nvSpPr>
        <p:spPr>
          <a:xfrm>
            <a:off x="1143000" y="304800"/>
            <a:ext cx="2743200" cy="584775"/>
          </a:xfrm>
          <a:prstGeom prst="rect">
            <a:avLst/>
          </a:prstGeom>
          <a:noFill/>
        </p:spPr>
        <p:txBody>
          <a:bodyPr wrap="square" rtlCol="0">
            <a:spAutoFit/>
          </a:bodyPr>
          <a:lstStyle/>
          <a:p>
            <a:r>
              <a:rPr lang="en-US" sz="3200" b="1" dirty="0" err="1" smtClean="0">
                <a:solidFill>
                  <a:srgbClr val="FFC000"/>
                </a:solidFill>
                <a:latin typeface="Times New Roman" pitchFamily="18" charset="0"/>
                <a:cs typeface="Times New Roman" pitchFamily="18" charset="0"/>
              </a:rPr>
              <a:t>LUYỆN</a:t>
            </a:r>
            <a:r>
              <a:rPr lang="en-US" sz="3200" b="1" dirty="0" smtClean="0">
                <a:solidFill>
                  <a:srgbClr val="FFC000"/>
                </a:solidFill>
                <a:latin typeface="Times New Roman" pitchFamily="18" charset="0"/>
                <a:cs typeface="Times New Roman" pitchFamily="18" charset="0"/>
              </a:rPr>
              <a:t> </a:t>
            </a:r>
            <a:r>
              <a:rPr lang="en-US" sz="3200" b="1" dirty="0" err="1" smtClean="0">
                <a:solidFill>
                  <a:srgbClr val="FFC000"/>
                </a:solidFill>
                <a:latin typeface="Times New Roman" pitchFamily="18" charset="0"/>
                <a:cs typeface="Times New Roman" pitchFamily="18" charset="0"/>
              </a:rPr>
              <a:t>TẬP</a:t>
            </a:r>
            <a:endParaRPr lang="en-US" sz="3200" b="1" dirty="0">
              <a:solidFill>
                <a:srgbClr val="FFC000"/>
              </a:solidFill>
              <a:latin typeface="Times New Roman" pitchFamily="18" charset="0"/>
              <a:cs typeface="Times New Roman" pitchFamily="18" charset="0"/>
            </a:endParaRPr>
          </a:p>
        </p:txBody>
      </p:sp>
      <p:sp>
        <p:nvSpPr>
          <p:cNvPr id="4" name="TextBox 3"/>
          <p:cNvSpPr txBox="1"/>
          <p:nvPr/>
        </p:nvSpPr>
        <p:spPr>
          <a:xfrm>
            <a:off x="533400" y="4215825"/>
            <a:ext cx="533400" cy="584775"/>
          </a:xfrm>
          <a:prstGeom prst="rect">
            <a:avLst/>
          </a:prstGeom>
          <a:noFill/>
        </p:spPr>
        <p:txBody>
          <a:bodyPr wrap="square" rtlCol="0">
            <a:spAutoFit/>
          </a:bodyPr>
          <a:lstStyle/>
          <a:p>
            <a:r>
              <a:rPr lang="en-US" sz="3200" b="1" dirty="0" smtClean="0">
                <a:solidFill>
                  <a:srgbClr val="FF0000"/>
                </a:solidFill>
              </a:rPr>
              <a:t>C</a:t>
            </a:r>
            <a:endParaRPr lang="en-US" sz="3200" b="1" dirty="0">
              <a:solidFill>
                <a:srgbClr val="FF0000"/>
              </a:solidFill>
            </a:endParaRPr>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838200"/>
            <a:ext cx="7924800" cy="3539430"/>
          </a:xfrm>
          <a:prstGeom prst="rect">
            <a:avLst/>
          </a:prstGeom>
          <a:noFill/>
        </p:spPr>
        <p:txBody>
          <a:bodyPr wrap="square" rtlCol="0">
            <a:spAutoFit/>
          </a:bodyPr>
          <a:lstStyle/>
          <a:p>
            <a:r>
              <a:rPr lang="en-US" sz="2800" b="1" dirty="0" err="1"/>
              <a:t>Câu</a:t>
            </a:r>
            <a:r>
              <a:rPr lang="en-US" sz="2800" b="1" dirty="0"/>
              <a:t> 2 :</a:t>
            </a:r>
            <a:r>
              <a:rPr lang="en-US" sz="2800" dirty="0"/>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những</a:t>
            </a:r>
            <a:r>
              <a:rPr lang="en-US" sz="2800" b="1" dirty="0">
                <a:solidFill>
                  <a:srgbClr val="FF0000"/>
                </a:solidFill>
              </a:rPr>
              <a:t> </a:t>
            </a:r>
            <a:r>
              <a:rPr lang="en-US" sz="2800" b="1" dirty="0" err="1">
                <a:solidFill>
                  <a:srgbClr val="FF0000"/>
                </a:solidFill>
              </a:rPr>
              <a:t>tội</a:t>
            </a:r>
            <a:r>
              <a:rPr lang="en-US" sz="2800" b="1" dirty="0">
                <a:solidFill>
                  <a:srgbClr val="FF0000"/>
                </a:solidFill>
              </a:rPr>
              <a:t> </a:t>
            </a:r>
            <a:r>
              <a:rPr lang="en-US" sz="2800" b="1" dirty="0" err="1">
                <a:solidFill>
                  <a:srgbClr val="FF0000"/>
                </a:solidFill>
              </a:rPr>
              <a:t>ác</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giặc</a:t>
            </a:r>
            <a:r>
              <a:rPr lang="en-US" sz="2800" b="1" dirty="0">
                <a:solidFill>
                  <a:srgbClr val="FF0000"/>
                </a:solidFill>
              </a:rPr>
              <a:t> Minh </a:t>
            </a:r>
            <a:r>
              <a:rPr lang="en-US" sz="2800" b="1" dirty="0" err="1">
                <a:solidFill>
                  <a:srgbClr val="FF0000"/>
                </a:solidFill>
              </a:rPr>
              <a:t>dưới</a:t>
            </a:r>
            <a:r>
              <a:rPr lang="en-US" sz="2800" b="1" dirty="0">
                <a:solidFill>
                  <a:srgbClr val="FF0000"/>
                </a:solidFill>
              </a:rPr>
              <a:t> </a:t>
            </a:r>
            <a:r>
              <a:rPr lang="en-US" sz="2800" b="1" dirty="0" err="1">
                <a:solidFill>
                  <a:srgbClr val="FF0000"/>
                </a:solidFill>
              </a:rPr>
              <a:t>đây</a:t>
            </a:r>
            <a:r>
              <a:rPr lang="en-US" sz="2800" b="1" dirty="0">
                <a:solidFill>
                  <a:srgbClr val="FF0000"/>
                </a:solidFill>
              </a:rPr>
              <a:t>, </a:t>
            </a:r>
            <a:r>
              <a:rPr lang="en-US" sz="2800" b="1" dirty="0" err="1">
                <a:solidFill>
                  <a:srgbClr val="FF0000"/>
                </a:solidFill>
              </a:rPr>
              <a:t>tội</a:t>
            </a:r>
            <a:r>
              <a:rPr lang="en-US" sz="2800" b="1" dirty="0">
                <a:solidFill>
                  <a:srgbClr val="FF0000"/>
                </a:solidFill>
              </a:rPr>
              <a:t> </a:t>
            </a:r>
            <a:r>
              <a:rPr lang="en-US" sz="2800" b="1" dirty="0" err="1">
                <a:solidFill>
                  <a:srgbClr val="FF0000"/>
                </a:solidFill>
              </a:rPr>
              <a:t>ác</a:t>
            </a:r>
            <a:r>
              <a:rPr lang="en-US" sz="2800" b="1" dirty="0">
                <a:solidFill>
                  <a:srgbClr val="FF0000"/>
                </a:solidFill>
              </a:rPr>
              <a:t> </a:t>
            </a:r>
            <a:r>
              <a:rPr lang="en-US" sz="2800" b="1" dirty="0" err="1">
                <a:solidFill>
                  <a:srgbClr val="FF0000"/>
                </a:solidFill>
              </a:rPr>
              <a:t>nào</a:t>
            </a:r>
            <a:r>
              <a:rPr lang="en-US" sz="2800" b="1" dirty="0">
                <a:solidFill>
                  <a:srgbClr val="FF0000"/>
                </a:solidFill>
              </a:rPr>
              <a:t> </a:t>
            </a:r>
            <a:r>
              <a:rPr lang="en-US" sz="2800" b="1" dirty="0" err="1">
                <a:solidFill>
                  <a:srgbClr val="FF0000"/>
                </a:solidFill>
              </a:rPr>
              <a:t>là</a:t>
            </a:r>
            <a:r>
              <a:rPr lang="en-US" sz="2800" b="1" dirty="0">
                <a:solidFill>
                  <a:srgbClr val="FF0000"/>
                </a:solidFill>
              </a:rPr>
              <a:t> man </a:t>
            </a:r>
            <a:r>
              <a:rPr lang="en-US" sz="2800" b="1" dirty="0" err="1">
                <a:solidFill>
                  <a:srgbClr val="FF0000"/>
                </a:solidFill>
              </a:rPr>
              <a:t>rợ</a:t>
            </a:r>
            <a:r>
              <a:rPr lang="en-US" sz="2800" b="1" dirty="0">
                <a:solidFill>
                  <a:srgbClr val="FF0000"/>
                </a:solidFill>
              </a:rPr>
              <a:t> </a:t>
            </a:r>
            <a:r>
              <a:rPr lang="en-US" sz="2800" b="1" dirty="0" err="1">
                <a:solidFill>
                  <a:srgbClr val="FF0000"/>
                </a:solidFill>
              </a:rPr>
              <a:t>nhất</a:t>
            </a:r>
            <a:r>
              <a:rPr lang="en-US" sz="2800" b="1" dirty="0">
                <a:solidFill>
                  <a:srgbClr val="FF0000"/>
                </a:solidFill>
              </a:rPr>
              <a:t>:</a:t>
            </a:r>
          </a:p>
          <a:p>
            <a:r>
              <a:rPr lang="en-US" sz="2800" dirty="0"/>
              <a:t>A. </a:t>
            </a:r>
            <a:r>
              <a:rPr lang="en-US" sz="2800" dirty="0" err="1"/>
              <a:t>Nướng</a:t>
            </a:r>
            <a:r>
              <a:rPr lang="en-US" sz="2800" dirty="0"/>
              <a:t> </a:t>
            </a:r>
            <a:r>
              <a:rPr lang="en-US" sz="2800" dirty="0" err="1"/>
              <a:t>dân</a:t>
            </a:r>
            <a:r>
              <a:rPr lang="en-US" sz="2800" dirty="0"/>
              <a:t> </a:t>
            </a:r>
            <a:r>
              <a:rPr lang="en-US" sz="2800" dirty="0" err="1"/>
              <a:t>đen</a:t>
            </a:r>
            <a:r>
              <a:rPr lang="en-US" sz="2800" dirty="0"/>
              <a:t> </a:t>
            </a:r>
            <a:r>
              <a:rPr lang="en-US" sz="2800" dirty="0" err="1"/>
              <a:t>trên</a:t>
            </a:r>
            <a:r>
              <a:rPr lang="en-US" sz="2800" dirty="0"/>
              <a:t> </a:t>
            </a:r>
            <a:r>
              <a:rPr lang="en-US" sz="2800" dirty="0" err="1"/>
              <a:t>ngọn</a:t>
            </a:r>
            <a:r>
              <a:rPr lang="en-US" sz="2800" dirty="0"/>
              <a:t> </a:t>
            </a:r>
            <a:r>
              <a:rPr lang="en-US" sz="2800" dirty="0" err="1"/>
              <a:t>lửa</a:t>
            </a:r>
            <a:r>
              <a:rPr lang="en-US" sz="2800" dirty="0"/>
              <a:t> hung </a:t>
            </a:r>
            <a:r>
              <a:rPr lang="en-US" sz="2800" dirty="0" err="1"/>
              <a:t>tàn</a:t>
            </a:r>
            <a:r>
              <a:rPr lang="en-US" sz="2800" dirty="0"/>
              <a:t>,/ </a:t>
            </a:r>
            <a:r>
              <a:rPr lang="en-US" sz="2800" dirty="0" err="1"/>
              <a:t>Vùi</a:t>
            </a:r>
            <a:r>
              <a:rPr lang="en-US" sz="2800" dirty="0"/>
              <a:t> con </a:t>
            </a:r>
            <a:r>
              <a:rPr lang="en-US" sz="2800" dirty="0" err="1"/>
              <a:t>đỏ</a:t>
            </a:r>
            <a:r>
              <a:rPr lang="en-US" sz="2800" dirty="0"/>
              <a:t> </a:t>
            </a:r>
            <a:r>
              <a:rPr lang="en-US" sz="2800" dirty="0" err="1"/>
              <a:t>xuống</a:t>
            </a:r>
            <a:r>
              <a:rPr lang="en-US" sz="2800" dirty="0"/>
              <a:t> </a:t>
            </a:r>
            <a:r>
              <a:rPr lang="en-US" sz="2800" dirty="0" err="1"/>
              <a:t>dưới</a:t>
            </a:r>
            <a:r>
              <a:rPr lang="en-US" sz="2800" dirty="0"/>
              <a:t> </a:t>
            </a:r>
            <a:r>
              <a:rPr lang="en-US" sz="2800" dirty="0" err="1"/>
              <a:t>hầm</a:t>
            </a:r>
            <a:r>
              <a:rPr lang="en-US" sz="2800" dirty="0"/>
              <a:t> tai </a:t>
            </a:r>
            <a:r>
              <a:rPr lang="en-US" sz="2800" dirty="0" err="1"/>
              <a:t>vạ</a:t>
            </a:r>
            <a:r>
              <a:rPr lang="en-US" sz="2800" dirty="0"/>
              <a:t>.</a:t>
            </a:r>
          </a:p>
          <a:p>
            <a:r>
              <a:rPr lang="en-US" sz="2800" dirty="0"/>
              <a:t>B. </a:t>
            </a:r>
            <a:r>
              <a:rPr lang="en-US" sz="2800" dirty="0" err="1"/>
              <a:t>Tàn</a:t>
            </a:r>
            <a:r>
              <a:rPr lang="en-US" sz="2800" dirty="0"/>
              <a:t> </a:t>
            </a:r>
            <a:r>
              <a:rPr lang="en-US" sz="2800" dirty="0" err="1"/>
              <a:t>hại</a:t>
            </a:r>
            <a:r>
              <a:rPr lang="en-US" sz="2800" dirty="0"/>
              <a:t> </a:t>
            </a:r>
            <a:r>
              <a:rPr lang="en-US" sz="2800" dirty="0" err="1"/>
              <a:t>cả</a:t>
            </a:r>
            <a:r>
              <a:rPr lang="en-US" sz="2800" dirty="0"/>
              <a:t> </a:t>
            </a:r>
            <a:r>
              <a:rPr lang="en-US" sz="2800" dirty="0" err="1"/>
              <a:t>giống</a:t>
            </a:r>
            <a:r>
              <a:rPr lang="en-US" sz="2800" dirty="0"/>
              <a:t> </a:t>
            </a:r>
            <a:r>
              <a:rPr lang="en-US" sz="2800" dirty="0" err="1"/>
              <a:t>côn</a:t>
            </a:r>
            <a:r>
              <a:rPr lang="en-US" sz="2800" dirty="0"/>
              <a:t> </a:t>
            </a:r>
            <a:r>
              <a:rPr lang="en-US" sz="2800" dirty="0" err="1"/>
              <a:t>trùng</a:t>
            </a:r>
            <a:r>
              <a:rPr lang="en-US" sz="2800" dirty="0"/>
              <a:t>, </a:t>
            </a:r>
            <a:r>
              <a:rPr lang="en-US" sz="2800" dirty="0" err="1"/>
              <a:t>cây</a:t>
            </a:r>
            <a:r>
              <a:rPr lang="en-US" sz="2800" dirty="0"/>
              <a:t> </a:t>
            </a:r>
            <a:r>
              <a:rPr lang="en-US" sz="2800" dirty="0" err="1"/>
              <a:t>cỏ</a:t>
            </a:r>
            <a:r>
              <a:rPr lang="en-US" sz="2800" dirty="0"/>
              <a:t>.</a:t>
            </a:r>
          </a:p>
          <a:p>
            <a:r>
              <a:rPr lang="en-US" sz="2800" dirty="0"/>
              <a:t>C. </a:t>
            </a:r>
            <a:r>
              <a:rPr lang="en-US" sz="2800" dirty="0" err="1"/>
              <a:t>Người</a:t>
            </a:r>
            <a:r>
              <a:rPr lang="en-US" sz="2800" dirty="0"/>
              <a:t> </a:t>
            </a:r>
            <a:r>
              <a:rPr lang="en-US" sz="2800" dirty="0" err="1"/>
              <a:t>bị</a:t>
            </a:r>
            <a:r>
              <a:rPr lang="en-US" sz="2800" dirty="0"/>
              <a:t> </a:t>
            </a:r>
            <a:r>
              <a:rPr lang="en-US" sz="2800" dirty="0" err="1"/>
              <a:t>đem</a:t>
            </a:r>
            <a:r>
              <a:rPr lang="en-US" sz="2800" dirty="0"/>
              <a:t> </a:t>
            </a:r>
            <a:r>
              <a:rPr lang="en-US" sz="2800" dirty="0" err="1"/>
              <a:t>vào</a:t>
            </a:r>
            <a:r>
              <a:rPr lang="en-US" sz="2800" dirty="0"/>
              <a:t> </a:t>
            </a:r>
            <a:r>
              <a:rPr lang="en-US" sz="2800" dirty="0" err="1"/>
              <a:t>núi</a:t>
            </a:r>
            <a:r>
              <a:rPr lang="en-US" sz="2800" dirty="0"/>
              <a:t> </a:t>
            </a:r>
            <a:r>
              <a:rPr lang="en-US" sz="2800" dirty="0" err="1"/>
              <a:t>đãi</a:t>
            </a:r>
            <a:r>
              <a:rPr lang="en-US" sz="2800" dirty="0"/>
              <a:t> </a:t>
            </a:r>
            <a:r>
              <a:rPr lang="en-US" sz="2800" dirty="0" err="1"/>
              <a:t>cát</a:t>
            </a:r>
            <a:r>
              <a:rPr lang="en-US" sz="2800" dirty="0"/>
              <a:t> </a:t>
            </a:r>
            <a:r>
              <a:rPr lang="en-US" sz="2800" dirty="0" err="1"/>
              <a:t>tìm</a:t>
            </a:r>
            <a:r>
              <a:rPr lang="en-US" sz="2800" dirty="0"/>
              <a:t> </a:t>
            </a:r>
            <a:r>
              <a:rPr lang="en-US" sz="2800" dirty="0" err="1"/>
              <a:t>vàng</a:t>
            </a:r>
            <a:r>
              <a:rPr lang="en-US" sz="2800" dirty="0"/>
              <a:t> </a:t>
            </a:r>
            <a:r>
              <a:rPr lang="en-US" sz="2800" dirty="0" err="1"/>
              <a:t>khốn</a:t>
            </a:r>
            <a:r>
              <a:rPr lang="en-US" sz="2800" dirty="0"/>
              <a:t> </a:t>
            </a:r>
            <a:r>
              <a:rPr lang="en-US" sz="2800" dirty="0" err="1"/>
              <a:t>nỗi</a:t>
            </a:r>
            <a:r>
              <a:rPr lang="en-US" sz="2800" dirty="0"/>
              <a:t> </a:t>
            </a:r>
            <a:r>
              <a:rPr lang="en-US" sz="2800" dirty="0" err="1"/>
              <a:t>rừng</a:t>
            </a:r>
            <a:r>
              <a:rPr lang="en-US" sz="2800" dirty="0"/>
              <a:t> </a:t>
            </a:r>
            <a:r>
              <a:rPr lang="en-US" sz="2800" dirty="0" err="1"/>
              <a:t>sâu</a:t>
            </a:r>
            <a:r>
              <a:rPr lang="en-US" sz="2800" dirty="0"/>
              <a:t> </a:t>
            </a:r>
            <a:r>
              <a:rPr lang="en-US" sz="2800" dirty="0" err="1"/>
              <a:t>nước</a:t>
            </a:r>
            <a:r>
              <a:rPr lang="en-US" sz="2800" dirty="0"/>
              <a:t> </a:t>
            </a:r>
            <a:r>
              <a:rPr lang="en-US" sz="2800" dirty="0" err="1"/>
              <a:t>độc</a:t>
            </a:r>
            <a:r>
              <a:rPr lang="en-US" sz="2800" dirty="0"/>
              <a:t>.</a:t>
            </a:r>
          </a:p>
          <a:p>
            <a:r>
              <a:rPr lang="en-US" sz="2800" dirty="0"/>
              <a:t>D. </a:t>
            </a:r>
            <a:r>
              <a:rPr lang="en-US" sz="2800" dirty="0" err="1"/>
              <a:t>Tất</a:t>
            </a:r>
            <a:r>
              <a:rPr lang="en-US" sz="2800" dirty="0"/>
              <a:t> </a:t>
            </a:r>
            <a:r>
              <a:rPr lang="en-US" sz="2800" dirty="0" err="1"/>
              <a:t>cả</a:t>
            </a:r>
            <a:r>
              <a:rPr lang="en-US" sz="2800" dirty="0"/>
              <a:t> </a:t>
            </a:r>
            <a:r>
              <a:rPr lang="en-US" sz="2800" dirty="0" err="1"/>
              <a:t>đều</a:t>
            </a:r>
            <a:r>
              <a:rPr lang="en-US" sz="2800" dirty="0"/>
              <a:t> </a:t>
            </a:r>
            <a:r>
              <a:rPr lang="en-US" sz="2800" dirty="0" err="1"/>
              <a:t>sai</a:t>
            </a:r>
            <a:r>
              <a:rPr lang="en-US" sz="2800" dirty="0"/>
              <a:t>.</a:t>
            </a:r>
          </a:p>
        </p:txBody>
      </p:sp>
      <p:sp>
        <p:nvSpPr>
          <p:cNvPr id="5" name="TextBox 4"/>
          <p:cNvSpPr txBox="1"/>
          <p:nvPr/>
        </p:nvSpPr>
        <p:spPr>
          <a:xfrm>
            <a:off x="762000" y="1676400"/>
            <a:ext cx="990600" cy="523220"/>
          </a:xfrm>
          <a:prstGeom prst="rect">
            <a:avLst/>
          </a:prstGeom>
          <a:noFill/>
        </p:spPr>
        <p:txBody>
          <a:bodyPr wrap="square" rtlCol="0">
            <a:spAutoFit/>
          </a:bodyPr>
          <a:lstStyle/>
          <a:p>
            <a:r>
              <a:rPr lang="en-US" sz="2800" b="1" dirty="0" smtClean="0">
                <a:solidFill>
                  <a:srgbClr val="00B0F0"/>
                </a:solidFill>
              </a:rPr>
              <a:t>A</a:t>
            </a:r>
            <a:endParaRPr lang="en-US" sz="2800" b="1" dirty="0">
              <a:solidFill>
                <a:srgbClr val="00B0F0"/>
              </a:solidFill>
            </a:endParaRPr>
          </a:p>
        </p:txBody>
      </p:sp>
    </p:spTree>
    <p:extLst>
      <p:ext uri="{BB962C8B-B14F-4D97-AF65-F5344CB8AC3E}">
        <p14:creationId xmlns:p14="http://schemas.microsoft.com/office/powerpoint/2010/main" val="231631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400" dirty="0">
                <a:solidFill>
                  <a:prstClr val="white"/>
                </a:solidFill>
              </a:rPr>
              <a:t>AI NHANH HƠN</a:t>
            </a:r>
          </a:p>
        </p:txBody>
      </p:sp>
      <p:sp>
        <p:nvSpPr>
          <p:cNvPr id="4" name="Rectangle 3"/>
          <p:cNvSpPr/>
          <p:nvPr/>
        </p:nvSpPr>
        <p:spPr>
          <a:xfrm>
            <a:off x="1" y="3140971"/>
            <a:ext cx="9041720" cy="2711820"/>
          </a:xfrm>
          <a:prstGeom prst="rect">
            <a:avLst/>
          </a:prstGeom>
          <a:ln/>
        </p:spPr>
        <p:style>
          <a:lnRef idx="2">
            <a:schemeClr val="dk1"/>
          </a:lnRef>
          <a:fillRef idx="1">
            <a:schemeClr val="lt1"/>
          </a:fillRef>
          <a:effectRef idx="0">
            <a:schemeClr val="dk1"/>
          </a:effectRef>
          <a:fontRef idx="minor">
            <a:schemeClr val="dk1"/>
          </a:fontRef>
        </p:style>
        <p:txBody>
          <a:bodyPr lIns="91422" tIns="45711" rIns="91422" bIns="45711" rtlCol="0" anchor="ctr"/>
          <a:lstStyle/>
          <a:p>
            <a:pPr defTabSz="914198" latinLnBrk="1"/>
            <a:r>
              <a:rPr lang="en-US" sz="2400" dirty="0">
                <a:solidFill>
                  <a:prstClr val="black"/>
                </a:solidFill>
                <a:latin typeface="Times New Roman" pitchFamily="18" charset="0"/>
                <a:cs typeface="Times New Roman" pitchFamily="18" charset="0"/>
              </a:rPr>
              <a:t>CÂU 2: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truyền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thống</a:t>
            </a:r>
            <a:r>
              <a:rPr lang="en-US" sz="2400" dirty="0">
                <a:solidFill>
                  <a:prstClr val="black"/>
                </a:solidFill>
                <a:latin typeface="Times New Roman" pitchFamily="18" charset="0"/>
                <a:cs typeface="Times New Roman" pitchFamily="18" charset="0"/>
              </a:rPr>
              <a:t>…….</a:t>
            </a:r>
          </a:p>
        </p:txBody>
      </p:sp>
      <p:sp>
        <p:nvSpPr>
          <p:cNvPr id="10" name="Text Placeholder 4"/>
          <p:cNvSpPr>
            <a:spLocks noGrp="1"/>
          </p:cNvSpPr>
          <p:nvPr>
            <p:ph type="body" sz="quarter" idx="10"/>
          </p:nvPr>
        </p:nvSpPr>
        <p:spPr>
          <a:xfrm>
            <a:off x="5679232" y="4946930"/>
            <a:ext cx="3312368" cy="768085"/>
          </a:xfrm>
        </p:spPr>
        <p:txBody>
          <a:bodyPr>
            <a:normAutofit lnSpcReduction="10000"/>
          </a:bodyPr>
          <a:lstStyle/>
          <a:p>
            <a:pPr lvl="0">
              <a:spcBef>
                <a:spcPts val="0"/>
              </a:spcBef>
            </a:pPr>
            <a:r>
              <a:rPr lang="en-US" sz="2400" dirty="0" err="1">
                <a:solidFill>
                  <a:srgbClr val="FF0000"/>
                </a:solidFill>
                <a:latin typeface="Times New Roman" pitchFamily="18" charset="0"/>
                <a:cs typeface="Times New Roman" pitchFamily="18" charset="0"/>
              </a:rPr>
              <a:t>y</a:t>
            </a:r>
            <a:r>
              <a:rPr lang="en-US" sz="2400" dirty="0" err="1" smtClean="0">
                <a:solidFill>
                  <a:srgbClr val="FF0000"/>
                </a:solidFill>
                <a:latin typeface="Times New Roman" pitchFamily="18" charset="0"/>
                <a:cs typeface="Times New Roman" pitchFamily="18" charset="0"/>
              </a:rPr>
              <a:t>êu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nước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hóa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học</a:t>
            </a:r>
            <a:endParaRPr lang="en-US" sz="24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32445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14400"/>
            <a:ext cx="7162800" cy="4832092"/>
          </a:xfrm>
          <a:prstGeom prst="rect">
            <a:avLst/>
          </a:prstGeom>
          <a:noFill/>
        </p:spPr>
        <p:txBody>
          <a:bodyPr wrap="square" rtlCol="0">
            <a:spAutoFit/>
          </a:bodyPr>
          <a:lstStyle/>
          <a:p>
            <a:r>
              <a:rPr lang="en-US" sz="2800" b="1" dirty="0" err="1"/>
              <a:t>Câu</a:t>
            </a:r>
            <a:r>
              <a:rPr lang="en-US" sz="2800" b="1" dirty="0"/>
              <a:t> 3 : </a:t>
            </a:r>
            <a:r>
              <a:rPr lang="en-US" sz="2800" b="1" i="1" dirty="0" err="1"/>
              <a:t>Tuấn</a:t>
            </a:r>
            <a:r>
              <a:rPr lang="en-US" sz="2800" b="1" i="1" dirty="0"/>
              <a:t> </a:t>
            </a:r>
            <a:r>
              <a:rPr lang="en-US" sz="2800" b="1" i="1" dirty="0" err="1"/>
              <a:t>kiệt</a:t>
            </a:r>
            <a:r>
              <a:rPr lang="en-US" sz="2800" b="1" i="1" dirty="0"/>
              <a:t> </a:t>
            </a:r>
            <a:r>
              <a:rPr lang="en-US" sz="2800" b="1" i="1" dirty="0" err="1"/>
              <a:t>như</a:t>
            </a:r>
            <a:r>
              <a:rPr lang="en-US" sz="2800" b="1" i="1" dirty="0"/>
              <a:t> </a:t>
            </a:r>
            <a:r>
              <a:rPr lang="en-US" sz="2800" b="1" i="1" dirty="0" err="1"/>
              <a:t>sao</a:t>
            </a:r>
            <a:r>
              <a:rPr lang="en-US" sz="2800" b="1" i="1" dirty="0"/>
              <a:t> </a:t>
            </a:r>
            <a:r>
              <a:rPr lang="en-US" sz="2800" b="1" i="1" dirty="0" err="1"/>
              <a:t>buổi</a:t>
            </a:r>
            <a:r>
              <a:rPr lang="en-US" sz="2800" b="1" i="1" dirty="0"/>
              <a:t> </a:t>
            </a:r>
            <a:r>
              <a:rPr lang="en-US" sz="2800" b="1" i="1" dirty="0" err="1"/>
              <a:t>sớm</a:t>
            </a:r>
            <a:r>
              <a:rPr lang="en-US" sz="2800" b="1" i="1" dirty="0"/>
              <a:t> – </a:t>
            </a:r>
            <a:r>
              <a:rPr lang="en-US" sz="2800" b="1" i="1" dirty="0" err="1"/>
              <a:t>Nhân</a:t>
            </a:r>
            <a:r>
              <a:rPr lang="en-US" sz="2800" b="1" i="1" dirty="0"/>
              <a:t> </a:t>
            </a:r>
            <a:r>
              <a:rPr lang="en-US" sz="2800" b="1" i="1" dirty="0" err="1"/>
              <a:t>tài</a:t>
            </a:r>
            <a:r>
              <a:rPr lang="en-US" sz="2800" b="1" i="1" dirty="0"/>
              <a:t> </a:t>
            </a:r>
            <a:r>
              <a:rPr lang="en-US" sz="2800" b="1" i="1" dirty="0" err="1"/>
              <a:t>như</a:t>
            </a:r>
            <a:r>
              <a:rPr lang="en-US" sz="2800" b="1" i="1" dirty="0"/>
              <a:t> </a:t>
            </a:r>
            <a:r>
              <a:rPr lang="en-US" sz="2800" b="1" i="1" dirty="0" err="1"/>
              <a:t>lá</a:t>
            </a:r>
            <a:r>
              <a:rPr lang="en-US" sz="2800" b="1" i="1" dirty="0"/>
              <a:t> </a:t>
            </a:r>
            <a:r>
              <a:rPr lang="en-US" sz="2800" b="1" i="1" dirty="0" err="1"/>
              <a:t>mùa</a:t>
            </a:r>
            <a:r>
              <a:rPr lang="en-US" sz="2800" b="1" i="1" dirty="0"/>
              <a:t> </a:t>
            </a:r>
            <a:r>
              <a:rPr lang="en-US" sz="2800" b="1" i="1" dirty="0" err="1"/>
              <a:t>thu</a:t>
            </a:r>
            <a:r>
              <a:rPr lang="en-US" sz="2800" dirty="0"/>
              <a:t> ý </a:t>
            </a:r>
            <a:r>
              <a:rPr lang="en-US" sz="2800" dirty="0" err="1"/>
              <a:t>nói</a:t>
            </a:r>
            <a:r>
              <a:rPr lang="en-US" sz="2800" dirty="0"/>
              <a:t> </a:t>
            </a:r>
            <a:r>
              <a:rPr lang="en-US" sz="2800" dirty="0" err="1"/>
              <a:t>điều</a:t>
            </a:r>
            <a:r>
              <a:rPr lang="en-US" sz="2800" dirty="0"/>
              <a:t> </a:t>
            </a:r>
            <a:r>
              <a:rPr lang="en-US" sz="2800" dirty="0" err="1"/>
              <a:t>gì</a:t>
            </a:r>
            <a:r>
              <a:rPr lang="en-US" sz="2800" dirty="0"/>
              <a:t>?</a:t>
            </a:r>
          </a:p>
          <a:p>
            <a:r>
              <a:rPr lang="en-US" sz="2800" dirty="0"/>
              <a:t>A. </a:t>
            </a:r>
            <a:r>
              <a:rPr lang="en-US" sz="2800" dirty="0" err="1"/>
              <a:t>Trong</a:t>
            </a:r>
            <a:r>
              <a:rPr lang="en-US" sz="2800" dirty="0"/>
              <a:t> </a:t>
            </a:r>
            <a:r>
              <a:rPr lang="en-US" sz="2800" dirty="0" err="1"/>
              <a:t>hàng</a:t>
            </a:r>
            <a:r>
              <a:rPr lang="en-US" sz="2800" dirty="0"/>
              <a:t> </a:t>
            </a:r>
            <a:r>
              <a:rPr lang="en-US" sz="2800" dirty="0" err="1"/>
              <a:t>ngũ</a:t>
            </a:r>
            <a:r>
              <a:rPr lang="en-US" sz="2800" dirty="0"/>
              <a:t> </a:t>
            </a:r>
            <a:r>
              <a:rPr lang="en-US" sz="2800" dirty="0" err="1"/>
              <a:t>nghĩa</a:t>
            </a:r>
            <a:r>
              <a:rPr lang="en-US" sz="2800" dirty="0"/>
              <a:t> </a:t>
            </a:r>
            <a:r>
              <a:rPr lang="en-US" sz="2800" dirty="0" err="1"/>
              <a:t>quân</a:t>
            </a:r>
            <a:r>
              <a:rPr lang="en-US" sz="2800" dirty="0"/>
              <a:t> </a:t>
            </a:r>
            <a:r>
              <a:rPr lang="en-US" sz="2800" dirty="0" err="1"/>
              <a:t>khi</a:t>
            </a:r>
            <a:r>
              <a:rPr lang="en-US" sz="2800" dirty="0"/>
              <a:t> </a:t>
            </a:r>
            <a:r>
              <a:rPr lang="en-US" sz="2800" dirty="0" err="1"/>
              <a:t>ấy</a:t>
            </a:r>
            <a:r>
              <a:rPr lang="en-US" sz="2800" dirty="0"/>
              <a:t> </a:t>
            </a:r>
            <a:r>
              <a:rPr lang="en-US" sz="2800" dirty="0" err="1"/>
              <a:t>không</a:t>
            </a:r>
            <a:r>
              <a:rPr lang="en-US" sz="2800" dirty="0"/>
              <a:t> </a:t>
            </a:r>
            <a:r>
              <a:rPr lang="en-US" sz="2800" dirty="0" err="1"/>
              <a:t>có</a:t>
            </a:r>
            <a:r>
              <a:rPr lang="en-US" sz="2800" dirty="0"/>
              <a:t> </a:t>
            </a:r>
            <a:r>
              <a:rPr lang="en-US" sz="2800" dirty="0" err="1"/>
              <a:t>nhiều</a:t>
            </a:r>
            <a:r>
              <a:rPr lang="en-US" sz="2800" dirty="0"/>
              <a:t> </a:t>
            </a:r>
            <a:r>
              <a:rPr lang="en-US" sz="2800" dirty="0" err="1"/>
              <a:t>người</a:t>
            </a:r>
            <a:r>
              <a:rPr lang="en-US" sz="2800" dirty="0"/>
              <a:t> </a:t>
            </a:r>
            <a:r>
              <a:rPr lang="en-US" sz="2800" dirty="0" err="1"/>
              <a:t>tài</a:t>
            </a:r>
            <a:r>
              <a:rPr lang="en-US" sz="2800" dirty="0"/>
              <a:t>.</a:t>
            </a:r>
          </a:p>
          <a:p>
            <a:r>
              <a:rPr lang="en-US" sz="2800" dirty="0"/>
              <a:t>B. </a:t>
            </a:r>
            <a:r>
              <a:rPr lang="en-US" sz="2800" dirty="0" err="1"/>
              <a:t>Trong</a:t>
            </a:r>
            <a:r>
              <a:rPr lang="en-US" sz="2800" dirty="0"/>
              <a:t> </a:t>
            </a:r>
            <a:r>
              <a:rPr lang="en-US" sz="2800" dirty="0" err="1"/>
              <a:t>hàng</a:t>
            </a:r>
            <a:r>
              <a:rPr lang="en-US" sz="2800" dirty="0"/>
              <a:t> </a:t>
            </a:r>
            <a:r>
              <a:rPr lang="en-US" sz="2800" dirty="0" err="1"/>
              <a:t>ngũ</a:t>
            </a:r>
            <a:r>
              <a:rPr lang="en-US" sz="2800" dirty="0"/>
              <a:t> </a:t>
            </a:r>
            <a:r>
              <a:rPr lang="en-US" sz="2800" dirty="0" err="1"/>
              <a:t>nghĩa</a:t>
            </a:r>
            <a:r>
              <a:rPr lang="en-US" sz="2800" dirty="0"/>
              <a:t> </a:t>
            </a:r>
            <a:r>
              <a:rPr lang="en-US" sz="2800" dirty="0" err="1"/>
              <a:t>quân</a:t>
            </a:r>
            <a:r>
              <a:rPr lang="en-US" sz="2800" dirty="0"/>
              <a:t> </a:t>
            </a:r>
            <a:r>
              <a:rPr lang="en-US" sz="2800" dirty="0" err="1"/>
              <a:t>khi</a:t>
            </a:r>
            <a:r>
              <a:rPr lang="en-US" sz="2800" dirty="0"/>
              <a:t> </a:t>
            </a:r>
            <a:r>
              <a:rPr lang="en-US" sz="2800" dirty="0" err="1"/>
              <a:t>ấy</a:t>
            </a:r>
            <a:r>
              <a:rPr lang="en-US" sz="2800" dirty="0"/>
              <a:t> </a:t>
            </a:r>
            <a:r>
              <a:rPr lang="en-US" sz="2800" dirty="0" err="1"/>
              <a:t>còn</a:t>
            </a:r>
            <a:r>
              <a:rPr lang="en-US" sz="2800" dirty="0"/>
              <a:t> </a:t>
            </a:r>
            <a:r>
              <a:rPr lang="en-US" sz="2800" dirty="0" err="1"/>
              <a:t>rất</a:t>
            </a:r>
            <a:r>
              <a:rPr lang="en-US" sz="2800" dirty="0"/>
              <a:t> </a:t>
            </a:r>
            <a:r>
              <a:rPr lang="en-US" sz="2800" dirty="0" err="1"/>
              <a:t>hiếm</a:t>
            </a:r>
            <a:r>
              <a:rPr lang="en-US" sz="2800" dirty="0"/>
              <a:t> </a:t>
            </a:r>
            <a:r>
              <a:rPr lang="en-US" sz="2800" dirty="0" err="1"/>
              <a:t>người</a:t>
            </a:r>
            <a:r>
              <a:rPr lang="en-US" sz="2800" dirty="0"/>
              <a:t> </a:t>
            </a:r>
            <a:r>
              <a:rPr lang="en-US" sz="2800" dirty="0" err="1"/>
              <a:t>tài</a:t>
            </a:r>
            <a:r>
              <a:rPr lang="en-US" sz="2800" dirty="0"/>
              <a:t> </a:t>
            </a:r>
            <a:r>
              <a:rPr lang="en-US" sz="2800" dirty="0" err="1"/>
              <a:t>giỏi</a:t>
            </a:r>
            <a:r>
              <a:rPr lang="en-US" sz="2800" dirty="0"/>
              <a:t>.</a:t>
            </a:r>
          </a:p>
          <a:p>
            <a:r>
              <a:rPr lang="en-US" sz="2800" dirty="0"/>
              <a:t>C. </a:t>
            </a:r>
            <a:r>
              <a:rPr lang="en-US" sz="2800" dirty="0" err="1"/>
              <a:t>Trong</a:t>
            </a:r>
            <a:r>
              <a:rPr lang="en-US" sz="2800" dirty="0"/>
              <a:t> </a:t>
            </a:r>
            <a:r>
              <a:rPr lang="en-US" sz="2800" dirty="0" err="1"/>
              <a:t>hàng</a:t>
            </a:r>
            <a:r>
              <a:rPr lang="en-US" sz="2800" dirty="0"/>
              <a:t> </a:t>
            </a:r>
            <a:r>
              <a:rPr lang="en-US" sz="2800" dirty="0" err="1"/>
              <a:t>ngũ</a:t>
            </a:r>
            <a:r>
              <a:rPr lang="en-US" sz="2800" dirty="0"/>
              <a:t> </a:t>
            </a:r>
            <a:r>
              <a:rPr lang="en-US" sz="2800" dirty="0" err="1"/>
              <a:t>nghĩa</a:t>
            </a:r>
            <a:r>
              <a:rPr lang="en-US" sz="2800" dirty="0"/>
              <a:t> </a:t>
            </a:r>
            <a:r>
              <a:rPr lang="en-US" sz="2800" dirty="0" err="1"/>
              <a:t>quân</a:t>
            </a:r>
            <a:r>
              <a:rPr lang="en-US" sz="2800" dirty="0"/>
              <a:t> </a:t>
            </a:r>
            <a:r>
              <a:rPr lang="en-US" sz="2800" dirty="0" err="1"/>
              <a:t>khi</a:t>
            </a:r>
            <a:r>
              <a:rPr lang="en-US" sz="2800" dirty="0"/>
              <a:t> </a:t>
            </a:r>
            <a:r>
              <a:rPr lang="en-US" sz="2800" dirty="0" err="1"/>
              <a:t>ấy</a:t>
            </a:r>
            <a:r>
              <a:rPr lang="en-US" sz="2800" dirty="0"/>
              <a:t> </a:t>
            </a:r>
            <a:r>
              <a:rPr lang="en-US" sz="2800" dirty="0" err="1"/>
              <a:t>hiếm</a:t>
            </a:r>
            <a:r>
              <a:rPr lang="en-US" sz="2800" dirty="0"/>
              <a:t> </a:t>
            </a:r>
            <a:r>
              <a:rPr lang="en-US" sz="2800" dirty="0" err="1"/>
              <a:t>người</a:t>
            </a:r>
            <a:r>
              <a:rPr lang="en-US" sz="2800" dirty="0"/>
              <a:t> </a:t>
            </a:r>
            <a:r>
              <a:rPr lang="en-US" sz="2800" dirty="0" err="1"/>
              <a:t>văn</a:t>
            </a:r>
            <a:r>
              <a:rPr lang="en-US" sz="2800" dirty="0"/>
              <a:t> </a:t>
            </a:r>
            <a:r>
              <a:rPr lang="en-US" sz="2800" dirty="0" err="1"/>
              <a:t>võ</a:t>
            </a:r>
            <a:r>
              <a:rPr lang="en-US" sz="2800" dirty="0"/>
              <a:t> </a:t>
            </a:r>
            <a:r>
              <a:rPr lang="en-US" sz="2800" dirty="0" err="1"/>
              <a:t>toàn</a:t>
            </a:r>
            <a:r>
              <a:rPr lang="en-US" sz="2800" dirty="0"/>
              <a:t> </a:t>
            </a:r>
            <a:r>
              <a:rPr lang="en-US" sz="2800" dirty="0" err="1"/>
              <a:t>tài</a:t>
            </a:r>
            <a:r>
              <a:rPr lang="en-US" sz="2800" dirty="0"/>
              <a:t>.</a:t>
            </a:r>
          </a:p>
          <a:p>
            <a:r>
              <a:rPr lang="en-US" sz="2800" dirty="0"/>
              <a:t>D. </a:t>
            </a:r>
            <a:r>
              <a:rPr lang="en-US" sz="2800" dirty="0" err="1"/>
              <a:t>Trong</a:t>
            </a:r>
            <a:r>
              <a:rPr lang="en-US" sz="2800" dirty="0"/>
              <a:t> </a:t>
            </a:r>
            <a:r>
              <a:rPr lang="en-US" sz="2800" dirty="0" err="1"/>
              <a:t>hàng</a:t>
            </a:r>
            <a:r>
              <a:rPr lang="en-US" sz="2800" dirty="0"/>
              <a:t> </a:t>
            </a:r>
            <a:r>
              <a:rPr lang="en-US" sz="2800" dirty="0" err="1"/>
              <a:t>ngũ</a:t>
            </a:r>
            <a:r>
              <a:rPr lang="en-US" sz="2800" dirty="0"/>
              <a:t> </a:t>
            </a:r>
            <a:r>
              <a:rPr lang="en-US" sz="2800" dirty="0" err="1"/>
              <a:t>nghĩa</a:t>
            </a:r>
            <a:r>
              <a:rPr lang="en-US" sz="2800" dirty="0"/>
              <a:t> </a:t>
            </a:r>
            <a:r>
              <a:rPr lang="en-US" sz="2800" dirty="0" err="1"/>
              <a:t>quân</a:t>
            </a:r>
            <a:r>
              <a:rPr lang="en-US" sz="2800" dirty="0"/>
              <a:t> </a:t>
            </a:r>
            <a:r>
              <a:rPr lang="en-US" sz="2800" dirty="0" err="1"/>
              <a:t>khi</a:t>
            </a:r>
            <a:r>
              <a:rPr lang="en-US" sz="2800" dirty="0"/>
              <a:t> </a:t>
            </a:r>
            <a:r>
              <a:rPr lang="en-US" sz="2800" dirty="0" err="1"/>
              <a:t>ấy</a:t>
            </a:r>
            <a:r>
              <a:rPr lang="en-US" sz="2800" dirty="0"/>
              <a:t> </a:t>
            </a:r>
            <a:r>
              <a:rPr lang="en-US" sz="2800" dirty="0" err="1"/>
              <a:t>các</a:t>
            </a:r>
            <a:r>
              <a:rPr lang="en-US" sz="2800" dirty="0"/>
              <a:t> </a:t>
            </a:r>
            <a:r>
              <a:rPr lang="en-US" sz="2800" dirty="0" err="1"/>
              <a:t>hào</a:t>
            </a:r>
            <a:r>
              <a:rPr lang="en-US" sz="2800" dirty="0"/>
              <a:t> </a:t>
            </a:r>
            <a:r>
              <a:rPr lang="en-US" sz="2800" dirty="0" err="1"/>
              <a:t>kiệt</a:t>
            </a:r>
            <a:r>
              <a:rPr lang="en-US" sz="2800" dirty="0"/>
              <a:t> </a:t>
            </a:r>
            <a:r>
              <a:rPr lang="en-US" sz="2800" dirty="0" err="1"/>
              <a:t>đã</a:t>
            </a:r>
            <a:r>
              <a:rPr lang="en-US" sz="2800" dirty="0"/>
              <a:t> </a:t>
            </a:r>
            <a:r>
              <a:rPr lang="en-US" sz="2800" dirty="0" err="1"/>
              <a:t>hy</a:t>
            </a:r>
            <a:r>
              <a:rPr lang="en-US" sz="2800" dirty="0"/>
              <a:t> </a:t>
            </a:r>
            <a:r>
              <a:rPr lang="en-US" sz="2800" dirty="0" err="1"/>
              <a:t>sinh</a:t>
            </a:r>
            <a:r>
              <a:rPr lang="en-US" sz="2800" dirty="0"/>
              <a:t> </a:t>
            </a:r>
            <a:r>
              <a:rPr lang="en-US" sz="2800" dirty="0" err="1"/>
              <a:t>quá</a:t>
            </a:r>
            <a:r>
              <a:rPr lang="en-US" sz="2800" dirty="0"/>
              <a:t> </a:t>
            </a:r>
            <a:r>
              <a:rPr lang="en-US" sz="2800" dirty="0" err="1"/>
              <a:t>nhiều</a:t>
            </a:r>
            <a:r>
              <a:rPr lang="en-US" sz="2800" dirty="0"/>
              <a:t>.</a:t>
            </a:r>
          </a:p>
          <a:p>
            <a:endParaRPr lang="en-US" sz="2800" dirty="0"/>
          </a:p>
        </p:txBody>
      </p:sp>
      <p:sp>
        <p:nvSpPr>
          <p:cNvPr id="3" name="TextBox 2"/>
          <p:cNvSpPr txBox="1"/>
          <p:nvPr/>
        </p:nvSpPr>
        <p:spPr>
          <a:xfrm>
            <a:off x="609600" y="2600980"/>
            <a:ext cx="838200" cy="523220"/>
          </a:xfrm>
          <a:prstGeom prst="rect">
            <a:avLst/>
          </a:prstGeom>
          <a:noFill/>
        </p:spPr>
        <p:txBody>
          <a:bodyPr wrap="square" rtlCol="0">
            <a:spAutoFit/>
          </a:bodyPr>
          <a:lstStyle/>
          <a:p>
            <a:r>
              <a:rPr lang="en-US" sz="2800" b="1" dirty="0" smtClean="0">
                <a:solidFill>
                  <a:srgbClr val="C00000"/>
                </a:solidFill>
              </a:rPr>
              <a:t>B</a:t>
            </a:r>
            <a:endParaRPr lang="en-US" sz="2800" b="1" dirty="0">
              <a:solidFill>
                <a:srgbClr val="C00000"/>
              </a:solidFill>
            </a:endParaRPr>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0"/>
            <a:ext cx="7315200" cy="2677656"/>
          </a:xfrm>
          <a:prstGeom prst="rect">
            <a:avLst/>
          </a:prstGeom>
          <a:noFill/>
        </p:spPr>
        <p:txBody>
          <a:bodyPr wrap="square" rtlCol="0">
            <a:spAutoFit/>
          </a:bodyPr>
          <a:lstStyle/>
          <a:p>
            <a:r>
              <a:rPr lang="en-US" sz="2800" b="1" dirty="0" err="1"/>
              <a:t>Câu</a:t>
            </a:r>
            <a:r>
              <a:rPr lang="en-US" sz="2800" b="1" dirty="0"/>
              <a:t> 4 :</a:t>
            </a:r>
            <a:r>
              <a:rPr lang="en-US" sz="2800" dirty="0"/>
              <a:t> </a:t>
            </a:r>
            <a:r>
              <a:rPr lang="en-US" sz="2800" dirty="0" err="1"/>
              <a:t>Cơ</a:t>
            </a:r>
            <a:r>
              <a:rPr lang="en-US" sz="2800" dirty="0"/>
              <a:t> </a:t>
            </a:r>
            <a:r>
              <a:rPr lang="en-US" sz="2800" dirty="0" err="1"/>
              <a:t>sở</a:t>
            </a:r>
            <a:r>
              <a:rPr lang="en-US" sz="2800" dirty="0"/>
              <a:t> </a:t>
            </a:r>
            <a:r>
              <a:rPr lang="en-US" sz="2800" dirty="0" err="1"/>
              <a:t>nhân</a:t>
            </a:r>
            <a:r>
              <a:rPr lang="en-US" sz="2800" dirty="0"/>
              <a:t> </a:t>
            </a:r>
            <a:r>
              <a:rPr lang="en-US" sz="2800" dirty="0" err="1"/>
              <a:t>nghĩa</a:t>
            </a:r>
            <a:r>
              <a:rPr lang="en-US" sz="2800" dirty="0"/>
              <a:t> </a:t>
            </a:r>
            <a:r>
              <a:rPr lang="en-US" sz="2800" dirty="0" err="1"/>
              <a:t>của</a:t>
            </a:r>
            <a:r>
              <a:rPr lang="en-US" sz="2800" dirty="0"/>
              <a:t> </a:t>
            </a:r>
            <a:r>
              <a:rPr lang="en-US" sz="2800" dirty="0" err="1"/>
              <a:t>bài</a:t>
            </a:r>
            <a:r>
              <a:rPr lang="en-US" sz="2800" dirty="0"/>
              <a:t> </a:t>
            </a:r>
            <a:r>
              <a:rPr lang="en-US" sz="2800" dirty="0" err="1"/>
              <a:t>cáo</a:t>
            </a:r>
            <a:r>
              <a:rPr lang="en-US" sz="2800" dirty="0"/>
              <a:t> </a:t>
            </a:r>
            <a:r>
              <a:rPr lang="en-US" sz="2800" dirty="0" err="1"/>
              <a:t>thể</a:t>
            </a:r>
            <a:r>
              <a:rPr lang="en-US" sz="2800" dirty="0"/>
              <a:t> </a:t>
            </a:r>
            <a:r>
              <a:rPr lang="en-US" sz="2800" dirty="0" err="1"/>
              <a:t>hiện</a:t>
            </a:r>
            <a:r>
              <a:rPr lang="en-US" sz="2800" dirty="0"/>
              <a:t> </a:t>
            </a:r>
            <a:r>
              <a:rPr lang="en-US" sz="2800" dirty="0" err="1"/>
              <a:t>rõ</a:t>
            </a:r>
            <a:r>
              <a:rPr lang="en-US" sz="2800" dirty="0"/>
              <a:t> </a:t>
            </a:r>
            <a:r>
              <a:rPr lang="en-US" sz="2800" dirty="0" err="1"/>
              <a:t>và</a:t>
            </a:r>
            <a:r>
              <a:rPr lang="en-US" sz="2800" dirty="0"/>
              <a:t> </a:t>
            </a:r>
            <a:r>
              <a:rPr lang="en-US" sz="2800" dirty="0" err="1"/>
              <a:t>đầy</a:t>
            </a:r>
            <a:r>
              <a:rPr lang="en-US" sz="2800" dirty="0"/>
              <a:t> </a:t>
            </a:r>
            <a:r>
              <a:rPr lang="en-US" sz="2800" dirty="0" err="1"/>
              <a:t>đủ</a:t>
            </a:r>
            <a:r>
              <a:rPr lang="en-US" sz="2800" dirty="0"/>
              <a:t> ý </a:t>
            </a:r>
            <a:r>
              <a:rPr lang="en-US" sz="2800" dirty="0" err="1"/>
              <a:t>nghĩa</a:t>
            </a:r>
            <a:r>
              <a:rPr lang="en-US" sz="2800" dirty="0"/>
              <a:t> </a:t>
            </a:r>
            <a:r>
              <a:rPr lang="en-US" sz="2800" dirty="0" err="1"/>
              <a:t>nhất</a:t>
            </a:r>
            <a:r>
              <a:rPr lang="en-US" sz="2800" dirty="0"/>
              <a:t> </a:t>
            </a:r>
            <a:r>
              <a:rPr lang="en-US" sz="2800" dirty="0" err="1"/>
              <a:t>trong</a:t>
            </a:r>
            <a:r>
              <a:rPr lang="en-US" sz="2800" dirty="0"/>
              <a:t> </a:t>
            </a:r>
            <a:r>
              <a:rPr lang="en-US" sz="2800" dirty="0" err="1"/>
              <a:t>từ</a:t>
            </a:r>
            <a:r>
              <a:rPr lang="en-US" sz="2800" dirty="0"/>
              <a:t> </a:t>
            </a:r>
            <a:r>
              <a:rPr lang="en-US" sz="2800" dirty="0" err="1"/>
              <a:t>ngữ</a:t>
            </a:r>
            <a:endParaRPr lang="en-US" sz="2800" dirty="0"/>
          </a:p>
          <a:p>
            <a:r>
              <a:rPr lang="en-US" sz="2800" dirty="0"/>
              <a:t>A. </a:t>
            </a:r>
            <a:r>
              <a:rPr lang="en-US" sz="2800" dirty="0" err="1"/>
              <a:t>Điếu</a:t>
            </a:r>
            <a:r>
              <a:rPr lang="en-US" sz="2800" dirty="0"/>
              <a:t> </a:t>
            </a:r>
            <a:r>
              <a:rPr lang="en-US" sz="2800" dirty="0" err="1"/>
              <a:t>dân</a:t>
            </a:r>
            <a:r>
              <a:rPr lang="en-US" sz="2800" dirty="0"/>
              <a:t> </a:t>
            </a:r>
            <a:r>
              <a:rPr lang="en-US" sz="2800" dirty="0" err="1"/>
              <a:t>phạt</a:t>
            </a:r>
            <a:r>
              <a:rPr lang="en-US" sz="2800" dirty="0"/>
              <a:t> </a:t>
            </a:r>
            <a:r>
              <a:rPr lang="en-US" sz="2800" dirty="0" err="1"/>
              <a:t>tội</a:t>
            </a:r>
            <a:endParaRPr lang="en-US" sz="2800" dirty="0"/>
          </a:p>
          <a:p>
            <a:r>
              <a:rPr lang="en-US" sz="2800" dirty="0"/>
              <a:t>B. </a:t>
            </a:r>
            <a:r>
              <a:rPr lang="en-US" sz="2800" dirty="0" err="1"/>
              <a:t>Mưu</a:t>
            </a:r>
            <a:r>
              <a:rPr lang="en-US" sz="2800" dirty="0"/>
              <a:t> </a:t>
            </a:r>
            <a:r>
              <a:rPr lang="en-US" sz="2800" dirty="0" err="1"/>
              <a:t>phạt</a:t>
            </a:r>
            <a:r>
              <a:rPr lang="en-US" sz="2800" dirty="0"/>
              <a:t> </a:t>
            </a:r>
            <a:r>
              <a:rPr lang="en-US" sz="2800" dirty="0" err="1"/>
              <a:t>tâm</a:t>
            </a:r>
            <a:r>
              <a:rPr lang="en-US" sz="2800" dirty="0"/>
              <a:t> </a:t>
            </a:r>
            <a:r>
              <a:rPr lang="en-US" sz="2800" dirty="0" err="1"/>
              <a:t>công</a:t>
            </a:r>
            <a:endParaRPr lang="en-US" sz="2800" dirty="0"/>
          </a:p>
          <a:p>
            <a:r>
              <a:rPr lang="en-US" sz="2800" dirty="0"/>
              <a:t>C. </a:t>
            </a:r>
            <a:r>
              <a:rPr lang="en-US" sz="2800" dirty="0" err="1"/>
              <a:t>Mở</a:t>
            </a:r>
            <a:r>
              <a:rPr lang="en-US" sz="2800" dirty="0"/>
              <a:t> </a:t>
            </a:r>
            <a:r>
              <a:rPr lang="en-US" sz="2800" dirty="0" err="1"/>
              <a:t>đường</a:t>
            </a:r>
            <a:r>
              <a:rPr lang="en-US" sz="2800" dirty="0"/>
              <a:t> </a:t>
            </a:r>
            <a:r>
              <a:rPr lang="en-US" sz="2800" dirty="0" err="1"/>
              <a:t>hiếu</a:t>
            </a:r>
            <a:r>
              <a:rPr lang="en-US" sz="2800" dirty="0"/>
              <a:t> </a:t>
            </a:r>
            <a:r>
              <a:rPr lang="en-US" sz="2800" dirty="0" err="1"/>
              <a:t>sinh</a:t>
            </a:r>
            <a:endParaRPr lang="en-US" sz="2800" dirty="0"/>
          </a:p>
          <a:p>
            <a:r>
              <a:rPr lang="en-US" sz="2800" dirty="0"/>
              <a:t>D. </a:t>
            </a:r>
            <a:r>
              <a:rPr lang="en-US" sz="2800" dirty="0" err="1"/>
              <a:t>Đại</a:t>
            </a:r>
            <a:r>
              <a:rPr lang="en-US" sz="2800" dirty="0"/>
              <a:t> </a:t>
            </a:r>
            <a:r>
              <a:rPr lang="en-US" sz="2800" dirty="0" err="1"/>
              <a:t>nghĩa</a:t>
            </a:r>
            <a:r>
              <a:rPr lang="en-US" sz="2800" dirty="0"/>
              <a:t>, </a:t>
            </a:r>
            <a:r>
              <a:rPr lang="en-US" sz="2800" dirty="0" err="1"/>
              <a:t>chí</a:t>
            </a:r>
            <a:r>
              <a:rPr lang="en-US" sz="2800" dirty="0"/>
              <a:t> </a:t>
            </a:r>
            <a:r>
              <a:rPr lang="en-US" sz="2800" dirty="0" err="1"/>
              <a:t>nhân</a:t>
            </a:r>
            <a:r>
              <a:rPr lang="en-US" sz="2800" dirty="0"/>
              <a:t>.</a:t>
            </a:r>
          </a:p>
        </p:txBody>
      </p:sp>
      <p:sp>
        <p:nvSpPr>
          <p:cNvPr id="3" name="TextBox 2"/>
          <p:cNvSpPr txBox="1"/>
          <p:nvPr/>
        </p:nvSpPr>
        <p:spPr>
          <a:xfrm>
            <a:off x="685800" y="2895600"/>
            <a:ext cx="762000" cy="523220"/>
          </a:xfrm>
          <a:prstGeom prst="rect">
            <a:avLst/>
          </a:prstGeom>
          <a:noFill/>
        </p:spPr>
        <p:txBody>
          <a:bodyPr wrap="square" rtlCol="0">
            <a:spAutoFit/>
          </a:bodyPr>
          <a:lstStyle/>
          <a:p>
            <a:r>
              <a:rPr lang="en-US" sz="2800" b="1" dirty="0" smtClean="0">
                <a:solidFill>
                  <a:srgbClr val="FF0000"/>
                </a:solidFill>
              </a:rPr>
              <a:t>D</a:t>
            </a:r>
            <a:endParaRPr lang="en-US" sz="2800" b="1" dirty="0">
              <a:solidFill>
                <a:srgbClr val="FF0000"/>
              </a:solidFill>
            </a:endParaRPr>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62000"/>
            <a:ext cx="6705600" cy="4401205"/>
          </a:xfrm>
          <a:prstGeom prst="rect">
            <a:avLst/>
          </a:prstGeom>
          <a:noFill/>
        </p:spPr>
        <p:txBody>
          <a:bodyPr wrap="square" rtlCol="0">
            <a:spAutoFit/>
          </a:bodyPr>
          <a:lstStyle/>
          <a:p>
            <a:r>
              <a:rPr lang="en-US" sz="2800" b="1" dirty="0" err="1"/>
              <a:t>Câu</a:t>
            </a:r>
            <a:r>
              <a:rPr lang="en-US" sz="2800" b="1" dirty="0"/>
              <a:t> 5 : </a:t>
            </a:r>
            <a:r>
              <a:rPr lang="en-US" sz="2800" dirty="0" err="1"/>
              <a:t>Trong</a:t>
            </a:r>
            <a:r>
              <a:rPr lang="en-US" sz="2800" dirty="0"/>
              <a:t> </a:t>
            </a:r>
            <a:r>
              <a:rPr lang="en-US" sz="2800" dirty="0" err="1"/>
              <a:t>bài</a:t>
            </a:r>
            <a:r>
              <a:rPr lang="en-US" sz="2800" dirty="0"/>
              <a:t> </a:t>
            </a:r>
            <a:r>
              <a:rPr lang="en-US" sz="2800" b="1" i="1" dirty="0" err="1"/>
              <a:t>Đại</a:t>
            </a:r>
            <a:r>
              <a:rPr lang="en-US" sz="2800" b="1" i="1" dirty="0"/>
              <a:t> </a:t>
            </a:r>
            <a:r>
              <a:rPr lang="en-US" sz="2800" b="1" i="1" dirty="0" err="1"/>
              <a:t>cáo</a:t>
            </a:r>
            <a:r>
              <a:rPr lang="en-US" sz="2800" b="1" i="1" dirty="0"/>
              <a:t> </a:t>
            </a:r>
            <a:r>
              <a:rPr lang="en-US" sz="2800" b="1" i="1" dirty="0" err="1"/>
              <a:t>bình</a:t>
            </a:r>
            <a:r>
              <a:rPr lang="en-US" sz="2800" b="1" i="1" dirty="0"/>
              <a:t> </a:t>
            </a:r>
            <a:r>
              <a:rPr lang="en-US" sz="2800" b="1" i="1" dirty="0" err="1"/>
              <a:t>Ngô</a:t>
            </a:r>
            <a:r>
              <a:rPr lang="en-US" sz="2800" dirty="0"/>
              <a:t> , </a:t>
            </a:r>
            <a:r>
              <a:rPr lang="en-US" sz="2800" dirty="0" err="1"/>
              <a:t>có</a:t>
            </a:r>
            <a:r>
              <a:rPr lang="en-US" sz="2800" dirty="0"/>
              <a:t> </a:t>
            </a:r>
            <a:r>
              <a:rPr lang="en-US" sz="2800" dirty="0" err="1"/>
              <a:t>đến</a:t>
            </a:r>
            <a:r>
              <a:rPr lang="en-US" sz="2800" dirty="0"/>
              <a:t> </a:t>
            </a:r>
            <a:r>
              <a:rPr lang="en-US" sz="2800" dirty="0" err="1"/>
              <a:t>tám</a:t>
            </a:r>
            <a:r>
              <a:rPr lang="en-US" sz="2800" dirty="0"/>
              <a:t> </a:t>
            </a:r>
            <a:r>
              <a:rPr lang="en-US" sz="2800" dirty="0" err="1"/>
              <a:t>lần</a:t>
            </a:r>
            <a:r>
              <a:rPr lang="en-US" sz="2800" dirty="0"/>
              <a:t> </a:t>
            </a:r>
            <a:r>
              <a:rPr lang="en-US" sz="2800" dirty="0" err="1"/>
              <a:t>tác</a:t>
            </a:r>
            <a:r>
              <a:rPr lang="en-US" sz="2800" dirty="0"/>
              <a:t> </a:t>
            </a:r>
            <a:r>
              <a:rPr lang="en-US" sz="2800" dirty="0" err="1"/>
              <a:t>giả</a:t>
            </a:r>
            <a:r>
              <a:rPr lang="en-US" sz="2800" dirty="0"/>
              <a:t> </a:t>
            </a:r>
            <a:r>
              <a:rPr lang="en-US" sz="2800" dirty="0" err="1"/>
              <a:t>sử</a:t>
            </a:r>
            <a:r>
              <a:rPr lang="en-US" sz="2800" dirty="0"/>
              <a:t> </a:t>
            </a:r>
            <a:r>
              <a:rPr lang="en-US" sz="2800" dirty="0" err="1"/>
              <a:t>dụng</a:t>
            </a:r>
            <a:r>
              <a:rPr lang="en-US" sz="2800" dirty="0"/>
              <a:t> </a:t>
            </a:r>
            <a:r>
              <a:rPr lang="en-US" sz="2800" dirty="0" err="1"/>
              <a:t>các</a:t>
            </a:r>
            <a:r>
              <a:rPr lang="en-US" sz="2800" dirty="0"/>
              <a:t> </a:t>
            </a:r>
            <a:r>
              <a:rPr lang="en-US" sz="2800" dirty="0" err="1"/>
              <a:t>từ</a:t>
            </a:r>
            <a:r>
              <a:rPr lang="en-US" sz="2800" dirty="0"/>
              <a:t> </a:t>
            </a:r>
            <a:r>
              <a:rPr lang="en-US" sz="2800" dirty="0" err="1"/>
              <a:t>ngữ</a:t>
            </a:r>
            <a:r>
              <a:rPr lang="en-US" sz="2800" dirty="0"/>
              <a:t> </a:t>
            </a:r>
            <a:r>
              <a:rPr lang="en-US" sz="2800" dirty="0" err="1"/>
              <a:t>tách</a:t>
            </a:r>
            <a:r>
              <a:rPr lang="en-US" sz="2800" dirty="0"/>
              <a:t> </a:t>
            </a:r>
            <a:r>
              <a:rPr lang="en-US" sz="2800" dirty="0" err="1"/>
              <a:t>dòng</a:t>
            </a:r>
            <a:r>
              <a:rPr lang="en-US" sz="2800" dirty="0"/>
              <a:t> </a:t>
            </a:r>
            <a:r>
              <a:rPr lang="en-US" sz="2800" dirty="0" err="1"/>
              <a:t>riêng</a:t>
            </a:r>
            <a:r>
              <a:rPr lang="en-US" sz="2800" dirty="0"/>
              <a:t> </a:t>
            </a:r>
            <a:r>
              <a:rPr lang="en-US" sz="2800" dirty="0" err="1"/>
              <a:t>như</a:t>
            </a:r>
            <a:r>
              <a:rPr lang="en-US" sz="2800" dirty="0"/>
              <a:t> </a:t>
            </a:r>
            <a:r>
              <a:rPr lang="en-US" sz="2800" dirty="0" err="1"/>
              <a:t>một</a:t>
            </a:r>
            <a:r>
              <a:rPr lang="en-US" sz="2800" dirty="0"/>
              <a:t> </a:t>
            </a:r>
            <a:r>
              <a:rPr lang="en-US" sz="2800" dirty="0" err="1"/>
              <a:t>kiểu</a:t>
            </a:r>
            <a:r>
              <a:rPr lang="en-US" sz="2800" dirty="0"/>
              <a:t> </a:t>
            </a:r>
            <a:r>
              <a:rPr lang="en-US" sz="2800" dirty="0" err="1"/>
              <a:t>câu</a:t>
            </a:r>
            <a:r>
              <a:rPr lang="en-US" sz="2800" dirty="0"/>
              <a:t> </a:t>
            </a:r>
            <a:r>
              <a:rPr lang="en-US" sz="2800" dirty="0" err="1"/>
              <a:t>văn</a:t>
            </a:r>
            <a:r>
              <a:rPr lang="en-US" sz="2800" dirty="0"/>
              <a:t> </a:t>
            </a:r>
            <a:r>
              <a:rPr lang="en-US" sz="2800" dirty="0" err="1"/>
              <a:t>đặc</a:t>
            </a:r>
            <a:r>
              <a:rPr lang="en-US" sz="2800" dirty="0"/>
              <a:t> </a:t>
            </a:r>
            <a:r>
              <a:rPr lang="en-US" sz="2800" dirty="0" err="1"/>
              <a:t>biệt</a:t>
            </a:r>
            <a:r>
              <a:rPr lang="en-US" sz="2800" dirty="0"/>
              <a:t>: </a:t>
            </a:r>
            <a:r>
              <a:rPr lang="en-US" sz="2800" dirty="0" err="1"/>
              <a:t>T</a:t>
            </a:r>
            <a:r>
              <a:rPr lang="en-US" sz="2800" b="1" i="1" dirty="0" err="1"/>
              <a:t>ừng</a:t>
            </a:r>
            <a:r>
              <a:rPr lang="en-US" sz="2800" b="1" i="1" dirty="0"/>
              <a:t> </a:t>
            </a:r>
            <a:r>
              <a:rPr lang="en-US" sz="2800" b="1" i="1" dirty="0" err="1"/>
              <a:t>nghe</a:t>
            </a:r>
            <a:r>
              <a:rPr lang="en-US" sz="2800" b="1" i="1" dirty="0"/>
              <a:t>, </a:t>
            </a:r>
            <a:r>
              <a:rPr lang="en-US" sz="2800" b="1" i="1" dirty="0" err="1"/>
              <a:t>vậy</a:t>
            </a:r>
            <a:r>
              <a:rPr lang="en-US" sz="2800" b="1" i="1" dirty="0"/>
              <a:t> </a:t>
            </a:r>
            <a:r>
              <a:rPr lang="en-US" sz="2800" b="1" i="1" dirty="0" err="1"/>
              <a:t>nên</a:t>
            </a:r>
            <a:r>
              <a:rPr lang="en-US" sz="2800" b="1" i="1" dirty="0"/>
              <a:t>, </a:t>
            </a:r>
            <a:r>
              <a:rPr lang="en-US" sz="2800" b="1" i="1" dirty="0" err="1"/>
              <a:t>vừa</a:t>
            </a:r>
            <a:r>
              <a:rPr lang="en-US" sz="2800" b="1" i="1" dirty="0"/>
              <a:t> </a:t>
            </a:r>
            <a:r>
              <a:rPr lang="en-US" sz="2800" b="1" i="1" dirty="0" err="1"/>
              <a:t>rồi</a:t>
            </a:r>
            <a:r>
              <a:rPr lang="en-US" sz="2800" b="1" i="1" dirty="0"/>
              <a:t>, ta </a:t>
            </a:r>
            <a:r>
              <a:rPr lang="en-US" sz="2800" b="1" i="1" dirty="0" err="1"/>
              <a:t>đây</a:t>
            </a:r>
            <a:r>
              <a:rPr lang="en-US" sz="2800" b="1" i="1" dirty="0"/>
              <a:t>, </a:t>
            </a:r>
            <a:r>
              <a:rPr lang="en-US" sz="2800" b="1" i="1" dirty="0" err="1"/>
              <a:t>lại</a:t>
            </a:r>
            <a:r>
              <a:rPr lang="en-US" sz="2800" b="1" i="1" dirty="0"/>
              <a:t> </a:t>
            </a:r>
            <a:r>
              <a:rPr lang="en-US" sz="2800" b="1" i="1" dirty="0" err="1"/>
              <a:t>ngặt</a:t>
            </a:r>
            <a:r>
              <a:rPr lang="en-US" sz="2800" b="1" i="1" dirty="0"/>
              <a:t> </a:t>
            </a:r>
            <a:r>
              <a:rPr lang="en-US" sz="2800" b="1" i="1" dirty="0" err="1"/>
              <a:t>vì</a:t>
            </a:r>
            <a:r>
              <a:rPr lang="en-US" sz="2800" b="1" i="1" dirty="0"/>
              <a:t>, </a:t>
            </a:r>
            <a:r>
              <a:rPr lang="en-US" sz="2800" b="1" i="1" dirty="0" err="1"/>
              <a:t>thế</a:t>
            </a:r>
            <a:r>
              <a:rPr lang="en-US" sz="2800" b="1" i="1" dirty="0"/>
              <a:t> </a:t>
            </a:r>
            <a:r>
              <a:rPr lang="en-US" sz="2800" b="1" i="1" dirty="0" err="1"/>
              <a:t>mà</a:t>
            </a:r>
            <a:r>
              <a:rPr lang="en-US" sz="2800" b="1" i="1" dirty="0"/>
              <a:t>, </a:t>
            </a:r>
            <a:r>
              <a:rPr lang="en-US" sz="2800" b="1" i="1" dirty="0" err="1"/>
              <a:t>trọn</a:t>
            </a:r>
            <a:r>
              <a:rPr lang="en-US" sz="2800" b="1" i="1" dirty="0"/>
              <a:t> hay, </a:t>
            </a:r>
            <a:r>
              <a:rPr lang="en-US" sz="2800" b="1" i="1" dirty="0" err="1"/>
              <a:t>bởi</a:t>
            </a:r>
            <a:r>
              <a:rPr lang="en-US" sz="2800" b="1" i="1" dirty="0"/>
              <a:t> </a:t>
            </a:r>
            <a:r>
              <a:rPr lang="en-US" sz="2800" b="1" i="1" dirty="0" err="1"/>
              <a:t>thế</a:t>
            </a:r>
            <a:r>
              <a:rPr lang="en-US" sz="2800" b="1" i="1" dirty="0"/>
              <a:t>.</a:t>
            </a:r>
            <a:r>
              <a:rPr lang="en-US" sz="2800" dirty="0"/>
              <a:t> </a:t>
            </a:r>
            <a:r>
              <a:rPr lang="en-US" sz="2800" dirty="0" err="1"/>
              <a:t>Cách</a:t>
            </a:r>
            <a:r>
              <a:rPr lang="en-US" sz="2800" dirty="0"/>
              <a:t> </a:t>
            </a:r>
            <a:r>
              <a:rPr lang="en-US" sz="2800" dirty="0" err="1"/>
              <a:t>sử</a:t>
            </a:r>
            <a:r>
              <a:rPr lang="en-US" sz="2800" dirty="0"/>
              <a:t> </a:t>
            </a:r>
            <a:r>
              <a:rPr lang="en-US" sz="2800" dirty="0" err="1"/>
              <a:t>dụng</a:t>
            </a:r>
            <a:r>
              <a:rPr lang="en-US" sz="2800" dirty="0"/>
              <a:t> </a:t>
            </a:r>
            <a:r>
              <a:rPr lang="en-US" sz="2800" dirty="0" err="1"/>
              <a:t>loại</a:t>
            </a:r>
            <a:r>
              <a:rPr lang="en-US" sz="2800" dirty="0"/>
              <a:t> </a:t>
            </a:r>
            <a:r>
              <a:rPr lang="en-US" sz="2800" dirty="0" err="1"/>
              <a:t>câu</a:t>
            </a:r>
            <a:r>
              <a:rPr lang="en-US" sz="2800" dirty="0"/>
              <a:t> </a:t>
            </a:r>
            <a:r>
              <a:rPr lang="en-US" sz="2800" dirty="0" err="1"/>
              <a:t>văn</a:t>
            </a:r>
            <a:r>
              <a:rPr lang="en-US" sz="2800" dirty="0"/>
              <a:t> </a:t>
            </a:r>
            <a:r>
              <a:rPr lang="en-US" sz="2800" dirty="0" err="1"/>
              <a:t>như</a:t>
            </a:r>
            <a:r>
              <a:rPr lang="en-US" sz="2800" dirty="0"/>
              <a:t> </a:t>
            </a:r>
            <a:r>
              <a:rPr lang="en-US" sz="2800" dirty="0" err="1"/>
              <a:t>vậy</a:t>
            </a:r>
            <a:r>
              <a:rPr lang="en-US" sz="2800" dirty="0"/>
              <a:t>, </a:t>
            </a:r>
            <a:r>
              <a:rPr lang="en-US" sz="2800" dirty="0" err="1"/>
              <a:t>chủ</a:t>
            </a:r>
            <a:r>
              <a:rPr lang="en-US" sz="2800" dirty="0"/>
              <a:t> </a:t>
            </a:r>
            <a:r>
              <a:rPr lang="en-US" sz="2800" dirty="0" err="1"/>
              <a:t>yếu</a:t>
            </a:r>
            <a:r>
              <a:rPr lang="en-US" sz="2800" dirty="0"/>
              <a:t> </a:t>
            </a:r>
            <a:r>
              <a:rPr lang="en-US" sz="2800" dirty="0" err="1"/>
              <a:t>có</a:t>
            </a:r>
            <a:r>
              <a:rPr lang="en-US" sz="2800" dirty="0"/>
              <a:t> </a:t>
            </a:r>
            <a:r>
              <a:rPr lang="en-US" sz="2800" dirty="0" err="1"/>
              <a:t>tác</a:t>
            </a:r>
            <a:r>
              <a:rPr lang="en-US" sz="2800" dirty="0"/>
              <a:t> </a:t>
            </a:r>
            <a:r>
              <a:rPr lang="en-US" sz="2800" dirty="0" err="1"/>
              <a:t>dụng</a:t>
            </a:r>
            <a:r>
              <a:rPr lang="en-US" sz="2800" dirty="0"/>
              <a:t> </a:t>
            </a:r>
            <a:r>
              <a:rPr lang="en-US" sz="2800" dirty="0" err="1"/>
              <a:t>gì</a:t>
            </a:r>
            <a:r>
              <a:rPr lang="en-US" sz="2800" dirty="0"/>
              <a:t>?</a:t>
            </a:r>
          </a:p>
          <a:p>
            <a:r>
              <a:rPr lang="en-US" sz="2800" dirty="0"/>
              <a:t>A. </a:t>
            </a:r>
            <a:r>
              <a:rPr lang="en-US" sz="2800" dirty="0" err="1"/>
              <a:t>Tách</a:t>
            </a:r>
            <a:r>
              <a:rPr lang="en-US" sz="2800" dirty="0"/>
              <a:t> </a:t>
            </a:r>
            <a:r>
              <a:rPr lang="en-US" sz="2800" dirty="0" err="1"/>
              <a:t>đoạn</a:t>
            </a:r>
            <a:endParaRPr lang="en-US" sz="2800" dirty="0"/>
          </a:p>
          <a:p>
            <a:r>
              <a:rPr lang="en-US" sz="2800" dirty="0"/>
              <a:t>B. </a:t>
            </a:r>
            <a:r>
              <a:rPr lang="en-US" sz="2800" dirty="0" err="1"/>
              <a:t>Chuyển</a:t>
            </a:r>
            <a:r>
              <a:rPr lang="en-US" sz="2800" dirty="0"/>
              <a:t> </a:t>
            </a:r>
            <a:r>
              <a:rPr lang="en-US" sz="2800" dirty="0" err="1"/>
              <a:t>tiếp</a:t>
            </a:r>
            <a:endParaRPr lang="en-US" sz="2800" dirty="0"/>
          </a:p>
          <a:p>
            <a:r>
              <a:rPr lang="en-US" sz="2800" dirty="0"/>
              <a:t>C. </a:t>
            </a:r>
            <a:r>
              <a:rPr lang="en-US" sz="2800" dirty="0" err="1"/>
              <a:t>Tạo</a:t>
            </a:r>
            <a:r>
              <a:rPr lang="en-US" sz="2800" dirty="0"/>
              <a:t> </a:t>
            </a:r>
            <a:r>
              <a:rPr lang="en-US" sz="2800" dirty="0" err="1"/>
              <a:t>sự</a:t>
            </a:r>
            <a:r>
              <a:rPr lang="en-US" sz="2800" dirty="0"/>
              <a:t> </a:t>
            </a:r>
            <a:r>
              <a:rPr lang="en-US" sz="2800" dirty="0" err="1"/>
              <a:t>khúc</a:t>
            </a:r>
            <a:r>
              <a:rPr lang="en-US" sz="2800" dirty="0"/>
              <a:t> </a:t>
            </a:r>
            <a:r>
              <a:rPr lang="en-US" sz="2800" dirty="0" err="1"/>
              <a:t>chiết</a:t>
            </a:r>
            <a:r>
              <a:rPr lang="en-US" sz="2800" dirty="0"/>
              <a:t>, </a:t>
            </a:r>
            <a:r>
              <a:rPr lang="en-US" sz="2800" dirty="0" err="1"/>
              <a:t>mạch</a:t>
            </a:r>
            <a:r>
              <a:rPr lang="en-US" sz="2800" dirty="0"/>
              <a:t> </a:t>
            </a:r>
            <a:r>
              <a:rPr lang="en-US" sz="2800" dirty="0" err="1"/>
              <a:t>lạc</a:t>
            </a:r>
            <a:r>
              <a:rPr lang="en-US" sz="2800" dirty="0"/>
              <a:t> </a:t>
            </a:r>
            <a:r>
              <a:rPr lang="en-US" sz="2800" dirty="0" err="1"/>
              <a:t>cho</a:t>
            </a:r>
            <a:r>
              <a:rPr lang="en-US" sz="2800" dirty="0"/>
              <a:t> </a:t>
            </a:r>
            <a:r>
              <a:rPr lang="en-US" sz="2800" dirty="0" err="1"/>
              <a:t>văn</a:t>
            </a:r>
            <a:r>
              <a:rPr lang="en-US" sz="2800" dirty="0"/>
              <a:t> </a:t>
            </a:r>
            <a:r>
              <a:rPr lang="en-US" sz="2800" dirty="0" err="1"/>
              <a:t>bản</a:t>
            </a:r>
            <a:endParaRPr lang="en-US" sz="2800" dirty="0"/>
          </a:p>
          <a:p>
            <a:r>
              <a:rPr lang="en-US" sz="2800" dirty="0"/>
              <a:t>D. </a:t>
            </a:r>
            <a:r>
              <a:rPr lang="en-US" sz="2800" dirty="0" err="1"/>
              <a:t>Liên</a:t>
            </a:r>
            <a:r>
              <a:rPr lang="en-US" sz="2800" dirty="0"/>
              <a:t> </a:t>
            </a:r>
            <a:r>
              <a:rPr lang="en-US" sz="2800" dirty="0" err="1"/>
              <a:t>kết</a:t>
            </a:r>
            <a:endParaRPr lang="en-US" sz="2800" dirty="0"/>
          </a:p>
        </p:txBody>
      </p:sp>
      <p:sp>
        <p:nvSpPr>
          <p:cNvPr id="3" name="TextBox 2"/>
          <p:cNvSpPr txBox="1"/>
          <p:nvPr/>
        </p:nvSpPr>
        <p:spPr>
          <a:xfrm>
            <a:off x="914400" y="4191000"/>
            <a:ext cx="1371600" cy="523220"/>
          </a:xfrm>
          <a:prstGeom prst="rect">
            <a:avLst/>
          </a:prstGeom>
          <a:noFill/>
        </p:spPr>
        <p:txBody>
          <a:bodyPr wrap="square" rtlCol="0">
            <a:spAutoFit/>
          </a:bodyPr>
          <a:lstStyle/>
          <a:p>
            <a:r>
              <a:rPr lang="en-US" sz="2800" b="1" dirty="0" smtClean="0">
                <a:solidFill>
                  <a:srgbClr val="FF0000"/>
                </a:solidFill>
              </a:rPr>
              <a:t>C</a:t>
            </a:r>
            <a:endParaRPr lang="en-US" sz="2800" b="1" dirty="0">
              <a:solidFill>
                <a:srgbClr val="FF0000"/>
              </a:solidFill>
            </a:endParaRPr>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752600"/>
            <a:ext cx="8077200" cy="2308324"/>
          </a:xfrm>
          <a:prstGeom prst="rect">
            <a:avLst/>
          </a:prstGeom>
          <a:solidFill>
            <a:schemeClr val="accent3">
              <a:lumMod val="20000"/>
              <a:lumOff val="80000"/>
            </a:schemeClr>
          </a:solidFill>
        </p:spPr>
        <p:txBody>
          <a:bodyPr wrap="square" rtlCol="0">
            <a:spAutoFit/>
          </a:bodyPr>
          <a:lstStyle/>
          <a:p>
            <a:r>
              <a:rPr lang="af-ZA" sz="3600" dirty="0">
                <a:latin typeface="Times New Roman" pitchFamily="18" charset="0"/>
                <a:cs typeface="Times New Roman" pitchFamily="18" charset="0"/>
              </a:rPr>
              <a:t>Từ hình tượng Lê Lợi trong bài Cáo, viết một văn ngắn</a:t>
            </a:r>
            <a:r>
              <a:rPr lang="af-ZA" sz="3600" b="1" dirty="0">
                <a:latin typeface="Times New Roman" pitchFamily="18" charset="0"/>
                <a:cs typeface="Times New Roman" pitchFamily="18" charset="0"/>
              </a:rPr>
              <a:t> (5 đến 7 dòng) </a:t>
            </a:r>
            <a:r>
              <a:rPr lang="af-ZA" sz="3600" dirty="0">
                <a:latin typeface="Times New Roman" pitchFamily="18" charset="0"/>
                <a:cs typeface="Times New Roman" pitchFamily="18" charset="0"/>
              </a:rPr>
              <a:t>trình bày suy nghĩ của em về tinh thần trách nhiệm của mỗi người trong cuộc sống hiện nay.</a:t>
            </a:r>
            <a:endParaRPr lang="en-US" sz="3600" dirty="0">
              <a:latin typeface="Times New Roman" pitchFamily="18" charset="0"/>
              <a:cs typeface="Times New Roman" pitchFamily="18" charset="0"/>
            </a:endParaRPr>
          </a:p>
        </p:txBody>
      </p:sp>
      <p:sp>
        <p:nvSpPr>
          <p:cNvPr id="3" name="TextBox 2"/>
          <p:cNvSpPr txBox="1"/>
          <p:nvPr/>
        </p:nvSpPr>
        <p:spPr>
          <a:xfrm>
            <a:off x="990600" y="457200"/>
            <a:ext cx="5334000" cy="707886"/>
          </a:xfrm>
          <a:prstGeom prst="rect">
            <a:avLst/>
          </a:prstGeom>
          <a:noFill/>
        </p:spPr>
        <p:txBody>
          <a:bodyPr wrap="square" rtlCol="0">
            <a:spAutoFit/>
          </a:bodyPr>
          <a:lstStyle/>
          <a:p>
            <a:r>
              <a:rPr lang="en-US" sz="4000" b="1" dirty="0" err="1" smtClean="0">
                <a:solidFill>
                  <a:srgbClr val="FFC000"/>
                </a:solidFill>
              </a:rPr>
              <a:t>Vận</a:t>
            </a:r>
            <a:r>
              <a:rPr lang="en-US" sz="4000" b="1" dirty="0" smtClean="0">
                <a:solidFill>
                  <a:srgbClr val="FFC000"/>
                </a:solidFill>
              </a:rPr>
              <a:t> </a:t>
            </a:r>
            <a:r>
              <a:rPr lang="en-US" sz="4000" b="1" dirty="0" err="1" smtClean="0">
                <a:solidFill>
                  <a:srgbClr val="FFC000"/>
                </a:solidFill>
              </a:rPr>
              <a:t>dụng</a:t>
            </a:r>
            <a:r>
              <a:rPr lang="en-US" sz="4000" b="1" dirty="0" smtClean="0">
                <a:solidFill>
                  <a:srgbClr val="FFC000"/>
                </a:solidFill>
              </a:rPr>
              <a:t>:</a:t>
            </a:r>
            <a:endParaRPr lang="en-US" sz="4000" b="1" dirty="0">
              <a:solidFill>
                <a:srgbClr val="FFC000"/>
              </a:solidFill>
            </a:endParaRPr>
          </a:p>
        </p:txBody>
      </p:sp>
    </p:spTree>
    <p:extLst>
      <p:ext uri="{BB962C8B-B14F-4D97-AF65-F5344CB8AC3E}">
        <p14:creationId xmlns:p14="http://schemas.microsoft.com/office/powerpoint/2010/main" val="1341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49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400" dirty="0">
                <a:solidFill>
                  <a:prstClr val="white"/>
                </a:solidFill>
              </a:rPr>
              <a:t>AI NHANH HƠN</a:t>
            </a:r>
          </a:p>
        </p:txBody>
      </p:sp>
      <p:sp>
        <p:nvSpPr>
          <p:cNvPr id="4" name="Rectangle 3"/>
          <p:cNvSpPr/>
          <p:nvPr/>
        </p:nvSpPr>
        <p:spPr>
          <a:xfrm>
            <a:off x="107506" y="3339131"/>
            <a:ext cx="7416824"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a:r>
              <a:rPr lang="en-US" sz="2400" dirty="0">
                <a:solidFill>
                  <a:prstClr val="black"/>
                </a:solidFill>
                <a:latin typeface="Times New Roman" pitchFamily="18" charset="0"/>
                <a:cs typeface="Times New Roman" pitchFamily="18" charset="0"/>
              </a:rPr>
              <a:t>CÂU 3: </a:t>
            </a:r>
            <a:r>
              <a:rPr lang="en-US" sz="2400" dirty="0" err="1">
                <a:solidFill>
                  <a:prstClr val="black"/>
                </a:solidFill>
                <a:latin typeface="Times New Roman" pitchFamily="18" charset="0"/>
                <a:cs typeface="Times New Roman" pitchFamily="18" charset="0"/>
              </a:rPr>
              <a:t>Đây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tập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nổi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tiếng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chữ</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Hán</a:t>
            </a:r>
            <a:endParaRPr lang="en-US" sz="2400" dirty="0" smtClean="0">
              <a:solidFill>
                <a:prstClr val="black"/>
              </a:solidFill>
              <a:latin typeface="Times New Roman" pitchFamily="18" charset="0"/>
              <a:cs typeface="Times New Roman" pitchFamily="18" charset="0"/>
            </a:endParaRPr>
          </a:p>
          <a:p>
            <a:pPr algn="ct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Nguyễn</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Trãi</a:t>
            </a:r>
            <a:r>
              <a:rPr lang="en-US" sz="2400" dirty="0" smtClean="0">
                <a:solidFill>
                  <a:prstClr val="black"/>
                </a:solidFill>
                <a:latin typeface="Times New Roman" pitchFamily="18" charset="0"/>
                <a:cs typeface="Times New Roman" pitchFamily="18" charset="0"/>
              </a:rPr>
              <a:t>…</a:t>
            </a:r>
          </a:p>
          <a:p>
            <a:pPr algn="ctr"/>
            <a:endParaRPr lang="en-US" sz="2400" dirty="0">
              <a:solidFill>
                <a:prstClr val="black"/>
              </a:solidFill>
              <a:latin typeface="Times New Roman" pitchFamily="18" charset="0"/>
              <a:cs typeface="Times New Roman" pitchFamily="18" charset="0"/>
            </a:endParaRP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2375758" y="5061195"/>
            <a:ext cx="2880320" cy="989771"/>
          </a:xfrm>
        </p:spPr>
        <p:txBody>
          <a:bodyPr>
            <a:normAutofit/>
          </a:bodyPr>
          <a:lstStyle/>
          <a:p>
            <a:pPr lvl="0">
              <a:spcBef>
                <a:spcPts val="0"/>
              </a:spcBef>
            </a:pPr>
            <a:r>
              <a:rPr lang="en-US" sz="2400" dirty="0" err="1" smtClean="0">
                <a:solidFill>
                  <a:srgbClr val="FF0000"/>
                </a:solidFill>
                <a:latin typeface="Times New Roman" pitchFamily="18" charset="0"/>
                <a:cs typeface="Times New Roman" pitchFamily="18" charset="0"/>
              </a:rPr>
              <a:t>Ức</a:t>
            </a:r>
            <a:r>
              <a:rPr lang="en-US" sz="2400" dirty="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Trai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tập</a:t>
            </a:r>
            <a:endParaRPr lang="en-US" sz="24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38286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400" dirty="0">
                <a:solidFill>
                  <a:prstClr val="white"/>
                </a:solidFill>
              </a:rPr>
              <a:t>AI NHANH HƠN</a:t>
            </a:r>
          </a:p>
        </p:txBody>
      </p:sp>
      <p:sp>
        <p:nvSpPr>
          <p:cNvPr id="4" name="Rectangle 3"/>
          <p:cNvSpPr/>
          <p:nvPr/>
        </p:nvSpPr>
        <p:spPr>
          <a:xfrm>
            <a:off x="107506" y="3339131"/>
            <a:ext cx="7416824"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defTabSz="914198" latinLnBrk="1"/>
            <a:r>
              <a:rPr lang="en-US" sz="2400" dirty="0">
                <a:solidFill>
                  <a:prstClr val="black"/>
                </a:solidFill>
                <a:latin typeface="Times New Roman" pitchFamily="18" charset="0"/>
                <a:cs typeface="Times New Roman" pitchFamily="18" charset="0"/>
              </a:rPr>
              <a:t>CÂU 4: </a:t>
            </a:r>
            <a:r>
              <a:rPr lang="en-US" sz="2400" dirty="0" err="1">
                <a:solidFill>
                  <a:prstClr val="black"/>
                </a:solidFill>
                <a:latin typeface="Times New Roman" pitchFamily="18" charset="0"/>
                <a:cs typeface="Times New Roman" pitchFamily="18" charset="0"/>
              </a:rPr>
              <a:t>Cuốn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Nguyễn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cuốn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địa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cổ</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Việt</a:t>
            </a:r>
            <a:r>
              <a:rPr lang="en-US" sz="2400" dirty="0">
                <a:solidFill>
                  <a:prstClr val="black"/>
                </a:solidFill>
                <a:latin typeface="Times New Roman" pitchFamily="18" charset="0"/>
                <a:cs typeface="Times New Roman" pitchFamily="18" charset="0"/>
              </a:rPr>
              <a:t> Nam</a:t>
            </a:r>
          </a:p>
          <a:p>
            <a:pPr algn="ctr" defTabSz="914198" latinLnBrk="1"/>
            <a:endParaRPr lang="en-US" sz="2400" dirty="0">
              <a:solidFill>
                <a:prstClr val="black"/>
              </a:solidFill>
              <a:latin typeface="Times New Roman" pitchFamily="18" charset="0"/>
              <a:cs typeface="Times New Roman" pitchFamily="18" charset="0"/>
            </a:endParaRP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2375758" y="4869174"/>
            <a:ext cx="2880320" cy="864093"/>
          </a:xfrm>
        </p:spPr>
        <p:txBody>
          <a:bodyPr>
            <a:normAutofit/>
          </a:bodyPr>
          <a:lstStyle/>
          <a:p>
            <a:pPr lvl="0">
              <a:spcBef>
                <a:spcPts val="0"/>
              </a:spcBef>
            </a:pPr>
            <a:r>
              <a:rPr lang="en-US" sz="2400" dirty="0" err="1" smtClean="0">
                <a:solidFill>
                  <a:srgbClr val="FF0000"/>
                </a:solidFill>
                <a:latin typeface="Times New Roman" pitchFamily="18" charset="0"/>
                <a:cs typeface="Times New Roman" pitchFamily="18" charset="0"/>
              </a:rPr>
              <a:t>Dư</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địa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chí</a:t>
            </a:r>
            <a:endParaRPr lang="en-US" sz="24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254238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400" dirty="0">
                <a:solidFill>
                  <a:prstClr val="white"/>
                </a:solidFill>
              </a:rPr>
              <a:t>AI NHANH HƠN</a:t>
            </a:r>
          </a:p>
        </p:txBody>
      </p:sp>
      <p:sp>
        <p:nvSpPr>
          <p:cNvPr id="4" name="Rectangle 3"/>
          <p:cNvSpPr/>
          <p:nvPr/>
        </p:nvSpPr>
        <p:spPr>
          <a:xfrm>
            <a:off x="467544" y="3288911"/>
            <a:ext cx="8517198"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r>
              <a:rPr lang="en-US" sz="2400" dirty="0">
                <a:solidFill>
                  <a:prstClr val="black"/>
                </a:solidFill>
                <a:latin typeface="Times New Roman" pitchFamily="18" charset="0"/>
                <a:cs typeface="Times New Roman" pitchFamily="18" charset="0"/>
              </a:rPr>
              <a:t>CÂU 5: </a:t>
            </a:r>
            <a:r>
              <a:rPr lang="en-US" sz="2400" dirty="0" err="1">
                <a:solidFill>
                  <a:prstClr val="black"/>
                </a:solidFill>
                <a:latin typeface="Times New Roman" pitchFamily="18" charset="0"/>
                <a:cs typeface="Times New Roman" pitchFamily="18" charset="0"/>
              </a:rPr>
              <a:t>Lời</a:t>
            </a:r>
            <a:r>
              <a:rPr lang="en-US" sz="2400" dirty="0">
                <a:solidFill>
                  <a:prstClr val="black"/>
                </a:solidFill>
                <a:latin typeface="Times New Roman" pitchFamily="18" charset="0"/>
                <a:cs typeface="Times New Roman" pitchFamily="18" charset="0"/>
              </a:rPr>
              <a:t> cha </a:t>
            </a:r>
            <a:r>
              <a:rPr lang="en-US" sz="2400" dirty="0" err="1">
                <a:solidFill>
                  <a:prstClr val="black"/>
                </a:solidFill>
                <a:latin typeface="Times New Roman" pitchFamily="18" charset="0"/>
                <a:cs typeface="Times New Roman" pitchFamily="18" charset="0"/>
              </a:rPr>
              <a:t>dặn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khắc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mối</a:t>
            </a:r>
            <a:r>
              <a:rPr lang="en-US" sz="24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lòng</a:t>
            </a:r>
            <a:endParaRPr lang="en-US" sz="2400" dirty="0" smtClean="0">
              <a:solidFill>
                <a:prstClr val="black"/>
              </a:solidFill>
              <a:latin typeface="Times New Roman" pitchFamily="18" charset="0"/>
              <a:cs typeface="Times New Roman" pitchFamily="18" charset="0"/>
            </a:endParaRPr>
          </a:p>
          <a:p>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Nguyễn</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Trãi</a:t>
            </a:r>
            <a:endParaRPr lang="en-US" sz="2400" dirty="0">
              <a:solidFill>
                <a:prstClr val="black"/>
              </a:solidFill>
              <a:latin typeface="Times New Roman" pitchFamily="18" charset="0"/>
              <a:cs typeface="Times New Roman" pitchFamily="18" charset="0"/>
            </a:endParaRP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4427986" y="4293110"/>
            <a:ext cx="2880320" cy="1230235"/>
          </a:xfrm>
        </p:spPr>
        <p:txBody>
          <a:bodyPr>
            <a:normAutofit/>
          </a:bodyPr>
          <a:lstStyle/>
          <a:p>
            <a:pPr lvl="0">
              <a:spcBef>
                <a:spcPts val="0"/>
              </a:spcBef>
            </a:pPr>
            <a:r>
              <a:rPr lang="en-US" sz="2400" dirty="0" err="1" smtClean="0">
                <a:solidFill>
                  <a:srgbClr val="FF0000"/>
                </a:solidFill>
                <a:latin typeface="Times New Roman" pitchFamily="18" charset="0"/>
                <a:cs typeface="Times New Roman" pitchFamily="18" charset="0"/>
              </a:rPr>
              <a:t>Nợ</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nước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thù</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nhà</a:t>
            </a:r>
            <a:endParaRPr lang="en-US" sz="2400" dirty="0" smtClean="0">
              <a:solidFill>
                <a:srgbClr val="FF0000"/>
              </a:solidFill>
              <a:latin typeface="Times New Roman" pitchFamily="18" charset="0"/>
              <a:cs typeface="Times New Roman" pitchFamily="18" charset="0"/>
            </a:endParaRPr>
          </a:p>
          <a:p>
            <a:pPr lvl="0">
              <a:spcBef>
                <a:spcPts val="0"/>
              </a:spcBef>
            </a:pPr>
            <a:endParaRPr lang="en-US" sz="2400" dirty="0" smtClean="0">
              <a:solidFill>
                <a:prstClr val="black"/>
              </a:solidFill>
              <a:latin typeface="Times New Roman" pitchFamily="18" charset="0"/>
              <a:cs typeface="Times New Roman" pitchFamily="18" charset="0"/>
            </a:endParaRPr>
          </a:p>
          <a:p>
            <a:pPr lvl="0">
              <a:spcBef>
                <a:spcPts val="0"/>
              </a:spcBef>
            </a:pPr>
            <a:endParaRPr lang="en-US" sz="2400" dirty="0" smtClean="0">
              <a:solidFill>
                <a:prstClr val="black"/>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8634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4"/>
            <a:ext cx="9144000" cy="7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000" dirty="0">
                <a:solidFill>
                  <a:prstClr val="white"/>
                </a:solidFill>
              </a:rPr>
              <a:t>         ĐẠI CÁO BÌNH NGÔ – PHẦN 1- TÁC GIẢ NGUYỄN TRÃI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155809"/>
            <a:ext cx="2222376" cy="2963168"/>
          </a:xfrm>
          <a:prstGeom prst="rect">
            <a:avLst/>
          </a:prstGeom>
        </p:spPr>
      </p:pic>
      <p:sp>
        <p:nvSpPr>
          <p:cNvPr id="3" name="Rectangle 2"/>
          <p:cNvSpPr/>
          <p:nvPr/>
        </p:nvSpPr>
        <p:spPr>
          <a:xfrm>
            <a:off x="3419872" y="1316765"/>
            <a:ext cx="2880320"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latinLnBrk="1"/>
            <a:r>
              <a:rPr lang="en-US" sz="2400" dirty="0">
                <a:solidFill>
                  <a:prstClr val="white"/>
                </a:solidFill>
              </a:rPr>
              <a:t>AI NHANH HƠN</a:t>
            </a:r>
          </a:p>
        </p:txBody>
      </p:sp>
      <p:sp>
        <p:nvSpPr>
          <p:cNvPr id="4" name="Rectangle 3"/>
          <p:cNvSpPr/>
          <p:nvPr/>
        </p:nvSpPr>
        <p:spPr>
          <a:xfrm>
            <a:off x="107506" y="3339131"/>
            <a:ext cx="7416824" cy="2711820"/>
          </a:xfrm>
          <a:prstGeom prst="rect">
            <a:avLst/>
          </a:prstGeom>
          <a:ln/>
        </p:spPr>
        <p:style>
          <a:lnRef idx="2">
            <a:schemeClr val="accent1"/>
          </a:lnRef>
          <a:fillRef idx="1">
            <a:schemeClr val="lt1"/>
          </a:fillRef>
          <a:effectRef idx="0">
            <a:schemeClr val="accent1"/>
          </a:effectRef>
          <a:fontRef idx="minor">
            <a:schemeClr val="dk1"/>
          </a:fontRef>
        </p:style>
        <p:txBody>
          <a:bodyPr lIns="91422" tIns="45711" rIns="91422" bIns="45711" rtlCol="0" anchor="ctr"/>
          <a:lstStyle/>
          <a:p>
            <a:pPr algn="ctr" defTabSz="914198" latinLnBrk="1"/>
            <a:r>
              <a:rPr lang="en-US" sz="2400" dirty="0">
                <a:solidFill>
                  <a:prstClr val="black"/>
                </a:solidFill>
                <a:latin typeface="Times New Roman" pitchFamily="18" charset="0"/>
                <a:cs typeface="Times New Roman" pitchFamily="18" charset="0"/>
              </a:rPr>
              <a:t>CÂU 6: </a:t>
            </a:r>
            <a:r>
              <a:rPr lang="en-US" sz="2400" dirty="0" err="1">
                <a:solidFill>
                  <a:prstClr val="black"/>
                </a:solidFill>
                <a:latin typeface="Times New Roman" pitchFamily="18" charset="0"/>
                <a:cs typeface="Times New Roman" pitchFamily="18" charset="0"/>
              </a:rPr>
              <a:t>Quê</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gốc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Nguyễn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p>
        </p:txBody>
      </p:sp>
      <p:sp>
        <p:nvSpPr>
          <p:cNvPr id="5" name="Text Placeholder 4"/>
          <p:cNvSpPr>
            <a:spLocks noGrp="1"/>
          </p:cNvSpPr>
          <p:nvPr>
            <p:ph type="body" sz="quarter" idx="10"/>
          </p:nvPr>
        </p:nvSpPr>
        <p:spPr/>
        <p:txBody>
          <a:bodyPr>
            <a:normAutofit/>
          </a:bodyPr>
          <a:lstStyle/>
          <a:p>
            <a:endParaRPr lang="vi-VN"/>
          </a:p>
        </p:txBody>
      </p:sp>
      <p:sp>
        <p:nvSpPr>
          <p:cNvPr id="7" name="Text Placeholder 4"/>
          <p:cNvSpPr>
            <a:spLocks noGrp="1"/>
          </p:cNvSpPr>
          <p:nvPr>
            <p:ph type="body" sz="quarter" idx="11"/>
          </p:nvPr>
        </p:nvSpPr>
        <p:spPr>
          <a:xfrm>
            <a:off x="4932040" y="4197085"/>
            <a:ext cx="2880320" cy="960104"/>
          </a:xfrm>
        </p:spPr>
        <p:txBody>
          <a:bodyPr>
            <a:normAutofit/>
          </a:bodyPr>
          <a:lstStyle/>
          <a:p>
            <a:pPr lvl="0">
              <a:spcBef>
                <a:spcPts val="0"/>
              </a:spcBef>
            </a:pPr>
            <a:r>
              <a:rPr lang="en-US" sz="2400" dirty="0" err="1" smtClean="0">
                <a:solidFill>
                  <a:srgbClr val="FF0000"/>
                </a:solidFill>
                <a:latin typeface="Times New Roman" pitchFamily="18" charset="0"/>
                <a:cs typeface="Times New Roman" pitchFamily="18" charset="0"/>
              </a:rPr>
              <a:t>Hải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Dương</a:t>
            </a:r>
            <a:endParaRPr lang="en-US" sz="2400" dirty="0">
              <a:solidFill>
                <a:srgbClr val="FF0000"/>
              </a:solidFill>
              <a:latin typeface="Times New Roman" pitchFamily="18" charset="0"/>
              <a:cs typeface="Times New Roman" pitchFamily="18" charset="0"/>
            </a:endParaRPr>
          </a:p>
          <a:p>
            <a:endParaRPr lang="vi-VN" dirty="0"/>
          </a:p>
        </p:txBody>
      </p:sp>
    </p:spTree>
    <p:extLst>
      <p:ext uri="{BB962C8B-B14F-4D97-AF65-F5344CB8AC3E}">
        <p14:creationId xmlns:p14="http://schemas.microsoft.com/office/powerpoint/2010/main" val="37015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Lst>
</file>

<file path=ppt/tags/tag3.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Lst>
</file>

<file path=ppt/tags/tag4.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Lst>
</file>

<file path=ppt/tags/tag5.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Lst>
</file>

<file path=ppt/tags/tag6.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Lst>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Break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TotalTime>
  <Words>3235</Words>
  <Application>Microsoft Office PowerPoint</Application>
  <PresentationFormat>On-screen Show (4:3)</PresentationFormat>
  <Paragraphs>418</Paragraphs>
  <Slides>54</Slides>
  <Notes>25</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54</vt:i4>
      </vt:variant>
    </vt:vector>
  </HeadingPairs>
  <TitlesOfParts>
    <vt:vector size="64" baseType="lpstr">
      <vt:lpstr>Office Theme</vt:lpstr>
      <vt:lpstr>Section Break Slide Master</vt:lpstr>
      <vt:lpstr>Angles</vt:lpstr>
      <vt:lpstr>1_Angles</vt:lpstr>
      <vt:lpstr>1_Office Theme</vt:lpstr>
      <vt:lpstr>2_Office Theme</vt:lpstr>
      <vt:lpstr>3_Office Theme</vt:lpstr>
      <vt:lpstr>4_Office Theme</vt:lpstr>
      <vt:lpstr>Equation.KSEE3</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42</cp:revision>
  <dcterms:created xsi:type="dcterms:W3CDTF">2022-08-13T10:08:51Z</dcterms:created>
  <dcterms:modified xsi:type="dcterms:W3CDTF">2022-08-17T09:08:21Z</dcterms:modified>
</cp:coreProperties>
</file>