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6"/>
  </p:notesMasterIdLst>
  <p:sldIdLst>
    <p:sldId id="267" r:id="rId6"/>
    <p:sldId id="264" r:id="rId7"/>
    <p:sldId id="256" r:id="rId8"/>
    <p:sldId id="262" r:id="rId9"/>
    <p:sldId id="263" r:id="rId10"/>
    <p:sldId id="261" r:id="rId11"/>
    <p:sldId id="266" r:id="rId12"/>
    <p:sldId id="348" r:id="rId13"/>
    <p:sldId id="268" r:id="rId14"/>
    <p:sldId id="271" r:id="rId15"/>
    <p:sldId id="273" r:id="rId16"/>
    <p:sldId id="274" r:id="rId17"/>
    <p:sldId id="338" r:id="rId18"/>
    <p:sldId id="332" r:id="rId19"/>
    <p:sldId id="335" r:id="rId20"/>
    <p:sldId id="339" r:id="rId21"/>
    <p:sldId id="340" r:id="rId22"/>
    <p:sldId id="337" r:id="rId23"/>
    <p:sldId id="343" r:id="rId24"/>
    <p:sldId id="344" r:id="rId25"/>
    <p:sldId id="345" r:id="rId26"/>
    <p:sldId id="347" r:id="rId27"/>
    <p:sldId id="349" r:id="rId28"/>
    <p:sldId id="350" r:id="rId29"/>
    <p:sldId id="352" r:id="rId30"/>
    <p:sldId id="354" r:id="rId31"/>
    <p:sldId id="353" r:id="rId32"/>
    <p:sldId id="356" r:id="rId33"/>
    <p:sldId id="357" r:id="rId34"/>
    <p:sldId id="26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6A2F38-4317-4FE7-B773-1F941B4D78DD}" v="4" dt="2022-08-25T04:35:15.907"/>
    <p1510:client id="{E55186DA-0296-4A0C-AE47-18C9E4FEA71A}" v="291" dt="2022-08-25T04:31:50.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4" autoAdjust="0"/>
    <p:restoredTop sz="94660"/>
  </p:normalViewPr>
  <p:slideViewPr>
    <p:cSldViewPr snapToGrid="0">
      <p:cViewPr varScale="1">
        <p:scale>
          <a:sx n="91" d="100"/>
          <a:sy n="91" d="100"/>
        </p:scale>
        <p:origin x="77" y="3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Thị Mai Phương" userId="ead0621c-ce69-41c5-959c-04401ab4bf7a" providerId="ADAL" clId="{E36A2F38-4317-4FE7-B773-1F941B4D78DD}"/>
    <pc:docChg chg="modSld">
      <pc:chgData name="Nguyễn Thị Mai Phương" userId="ead0621c-ce69-41c5-959c-04401ab4bf7a" providerId="ADAL" clId="{E36A2F38-4317-4FE7-B773-1F941B4D78DD}" dt="2022-08-25T04:35:15.903" v="3" actId="113"/>
      <pc:docMkLst>
        <pc:docMk/>
      </pc:docMkLst>
      <pc:sldChg chg="modTransition">
        <pc:chgData name="Nguyễn Thị Mai Phương" userId="ead0621c-ce69-41c5-959c-04401ab4bf7a" providerId="ADAL" clId="{E36A2F38-4317-4FE7-B773-1F941B4D78DD}" dt="2022-08-25T04:32:54.393" v="0"/>
        <pc:sldMkLst>
          <pc:docMk/>
          <pc:sldMk cId="661948980" sldId="256"/>
        </pc:sldMkLst>
      </pc:sldChg>
      <pc:sldChg chg="modTransition">
        <pc:chgData name="Nguyễn Thị Mai Phương" userId="ead0621c-ce69-41c5-959c-04401ab4bf7a" providerId="ADAL" clId="{E36A2F38-4317-4FE7-B773-1F941B4D78DD}" dt="2022-08-25T04:32:54.393" v="0"/>
        <pc:sldMkLst>
          <pc:docMk/>
          <pc:sldMk cId="929486852" sldId="261"/>
        </pc:sldMkLst>
      </pc:sldChg>
      <pc:sldChg chg="modTransition">
        <pc:chgData name="Nguyễn Thị Mai Phương" userId="ead0621c-ce69-41c5-959c-04401ab4bf7a" providerId="ADAL" clId="{E36A2F38-4317-4FE7-B773-1F941B4D78DD}" dt="2022-08-25T04:32:54.393" v="0"/>
        <pc:sldMkLst>
          <pc:docMk/>
          <pc:sldMk cId="2714183624" sldId="262"/>
        </pc:sldMkLst>
      </pc:sldChg>
      <pc:sldChg chg="modTransition">
        <pc:chgData name="Nguyễn Thị Mai Phương" userId="ead0621c-ce69-41c5-959c-04401ab4bf7a" providerId="ADAL" clId="{E36A2F38-4317-4FE7-B773-1F941B4D78DD}" dt="2022-08-25T04:32:54.393" v="0"/>
        <pc:sldMkLst>
          <pc:docMk/>
          <pc:sldMk cId="3767631465" sldId="263"/>
        </pc:sldMkLst>
      </pc:sldChg>
      <pc:sldChg chg="modTransition">
        <pc:chgData name="Nguyễn Thị Mai Phương" userId="ead0621c-ce69-41c5-959c-04401ab4bf7a" providerId="ADAL" clId="{E36A2F38-4317-4FE7-B773-1F941B4D78DD}" dt="2022-08-25T04:32:54.393" v="0"/>
        <pc:sldMkLst>
          <pc:docMk/>
          <pc:sldMk cId="1642067059" sldId="264"/>
        </pc:sldMkLst>
      </pc:sldChg>
      <pc:sldChg chg="modTransition">
        <pc:chgData name="Nguyễn Thị Mai Phương" userId="ead0621c-ce69-41c5-959c-04401ab4bf7a" providerId="ADAL" clId="{E36A2F38-4317-4FE7-B773-1F941B4D78DD}" dt="2022-08-25T04:32:54.393" v="0"/>
        <pc:sldMkLst>
          <pc:docMk/>
          <pc:sldMk cId="2757687864" sldId="266"/>
        </pc:sldMkLst>
      </pc:sldChg>
      <pc:sldChg chg="modTransition">
        <pc:chgData name="Nguyễn Thị Mai Phương" userId="ead0621c-ce69-41c5-959c-04401ab4bf7a" providerId="ADAL" clId="{E36A2F38-4317-4FE7-B773-1F941B4D78DD}" dt="2022-08-25T04:32:54.393" v="0"/>
        <pc:sldMkLst>
          <pc:docMk/>
          <pc:sldMk cId="1665589298" sldId="267"/>
        </pc:sldMkLst>
      </pc:sldChg>
      <pc:sldChg chg="modSp modTransition">
        <pc:chgData name="Nguyễn Thị Mai Phương" userId="ead0621c-ce69-41c5-959c-04401ab4bf7a" providerId="ADAL" clId="{E36A2F38-4317-4FE7-B773-1F941B4D78DD}" dt="2022-08-25T04:35:15.903" v="3" actId="113"/>
        <pc:sldMkLst>
          <pc:docMk/>
          <pc:sldMk cId="3011547605" sldId="268"/>
        </pc:sldMkLst>
        <pc:spChg chg="mod">
          <ac:chgData name="Nguyễn Thị Mai Phương" userId="ead0621c-ce69-41c5-959c-04401ab4bf7a" providerId="ADAL" clId="{E36A2F38-4317-4FE7-B773-1F941B4D78DD}" dt="2022-08-25T04:35:15.903" v="3" actId="113"/>
          <ac:spMkLst>
            <pc:docMk/>
            <pc:sldMk cId="3011547605" sldId="268"/>
            <ac:spMk id="3" creationId="{8E4D3E7D-1E78-5269-D67A-DF84E2A6C572}"/>
          </ac:spMkLst>
        </pc:spChg>
      </pc:sldChg>
      <pc:sldChg chg="modTransition">
        <pc:chgData name="Nguyễn Thị Mai Phương" userId="ead0621c-ce69-41c5-959c-04401ab4bf7a" providerId="ADAL" clId="{E36A2F38-4317-4FE7-B773-1F941B4D78DD}" dt="2022-08-25T04:32:54.393" v="0"/>
        <pc:sldMkLst>
          <pc:docMk/>
          <pc:sldMk cId="1974017832" sldId="269"/>
        </pc:sldMkLst>
      </pc:sldChg>
      <pc:sldChg chg="modTransition">
        <pc:chgData name="Nguyễn Thị Mai Phương" userId="ead0621c-ce69-41c5-959c-04401ab4bf7a" providerId="ADAL" clId="{E36A2F38-4317-4FE7-B773-1F941B4D78DD}" dt="2022-08-25T04:32:54.393" v="0"/>
        <pc:sldMkLst>
          <pc:docMk/>
          <pc:sldMk cId="861174393" sldId="271"/>
        </pc:sldMkLst>
      </pc:sldChg>
      <pc:sldChg chg="modTransition">
        <pc:chgData name="Nguyễn Thị Mai Phương" userId="ead0621c-ce69-41c5-959c-04401ab4bf7a" providerId="ADAL" clId="{E36A2F38-4317-4FE7-B773-1F941B4D78DD}" dt="2022-08-25T04:32:54.393" v="0"/>
        <pc:sldMkLst>
          <pc:docMk/>
          <pc:sldMk cId="4112034716" sldId="273"/>
        </pc:sldMkLst>
      </pc:sldChg>
      <pc:sldChg chg="modTransition">
        <pc:chgData name="Nguyễn Thị Mai Phương" userId="ead0621c-ce69-41c5-959c-04401ab4bf7a" providerId="ADAL" clId="{E36A2F38-4317-4FE7-B773-1F941B4D78DD}" dt="2022-08-25T04:32:54.393" v="0"/>
        <pc:sldMkLst>
          <pc:docMk/>
          <pc:sldMk cId="4121061731" sldId="274"/>
        </pc:sldMkLst>
      </pc:sldChg>
      <pc:sldChg chg="modTransition">
        <pc:chgData name="Nguyễn Thị Mai Phương" userId="ead0621c-ce69-41c5-959c-04401ab4bf7a" providerId="ADAL" clId="{E36A2F38-4317-4FE7-B773-1F941B4D78DD}" dt="2022-08-25T04:32:54.393" v="0"/>
        <pc:sldMkLst>
          <pc:docMk/>
          <pc:sldMk cId="2576855602" sldId="332"/>
        </pc:sldMkLst>
      </pc:sldChg>
      <pc:sldChg chg="modTransition">
        <pc:chgData name="Nguyễn Thị Mai Phương" userId="ead0621c-ce69-41c5-959c-04401ab4bf7a" providerId="ADAL" clId="{E36A2F38-4317-4FE7-B773-1F941B4D78DD}" dt="2022-08-25T04:32:54.393" v="0"/>
        <pc:sldMkLst>
          <pc:docMk/>
          <pc:sldMk cId="1495696472" sldId="335"/>
        </pc:sldMkLst>
      </pc:sldChg>
      <pc:sldChg chg="modTransition">
        <pc:chgData name="Nguyễn Thị Mai Phương" userId="ead0621c-ce69-41c5-959c-04401ab4bf7a" providerId="ADAL" clId="{E36A2F38-4317-4FE7-B773-1F941B4D78DD}" dt="2022-08-25T04:32:54.393" v="0"/>
        <pc:sldMkLst>
          <pc:docMk/>
          <pc:sldMk cId="3012814929" sldId="337"/>
        </pc:sldMkLst>
      </pc:sldChg>
      <pc:sldChg chg="modTransition">
        <pc:chgData name="Nguyễn Thị Mai Phương" userId="ead0621c-ce69-41c5-959c-04401ab4bf7a" providerId="ADAL" clId="{E36A2F38-4317-4FE7-B773-1F941B4D78DD}" dt="2022-08-25T04:32:54.393" v="0"/>
        <pc:sldMkLst>
          <pc:docMk/>
          <pc:sldMk cId="3877476835" sldId="338"/>
        </pc:sldMkLst>
      </pc:sldChg>
      <pc:sldChg chg="modTransition">
        <pc:chgData name="Nguyễn Thị Mai Phương" userId="ead0621c-ce69-41c5-959c-04401ab4bf7a" providerId="ADAL" clId="{E36A2F38-4317-4FE7-B773-1F941B4D78DD}" dt="2022-08-25T04:32:54.393" v="0"/>
        <pc:sldMkLst>
          <pc:docMk/>
          <pc:sldMk cId="436460450" sldId="339"/>
        </pc:sldMkLst>
      </pc:sldChg>
      <pc:sldChg chg="modTransition">
        <pc:chgData name="Nguyễn Thị Mai Phương" userId="ead0621c-ce69-41c5-959c-04401ab4bf7a" providerId="ADAL" clId="{E36A2F38-4317-4FE7-B773-1F941B4D78DD}" dt="2022-08-25T04:32:54.393" v="0"/>
        <pc:sldMkLst>
          <pc:docMk/>
          <pc:sldMk cId="751687334" sldId="340"/>
        </pc:sldMkLst>
      </pc:sldChg>
      <pc:sldChg chg="modTransition modAnim">
        <pc:chgData name="Nguyễn Thị Mai Phương" userId="ead0621c-ce69-41c5-959c-04401ab4bf7a" providerId="ADAL" clId="{E36A2F38-4317-4FE7-B773-1F941B4D78DD}" dt="2022-08-25T04:34:07.972" v="1"/>
        <pc:sldMkLst>
          <pc:docMk/>
          <pc:sldMk cId="3081845565" sldId="343"/>
        </pc:sldMkLst>
      </pc:sldChg>
      <pc:sldChg chg="modTransition">
        <pc:chgData name="Nguyễn Thị Mai Phương" userId="ead0621c-ce69-41c5-959c-04401ab4bf7a" providerId="ADAL" clId="{E36A2F38-4317-4FE7-B773-1F941B4D78DD}" dt="2022-08-25T04:32:54.393" v="0"/>
        <pc:sldMkLst>
          <pc:docMk/>
          <pc:sldMk cId="295913579" sldId="344"/>
        </pc:sldMkLst>
      </pc:sldChg>
      <pc:sldChg chg="modTransition">
        <pc:chgData name="Nguyễn Thị Mai Phương" userId="ead0621c-ce69-41c5-959c-04401ab4bf7a" providerId="ADAL" clId="{E36A2F38-4317-4FE7-B773-1F941B4D78DD}" dt="2022-08-25T04:32:54.393" v="0"/>
        <pc:sldMkLst>
          <pc:docMk/>
          <pc:sldMk cId="1376420972" sldId="345"/>
        </pc:sldMkLst>
      </pc:sldChg>
      <pc:sldChg chg="modTransition">
        <pc:chgData name="Nguyễn Thị Mai Phương" userId="ead0621c-ce69-41c5-959c-04401ab4bf7a" providerId="ADAL" clId="{E36A2F38-4317-4FE7-B773-1F941B4D78DD}" dt="2022-08-25T04:32:54.393" v="0"/>
        <pc:sldMkLst>
          <pc:docMk/>
          <pc:sldMk cId="1897553565" sldId="347"/>
        </pc:sldMkLst>
      </pc:sldChg>
      <pc:sldChg chg="modTransition">
        <pc:chgData name="Nguyễn Thị Mai Phương" userId="ead0621c-ce69-41c5-959c-04401ab4bf7a" providerId="ADAL" clId="{E36A2F38-4317-4FE7-B773-1F941B4D78DD}" dt="2022-08-25T04:32:54.393" v="0"/>
        <pc:sldMkLst>
          <pc:docMk/>
          <pc:sldMk cId="3561771511" sldId="348"/>
        </pc:sldMkLst>
      </pc:sldChg>
      <pc:sldChg chg="modTransition">
        <pc:chgData name="Nguyễn Thị Mai Phương" userId="ead0621c-ce69-41c5-959c-04401ab4bf7a" providerId="ADAL" clId="{E36A2F38-4317-4FE7-B773-1F941B4D78DD}" dt="2022-08-25T04:32:54.393" v="0"/>
        <pc:sldMkLst>
          <pc:docMk/>
          <pc:sldMk cId="423358295" sldId="349"/>
        </pc:sldMkLst>
      </pc:sldChg>
      <pc:sldChg chg="modTransition">
        <pc:chgData name="Nguyễn Thị Mai Phương" userId="ead0621c-ce69-41c5-959c-04401ab4bf7a" providerId="ADAL" clId="{E36A2F38-4317-4FE7-B773-1F941B4D78DD}" dt="2022-08-25T04:32:54.393" v="0"/>
        <pc:sldMkLst>
          <pc:docMk/>
          <pc:sldMk cId="2347457014" sldId="350"/>
        </pc:sldMkLst>
      </pc:sldChg>
      <pc:sldChg chg="modTransition">
        <pc:chgData name="Nguyễn Thị Mai Phương" userId="ead0621c-ce69-41c5-959c-04401ab4bf7a" providerId="ADAL" clId="{E36A2F38-4317-4FE7-B773-1F941B4D78DD}" dt="2022-08-25T04:32:54.393" v="0"/>
        <pc:sldMkLst>
          <pc:docMk/>
          <pc:sldMk cId="1964162441" sldId="352"/>
        </pc:sldMkLst>
      </pc:sldChg>
      <pc:sldChg chg="modTransition">
        <pc:chgData name="Nguyễn Thị Mai Phương" userId="ead0621c-ce69-41c5-959c-04401ab4bf7a" providerId="ADAL" clId="{E36A2F38-4317-4FE7-B773-1F941B4D78DD}" dt="2022-08-25T04:32:54.393" v="0"/>
        <pc:sldMkLst>
          <pc:docMk/>
          <pc:sldMk cId="2365172667" sldId="353"/>
        </pc:sldMkLst>
      </pc:sldChg>
      <pc:sldChg chg="modTransition">
        <pc:chgData name="Nguyễn Thị Mai Phương" userId="ead0621c-ce69-41c5-959c-04401ab4bf7a" providerId="ADAL" clId="{E36A2F38-4317-4FE7-B773-1F941B4D78DD}" dt="2022-08-25T04:32:54.393" v="0"/>
        <pc:sldMkLst>
          <pc:docMk/>
          <pc:sldMk cId="3369461265" sldId="354"/>
        </pc:sldMkLst>
      </pc:sldChg>
      <pc:sldChg chg="modTransition">
        <pc:chgData name="Nguyễn Thị Mai Phương" userId="ead0621c-ce69-41c5-959c-04401ab4bf7a" providerId="ADAL" clId="{E36A2F38-4317-4FE7-B773-1F941B4D78DD}" dt="2022-08-25T04:32:54.393" v="0"/>
        <pc:sldMkLst>
          <pc:docMk/>
          <pc:sldMk cId="537457870" sldId="356"/>
        </pc:sldMkLst>
      </pc:sldChg>
      <pc:sldChg chg="modTransition">
        <pc:chgData name="Nguyễn Thị Mai Phương" userId="ead0621c-ce69-41c5-959c-04401ab4bf7a" providerId="ADAL" clId="{E36A2F38-4317-4FE7-B773-1F941B4D78DD}" dt="2022-08-25T04:32:54.393" v="0"/>
        <pc:sldMkLst>
          <pc:docMk/>
          <pc:sldMk cId="3063819698" sldId="35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9EBFE-F83D-4E5A-B3E8-01F9DA648AC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69C356F-C170-448D-AC26-00B82E89A15F}">
      <dgm:prSet/>
      <dgm:spPr/>
      <dgm:t>
        <a:bodyPr/>
        <a:lstStyle/>
        <a:p>
          <a:r>
            <a:rPr lang="en-US" b="1" dirty="0"/>
            <a:t>YÊU CẦU KIỂU BÀI VIẾT BÁO CÁO NGHIÊN CỨU </a:t>
          </a:r>
          <a:endParaRPr lang="en-US" dirty="0"/>
        </a:p>
      </dgm:t>
    </dgm:pt>
    <dgm:pt modelId="{22A00F3A-B73C-4670-90D9-1997CC3BBCC2}" type="parTrans" cxnId="{C8EDF4B1-3D59-42B1-A33A-7525B64697F8}">
      <dgm:prSet/>
      <dgm:spPr/>
      <dgm:t>
        <a:bodyPr/>
        <a:lstStyle/>
        <a:p>
          <a:endParaRPr lang="en-US"/>
        </a:p>
      </dgm:t>
    </dgm:pt>
    <dgm:pt modelId="{36B2A837-D920-44B9-90B3-02B231049528}" type="sibTrans" cxnId="{C8EDF4B1-3D59-42B1-A33A-7525B64697F8}">
      <dgm:prSet/>
      <dgm:spPr/>
      <dgm:t>
        <a:bodyPr/>
        <a:lstStyle/>
        <a:p>
          <a:endParaRPr lang="en-US"/>
        </a:p>
      </dgm:t>
    </dgm:pt>
    <dgm:pt modelId="{20366CD6-1BA8-4541-A8A4-47B6A125C947}">
      <dgm:prSet/>
      <dgm:spPr/>
      <dgm:t>
        <a:bodyPr/>
        <a:lstStyle/>
        <a:p>
          <a:r>
            <a:rPr lang="en-US" b="1" dirty="0"/>
            <a:t>ĐỌC VÀ PHÂN TÍCH BÀI VIẾT THAM KHẢO </a:t>
          </a:r>
          <a:endParaRPr lang="en-US" dirty="0"/>
        </a:p>
      </dgm:t>
    </dgm:pt>
    <dgm:pt modelId="{2D2F8D58-D73C-453A-A2DC-CBA3ED4CBCAF}" type="parTrans" cxnId="{5BE92FB4-FFE1-4BC3-B605-CC054AE95B26}">
      <dgm:prSet/>
      <dgm:spPr/>
      <dgm:t>
        <a:bodyPr/>
        <a:lstStyle/>
        <a:p>
          <a:endParaRPr lang="en-US"/>
        </a:p>
      </dgm:t>
    </dgm:pt>
    <dgm:pt modelId="{AFFDA5C5-B0D3-4FE5-B01C-FD2925B03D42}" type="sibTrans" cxnId="{5BE92FB4-FFE1-4BC3-B605-CC054AE95B26}">
      <dgm:prSet/>
      <dgm:spPr/>
      <dgm:t>
        <a:bodyPr/>
        <a:lstStyle/>
        <a:p>
          <a:endParaRPr lang="en-US"/>
        </a:p>
      </dgm:t>
    </dgm:pt>
    <dgm:pt modelId="{DB3FCA32-AA39-473B-831A-82B600962004}">
      <dgm:prSet/>
      <dgm:spPr/>
      <dgm:t>
        <a:bodyPr/>
        <a:lstStyle/>
        <a:p>
          <a:r>
            <a:rPr lang="en-US" b="1"/>
            <a:t>QUY TRÌNH VIẾT</a:t>
          </a:r>
          <a:endParaRPr lang="en-US"/>
        </a:p>
      </dgm:t>
    </dgm:pt>
    <dgm:pt modelId="{6BDAD58C-60EE-4704-AC07-8E031F6D812D}" type="parTrans" cxnId="{86ECFF30-112E-44B5-87B0-32AB229AA548}">
      <dgm:prSet/>
      <dgm:spPr/>
      <dgm:t>
        <a:bodyPr/>
        <a:lstStyle/>
        <a:p>
          <a:endParaRPr lang="en-US"/>
        </a:p>
      </dgm:t>
    </dgm:pt>
    <dgm:pt modelId="{E0BB5169-7C2B-414B-93CF-7A398B3A0932}" type="sibTrans" cxnId="{86ECFF30-112E-44B5-87B0-32AB229AA548}">
      <dgm:prSet/>
      <dgm:spPr/>
      <dgm:t>
        <a:bodyPr/>
        <a:lstStyle/>
        <a:p>
          <a:endParaRPr lang="en-US"/>
        </a:p>
      </dgm:t>
    </dgm:pt>
    <dgm:pt modelId="{B578DC5C-455A-4DF0-8FF0-1267C5352F75}">
      <dgm:prSet/>
      <dgm:spPr/>
      <dgm:t>
        <a:bodyPr/>
        <a:lstStyle/>
        <a:p>
          <a:r>
            <a:rPr lang="en-US" b="1"/>
            <a:t>BÀI THỰC HÀNH </a:t>
          </a:r>
          <a:endParaRPr lang="en-US"/>
        </a:p>
      </dgm:t>
    </dgm:pt>
    <dgm:pt modelId="{81486279-54B0-4556-ACD5-546F4638D7A1}" type="parTrans" cxnId="{90942CC7-5F4C-4506-8FB5-93D0E88A3CC6}">
      <dgm:prSet/>
      <dgm:spPr/>
      <dgm:t>
        <a:bodyPr/>
        <a:lstStyle/>
        <a:p>
          <a:endParaRPr lang="en-US"/>
        </a:p>
      </dgm:t>
    </dgm:pt>
    <dgm:pt modelId="{F6EC30D9-374C-42B7-82FA-D306C2C2D764}" type="sibTrans" cxnId="{90942CC7-5F4C-4506-8FB5-93D0E88A3CC6}">
      <dgm:prSet/>
      <dgm:spPr/>
      <dgm:t>
        <a:bodyPr/>
        <a:lstStyle/>
        <a:p>
          <a:endParaRPr lang="en-US"/>
        </a:p>
      </dgm:t>
    </dgm:pt>
    <dgm:pt modelId="{A7A3186A-8679-4DF4-9D30-A4B4B077BE1C}" type="pres">
      <dgm:prSet presAssocID="{7ED9EBFE-F83D-4E5A-B3E8-01F9DA648AC3}" presName="hierChild1" presStyleCnt="0">
        <dgm:presLayoutVars>
          <dgm:chPref val="1"/>
          <dgm:dir/>
          <dgm:animOne val="branch"/>
          <dgm:animLvl val="lvl"/>
          <dgm:resizeHandles/>
        </dgm:presLayoutVars>
      </dgm:prSet>
      <dgm:spPr/>
    </dgm:pt>
    <dgm:pt modelId="{0B4D63B4-CECF-4136-AFB8-F2E9D0536803}" type="pres">
      <dgm:prSet presAssocID="{B69C356F-C170-448D-AC26-00B82E89A15F}" presName="hierRoot1" presStyleCnt="0"/>
      <dgm:spPr/>
    </dgm:pt>
    <dgm:pt modelId="{602876A5-C656-4199-B6D8-3B55CFF62312}" type="pres">
      <dgm:prSet presAssocID="{B69C356F-C170-448D-AC26-00B82E89A15F}" presName="composite" presStyleCnt="0"/>
      <dgm:spPr/>
    </dgm:pt>
    <dgm:pt modelId="{9E27FE55-A30C-4AA9-BBEB-39C9B49D0B8A}" type="pres">
      <dgm:prSet presAssocID="{B69C356F-C170-448D-AC26-00B82E89A15F}" presName="background" presStyleLbl="node0" presStyleIdx="0" presStyleCnt="4"/>
      <dgm:spPr/>
    </dgm:pt>
    <dgm:pt modelId="{AD21E865-B49A-4768-9BF6-E1939B910BE8}" type="pres">
      <dgm:prSet presAssocID="{B69C356F-C170-448D-AC26-00B82E89A15F}" presName="text" presStyleLbl="fgAcc0" presStyleIdx="0" presStyleCnt="4">
        <dgm:presLayoutVars>
          <dgm:chPref val="3"/>
        </dgm:presLayoutVars>
      </dgm:prSet>
      <dgm:spPr/>
    </dgm:pt>
    <dgm:pt modelId="{AF0A2328-9D51-40DA-BFE9-9FE8CE950343}" type="pres">
      <dgm:prSet presAssocID="{B69C356F-C170-448D-AC26-00B82E89A15F}" presName="hierChild2" presStyleCnt="0"/>
      <dgm:spPr/>
    </dgm:pt>
    <dgm:pt modelId="{812EC2C5-90FF-49FD-BD1B-234D954879BA}" type="pres">
      <dgm:prSet presAssocID="{20366CD6-1BA8-4541-A8A4-47B6A125C947}" presName="hierRoot1" presStyleCnt="0"/>
      <dgm:spPr/>
    </dgm:pt>
    <dgm:pt modelId="{EC7AD5A4-D4AB-47CE-BDF1-547C835ED92A}" type="pres">
      <dgm:prSet presAssocID="{20366CD6-1BA8-4541-A8A4-47B6A125C947}" presName="composite" presStyleCnt="0"/>
      <dgm:spPr/>
    </dgm:pt>
    <dgm:pt modelId="{CBB9D1EB-1FB4-4622-8BDF-8BDA76FE0E8A}" type="pres">
      <dgm:prSet presAssocID="{20366CD6-1BA8-4541-A8A4-47B6A125C947}" presName="background" presStyleLbl="node0" presStyleIdx="1" presStyleCnt="4"/>
      <dgm:spPr/>
    </dgm:pt>
    <dgm:pt modelId="{C0608C54-6DA5-4285-AECF-8C98913F1ECF}" type="pres">
      <dgm:prSet presAssocID="{20366CD6-1BA8-4541-A8A4-47B6A125C947}" presName="text" presStyleLbl="fgAcc0" presStyleIdx="1" presStyleCnt="4">
        <dgm:presLayoutVars>
          <dgm:chPref val="3"/>
        </dgm:presLayoutVars>
      </dgm:prSet>
      <dgm:spPr/>
    </dgm:pt>
    <dgm:pt modelId="{950CA294-33C2-49D7-A2D5-C19983694E9C}" type="pres">
      <dgm:prSet presAssocID="{20366CD6-1BA8-4541-A8A4-47B6A125C947}" presName="hierChild2" presStyleCnt="0"/>
      <dgm:spPr/>
    </dgm:pt>
    <dgm:pt modelId="{795EDE0A-E7A6-4101-98E2-2447F236BED6}" type="pres">
      <dgm:prSet presAssocID="{DB3FCA32-AA39-473B-831A-82B600962004}" presName="hierRoot1" presStyleCnt="0"/>
      <dgm:spPr/>
    </dgm:pt>
    <dgm:pt modelId="{A898BC0E-1864-4A81-9CC3-BE31F9F17A42}" type="pres">
      <dgm:prSet presAssocID="{DB3FCA32-AA39-473B-831A-82B600962004}" presName="composite" presStyleCnt="0"/>
      <dgm:spPr/>
    </dgm:pt>
    <dgm:pt modelId="{499FD8BC-A986-4E8D-9E43-02257A06A401}" type="pres">
      <dgm:prSet presAssocID="{DB3FCA32-AA39-473B-831A-82B600962004}" presName="background" presStyleLbl="node0" presStyleIdx="2" presStyleCnt="4"/>
      <dgm:spPr/>
    </dgm:pt>
    <dgm:pt modelId="{843346DF-7AA2-420E-964E-3AF39E8F273D}" type="pres">
      <dgm:prSet presAssocID="{DB3FCA32-AA39-473B-831A-82B600962004}" presName="text" presStyleLbl="fgAcc0" presStyleIdx="2" presStyleCnt="4">
        <dgm:presLayoutVars>
          <dgm:chPref val="3"/>
        </dgm:presLayoutVars>
      </dgm:prSet>
      <dgm:spPr/>
    </dgm:pt>
    <dgm:pt modelId="{03421679-E855-47E8-97C4-4A189437B832}" type="pres">
      <dgm:prSet presAssocID="{DB3FCA32-AA39-473B-831A-82B600962004}" presName="hierChild2" presStyleCnt="0"/>
      <dgm:spPr/>
    </dgm:pt>
    <dgm:pt modelId="{5F59DE96-95DA-4BEA-928D-11374B425C19}" type="pres">
      <dgm:prSet presAssocID="{B578DC5C-455A-4DF0-8FF0-1267C5352F75}" presName="hierRoot1" presStyleCnt="0"/>
      <dgm:spPr/>
    </dgm:pt>
    <dgm:pt modelId="{EC03FDD6-99AE-4C76-81CA-72AE7B6887A8}" type="pres">
      <dgm:prSet presAssocID="{B578DC5C-455A-4DF0-8FF0-1267C5352F75}" presName="composite" presStyleCnt="0"/>
      <dgm:spPr/>
    </dgm:pt>
    <dgm:pt modelId="{39CA8E33-64C3-4CEE-A63B-CE2771886B48}" type="pres">
      <dgm:prSet presAssocID="{B578DC5C-455A-4DF0-8FF0-1267C5352F75}" presName="background" presStyleLbl="node0" presStyleIdx="3" presStyleCnt="4"/>
      <dgm:spPr/>
    </dgm:pt>
    <dgm:pt modelId="{60DA2E6A-B7F0-406E-86D5-364C2D198100}" type="pres">
      <dgm:prSet presAssocID="{B578DC5C-455A-4DF0-8FF0-1267C5352F75}" presName="text" presStyleLbl="fgAcc0" presStyleIdx="3" presStyleCnt="4">
        <dgm:presLayoutVars>
          <dgm:chPref val="3"/>
        </dgm:presLayoutVars>
      </dgm:prSet>
      <dgm:spPr/>
    </dgm:pt>
    <dgm:pt modelId="{2B95D5AF-FE8E-4EB0-9131-C44827E43765}" type="pres">
      <dgm:prSet presAssocID="{B578DC5C-455A-4DF0-8FF0-1267C5352F75}" presName="hierChild2" presStyleCnt="0"/>
      <dgm:spPr/>
    </dgm:pt>
  </dgm:ptLst>
  <dgm:cxnLst>
    <dgm:cxn modelId="{C77BC916-0190-43DA-AF00-593A8ED1D9A0}" type="presOf" srcId="{20366CD6-1BA8-4541-A8A4-47B6A125C947}" destId="{C0608C54-6DA5-4285-AECF-8C98913F1ECF}" srcOrd="0" destOrd="0" presId="urn:microsoft.com/office/officeart/2005/8/layout/hierarchy1"/>
    <dgm:cxn modelId="{7B9D241C-FD0F-4971-B8B7-4ED72499756B}" type="presOf" srcId="{B69C356F-C170-448D-AC26-00B82E89A15F}" destId="{AD21E865-B49A-4768-9BF6-E1939B910BE8}" srcOrd="0" destOrd="0" presId="urn:microsoft.com/office/officeart/2005/8/layout/hierarchy1"/>
    <dgm:cxn modelId="{86ECFF30-112E-44B5-87B0-32AB229AA548}" srcId="{7ED9EBFE-F83D-4E5A-B3E8-01F9DA648AC3}" destId="{DB3FCA32-AA39-473B-831A-82B600962004}" srcOrd="2" destOrd="0" parTransId="{6BDAD58C-60EE-4704-AC07-8E031F6D812D}" sibTransId="{E0BB5169-7C2B-414B-93CF-7A398B3A0932}"/>
    <dgm:cxn modelId="{11469863-E1CA-4D46-B8C0-039716DCD519}" type="presOf" srcId="{DB3FCA32-AA39-473B-831A-82B600962004}" destId="{843346DF-7AA2-420E-964E-3AF39E8F273D}" srcOrd="0" destOrd="0" presId="urn:microsoft.com/office/officeart/2005/8/layout/hierarchy1"/>
    <dgm:cxn modelId="{CC8DED6B-517F-4A11-A23C-E28C874BA3C9}" type="presOf" srcId="{B578DC5C-455A-4DF0-8FF0-1267C5352F75}" destId="{60DA2E6A-B7F0-406E-86D5-364C2D198100}" srcOrd="0" destOrd="0" presId="urn:microsoft.com/office/officeart/2005/8/layout/hierarchy1"/>
    <dgm:cxn modelId="{0FFF4552-2D50-456B-B421-150CA4A4B897}" type="presOf" srcId="{7ED9EBFE-F83D-4E5A-B3E8-01F9DA648AC3}" destId="{A7A3186A-8679-4DF4-9D30-A4B4B077BE1C}" srcOrd="0" destOrd="0" presId="urn:microsoft.com/office/officeart/2005/8/layout/hierarchy1"/>
    <dgm:cxn modelId="{C8EDF4B1-3D59-42B1-A33A-7525B64697F8}" srcId="{7ED9EBFE-F83D-4E5A-B3E8-01F9DA648AC3}" destId="{B69C356F-C170-448D-AC26-00B82E89A15F}" srcOrd="0" destOrd="0" parTransId="{22A00F3A-B73C-4670-90D9-1997CC3BBCC2}" sibTransId="{36B2A837-D920-44B9-90B3-02B231049528}"/>
    <dgm:cxn modelId="{5BE92FB4-FFE1-4BC3-B605-CC054AE95B26}" srcId="{7ED9EBFE-F83D-4E5A-B3E8-01F9DA648AC3}" destId="{20366CD6-1BA8-4541-A8A4-47B6A125C947}" srcOrd="1" destOrd="0" parTransId="{2D2F8D58-D73C-453A-A2DC-CBA3ED4CBCAF}" sibTransId="{AFFDA5C5-B0D3-4FE5-B01C-FD2925B03D42}"/>
    <dgm:cxn modelId="{90942CC7-5F4C-4506-8FB5-93D0E88A3CC6}" srcId="{7ED9EBFE-F83D-4E5A-B3E8-01F9DA648AC3}" destId="{B578DC5C-455A-4DF0-8FF0-1267C5352F75}" srcOrd="3" destOrd="0" parTransId="{81486279-54B0-4556-ACD5-546F4638D7A1}" sibTransId="{F6EC30D9-374C-42B7-82FA-D306C2C2D764}"/>
    <dgm:cxn modelId="{01B3C55B-DABE-4D3E-B263-72078BADFC26}" type="presParOf" srcId="{A7A3186A-8679-4DF4-9D30-A4B4B077BE1C}" destId="{0B4D63B4-CECF-4136-AFB8-F2E9D0536803}" srcOrd="0" destOrd="0" presId="urn:microsoft.com/office/officeart/2005/8/layout/hierarchy1"/>
    <dgm:cxn modelId="{E6443F5B-0E45-479C-8FC4-8480480B1036}" type="presParOf" srcId="{0B4D63B4-CECF-4136-AFB8-F2E9D0536803}" destId="{602876A5-C656-4199-B6D8-3B55CFF62312}" srcOrd="0" destOrd="0" presId="urn:microsoft.com/office/officeart/2005/8/layout/hierarchy1"/>
    <dgm:cxn modelId="{E016B2FA-026E-42ED-91D4-122D055A8174}" type="presParOf" srcId="{602876A5-C656-4199-B6D8-3B55CFF62312}" destId="{9E27FE55-A30C-4AA9-BBEB-39C9B49D0B8A}" srcOrd="0" destOrd="0" presId="urn:microsoft.com/office/officeart/2005/8/layout/hierarchy1"/>
    <dgm:cxn modelId="{18E329AA-9642-4B30-8234-8D095DAC5B87}" type="presParOf" srcId="{602876A5-C656-4199-B6D8-3B55CFF62312}" destId="{AD21E865-B49A-4768-9BF6-E1939B910BE8}" srcOrd="1" destOrd="0" presId="urn:microsoft.com/office/officeart/2005/8/layout/hierarchy1"/>
    <dgm:cxn modelId="{BD223D40-9AA1-4AB3-9FD1-7E942BF35D7C}" type="presParOf" srcId="{0B4D63B4-CECF-4136-AFB8-F2E9D0536803}" destId="{AF0A2328-9D51-40DA-BFE9-9FE8CE950343}" srcOrd="1" destOrd="0" presId="urn:microsoft.com/office/officeart/2005/8/layout/hierarchy1"/>
    <dgm:cxn modelId="{99E05405-93AD-40D4-B9A1-DAC2649C9080}" type="presParOf" srcId="{A7A3186A-8679-4DF4-9D30-A4B4B077BE1C}" destId="{812EC2C5-90FF-49FD-BD1B-234D954879BA}" srcOrd="1" destOrd="0" presId="urn:microsoft.com/office/officeart/2005/8/layout/hierarchy1"/>
    <dgm:cxn modelId="{0CA35B07-0853-47DB-951D-7DABF8B9BFE3}" type="presParOf" srcId="{812EC2C5-90FF-49FD-BD1B-234D954879BA}" destId="{EC7AD5A4-D4AB-47CE-BDF1-547C835ED92A}" srcOrd="0" destOrd="0" presId="urn:microsoft.com/office/officeart/2005/8/layout/hierarchy1"/>
    <dgm:cxn modelId="{B7854725-4452-46CC-89C2-4372FA20A7D2}" type="presParOf" srcId="{EC7AD5A4-D4AB-47CE-BDF1-547C835ED92A}" destId="{CBB9D1EB-1FB4-4622-8BDF-8BDA76FE0E8A}" srcOrd="0" destOrd="0" presId="urn:microsoft.com/office/officeart/2005/8/layout/hierarchy1"/>
    <dgm:cxn modelId="{78B6D25E-1EAC-45CD-A213-502FA9F9865C}" type="presParOf" srcId="{EC7AD5A4-D4AB-47CE-BDF1-547C835ED92A}" destId="{C0608C54-6DA5-4285-AECF-8C98913F1ECF}" srcOrd="1" destOrd="0" presId="urn:microsoft.com/office/officeart/2005/8/layout/hierarchy1"/>
    <dgm:cxn modelId="{F6AF73A6-F77B-4E5D-9E72-C939FC687F9E}" type="presParOf" srcId="{812EC2C5-90FF-49FD-BD1B-234D954879BA}" destId="{950CA294-33C2-49D7-A2D5-C19983694E9C}" srcOrd="1" destOrd="0" presId="urn:microsoft.com/office/officeart/2005/8/layout/hierarchy1"/>
    <dgm:cxn modelId="{CFAED43B-DADF-42DE-ACE0-E2A934FA052E}" type="presParOf" srcId="{A7A3186A-8679-4DF4-9D30-A4B4B077BE1C}" destId="{795EDE0A-E7A6-4101-98E2-2447F236BED6}" srcOrd="2" destOrd="0" presId="urn:microsoft.com/office/officeart/2005/8/layout/hierarchy1"/>
    <dgm:cxn modelId="{41B703BA-EB22-40B8-B839-270B2504F4C3}" type="presParOf" srcId="{795EDE0A-E7A6-4101-98E2-2447F236BED6}" destId="{A898BC0E-1864-4A81-9CC3-BE31F9F17A42}" srcOrd="0" destOrd="0" presId="urn:microsoft.com/office/officeart/2005/8/layout/hierarchy1"/>
    <dgm:cxn modelId="{39439B02-B876-449B-8196-B92D6F28D86E}" type="presParOf" srcId="{A898BC0E-1864-4A81-9CC3-BE31F9F17A42}" destId="{499FD8BC-A986-4E8D-9E43-02257A06A401}" srcOrd="0" destOrd="0" presId="urn:microsoft.com/office/officeart/2005/8/layout/hierarchy1"/>
    <dgm:cxn modelId="{9C4AB391-2E35-439C-BFB5-4B76A973DEDE}" type="presParOf" srcId="{A898BC0E-1864-4A81-9CC3-BE31F9F17A42}" destId="{843346DF-7AA2-420E-964E-3AF39E8F273D}" srcOrd="1" destOrd="0" presId="urn:microsoft.com/office/officeart/2005/8/layout/hierarchy1"/>
    <dgm:cxn modelId="{D42D272A-EDA9-4690-88FB-8C19FFF1EB4E}" type="presParOf" srcId="{795EDE0A-E7A6-4101-98E2-2447F236BED6}" destId="{03421679-E855-47E8-97C4-4A189437B832}" srcOrd="1" destOrd="0" presId="urn:microsoft.com/office/officeart/2005/8/layout/hierarchy1"/>
    <dgm:cxn modelId="{7E99FD0D-4222-4105-8573-CB377AD3B4FA}" type="presParOf" srcId="{A7A3186A-8679-4DF4-9D30-A4B4B077BE1C}" destId="{5F59DE96-95DA-4BEA-928D-11374B425C19}" srcOrd="3" destOrd="0" presId="urn:microsoft.com/office/officeart/2005/8/layout/hierarchy1"/>
    <dgm:cxn modelId="{B14A19B6-AE46-4527-B6BB-8070110E6E27}" type="presParOf" srcId="{5F59DE96-95DA-4BEA-928D-11374B425C19}" destId="{EC03FDD6-99AE-4C76-81CA-72AE7B6887A8}" srcOrd="0" destOrd="0" presId="urn:microsoft.com/office/officeart/2005/8/layout/hierarchy1"/>
    <dgm:cxn modelId="{9A695926-6EF8-48C6-83ED-07913C6F76E6}" type="presParOf" srcId="{EC03FDD6-99AE-4C76-81CA-72AE7B6887A8}" destId="{39CA8E33-64C3-4CEE-A63B-CE2771886B48}" srcOrd="0" destOrd="0" presId="urn:microsoft.com/office/officeart/2005/8/layout/hierarchy1"/>
    <dgm:cxn modelId="{6CE7B15D-9244-439C-BFC8-F9424C4F6892}" type="presParOf" srcId="{EC03FDD6-99AE-4C76-81CA-72AE7B6887A8}" destId="{60DA2E6A-B7F0-406E-86D5-364C2D198100}" srcOrd="1" destOrd="0" presId="urn:microsoft.com/office/officeart/2005/8/layout/hierarchy1"/>
    <dgm:cxn modelId="{04150DE0-2FAF-4B28-A6AA-14E17519A73A}" type="presParOf" srcId="{5F59DE96-95DA-4BEA-928D-11374B425C19}" destId="{2B95D5AF-FE8E-4EB0-9131-C44827E4376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CCDE4D-4390-41C0-ABB6-9E40BAB4524E}"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n-US"/>
        </a:p>
      </dgm:t>
    </dgm:pt>
    <dgm:pt modelId="{863B5C16-A264-4F6C-B769-37919F5D3E16}">
      <dgm:prSet phldrT="[Text]"/>
      <dgm:spPr/>
      <dgm:t>
        <a:bodyPr/>
        <a:lstStyle/>
        <a:p>
          <a:r>
            <a:rPr lang="vi-VN" b="1" i="1" dirty="0"/>
            <a:t>Đặt vấn đề:</a:t>
          </a:r>
          <a:endParaRPr lang="en-US" dirty="0"/>
        </a:p>
      </dgm:t>
    </dgm:pt>
    <dgm:pt modelId="{B5FFD7CA-5FF7-4CE4-8BF7-6624BB70D708}" type="parTrans" cxnId="{E841F722-70BD-4CF9-B3DD-7A014AC4BB37}">
      <dgm:prSet/>
      <dgm:spPr/>
      <dgm:t>
        <a:bodyPr/>
        <a:lstStyle/>
        <a:p>
          <a:endParaRPr lang="en-US"/>
        </a:p>
      </dgm:t>
    </dgm:pt>
    <dgm:pt modelId="{25632EC8-EF21-44E1-ACFD-CDA2F823772C}" type="sibTrans" cxnId="{E841F722-70BD-4CF9-B3DD-7A014AC4BB37}">
      <dgm:prSet/>
      <dgm:spPr/>
      <dgm:t>
        <a:bodyPr/>
        <a:lstStyle/>
        <a:p>
          <a:endParaRPr lang="en-US"/>
        </a:p>
      </dgm:t>
    </dgm:pt>
    <dgm:pt modelId="{52DB452F-5E6D-4123-AD5F-61631E2D30F3}">
      <dgm:prSet phldrT="[Text]"/>
      <dgm:spPr/>
      <dgm:t>
        <a:bodyPr/>
        <a:lstStyle/>
        <a:p>
          <a:r>
            <a:rPr lang="vi-VN" dirty="0"/>
            <a:t>Nêu được vấn đề muốn nghiên cứu về văn hóa truyền thống Việt Nam</a:t>
          </a:r>
          <a:endParaRPr lang="en-US" dirty="0"/>
        </a:p>
      </dgm:t>
    </dgm:pt>
    <dgm:pt modelId="{1D1C9361-CA5D-4B8E-B0B4-1D9CFF168859}" type="parTrans" cxnId="{A57F5B6C-7973-4363-887C-F5718B64C3DD}">
      <dgm:prSet/>
      <dgm:spPr/>
      <dgm:t>
        <a:bodyPr/>
        <a:lstStyle/>
        <a:p>
          <a:endParaRPr lang="en-US"/>
        </a:p>
      </dgm:t>
    </dgm:pt>
    <dgm:pt modelId="{7E198F5C-7077-4305-90AC-D01C0EB3EFD7}" type="sibTrans" cxnId="{A57F5B6C-7973-4363-887C-F5718B64C3DD}">
      <dgm:prSet/>
      <dgm:spPr/>
      <dgm:t>
        <a:bodyPr/>
        <a:lstStyle/>
        <a:p>
          <a:endParaRPr lang="en-US"/>
        </a:p>
      </dgm:t>
    </dgm:pt>
    <dgm:pt modelId="{C57CD07E-5527-43B1-8E81-EA4BE366CC3E}">
      <dgm:prSet phldrT="[Text]"/>
      <dgm:spPr/>
      <dgm:t>
        <a:bodyPr/>
        <a:lstStyle/>
        <a:p>
          <a:r>
            <a:rPr lang="vi-VN" b="1" i="1" dirty="0"/>
            <a:t>Giải quyết vấn đề:</a:t>
          </a:r>
          <a:endParaRPr lang="en-US" dirty="0"/>
        </a:p>
      </dgm:t>
    </dgm:pt>
    <dgm:pt modelId="{95B693E1-A0FE-4254-9122-B170D0AC0E0A}" type="parTrans" cxnId="{89972A3B-D379-4F6D-8CE6-4BABE3911DE5}">
      <dgm:prSet/>
      <dgm:spPr/>
      <dgm:t>
        <a:bodyPr/>
        <a:lstStyle/>
        <a:p>
          <a:endParaRPr lang="en-US"/>
        </a:p>
      </dgm:t>
    </dgm:pt>
    <dgm:pt modelId="{29BE7E9E-38D9-4FEB-A05A-03B64CF22F1A}" type="sibTrans" cxnId="{89972A3B-D379-4F6D-8CE6-4BABE3911DE5}">
      <dgm:prSet/>
      <dgm:spPr/>
      <dgm:t>
        <a:bodyPr/>
        <a:lstStyle/>
        <a:p>
          <a:endParaRPr lang="en-US"/>
        </a:p>
      </dgm:t>
    </dgm:pt>
    <dgm:pt modelId="{3039ADE1-A394-4AD8-B6E8-B921BDA59AB5}">
      <dgm:prSet phldrT="[Text]"/>
      <dgm:spPr/>
      <dgm:t>
        <a:bodyPr/>
        <a:lstStyle/>
        <a:p>
          <a:r>
            <a:rPr lang="vi-VN" dirty="0"/>
            <a:t>Xây dựng được hệ thống luận điểm sáng rõ, làm nổi bật được kết quả nghiên cứu với những cứ liệu minh họa cụ thể, sát hợp</a:t>
          </a:r>
          <a:endParaRPr lang="en-US" dirty="0"/>
        </a:p>
      </dgm:t>
    </dgm:pt>
    <dgm:pt modelId="{BDF52BA5-AA3C-4C97-8E80-7FD511B29C56}" type="parTrans" cxnId="{400CC2EF-3081-4A8E-8C9D-3C49511C6D73}">
      <dgm:prSet/>
      <dgm:spPr/>
      <dgm:t>
        <a:bodyPr/>
        <a:lstStyle/>
        <a:p>
          <a:endParaRPr lang="en-US"/>
        </a:p>
      </dgm:t>
    </dgm:pt>
    <dgm:pt modelId="{FBA76313-3BD7-4FA8-9344-E32EA4406A63}" type="sibTrans" cxnId="{400CC2EF-3081-4A8E-8C9D-3C49511C6D73}">
      <dgm:prSet/>
      <dgm:spPr/>
      <dgm:t>
        <a:bodyPr/>
        <a:lstStyle/>
        <a:p>
          <a:endParaRPr lang="en-US"/>
        </a:p>
      </dgm:t>
    </dgm:pt>
    <dgm:pt modelId="{4E424E6F-F259-44D6-9E66-E6D89A3F2240}">
      <dgm:prSet phldrT="[Text]"/>
      <dgm:spPr/>
      <dgm:t>
        <a:bodyPr/>
        <a:lstStyle/>
        <a:p>
          <a:r>
            <a:rPr lang="vi-VN" dirty="0"/>
            <a:t>Sử dụng ngôn ngữ khách quan, khoa học để trình bày kết quả nghiên cứu và thể hiện được quan điểm đánh giá riêng.</a:t>
          </a:r>
          <a:endParaRPr lang="en-US" dirty="0"/>
        </a:p>
      </dgm:t>
    </dgm:pt>
    <dgm:pt modelId="{31B8F9B4-3F3D-4652-8744-F0FFAAA6C0F7}" type="parTrans" cxnId="{376AD1B7-A285-4C77-913C-7DEB49C03E03}">
      <dgm:prSet/>
      <dgm:spPr/>
      <dgm:t>
        <a:bodyPr/>
        <a:lstStyle/>
        <a:p>
          <a:endParaRPr lang="en-US"/>
        </a:p>
      </dgm:t>
    </dgm:pt>
    <dgm:pt modelId="{B1B17F0A-99F7-49CC-8A47-77BCB7D973D8}" type="sibTrans" cxnId="{376AD1B7-A285-4C77-913C-7DEB49C03E03}">
      <dgm:prSet/>
      <dgm:spPr/>
      <dgm:t>
        <a:bodyPr/>
        <a:lstStyle/>
        <a:p>
          <a:endParaRPr lang="en-US"/>
        </a:p>
      </dgm:t>
    </dgm:pt>
    <dgm:pt modelId="{898BF796-CB21-43A5-BB65-14B06926D23C}">
      <dgm:prSet phldrT="[Text]"/>
      <dgm:spPr/>
      <dgm:t>
        <a:bodyPr/>
        <a:lstStyle/>
        <a:p>
          <a:r>
            <a:rPr lang="vi-VN" dirty="0"/>
            <a:t>Khái quát được ý nghĩa của vấn đề văn hóa truyền thống Việt Nam đã chọn nghiên cứu</a:t>
          </a:r>
          <a:endParaRPr lang="en-US" dirty="0"/>
        </a:p>
      </dgm:t>
    </dgm:pt>
    <dgm:pt modelId="{41764FAC-CAEB-4C7C-A912-3DFDEB1C4500}" type="parTrans" cxnId="{60E3A50F-D1EC-4771-9827-48481511C7A6}">
      <dgm:prSet/>
      <dgm:spPr/>
      <dgm:t>
        <a:bodyPr/>
        <a:lstStyle/>
        <a:p>
          <a:endParaRPr lang="en-US"/>
        </a:p>
      </dgm:t>
    </dgm:pt>
    <dgm:pt modelId="{D0CF0E1E-A42E-467F-B258-924906383DA0}" type="sibTrans" cxnId="{60E3A50F-D1EC-4771-9827-48481511C7A6}">
      <dgm:prSet/>
      <dgm:spPr/>
      <dgm:t>
        <a:bodyPr/>
        <a:lstStyle/>
        <a:p>
          <a:endParaRPr lang="en-US"/>
        </a:p>
      </dgm:t>
    </dgm:pt>
    <dgm:pt modelId="{3822FD6B-5C72-4491-9533-DCB81507A375}">
      <dgm:prSet phldrT="[Text]"/>
      <dgm:spPr/>
      <dgm:t>
        <a:bodyPr/>
        <a:lstStyle/>
        <a:p>
          <a:r>
            <a:rPr lang="vi-VN" b="1" i="1" dirty="0"/>
            <a:t>Giải quyết vấn đề:</a:t>
          </a:r>
          <a:endParaRPr lang="en-US" dirty="0"/>
        </a:p>
      </dgm:t>
    </dgm:pt>
    <dgm:pt modelId="{DBE8D90A-42C9-45CA-A4B8-EC11DB101D42}" type="parTrans" cxnId="{0F7B969F-20E7-4677-ACF2-8C436D498777}">
      <dgm:prSet/>
      <dgm:spPr/>
      <dgm:t>
        <a:bodyPr/>
        <a:lstStyle/>
        <a:p>
          <a:endParaRPr lang="en-US"/>
        </a:p>
      </dgm:t>
    </dgm:pt>
    <dgm:pt modelId="{C19C2BAE-85C1-4D04-A8A4-1BB0C13BDAE8}" type="sibTrans" cxnId="{0F7B969F-20E7-4677-ACF2-8C436D498777}">
      <dgm:prSet/>
      <dgm:spPr/>
      <dgm:t>
        <a:bodyPr/>
        <a:lstStyle/>
        <a:p>
          <a:endParaRPr lang="en-US"/>
        </a:p>
      </dgm:t>
    </dgm:pt>
    <dgm:pt modelId="{2423F350-7A31-4D8B-B6D6-5202D7F2EA68}" type="pres">
      <dgm:prSet presAssocID="{C1CCDE4D-4390-41C0-ABB6-9E40BAB4524E}" presName="linear" presStyleCnt="0">
        <dgm:presLayoutVars>
          <dgm:dir/>
          <dgm:animLvl val="lvl"/>
          <dgm:resizeHandles val="exact"/>
        </dgm:presLayoutVars>
      </dgm:prSet>
      <dgm:spPr/>
    </dgm:pt>
    <dgm:pt modelId="{AD478C34-ABE7-4970-84FD-7D3502DCCB11}" type="pres">
      <dgm:prSet presAssocID="{863B5C16-A264-4F6C-B769-37919F5D3E16}" presName="parentLin" presStyleCnt="0"/>
      <dgm:spPr/>
    </dgm:pt>
    <dgm:pt modelId="{EE6A70C3-1833-44C0-94C9-44980AE47075}" type="pres">
      <dgm:prSet presAssocID="{863B5C16-A264-4F6C-B769-37919F5D3E16}" presName="parentLeftMargin" presStyleLbl="node1" presStyleIdx="0" presStyleCnt="3"/>
      <dgm:spPr/>
    </dgm:pt>
    <dgm:pt modelId="{326B9854-097A-44AC-82A5-213D6106E60E}" type="pres">
      <dgm:prSet presAssocID="{863B5C16-A264-4F6C-B769-37919F5D3E16}" presName="parentText" presStyleLbl="node1" presStyleIdx="0" presStyleCnt="3">
        <dgm:presLayoutVars>
          <dgm:chMax val="0"/>
          <dgm:bulletEnabled val="1"/>
        </dgm:presLayoutVars>
      </dgm:prSet>
      <dgm:spPr/>
    </dgm:pt>
    <dgm:pt modelId="{18BFFC67-540B-4486-99DF-8FCA1EFA5AB8}" type="pres">
      <dgm:prSet presAssocID="{863B5C16-A264-4F6C-B769-37919F5D3E16}" presName="negativeSpace" presStyleCnt="0"/>
      <dgm:spPr/>
    </dgm:pt>
    <dgm:pt modelId="{CAAA0485-BC40-4A2C-86CF-983945C210B1}" type="pres">
      <dgm:prSet presAssocID="{863B5C16-A264-4F6C-B769-37919F5D3E16}" presName="childText" presStyleLbl="conFgAcc1" presStyleIdx="0" presStyleCnt="3">
        <dgm:presLayoutVars>
          <dgm:bulletEnabled val="1"/>
        </dgm:presLayoutVars>
      </dgm:prSet>
      <dgm:spPr/>
    </dgm:pt>
    <dgm:pt modelId="{B8FBB6FB-6B93-4A2F-97E3-EDB61707B7CB}" type="pres">
      <dgm:prSet presAssocID="{25632EC8-EF21-44E1-ACFD-CDA2F823772C}" presName="spaceBetweenRectangles" presStyleCnt="0"/>
      <dgm:spPr/>
    </dgm:pt>
    <dgm:pt modelId="{FBF38206-3192-42DE-9E52-CD019DA9ABD8}" type="pres">
      <dgm:prSet presAssocID="{C57CD07E-5527-43B1-8E81-EA4BE366CC3E}" presName="parentLin" presStyleCnt="0"/>
      <dgm:spPr/>
    </dgm:pt>
    <dgm:pt modelId="{D997FB97-4459-4378-A9ED-78ABB64561DB}" type="pres">
      <dgm:prSet presAssocID="{C57CD07E-5527-43B1-8E81-EA4BE366CC3E}" presName="parentLeftMargin" presStyleLbl="node1" presStyleIdx="0" presStyleCnt="3"/>
      <dgm:spPr/>
    </dgm:pt>
    <dgm:pt modelId="{FBB6D4C0-7E4D-4640-94AA-D6EE41928BD7}" type="pres">
      <dgm:prSet presAssocID="{C57CD07E-5527-43B1-8E81-EA4BE366CC3E}" presName="parentText" presStyleLbl="node1" presStyleIdx="1" presStyleCnt="3">
        <dgm:presLayoutVars>
          <dgm:chMax val="0"/>
          <dgm:bulletEnabled val="1"/>
        </dgm:presLayoutVars>
      </dgm:prSet>
      <dgm:spPr/>
    </dgm:pt>
    <dgm:pt modelId="{932DAC49-69A1-4E57-86B8-F538813F4C1D}" type="pres">
      <dgm:prSet presAssocID="{C57CD07E-5527-43B1-8E81-EA4BE366CC3E}" presName="negativeSpace" presStyleCnt="0"/>
      <dgm:spPr/>
    </dgm:pt>
    <dgm:pt modelId="{176426DB-41E4-4985-837E-12CF4CF21AC1}" type="pres">
      <dgm:prSet presAssocID="{C57CD07E-5527-43B1-8E81-EA4BE366CC3E}" presName="childText" presStyleLbl="conFgAcc1" presStyleIdx="1" presStyleCnt="3">
        <dgm:presLayoutVars>
          <dgm:bulletEnabled val="1"/>
        </dgm:presLayoutVars>
      </dgm:prSet>
      <dgm:spPr/>
    </dgm:pt>
    <dgm:pt modelId="{052E2A0F-3B7C-4476-A5C1-5975FE66CD75}" type="pres">
      <dgm:prSet presAssocID="{29BE7E9E-38D9-4FEB-A05A-03B64CF22F1A}" presName="spaceBetweenRectangles" presStyleCnt="0"/>
      <dgm:spPr/>
    </dgm:pt>
    <dgm:pt modelId="{D32E61B6-7758-4B5E-9F4B-D45E36811FC0}" type="pres">
      <dgm:prSet presAssocID="{3822FD6B-5C72-4491-9533-DCB81507A375}" presName="parentLin" presStyleCnt="0"/>
      <dgm:spPr/>
    </dgm:pt>
    <dgm:pt modelId="{F0E4D2D3-B452-4140-8A60-57152FD09818}" type="pres">
      <dgm:prSet presAssocID="{3822FD6B-5C72-4491-9533-DCB81507A375}" presName="parentLeftMargin" presStyleLbl="node1" presStyleIdx="1" presStyleCnt="3"/>
      <dgm:spPr/>
    </dgm:pt>
    <dgm:pt modelId="{B515CAC8-300A-45AA-BB29-EAA9BD703EF0}" type="pres">
      <dgm:prSet presAssocID="{3822FD6B-5C72-4491-9533-DCB81507A375}" presName="parentText" presStyleLbl="node1" presStyleIdx="2" presStyleCnt="3">
        <dgm:presLayoutVars>
          <dgm:chMax val="0"/>
          <dgm:bulletEnabled val="1"/>
        </dgm:presLayoutVars>
      </dgm:prSet>
      <dgm:spPr/>
    </dgm:pt>
    <dgm:pt modelId="{8CD1E1A6-CD89-40E9-ACD7-ECBF5E9A5E97}" type="pres">
      <dgm:prSet presAssocID="{3822FD6B-5C72-4491-9533-DCB81507A375}" presName="negativeSpace" presStyleCnt="0"/>
      <dgm:spPr/>
    </dgm:pt>
    <dgm:pt modelId="{A820D493-CD10-4737-BC8A-573D81EB9504}" type="pres">
      <dgm:prSet presAssocID="{3822FD6B-5C72-4491-9533-DCB81507A375}" presName="childText" presStyleLbl="conFgAcc1" presStyleIdx="2" presStyleCnt="3">
        <dgm:presLayoutVars>
          <dgm:bulletEnabled val="1"/>
        </dgm:presLayoutVars>
      </dgm:prSet>
      <dgm:spPr/>
    </dgm:pt>
  </dgm:ptLst>
  <dgm:cxnLst>
    <dgm:cxn modelId="{60E3A50F-D1EC-4771-9827-48481511C7A6}" srcId="{3822FD6B-5C72-4491-9533-DCB81507A375}" destId="{898BF796-CB21-43A5-BB65-14B06926D23C}" srcOrd="0" destOrd="0" parTransId="{41764FAC-CAEB-4C7C-A912-3DFDEB1C4500}" sibTransId="{D0CF0E1E-A42E-467F-B258-924906383DA0}"/>
    <dgm:cxn modelId="{E841F722-70BD-4CF9-B3DD-7A014AC4BB37}" srcId="{C1CCDE4D-4390-41C0-ABB6-9E40BAB4524E}" destId="{863B5C16-A264-4F6C-B769-37919F5D3E16}" srcOrd="0" destOrd="0" parTransId="{B5FFD7CA-5FF7-4CE4-8BF7-6624BB70D708}" sibTransId="{25632EC8-EF21-44E1-ACFD-CDA2F823772C}"/>
    <dgm:cxn modelId="{B6929931-1320-406C-98F8-75FD36ECD05F}" type="presOf" srcId="{863B5C16-A264-4F6C-B769-37919F5D3E16}" destId="{326B9854-097A-44AC-82A5-213D6106E60E}" srcOrd="1" destOrd="0" presId="urn:microsoft.com/office/officeart/2005/8/layout/list1"/>
    <dgm:cxn modelId="{89972A3B-D379-4F6D-8CE6-4BABE3911DE5}" srcId="{C1CCDE4D-4390-41C0-ABB6-9E40BAB4524E}" destId="{C57CD07E-5527-43B1-8E81-EA4BE366CC3E}" srcOrd="1" destOrd="0" parTransId="{95B693E1-A0FE-4254-9122-B170D0AC0E0A}" sibTransId="{29BE7E9E-38D9-4FEB-A05A-03B64CF22F1A}"/>
    <dgm:cxn modelId="{9EA26C3D-3BDE-4EA4-87F3-CE1970A8308D}" type="presOf" srcId="{3822FD6B-5C72-4491-9533-DCB81507A375}" destId="{B515CAC8-300A-45AA-BB29-EAA9BD703EF0}" srcOrd="1" destOrd="0" presId="urn:microsoft.com/office/officeart/2005/8/layout/list1"/>
    <dgm:cxn modelId="{B31EDF5E-66C8-4BAC-8BBD-3953476E1E31}" type="presOf" srcId="{3039ADE1-A394-4AD8-B6E8-B921BDA59AB5}" destId="{176426DB-41E4-4985-837E-12CF4CF21AC1}" srcOrd="0" destOrd="0" presId="urn:microsoft.com/office/officeart/2005/8/layout/list1"/>
    <dgm:cxn modelId="{ECB8E644-BDC1-44AF-B429-4C9841BFE2E0}" type="presOf" srcId="{898BF796-CB21-43A5-BB65-14B06926D23C}" destId="{A820D493-CD10-4737-BC8A-573D81EB9504}" srcOrd="0" destOrd="0" presId="urn:microsoft.com/office/officeart/2005/8/layout/list1"/>
    <dgm:cxn modelId="{A57F5B6C-7973-4363-887C-F5718B64C3DD}" srcId="{863B5C16-A264-4F6C-B769-37919F5D3E16}" destId="{52DB452F-5E6D-4123-AD5F-61631E2D30F3}" srcOrd="0" destOrd="0" parTransId="{1D1C9361-CA5D-4B8E-B0B4-1D9CFF168859}" sibTransId="{7E198F5C-7077-4305-90AC-D01C0EB3EFD7}"/>
    <dgm:cxn modelId="{7EAB6655-8AC9-445C-901C-D52F215F18AE}" type="presOf" srcId="{3822FD6B-5C72-4491-9533-DCB81507A375}" destId="{F0E4D2D3-B452-4140-8A60-57152FD09818}" srcOrd="0" destOrd="0" presId="urn:microsoft.com/office/officeart/2005/8/layout/list1"/>
    <dgm:cxn modelId="{718DA483-D7CF-4C3F-B0C8-1AEB154FD6B4}" type="presOf" srcId="{C57CD07E-5527-43B1-8E81-EA4BE366CC3E}" destId="{FBB6D4C0-7E4D-4640-94AA-D6EE41928BD7}" srcOrd="1" destOrd="0" presId="urn:microsoft.com/office/officeart/2005/8/layout/list1"/>
    <dgm:cxn modelId="{0F7B969F-20E7-4677-ACF2-8C436D498777}" srcId="{C1CCDE4D-4390-41C0-ABB6-9E40BAB4524E}" destId="{3822FD6B-5C72-4491-9533-DCB81507A375}" srcOrd="2" destOrd="0" parTransId="{DBE8D90A-42C9-45CA-A4B8-EC11DB101D42}" sibTransId="{C19C2BAE-85C1-4D04-A8A4-1BB0C13BDAE8}"/>
    <dgm:cxn modelId="{325A4CA2-F30C-468E-AE85-3EB47BCBE892}" type="presOf" srcId="{863B5C16-A264-4F6C-B769-37919F5D3E16}" destId="{EE6A70C3-1833-44C0-94C9-44980AE47075}" srcOrd="0" destOrd="0" presId="urn:microsoft.com/office/officeart/2005/8/layout/list1"/>
    <dgm:cxn modelId="{4C758DAD-69D7-4A82-AB30-9D78EDCDE49D}" type="presOf" srcId="{C57CD07E-5527-43B1-8E81-EA4BE366CC3E}" destId="{D997FB97-4459-4378-A9ED-78ABB64561DB}" srcOrd="0" destOrd="0" presId="urn:microsoft.com/office/officeart/2005/8/layout/list1"/>
    <dgm:cxn modelId="{1DCCE7B2-770D-45BE-8D45-E3A3E9A976E7}" type="presOf" srcId="{52DB452F-5E6D-4123-AD5F-61631E2D30F3}" destId="{CAAA0485-BC40-4A2C-86CF-983945C210B1}" srcOrd="0" destOrd="0" presId="urn:microsoft.com/office/officeart/2005/8/layout/list1"/>
    <dgm:cxn modelId="{376AD1B7-A285-4C77-913C-7DEB49C03E03}" srcId="{C57CD07E-5527-43B1-8E81-EA4BE366CC3E}" destId="{4E424E6F-F259-44D6-9E66-E6D89A3F2240}" srcOrd="1" destOrd="0" parTransId="{31B8F9B4-3F3D-4652-8744-F0FFAAA6C0F7}" sibTransId="{B1B17F0A-99F7-49CC-8A47-77BCB7D973D8}"/>
    <dgm:cxn modelId="{FC1189C2-5B77-484A-A29E-6F153F9768A6}" type="presOf" srcId="{C1CCDE4D-4390-41C0-ABB6-9E40BAB4524E}" destId="{2423F350-7A31-4D8B-B6D6-5202D7F2EA68}" srcOrd="0" destOrd="0" presId="urn:microsoft.com/office/officeart/2005/8/layout/list1"/>
    <dgm:cxn modelId="{66E605DB-B98D-4AE8-BCC4-6C1205ED0ADC}" type="presOf" srcId="{4E424E6F-F259-44D6-9E66-E6D89A3F2240}" destId="{176426DB-41E4-4985-837E-12CF4CF21AC1}" srcOrd="0" destOrd="1" presId="urn:microsoft.com/office/officeart/2005/8/layout/list1"/>
    <dgm:cxn modelId="{400CC2EF-3081-4A8E-8C9D-3C49511C6D73}" srcId="{C57CD07E-5527-43B1-8E81-EA4BE366CC3E}" destId="{3039ADE1-A394-4AD8-B6E8-B921BDA59AB5}" srcOrd="0" destOrd="0" parTransId="{BDF52BA5-AA3C-4C97-8E80-7FD511B29C56}" sibTransId="{FBA76313-3BD7-4FA8-9344-E32EA4406A63}"/>
    <dgm:cxn modelId="{F4F33D40-F254-44B2-822F-32CDAB83E3EB}" type="presParOf" srcId="{2423F350-7A31-4D8B-B6D6-5202D7F2EA68}" destId="{AD478C34-ABE7-4970-84FD-7D3502DCCB11}" srcOrd="0" destOrd="0" presId="urn:microsoft.com/office/officeart/2005/8/layout/list1"/>
    <dgm:cxn modelId="{A7155B9E-35FA-4A90-893E-F5487219977C}" type="presParOf" srcId="{AD478C34-ABE7-4970-84FD-7D3502DCCB11}" destId="{EE6A70C3-1833-44C0-94C9-44980AE47075}" srcOrd="0" destOrd="0" presId="urn:microsoft.com/office/officeart/2005/8/layout/list1"/>
    <dgm:cxn modelId="{75F496AB-53F8-4A53-B434-18B13242A46E}" type="presParOf" srcId="{AD478C34-ABE7-4970-84FD-7D3502DCCB11}" destId="{326B9854-097A-44AC-82A5-213D6106E60E}" srcOrd="1" destOrd="0" presId="urn:microsoft.com/office/officeart/2005/8/layout/list1"/>
    <dgm:cxn modelId="{A70434D1-C618-4EEA-B223-0EDB1D67F569}" type="presParOf" srcId="{2423F350-7A31-4D8B-B6D6-5202D7F2EA68}" destId="{18BFFC67-540B-4486-99DF-8FCA1EFA5AB8}" srcOrd="1" destOrd="0" presId="urn:microsoft.com/office/officeart/2005/8/layout/list1"/>
    <dgm:cxn modelId="{B051E74B-0D68-4F92-A9C6-35E1FEFEFE28}" type="presParOf" srcId="{2423F350-7A31-4D8B-B6D6-5202D7F2EA68}" destId="{CAAA0485-BC40-4A2C-86CF-983945C210B1}" srcOrd="2" destOrd="0" presId="urn:microsoft.com/office/officeart/2005/8/layout/list1"/>
    <dgm:cxn modelId="{EF856FA6-F1A7-4A02-A91B-CD1024B96F19}" type="presParOf" srcId="{2423F350-7A31-4D8B-B6D6-5202D7F2EA68}" destId="{B8FBB6FB-6B93-4A2F-97E3-EDB61707B7CB}" srcOrd="3" destOrd="0" presId="urn:microsoft.com/office/officeart/2005/8/layout/list1"/>
    <dgm:cxn modelId="{3B9B55C1-D771-4BC3-A9C8-5B04C7004C23}" type="presParOf" srcId="{2423F350-7A31-4D8B-B6D6-5202D7F2EA68}" destId="{FBF38206-3192-42DE-9E52-CD019DA9ABD8}" srcOrd="4" destOrd="0" presId="urn:microsoft.com/office/officeart/2005/8/layout/list1"/>
    <dgm:cxn modelId="{A7456B1E-57AB-4FA4-8E26-3EDC52907E94}" type="presParOf" srcId="{FBF38206-3192-42DE-9E52-CD019DA9ABD8}" destId="{D997FB97-4459-4378-A9ED-78ABB64561DB}" srcOrd="0" destOrd="0" presId="urn:microsoft.com/office/officeart/2005/8/layout/list1"/>
    <dgm:cxn modelId="{4AA2E5B5-2E2C-4101-ABE0-F00F37EE7930}" type="presParOf" srcId="{FBF38206-3192-42DE-9E52-CD019DA9ABD8}" destId="{FBB6D4C0-7E4D-4640-94AA-D6EE41928BD7}" srcOrd="1" destOrd="0" presId="urn:microsoft.com/office/officeart/2005/8/layout/list1"/>
    <dgm:cxn modelId="{C0FC1A5D-C096-4025-903C-E65C8F302044}" type="presParOf" srcId="{2423F350-7A31-4D8B-B6D6-5202D7F2EA68}" destId="{932DAC49-69A1-4E57-86B8-F538813F4C1D}" srcOrd="5" destOrd="0" presId="urn:microsoft.com/office/officeart/2005/8/layout/list1"/>
    <dgm:cxn modelId="{AAAAB937-3E60-4A81-8EDD-4702EAC23D1A}" type="presParOf" srcId="{2423F350-7A31-4D8B-B6D6-5202D7F2EA68}" destId="{176426DB-41E4-4985-837E-12CF4CF21AC1}" srcOrd="6" destOrd="0" presId="urn:microsoft.com/office/officeart/2005/8/layout/list1"/>
    <dgm:cxn modelId="{92C9F743-BE8A-4740-8878-B71B64D65655}" type="presParOf" srcId="{2423F350-7A31-4D8B-B6D6-5202D7F2EA68}" destId="{052E2A0F-3B7C-4476-A5C1-5975FE66CD75}" srcOrd="7" destOrd="0" presId="urn:microsoft.com/office/officeart/2005/8/layout/list1"/>
    <dgm:cxn modelId="{01BD994A-3714-4F2B-95D5-5DAC0730EDB7}" type="presParOf" srcId="{2423F350-7A31-4D8B-B6D6-5202D7F2EA68}" destId="{D32E61B6-7758-4B5E-9F4B-D45E36811FC0}" srcOrd="8" destOrd="0" presId="urn:microsoft.com/office/officeart/2005/8/layout/list1"/>
    <dgm:cxn modelId="{83BAABB2-DD29-49F6-A1C8-D620B857353B}" type="presParOf" srcId="{D32E61B6-7758-4B5E-9F4B-D45E36811FC0}" destId="{F0E4D2D3-B452-4140-8A60-57152FD09818}" srcOrd="0" destOrd="0" presId="urn:microsoft.com/office/officeart/2005/8/layout/list1"/>
    <dgm:cxn modelId="{898221D4-2698-44CD-9EDD-DD8CBD3B055C}" type="presParOf" srcId="{D32E61B6-7758-4B5E-9F4B-D45E36811FC0}" destId="{B515CAC8-300A-45AA-BB29-EAA9BD703EF0}" srcOrd="1" destOrd="0" presId="urn:microsoft.com/office/officeart/2005/8/layout/list1"/>
    <dgm:cxn modelId="{F8D4B2B6-5A04-47ED-AE0C-2896EB8D35DD}" type="presParOf" srcId="{2423F350-7A31-4D8B-B6D6-5202D7F2EA68}" destId="{8CD1E1A6-CD89-40E9-ACD7-ECBF5E9A5E97}" srcOrd="9" destOrd="0" presId="urn:microsoft.com/office/officeart/2005/8/layout/list1"/>
    <dgm:cxn modelId="{8EC5C1E6-B5C6-486C-8B29-35F78E372DC5}" type="presParOf" srcId="{2423F350-7A31-4D8B-B6D6-5202D7F2EA68}" destId="{A820D493-CD10-4737-BC8A-573D81EB950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7FE55-A30C-4AA9-BBEB-39C9B49D0B8A}">
      <dsp:nvSpPr>
        <dsp:cNvPr id="0" name=""/>
        <dsp:cNvSpPr/>
      </dsp:nvSpPr>
      <dsp:spPr>
        <a:xfrm>
          <a:off x="2813" y="1268005"/>
          <a:ext cx="2009074" cy="12757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1E865-B49A-4768-9BF6-E1939B910BE8}">
      <dsp:nvSpPr>
        <dsp:cNvPr id="0" name=""/>
        <dsp:cNvSpPr/>
      </dsp:nvSpPr>
      <dsp:spPr>
        <a:xfrm>
          <a:off x="226044" y="1480074"/>
          <a:ext cx="2009074" cy="12757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YÊU CẦU KIỂU BÀI VIẾT BÁO CÁO NGHIÊN CỨU </a:t>
          </a:r>
          <a:endParaRPr lang="en-US" sz="1800" kern="1200" dirty="0"/>
        </a:p>
      </dsp:txBody>
      <dsp:txXfrm>
        <a:off x="263410" y="1517440"/>
        <a:ext cx="1934342" cy="1201030"/>
      </dsp:txXfrm>
    </dsp:sp>
    <dsp:sp modelId="{CBB9D1EB-1FB4-4622-8BDF-8BDA76FE0E8A}">
      <dsp:nvSpPr>
        <dsp:cNvPr id="0" name=""/>
        <dsp:cNvSpPr/>
      </dsp:nvSpPr>
      <dsp:spPr>
        <a:xfrm>
          <a:off x="2458349" y="1268005"/>
          <a:ext cx="2009074" cy="12757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608C54-6DA5-4285-AECF-8C98913F1ECF}">
      <dsp:nvSpPr>
        <dsp:cNvPr id="0" name=""/>
        <dsp:cNvSpPr/>
      </dsp:nvSpPr>
      <dsp:spPr>
        <a:xfrm>
          <a:off x="2681580" y="1480074"/>
          <a:ext cx="2009074" cy="12757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ĐỌC VÀ PHÂN TÍCH BÀI VIẾT THAM KHẢO </a:t>
          </a:r>
          <a:endParaRPr lang="en-US" sz="1800" kern="1200" dirty="0"/>
        </a:p>
      </dsp:txBody>
      <dsp:txXfrm>
        <a:off x="2718946" y="1517440"/>
        <a:ext cx="1934342" cy="1201030"/>
      </dsp:txXfrm>
    </dsp:sp>
    <dsp:sp modelId="{499FD8BC-A986-4E8D-9E43-02257A06A401}">
      <dsp:nvSpPr>
        <dsp:cNvPr id="0" name=""/>
        <dsp:cNvSpPr/>
      </dsp:nvSpPr>
      <dsp:spPr>
        <a:xfrm>
          <a:off x="4913885" y="1268005"/>
          <a:ext cx="2009074" cy="12757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346DF-7AA2-420E-964E-3AF39E8F273D}">
      <dsp:nvSpPr>
        <dsp:cNvPr id="0" name=""/>
        <dsp:cNvSpPr/>
      </dsp:nvSpPr>
      <dsp:spPr>
        <a:xfrm>
          <a:off x="5137115" y="1480074"/>
          <a:ext cx="2009074" cy="12757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QUY TRÌNH VIẾT</a:t>
          </a:r>
          <a:endParaRPr lang="en-US" sz="1800" kern="1200"/>
        </a:p>
      </dsp:txBody>
      <dsp:txXfrm>
        <a:off x="5174481" y="1517440"/>
        <a:ext cx="1934342" cy="1201030"/>
      </dsp:txXfrm>
    </dsp:sp>
    <dsp:sp modelId="{39CA8E33-64C3-4CEE-A63B-CE2771886B48}">
      <dsp:nvSpPr>
        <dsp:cNvPr id="0" name=""/>
        <dsp:cNvSpPr/>
      </dsp:nvSpPr>
      <dsp:spPr>
        <a:xfrm>
          <a:off x="7369420" y="1268005"/>
          <a:ext cx="2009074" cy="12757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DA2E6A-B7F0-406E-86D5-364C2D198100}">
      <dsp:nvSpPr>
        <dsp:cNvPr id="0" name=""/>
        <dsp:cNvSpPr/>
      </dsp:nvSpPr>
      <dsp:spPr>
        <a:xfrm>
          <a:off x="7592651" y="1480074"/>
          <a:ext cx="2009074" cy="12757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BÀI THỰC HÀNH </a:t>
          </a:r>
          <a:endParaRPr lang="en-US" sz="1800" kern="1200"/>
        </a:p>
      </dsp:txBody>
      <dsp:txXfrm>
        <a:off x="7630017" y="1517440"/>
        <a:ext cx="1934342" cy="1201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A0485-BC40-4A2C-86CF-983945C210B1}">
      <dsp:nvSpPr>
        <dsp:cNvPr id="0" name=""/>
        <dsp:cNvSpPr/>
      </dsp:nvSpPr>
      <dsp:spPr>
        <a:xfrm>
          <a:off x="0" y="400645"/>
          <a:ext cx="10515600" cy="8930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37388" rIns="816127" bIns="149352" numCol="1" spcCol="1270" anchor="t" anchorCtr="0">
          <a:noAutofit/>
        </a:bodyPr>
        <a:lstStyle/>
        <a:p>
          <a:pPr marL="228600" lvl="1" indent="-228600" algn="l" defTabSz="933450">
            <a:lnSpc>
              <a:spcPct val="90000"/>
            </a:lnSpc>
            <a:spcBef>
              <a:spcPct val="0"/>
            </a:spcBef>
            <a:spcAft>
              <a:spcPct val="15000"/>
            </a:spcAft>
            <a:buChar char="•"/>
          </a:pPr>
          <a:r>
            <a:rPr lang="vi-VN" sz="2100" kern="1200" dirty="0"/>
            <a:t>Nêu được vấn đề muốn nghiên cứu về văn hóa truyền thống Việt Nam</a:t>
          </a:r>
          <a:endParaRPr lang="en-US" sz="2100" kern="1200" dirty="0"/>
        </a:p>
      </dsp:txBody>
      <dsp:txXfrm>
        <a:off x="0" y="400645"/>
        <a:ext cx="10515600" cy="893025"/>
      </dsp:txXfrm>
    </dsp:sp>
    <dsp:sp modelId="{326B9854-097A-44AC-82A5-213D6106E60E}">
      <dsp:nvSpPr>
        <dsp:cNvPr id="0" name=""/>
        <dsp:cNvSpPr/>
      </dsp:nvSpPr>
      <dsp:spPr>
        <a:xfrm>
          <a:off x="525780" y="90685"/>
          <a:ext cx="7360920" cy="6199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33450">
            <a:lnSpc>
              <a:spcPct val="90000"/>
            </a:lnSpc>
            <a:spcBef>
              <a:spcPct val="0"/>
            </a:spcBef>
            <a:spcAft>
              <a:spcPct val="35000"/>
            </a:spcAft>
            <a:buNone/>
          </a:pPr>
          <a:r>
            <a:rPr lang="vi-VN" sz="2100" b="1" i="1" kern="1200" dirty="0"/>
            <a:t>Đặt vấn đề:</a:t>
          </a:r>
          <a:endParaRPr lang="en-US" sz="2100" kern="1200" dirty="0"/>
        </a:p>
      </dsp:txBody>
      <dsp:txXfrm>
        <a:off x="556042" y="120947"/>
        <a:ext cx="7300396" cy="559396"/>
      </dsp:txXfrm>
    </dsp:sp>
    <dsp:sp modelId="{176426DB-41E4-4985-837E-12CF4CF21AC1}">
      <dsp:nvSpPr>
        <dsp:cNvPr id="0" name=""/>
        <dsp:cNvSpPr/>
      </dsp:nvSpPr>
      <dsp:spPr>
        <a:xfrm>
          <a:off x="0" y="1717030"/>
          <a:ext cx="10515600" cy="17860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37388" rIns="816127" bIns="149352" numCol="1" spcCol="1270" anchor="t" anchorCtr="0">
          <a:noAutofit/>
        </a:bodyPr>
        <a:lstStyle/>
        <a:p>
          <a:pPr marL="228600" lvl="1" indent="-228600" algn="l" defTabSz="933450">
            <a:lnSpc>
              <a:spcPct val="90000"/>
            </a:lnSpc>
            <a:spcBef>
              <a:spcPct val="0"/>
            </a:spcBef>
            <a:spcAft>
              <a:spcPct val="15000"/>
            </a:spcAft>
            <a:buChar char="•"/>
          </a:pPr>
          <a:r>
            <a:rPr lang="vi-VN" sz="2100" kern="1200" dirty="0"/>
            <a:t>Xây dựng được hệ thống luận điểm sáng rõ, làm nổi bật được kết quả nghiên cứu với những cứ liệu minh họa cụ thể, sát hợp</a:t>
          </a:r>
          <a:endParaRPr lang="en-US" sz="2100" kern="1200" dirty="0"/>
        </a:p>
        <a:p>
          <a:pPr marL="228600" lvl="1" indent="-228600" algn="l" defTabSz="933450">
            <a:lnSpc>
              <a:spcPct val="90000"/>
            </a:lnSpc>
            <a:spcBef>
              <a:spcPct val="0"/>
            </a:spcBef>
            <a:spcAft>
              <a:spcPct val="15000"/>
            </a:spcAft>
            <a:buChar char="•"/>
          </a:pPr>
          <a:r>
            <a:rPr lang="vi-VN" sz="2100" kern="1200" dirty="0"/>
            <a:t>Sử dụng ngôn ngữ khách quan, khoa học để trình bày kết quả nghiên cứu và thể hiện được quan điểm đánh giá riêng.</a:t>
          </a:r>
          <a:endParaRPr lang="en-US" sz="2100" kern="1200" dirty="0"/>
        </a:p>
      </dsp:txBody>
      <dsp:txXfrm>
        <a:off x="0" y="1717030"/>
        <a:ext cx="10515600" cy="1786050"/>
      </dsp:txXfrm>
    </dsp:sp>
    <dsp:sp modelId="{FBB6D4C0-7E4D-4640-94AA-D6EE41928BD7}">
      <dsp:nvSpPr>
        <dsp:cNvPr id="0" name=""/>
        <dsp:cNvSpPr/>
      </dsp:nvSpPr>
      <dsp:spPr>
        <a:xfrm>
          <a:off x="525780" y="1407070"/>
          <a:ext cx="7360920" cy="6199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33450">
            <a:lnSpc>
              <a:spcPct val="90000"/>
            </a:lnSpc>
            <a:spcBef>
              <a:spcPct val="0"/>
            </a:spcBef>
            <a:spcAft>
              <a:spcPct val="35000"/>
            </a:spcAft>
            <a:buNone/>
          </a:pPr>
          <a:r>
            <a:rPr lang="vi-VN" sz="2100" b="1" i="1" kern="1200" dirty="0"/>
            <a:t>Giải quyết vấn đề:</a:t>
          </a:r>
          <a:endParaRPr lang="en-US" sz="2100" kern="1200" dirty="0"/>
        </a:p>
      </dsp:txBody>
      <dsp:txXfrm>
        <a:off x="556042" y="1437332"/>
        <a:ext cx="7300396" cy="559396"/>
      </dsp:txXfrm>
    </dsp:sp>
    <dsp:sp modelId="{A820D493-CD10-4737-BC8A-573D81EB9504}">
      <dsp:nvSpPr>
        <dsp:cNvPr id="0" name=""/>
        <dsp:cNvSpPr/>
      </dsp:nvSpPr>
      <dsp:spPr>
        <a:xfrm>
          <a:off x="0" y="3926441"/>
          <a:ext cx="10515600" cy="115762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37388" rIns="816127" bIns="149352" numCol="1" spcCol="1270" anchor="t" anchorCtr="0">
          <a:noAutofit/>
        </a:bodyPr>
        <a:lstStyle/>
        <a:p>
          <a:pPr marL="228600" lvl="1" indent="-228600" algn="l" defTabSz="933450">
            <a:lnSpc>
              <a:spcPct val="90000"/>
            </a:lnSpc>
            <a:spcBef>
              <a:spcPct val="0"/>
            </a:spcBef>
            <a:spcAft>
              <a:spcPct val="15000"/>
            </a:spcAft>
            <a:buChar char="•"/>
          </a:pPr>
          <a:r>
            <a:rPr lang="vi-VN" sz="2100" kern="1200" dirty="0"/>
            <a:t>Khái quát được ý nghĩa của vấn đề văn hóa truyền thống Việt Nam đã chọn nghiên cứu</a:t>
          </a:r>
          <a:endParaRPr lang="en-US" sz="2100" kern="1200" dirty="0"/>
        </a:p>
      </dsp:txBody>
      <dsp:txXfrm>
        <a:off x="0" y="3926441"/>
        <a:ext cx="10515600" cy="1157625"/>
      </dsp:txXfrm>
    </dsp:sp>
    <dsp:sp modelId="{B515CAC8-300A-45AA-BB29-EAA9BD703EF0}">
      <dsp:nvSpPr>
        <dsp:cNvPr id="0" name=""/>
        <dsp:cNvSpPr/>
      </dsp:nvSpPr>
      <dsp:spPr>
        <a:xfrm>
          <a:off x="525780" y="3616481"/>
          <a:ext cx="7360920" cy="61992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33450">
            <a:lnSpc>
              <a:spcPct val="90000"/>
            </a:lnSpc>
            <a:spcBef>
              <a:spcPct val="0"/>
            </a:spcBef>
            <a:spcAft>
              <a:spcPct val="35000"/>
            </a:spcAft>
            <a:buNone/>
          </a:pPr>
          <a:r>
            <a:rPr lang="vi-VN" sz="2100" b="1" i="1" kern="1200" dirty="0"/>
            <a:t>Giải quyết vấn đề:</a:t>
          </a:r>
          <a:endParaRPr lang="en-US" sz="2100" kern="1200" dirty="0"/>
        </a:p>
      </dsp:txBody>
      <dsp:txXfrm>
        <a:off x="556042" y="3646743"/>
        <a:ext cx="730039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BD4ED-0F4E-48A7-BCA8-07EAFD55CEFC}" type="datetimeFigureOut">
              <a:rPr lang="en-US" smtClean="0"/>
              <a:t>8/25/2022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30A4B-77E5-4B90-9302-B9153AA1FB48}" type="slidenum">
              <a:rPr lang="en-US" smtClean="0"/>
              <a:t>‹#›</a:t>
            </a:fld>
            <a:endParaRPr lang="en-US"/>
          </a:p>
        </p:txBody>
      </p:sp>
    </p:spTree>
    <p:extLst>
      <p:ext uri="{BB962C8B-B14F-4D97-AF65-F5344CB8AC3E}">
        <p14:creationId xmlns:p14="http://schemas.microsoft.com/office/powerpoint/2010/main" val="1344782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0913D-067E-4613-A097-775023C39FD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33937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4E0913D-067E-4613-A097-775023C39FD2}" type="slidenum">
              <a:rPr lang="zh-CN" altLang="en-US" smtClean="0"/>
              <a:t>14</a:t>
            </a:fld>
            <a:endParaRPr lang="zh-CN" altLang="en-US"/>
          </a:p>
        </p:txBody>
      </p:sp>
    </p:spTree>
    <p:extLst>
      <p:ext uri="{BB962C8B-B14F-4D97-AF65-F5344CB8AC3E}">
        <p14:creationId xmlns:p14="http://schemas.microsoft.com/office/powerpoint/2010/main" val="1411760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0913D-067E-4613-A097-775023C39F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795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0913D-067E-4613-A097-775023C39FD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31632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0913D-067E-4613-A097-775023C39F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02284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7C437-448C-8ADA-6D18-8C39F36E88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5AE019-E659-7EF0-54A2-FADAC7CD11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F9530C-18BC-B484-56D6-920C94821E7E}"/>
              </a:ext>
            </a:extLst>
          </p:cNvPr>
          <p:cNvSpPr>
            <a:spLocks noGrp="1"/>
          </p:cNvSpPr>
          <p:nvPr>
            <p:ph type="dt" sz="half" idx="10"/>
          </p:nvPr>
        </p:nvSpPr>
        <p:spPr/>
        <p:txBody>
          <a:bodyPr/>
          <a:lstStyle/>
          <a:p>
            <a:fld id="{ACFC81A2-AC68-4E73-9500-061BB58D4B45}" type="datetimeFigureOut">
              <a:rPr lang="en-US" smtClean="0"/>
              <a:t>8/25/2022</a:t>
            </a:fld>
            <a:endParaRPr lang="en-US"/>
          </a:p>
        </p:txBody>
      </p:sp>
      <p:sp>
        <p:nvSpPr>
          <p:cNvPr id="5" name="Footer Placeholder 4">
            <a:extLst>
              <a:ext uri="{FF2B5EF4-FFF2-40B4-BE49-F238E27FC236}">
                <a16:creationId xmlns:a16="http://schemas.microsoft.com/office/drawing/2014/main" id="{0981E489-21F2-9945-E224-ABD9B3359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9E5B6-C3E0-7FE0-0354-1BFA5CB93122}"/>
              </a:ext>
            </a:extLst>
          </p:cNvPr>
          <p:cNvSpPr>
            <a:spLocks noGrp="1"/>
          </p:cNvSpPr>
          <p:nvPr>
            <p:ph type="sldNum" sz="quarter" idx="12"/>
          </p:nvPr>
        </p:nvSpPr>
        <p:spPr/>
        <p:txBody>
          <a:bodyPr/>
          <a:lstStyle/>
          <a:p>
            <a:fld id="{1BA633A3-949A-4F48-A6E0-E7CD3BBE1523}" type="slidenum">
              <a:rPr lang="en-US" smtClean="0"/>
              <a:t>‹#›</a:t>
            </a:fld>
            <a:endParaRPr lang="en-US"/>
          </a:p>
        </p:txBody>
      </p:sp>
    </p:spTree>
    <p:extLst>
      <p:ext uri="{BB962C8B-B14F-4D97-AF65-F5344CB8AC3E}">
        <p14:creationId xmlns:p14="http://schemas.microsoft.com/office/powerpoint/2010/main" val="2697391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B1F21-D84E-65DA-849C-6D92BFC9F5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2D6C95-71D8-D658-FB80-ED626AFE7B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8C36C-00B9-CA31-23C6-11A681641D25}"/>
              </a:ext>
            </a:extLst>
          </p:cNvPr>
          <p:cNvSpPr>
            <a:spLocks noGrp="1"/>
          </p:cNvSpPr>
          <p:nvPr>
            <p:ph type="dt" sz="half" idx="10"/>
          </p:nvPr>
        </p:nvSpPr>
        <p:spPr/>
        <p:txBody>
          <a:bodyPr/>
          <a:lstStyle/>
          <a:p>
            <a:fld id="{ACFC81A2-AC68-4E73-9500-061BB58D4B45}" type="datetimeFigureOut">
              <a:rPr lang="en-US" smtClean="0"/>
              <a:t>8/25/2022</a:t>
            </a:fld>
            <a:endParaRPr lang="en-US"/>
          </a:p>
        </p:txBody>
      </p:sp>
      <p:sp>
        <p:nvSpPr>
          <p:cNvPr id="5" name="Footer Placeholder 4">
            <a:extLst>
              <a:ext uri="{FF2B5EF4-FFF2-40B4-BE49-F238E27FC236}">
                <a16:creationId xmlns:a16="http://schemas.microsoft.com/office/drawing/2014/main" id="{FD580A7D-3C3F-03D2-DDBD-28EA20D51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E9B09-7A3B-8173-705E-D8BAC566FF21}"/>
              </a:ext>
            </a:extLst>
          </p:cNvPr>
          <p:cNvSpPr>
            <a:spLocks noGrp="1"/>
          </p:cNvSpPr>
          <p:nvPr>
            <p:ph type="sldNum" sz="quarter" idx="12"/>
          </p:nvPr>
        </p:nvSpPr>
        <p:spPr/>
        <p:txBody>
          <a:bodyPr/>
          <a:lstStyle/>
          <a:p>
            <a:fld id="{1BA633A3-949A-4F48-A6E0-E7CD3BBE1523}" type="slidenum">
              <a:rPr lang="en-US" smtClean="0"/>
              <a:t>‹#›</a:t>
            </a:fld>
            <a:endParaRPr lang="en-US"/>
          </a:p>
        </p:txBody>
      </p:sp>
    </p:spTree>
    <p:extLst>
      <p:ext uri="{BB962C8B-B14F-4D97-AF65-F5344CB8AC3E}">
        <p14:creationId xmlns:p14="http://schemas.microsoft.com/office/powerpoint/2010/main" val="12200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FFB81-8218-01E7-90C2-A266F05E29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9ADA75-A209-6716-9E35-CB0C8FCAA8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7595A-5A7F-052C-A389-075E78BA7C7C}"/>
              </a:ext>
            </a:extLst>
          </p:cNvPr>
          <p:cNvSpPr>
            <a:spLocks noGrp="1"/>
          </p:cNvSpPr>
          <p:nvPr>
            <p:ph type="dt" sz="half" idx="10"/>
          </p:nvPr>
        </p:nvSpPr>
        <p:spPr/>
        <p:txBody>
          <a:bodyPr/>
          <a:lstStyle/>
          <a:p>
            <a:fld id="{ACFC81A2-AC68-4E73-9500-061BB58D4B45}" type="datetimeFigureOut">
              <a:rPr lang="en-US" smtClean="0"/>
              <a:t>8/25/2022</a:t>
            </a:fld>
            <a:endParaRPr lang="en-US"/>
          </a:p>
        </p:txBody>
      </p:sp>
      <p:sp>
        <p:nvSpPr>
          <p:cNvPr id="5" name="Footer Placeholder 4">
            <a:extLst>
              <a:ext uri="{FF2B5EF4-FFF2-40B4-BE49-F238E27FC236}">
                <a16:creationId xmlns:a16="http://schemas.microsoft.com/office/drawing/2014/main" id="{31B4C9C7-6054-B6EC-BDB2-4404C5343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DD996-0AA4-826E-11B2-A00CE90D6B48}"/>
              </a:ext>
            </a:extLst>
          </p:cNvPr>
          <p:cNvSpPr>
            <a:spLocks noGrp="1"/>
          </p:cNvSpPr>
          <p:nvPr>
            <p:ph type="sldNum" sz="quarter" idx="12"/>
          </p:nvPr>
        </p:nvSpPr>
        <p:spPr/>
        <p:txBody>
          <a:bodyPr/>
          <a:lstStyle/>
          <a:p>
            <a:fld id="{1BA633A3-949A-4F48-A6E0-E7CD3BBE1523}" type="slidenum">
              <a:rPr lang="en-US" smtClean="0"/>
              <a:t>‹#›</a:t>
            </a:fld>
            <a:endParaRPr lang="en-US"/>
          </a:p>
        </p:txBody>
      </p:sp>
    </p:spTree>
    <p:extLst>
      <p:ext uri="{BB962C8B-B14F-4D97-AF65-F5344CB8AC3E}">
        <p14:creationId xmlns:p14="http://schemas.microsoft.com/office/powerpoint/2010/main" val="2360437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469D3B-1028-40AD-BC02-B7D3403B043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90397B5-351F-4849-A8BF-5DBE950B26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AC41304-C22C-4415-BD11-7D06245420EC}"/>
              </a:ext>
            </a:extLst>
          </p:cNvPr>
          <p:cNvSpPr>
            <a:spLocks noGrp="1"/>
          </p:cNvSpPr>
          <p:nvPr>
            <p:ph type="dt" sz="half" idx="10"/>
          </p:nvPr>
        </p:nvSpPr>
        <p:spPr/>
        <p:txBody>
          <a:bodyPr/>
          <a:lstStyle/>
          <a:p>
            <a:fld id="{01E0B4A7-A677-40B7-94A7-B3FD9C111D65}" type="datetimeFigureOut">
              <a:rPr lang="zh-CN" altLang="en-US" smtClean="0"/>
              <a:t>2022/8/25</a:t>
            </a:fld>
            <a:endParaRPr lang="zh-CN" altLang="en-US"/>
          </a:p>
        </p:txBody>
      </p:sp>
      <p:sp>
        <p:nvSpPr>
          <p:cNvPr id="5" name="页脚占位符 4">
            <a:extLst>
              <a:ext uri="{FF2B5EF4-FFF2-40B4-BE49-F238E27FC236}">
                <a16:creationId xmlns:a16="http://schemas.microsoft.com/office/drawing/2014/main" id="{D43BC2B6-253F-4D21-8DB5-203DC7A2C1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E30E55-A329-4A7C-8065-D6271A4B4509}"/>
              </a:ext>
            </a:extLst>
          </p:cNvPr>
          <p:cNvSpPr>
            <a:spLocks noGrp="1"/>
          </p:cNvSpPr>
          <p:nvPr>
            <p:ph type="sldNum" sz="quarter" idx="12"/>
          </p:nvPr>
        </p:nvSpPr>
        <p:spPr/>
        <p:txBody>
          <a:bodyPr/>
          <a:lstStyle/>
          <a:p>
            <a:fld id="{7C185026-D85B-41DA-A69C-EFA4CE4EC2B9}" type="slidenum">
              <a:rPr lang="zh-CN" altLang="en-US" smtClean="0"/>
              <a:t>‹#›</a:t>
            </a:fld>
            <a:endParaRPr lang="zh-CN" altLang="en-US"/>
          </a:p>
        </p:txBody>
      </p:sp>
    </p:spTree>
    <p:extLst>
      <p:ext uri="{BB962C8B-B14F-4D97-AF65-F5344CB8AC3E}">
        <p14:creationId xmlns:p14="http://schemas.microsoft.com/office/powerpoint/2010/main" val="3987958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C5CA05-EEBC-4B51-834E-6D9BDC3845F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F96880D-C5EA-4132-9231-9352664B0AE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B4DDFAB-7289-4411-9FEA-0DB704B15217}"/>
              </a:ext>
            </a:extLst>
          </p:cNvPr>
          <p:cNvSpPr>
            <a:spLocks noGrp="1"/>
          </p:cNvSpPr>
          <p:nvPr>
            <p:ph type="dt" sz="half" idx="10"/>
          </p:nvPr>
        </p:nvSpPr>
        <p:spPr/>
        <p:txBody>
          <a:bodyPr/>
          <a:lstStyle/>
          <a:p>
            <a:fld id="{01E0B4A7-A677-40B7-94A7-B3FD9C111D65}" type="datetimeFigureOut">
              <a:rPr lang="zh-CN" altLang="en-US" smtClean="0"/>
              <a:t>2022/8/25</a:t>
            </a:fld>
            <a:endParaRPr lang="zh-CN" altLang="en-US"/>
          </a:p>
        </p:txBody>
      </p:sp>
      <p:sp>
        <p:nvSpPr>
          <p:cNvPr id="5" name="页脚占位符 4">
            <a:extLst>
              <a:ext uri="{FF2B5EF4-FFF2-40B4-BE49-F238E27FC236}">
                <a16:creationId xmlns:a16="http://schemas.microsoft.com/office/drawing/2014/main" id="{1A7387CD-0149-4220-B0E7-1B3DE375C2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D759C92-FAF9-4CAC-BE5A-0283159E7C4F}"/>
              </a:ext>
            </a:extLst>
          </p:cNvPr>
          <p:cNvSpPr>
            <a:spLocks noGrp="1"/>
          </p:cNvSpPr>
          <p:nvPr>
            <p:ph type="sldNum" sz="quarter" idx="12"/>
          </p:nvPr>
        </p:nvSpPr>
        <p:spPr/>
        <p:txBody>
          <a:bodyPr/>
          <a:lstStyle/>
          <a:p>
            <a:fld id="{7C185026-D85B-41DA-A69C-EFA4CE4EC2B9}" type="slidenum">
              <a:rPr lang="zh-CN" altLang="en-US" smtClean="0"/>
              <a:t>‹#›</a:t>
            </a:fld>
            <a:endParaRPr lang="zh-CN" altLang="en-US"/>
          </a:p>
        </p:txBody>
      </p:sp>
    </p:spTree>
    <p:extLst>
      <p:ext uri="{BB962C8B-B14F-4D97-AF65-F5344CB8AC3E}">
        <p14:creationId xmlns:p14="http://schemas.microsoft.com/office/powerpoint/2010/main" val="1215058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E0623A-6384-4BDA-B1CF-FD4E5445BF5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E219F45-D848-45BB-AD80-35908B14E3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07828CD-CBAD-4BCE-BAA1-F1968992DF42}"/>
              </a:ext>
            </a:extLst>
          </p:cNvPr>
          <p:cNvSpPr>
            <a:spLocks noGrp="1"/>
          </p:cNvSpPr>
          <p:nvPr>
            <p:ph type="dt" sz="half" idx="10"/>
          </p:nvPr>
        </p:nvSpPr>
        <p:spPr/>
        <p:txBody>
          <a:bodyPr/>
          <a:lstStyle/>
          <a:p>
            <a:fld id="{01E0B4A7-A677-40B7-94A7-B3FD9C111D65}" type="datetimeFigureOut">
              <a:rPr lang="zh-CN" altLang="en-US" smtClean="0"/>
              <a:t>2022/8/25</a:t>
            </a:fld>
            <a:endParaRPr lang="zh-CN" altLang="en-US"/>
          </a:p>
        </p:txBody>
      </p:sp>
      <p:sp>
        <p:nvSpPr>
          <p:cNvPr id="5" name="页脚占位符 4">
            <a:extLst>
              <a:ext uri="{FF2B5EF4-FFF2-40B4-BE49-F238E27FC236}">
                <a16:creationId xmlns:a16="http://schemas.microsoft.com/office/drawing/2014/main" id="{DF26BE08-FFB0-459F-8454-02AC02041C5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E8C8154-95DB-48F9-94A9-1759009A3715}"/>
              </a:ext>
            </a:extLst>
          </p:cNvPr>
          <p:cNvSpPr>
            <a:spLocks noGrp="1"/>
          </p:cNvSpPr>
          <p:nvPr>
            <p:ph type="sldNum" sz="quarter" idx="12"/>
          </p:nvPr>
        </p:nvSpPr>
        <p:spPr/>
        <p:txBody>
          <a:bodyPr/>
          <a:lstStyle/>
          <a:p>
            <a:fld id="{7C185026-D85B-41DA-A69C-EFA4CE4EC2B9}" type="slidenum">
              <a:rPr lang="zh-CN" altLang="en-US" smtClean="0"/>
              <a:t>‹#›</a:t>
            </a:fld>
            <a:endParaRPr lang="zh-CN" altLang="en-US"/>
          </a:p>
        </p:txBody>
      </p:sp>
    </p:spTree>
    <p:extLst>
      <p:ext uri="{BB962C8B-B14F-4D97-AF65-F5344CB8AC3E}">
        <p14:creationId xmlns:p14="http://schemas.microsoft.com/office/powerpoint/2010/main" val="1881978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38C2E5-7C11-4632-9840-610DCEA32D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803A02F-2C0E-4028-85B4-62EA4982EB4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499813E-E763-4D0A-8E20-915BEDFB3BF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37086DE-1060-4720-A152-49E1E4D9C9F5}"/>
              </a:ext>
            </a:extLst>
          </p:cNvPr>
          <p:cNvSpPr>
            <a:spLocks noGrp="1"/>
          </p:cNvSpPr>
          <p:nvPr>
            <p:ph type="dt" sz="half" idx="10"/>
          </p:nvPr>
        </p:nvSpPr>
        <p:spPr/>
        <p:txBody>
          <a:bodyPr/>
          <a:lstStyle/>
          <a:p>
            <a:fld id="{01E0B4A7-A677-40B7-94A7-B3FD9C111D65}" type="datetimeFigureOut">
              <a:rPr lang="zh-CN" altLang="en-US" smtClean="0"/>
              <a:t>2022/8/25</a:t>
            </a:fld>
            <a:endParaRPr lang="zh-CN" altLang="en-US"/>
          </a:p>
        </p:txBody>
      </p:sp>
      <p:sp>
        <p:nvSpPr>
          <p:cNvPr id="6" name="页脚占位符 5">
            <a:extLst>
              <a:ext uri="{FF2B5EF4-FFF2-40B4-BE49-F238E27FC236}">
                <a16:creationId xmlns:a16="http://schemas.microsoft.com/office/drawing/2014/main" id="{34ADE9BA-ED8F-40B9-9E85-8EBB9759E6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4E2A24C-6274-4BF3-8890-152F0F44827D}"/>
              </a:ext>
            </a:extLst>
          </p:cNvPr>
          <p:cNvSpPr>
            <a:spLocks noGrp="1"/>
          </p:cNvSpPr>
          <p:nvPr>
            <p:ph type="sldNum" sz="quarter" idx="12"/>
          </p:nvPr>
        </p:nvSpPr>
        <p:spPr/>
        <p:txBody>
          <a:bodyPr/>
          <a:lstStyle/>
          <a:p>
            <a:fld id="{7C185026-D85B-41DA-A69C-EFA4CE4EC2B9}" type="slidenum">
              <a:rPr lang="zh-CN" altLang="en-US" smtClean="0"/>
              <a:t>‹#›</a:t>
            </a:fld>
            <a:endParaRPr lang="zh-CN" altLang="en-US"/>
          </a:p>
        </p:txBody>
      </p:sp>
    </p:spTree>
    <p:extLst>
      <p:ext uri="{BB962C8B-B14F-4D97-AF65-F5344CB8AC3E}">
        <p14:creationId xmlns:p14="http://schemas.microsoft.com/office/powerpoint/2010/main" val="1063104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3BBD39-2A6A-4E1D-BD78-44131403A5B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9A43CA7-5D3C-4BAF-9ED0-009E9B522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1D326D9-945C-4CEF-B598-2E6D298DBB3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80F6D2F-88AF-48B2-8D93-BDB37032E3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BEAB3B5-74B7-45A5-8B40-3D0021E6E7E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A239FDA-D5C2-4E4B-91FB-24D7018CF367}"/>
              </a:ext>
            </a:extLst>
          </p:cNvPr>
          <p:cNvSpPr>
            <a:spLocks noGrp="1"/>
          </p:cNvSpPr>
          <p:nvPr>
            <p:ph type="dt" sz="half" idx="10"/>
          </p:nvPr>
        </p:nvSpPr>
        <p:spPr/>
        <p:txBody>
          <a:bodyPr/>
          <a:lstStyle/>
          <a:p>
            <a:fld id="{01E0B4A7-A677-40B7-94A7-B3FD9C111D65}" type="datetimeFigureOut">
              <a:rPr lang="zh-CN" altLang="en-US" smtClean="0"/>
              <a:t>2022/8/25</a:t>
            </a:fld>
            <a:endParaRPr lang="zh-CN" altLang="en-US"/>
          </a:p>
        </p:txBody>
      </p:sp>
      <p:sp>
        <p:nvSpPr>
          <p:cNvPr id="8" name="页脚占位符 7">
            <a:extLst>
              <a:ext uri="{FF2B5EF4-FFF2-40B4-BE49-F238E27FC236}">
                <a16:creationId xmlns:a16="http://schemas.microsoft.com/office/drawing/2014/main" id="{53B58F73-FBBD-40A8-BBDC-2A12DA5C13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9AA8C21-87C0-42D5-964A-730D5308F834}"/>
              </a:ext>
            </a:extLst>
          </p:cNvPr>
          <p:cNvSpPr>
            <a:spLocks noGrp="1"/>
          </p:cNvSpPr>
          <p:nvPr>
            <p:ph type="sldNum" sz="quarter" idx="12"/>
          </p:nvPr>
        </p:nvSpPr>
        <p:spPr/>
        <p:txBody>
          <a:bodyPr/>
          <a:lstStyle/>
          <a:p>
            <a:fld id="{7C185026-D85B-41DA-A69C-EFA4CE4EC2B9}" type="slidenum">
              <a:rPr lang="zh-CN" altLang="en-US" smtClean="0"/>
              <a:t>‹#›</a:t>
            </a:fld>
            <a:endParaRPr lang="zh-CN" altLang="en-US"/>
          </a:p>
        </p:txBody>
      </p:sp>
    </p:spTree>
    <p:extLst>
      <p:ext uri="{BB962C8B-B14F-4D97-AF65-F5344CB8AC3E}">
        <p14:creationId xmlns:p14="http://schemas.microsoft.com/office/powerpoint/2010/main" val="1267875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9730F1-07E2-46A9-84B4-A17EE501EE2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1FDAE0-8935-46F6-8AB4-445E2ACB61A9}"/>
              </a:ext>
            </a:extLst>
          </p:cNvPr>
          <p:cNvSpPr>
            <a:spLocks noGrp="1"/>
          </p:cNvSpPr>
          <p:nvPr>
            <p:ph type="dt" sz="half" idx="10"/>
          </p:nvPr>
        </p:nvSpPr>
        <p:spPr/>
        <p:txBody>
          <a:bodyPr/>
          <a:lstStyle/>
          <a:p>
            <a:fld id="{01E0B4A7-A677-40B7-94A7-B3FD9C111D65}" type="datetimeFigureOut">
              <a:rPr lang="zh-CN" altLang="en-US" smtClean="0"/>
              <a:t>2022/8/25</a:t>
            </a:fld>
            <a:endParaRPr lang="zh-CN" altLang="en-US"/>
          </a:p>
        </p:txBody>
      </p:sp>
      <p:sp>
        <p:nvSpPr>
          <p:cNvPr id="4" name="页脚占位符 3">
            <a:extLst>
              <a:ext uri="{FF2B5EF4-FFF2-40B4-BE49-F238E27FC236}">
                <a16:creationId xmlns:a16="http://schemas.microsoft.com/office/drawing/2014/main" id="{EE38D850-0824-429E-972C-D84F117E143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982E4CE-BDDA-4EE1-8BC9-4A9AEF97F0F1}"/>
              </a:ext>
            </a:extLst>
          </p:cNvPr>
          <p:cNvSpPr>
            <a:spLocks noGrp="1"/>
          </p:cNvSpPr>
          <p:nvPr>
            <p:ph type="sldNum" sz="quarter" idx="12"/>
          </p:nvPr>
        </p:nvSpPr>
        <p:spPr/>
        <p:txBody>
          <a:bodyPr/>
          <a:lstStyle/>
          <a:p>
            <a:fld id="{7C185026-D85B-41DA-A69C-EFA4CE4EC2B9}" type="slidenum">
              <a:rPr lang="zh-CN" altLang="en-US" smtClean="0"/>
              <a:t>‹#›</a:t>
            </a:fld>
            <a:endParaRPr lang="zh-CN" altLang="en-US"/>
          </a:p>
        </p:txBody>
      </p:sp>
    </p:spTree>
    <p:extLst>
      <p:ext uri="{BB962C8B-B14F-4D97-AF65-F5344CB8AC3E}">
        <p14:creationId xmlns:p14="http://schemas.microsoft.com/office/powerpoint/2010/main" val="2404761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77CF3-93DD-4265-B479-31AE085DA5F6}"/>
              </a:ext>
            </a:extLst>
          </p:cNvPr>
          <p:cNvSpPr>
            <a:spLocks noGrp="1"/>
          </p:cNvSpPr>
          <p:nvPr>
            <p:ph type="dt" sz="half" idx="10"/>
          </p:nvPr>
        </p:nvSpPr>
        <p:spPr/>
        <p:txBody>
          <a:bodyPr/>
          <a:lstStyle/>
          <a:p>
            <a:fld id="{01E0B4A7-A677-40B7-94A7-B3FD9C111D65}" type="datetimeFigureOut">
              <a:rPr lang="zh-CN" altLang="en-US" smtClean="0"/>
              <a:t>2022/8/25</a:t>
            </a:fld>
            <a:endParaRPr lang="zh-CN" altLang="en-US"/>
          </a:p>
        </p:txBody>
      </p:sp>
      <p:sp>
        <p:nvSpPr>
          <p:cNvPr id="3" name="页脚占位符 2">
            <a:extLst>
              <a:ext uri="{FF2B5EF4-FFF2-40B4-BE49-F238E27FC236}">
                <a16:creationId xmlns:a16="http://schemas.microsoft.com/office/drawing/2014/main" id="{E26F225D-4670-4F3C-8C26-0811A6A5C68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96A0687-0CD1-4CF0-B1B7-7CB9FDBDFB21}"/>
              </a:ext>
            </a:extLst>
          </p:cNvPr>
          <p:cNvSpPr>
            <a:spLocks noGrp="1"/>
          </p:cNvSpPr>
          <p:nvPr>
            <p:ph type="sldNum" sz="quarter" idx="12"/>
          </p:nvPr>
        </p:nvSpPr>
        <p:spPr/>
        <p:txBody>
          <a:bodyPr/>
          <a:lstStyle/>
          <a:p>
            <a:fld id="{7C185026-D85B-41DA-A69C-EFA4CE4EC2B9}" type="slidenum">
              <a:rPr lang="zh-CN" altLang="en-US" smtClean="0"/>
              <a:t>‹#›</a:t>
            </a:fld>
            <a:endParaRPr lang="zh-CN" altLang="en-US"/>
          </a:p>
        </p:txBody>
      </p:sp>
    </p:spTree>
    <p:extLst>
      <p:ext uri="{BB962C8B-B14F-4D97-AF65-F5344CB8AC3E}">
        <p14:creationId xmlns:p14="http://schemas.microsoft.com/office/powerpoint/2010/main" val="136844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8A0A56-E378-4F0C-9844-C8820B7CC3C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B516EC3-D76A-4A54-AC94-4BCC7C915F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31F6EC9-2D85-403F-95B1-7D09C35A0C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FCF0516-7913-480E-94DC-94FA60844542}"/>
              </a:ext>
            </a:extLst>
          </p:cNvPr>
          <p:cNvSpPr>
            <a:spLocks noGrp="1"/>
          </p:cNvSpPr>
          <p:nvPr>
            <p:ph type="dt" sz="half" idx="10"/>
          </p:nvPr>
        </p:nvSpPr>
        <p:spPr/>
        <p:txBody>
          <a:bodyPr/>
          <a:lstStyle/>
          <a:p>
            <a:fld id="{01E0B4A7-A677-40B7-94A7-B3FD9C111D65}" type="datetimeFigureOut">
              <a:rPr lang="zh-CN" altLang="en-US" smtClean="0"/>
              <a:t>2022/8/25</a:t>
            </a:fld>
            <a:endParaRPr lang="zh-CN" altLang="en-US"/>
          </a:p>
        </p:txBody>
      </p:sp>
      <p:sp>
        <p:nvSpPr>
          <p:cNvPr id="6" name="页脚占位符 5">
            <a:extLst>
              <a:ext uri="{FF2B5EF4-FFF2-40B4-BE49-F238E27FC236}">
                <a16:creationId xmlns:a16="http://schemas.microsoft.com/office/drawing/2014/main" id="{510CD94E-BB84-4C41-88B5-8147CC45F1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79E810-6D0A-4A1C-8312-9B11FB98CC37}"/>
              </a:ext>
            </a:extLst>
          </p:cNvPr>
          <p:cNvSpPr>
            <a:spLocks noGrp="1"/>
          </p:cNvSpPr>
          <p:nvPr>
            <p:ph type="sldNum" sz="quarter" idx="12"/>
          </p:nvPr>
        </p:nvSpPr>
        <p:spPr/>
        <p:txBody>
          <a:bodyPr/>
          <a:lstStyle/>
          <a:p>
            <a:fld id="{7C185026-D85B-41DA-A69C-EFA4CE4EC2B9}" type="slidenum">
              <a:rPr lang="zh-CN" altLang="en-US" smtClean="0"/>
              <a:t>‹#›</a:t>
            </a:fld>
            <a:endParaRPr lang="zh-CN" altLang="en-US"/>
          </a:p>
        </p:txBody>
      </p:sp>
    </p:spTree>
    <p:extLst>
      <p:ext uri="{BB962C8B-B14F-4D97-AF65-F5344CB8AC3E}">
        <p14:creationId xmlns:p14="http://schemas.microsoft.com/office/powerpoint/2010/main" val="16834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25096-19A6-38CA-DECD-10512F064C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1EACF-2215-71D6-DC5B-5205A16916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F574B-3D03-CF1F-3CFA-8664757E8906}"/>
              </a:ext>
            </a:extLst>
          </p:cNvPr>
          <p:cNvSpPr>
            <a:spLocks noGrp="1"/>
          </p:cNvSpPr>
          <p:nvPr>
            <p:ph type="dt" sz="half" idx="10"/>
          </p:nvPr>
        </p:nvSpPr>
        <p:spPr/>
        <p:txBody>
          <a:bodyPr/>
          <a:lstStyle/>
          <a:p>
            <a:fld id="{ACFC81A2-AC68-4E73-9500-061BB58D4B45}" type="datetimeFigureOut">
              <a:rPr lang="en-US" smtClean="0"/>
              <a:t>8/25/2022</a:t>
            </a:fld>
            <a:endParaRPr lang="en-US"/>
          </a:p>
        </p:txBody>
      </p:sp>
      <p:sp>
        <p:nvSpPr>
          <p:cNvPr id="5" name="Footer Placeholder 4">
            <a:extLst>
              <a:ext uri="{FF2B5EF4-FFF2-40B4-BE49-F238E27FC236}">
                <a16:creationId xmlns:a16="http://schemas.microsoft.com/office/drawing/2014/main" id="{7022C06A-7DC8-CEB8-C98E-6B675FD59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A3194-11F8-FE60-BE63-3B12988AFE4A}"/>
              </a:ext>
            </a:extLst>
          </p:cNvPr>
          <p:cNvSpPr>
            <a:spLocks noGrp="1"/>
          </p:cNvSpPr>
          <p:nvPr>
            <p:ph type="sldNum" sz="quarter" idx="12"/>
          </p:nvPr>
        </p:nvSpPr>
        <p:spPr/>
        <p:txBody>
          <a:bodyPr/>
          <a:lstStyle/>
          <a:p>
            <a:fld id="{1BA633A3-949A-4F48-A6E0-E7CD3BBE1523}" type="slidenum">
              <a:rPr lang="en-US" smtClean="0"/>
              <a:t>‹#›</a:t>
            </a:fld>
            <a:endParaRPr lang="en-US"/>
          </a:p>
        </p:txBody>
      </p:sp>
    </p:spTree>
    <p:extLst>
      <p:ext uri="{BB962C8B-B14F-4D97-AF65-F5344CB8AC3E}">
        <p14:creationId xmlns:p14="http://schemas.microsoft.com/office/powerpoint/2010/main" val="4254286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E4FFCF-28D2-43A8-828B-2C811BBED1C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A418D5C-AF51-407D-8CE3-A903ADF9CB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D5FC62-3F6F-4C1E-B993-3AA901BE5A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F9154AC-A42C-41EE-B26B-6457BDC56B4A}"/>
              </a:ext>
            </a:extLst>
          </p:cNvPr>
          <p:cNvSpPr>
            <a:spLocks noGrp="1"/>
          </p:cNvSpPr>
          <p:nvPr>
            <p:ph type="dt" sz="half" idx="10"/>
          </p:nvPr>
        </p:nvSpPr>
        <p:spPr/>
        <p:txBody>
          <a:bodyPr/>
          <a:lstStyle/>
          <a:p>
            <a:fld id="{01E0B4A7-A677-40B7-94A7-B3FD9C111D65}" type="datetimeFigureOut">
              <a:rPr lang="zh-CN" altLang="en-US" smtClean="0"/>
              <a:t>2022/8/25</a:t>
            </a:fld>
            <a:endParaRPr lang="zh-CN" altLang="en-US"/>
          </a:p>
        </p:txBody>
      </p:sp>
      <p:sp>
        <p:nvSpPr>
          <p:cNvPr id="6" name="页脚占位符 5">
            <a:extLst>
              <a:ext uri="{FF2B5EF4-FFF2-40B4-BE49-F238E27FC236}">
                <a16:creationId xmlns:a16="http://schemas.microsoft.com/office/drawing/2014/main" id="{4779260A-F943-4F88-89AC-3C4B977AD49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533CCB-DC6F-4C97-A427-DFF4C538C2B1}"/>
              </a:ext>
            </a:extLst>
          </p:cNvPr>
          <p:cNvSpPr>
            <a:spLocks noGrp="1"/>
          </p:cNvSpPr>
          <p:nvPr>
            <p:ph type="sldNum" sz="quarter" idx="12"/>
          </p:nvPr>
        </p:nvSpPr>
        <p:spPr/>
        <p:txBody>
          <a:bodyPr/>
          <a:lstStyle/>
          <a:p>
            <a:fld id="{7C185026-D85B-41DA-A69C-EFA4CE4EC2B9}" type="slidenum">
              <a:rPr lang="zh-CN" altLang="en-US" smtClean="0"/>
              <a:t>‹#›</a:t>
            </a:fld>
            <a:endParaRPr lang="zh-CN" altLang="en-US"/>
          </a:p>
        </p:txBody>
      </p:sp>
    </p:spTree>
    <p:extLst>
      <p:ext uri="{BB962C8B-B14F-4D97-AF65-F5344CB8AC3E}">
        <p14:creationId xmlns:p14="http://schemas.microsoft.com/office/powerpoint/2010/main" val="2807400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303F8D-460B-45C5-984D-48319CE08A9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67E4E2C-BB33-4ECF-AF4C-4220FFF2FDC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E9A3471-B19A-45DE-B73C-D504CE2E9831}"/>
              </a:ext>
            </a:extLst>
          </p:cNvPr>
          <p:cNvSpPr>
            <a:spLocks noGrp="1"/>
          </p:cNvSpPr>
          <p:nvPr>
            <p:ph type="dt" sz="half" idx="10"/>
          </p:nvPr>
        </p:nvSpPr>
        <p:spPr/>
        <p:txBody>
          <a:bodyPr/>
          <a:lstStyle/>
          <a:p>
            <a:fld id="{01E0B4A7-A677-40B7-94A7-B3FD9C111D65}" type="datetimeFigureOut">
              <a:rPr lang="zh-CN" altLang="en-US" smtClean="0"/>
              <a:t>2022/8/25</a:t>
            </a:fld>
            <a:endParaRPr lang="zh-CN" altLang="en-US"/>
          </a:p>
        </p:txBody>
      </p:sp>
      <p:sp>
        <p:nvSpPr>
          <p:cNvPr id="5" name="页脚占位符 4">
            <a:extLst>
              <a:ext uri="{FF2B5EF4-FFF2-40B4-BE49-F238E27FC236}">
                <a16:creationId xmlns:a16="http://schemas.microsoft.com/office/drawing/2014/main" id="{749C155C-7A1B-4002-B115-7FAD04A101F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CDE9C2-DE87-416F-A45F-4C413909372F}"/>
              </a:ext>
            </a:extLst>
          </p:cNvPr>
          <p:cNvSpPr>
            <a:spLocks noGrp="1"/>
          </p:cNvSpPr>
          <p:nvPr>
            <p:ph type="sldNum" sz="quarter" idx="12"/>
          </p:nvPr>
        </p:nvSpPr>
        <p:spPr/>
        <p:txBody>
          <a:bodyPr/>
          <a:lstStyle/>
          <a:p>
            <a:fld id="{7C185026-D85B-41DA-A69C-EFA4CE4EC2B9}" type="slidenum">
              <a:rPr lang="zh-CN" altLang="en-US" smtClean="0"/>
              <a:t>‹#›</a:t>
            </a:fld>
            <a:endParaRPr lang="zh-CN" altLang="en-US"/>
          </a:p>
        </p:txBody>
      </p:sp>
    </p:spTree>
    <p:extLst>
      <p:ext uri="{BB962C8B-B14F-4D97-AF65-F5344CB8AC3E}">
        <p14:creationId xmlns:p14="http://schemas.microsoft.com/office/powerpoint/2010/main" val="131075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9DB132B-34CF-4443-A896-42BD1D0C396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383CC34-4273-47CC-BB22-A34DF7441A9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4B2186-B022-451C-BA21-AF9E63427AE6}"/>
              </a:ext>
            </a:extLst>
          </p:cNvPr>
          <p:cNvSpPr>
            <a:spLocks noGrp="1"/>
          </p:cNvSpPr>
          <p:nvPr>
            <p:ph type="dt" sz="half" idx="10"/>
          </p:nvPr>
        </p:nvSpPr>
        <p:spPr/>
        <p:txBody>
          <a:bodyPr/>
          <a:lstStyle/>
          <a:p>
            <a:fld id="{01E0B4A7-A677-40B7-94A7-B3FD9C111D65}" type="datetimeFigureOut">
              <a:rPr lang="zh-CN" altLang="en-US" smtClean="0"/>
              <a:t>2022/8/25</a:t>
            </a:fld>
            <a:endParaRPr lang="zh-CN" altLang="en-US"/>
          </a:p>
        </p:txBody>
      </p:sp>
      <p:sp>
        <p:nvSpPr>
          <p:cNvPr id="5" name="页脚占位符 4">
            <a:extLst>
              <a:ext uri="{FF2B5EF4-FFF2-40B4-BE49-F238E27FC236}">
                <a16:creationId xmlns:a16="http://schemas.microsoft.com/office/drawing/2014/main" id="{C1DA624D-30EA-4E7E-8998-0EE48FB9D0E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5FA83-712E-4CC2-8F9B-A412DCAC70FF}"/>
              </a:ext>
            </a:extLst>
          </p:cNvPr>
          <p:cNvSpPr>
            <a:spLocks noGrp="1"/>
          </p:cNvSpPr>
          <p:nvPr>
            <p:ph type="sldNum" sz="quarter" idx="12"/>
          </p:nvPr>
        </p:nvSpPr>
        <p:spPr/>
        <p:txBody>
          <a:bodyPr/>
          <a:lstStyle/>
          <a:p>
            <a:fld id="{7C185026-D85B-41DA-A69C-EFA4CE4EC2B9}" type="slidenum">
              <a:rPr lang="zh-CN" altLang="en-US" smtClean="0"/>
              <a:t>‹#›</a:t>
            </a:fld>
            <a:endParaRPr lang="zh-CN" altLang="en-US"/>
          </a:p>
        </p:txBody>
      </p:sp>
    </p:spTree>
    <p:extLst>
      <p:ext uri="{BB962C8B-B14F-4D97-AF65-F5344CB8AC3E}">
        <p14:creationId xmlns:p14="http://schemas.microsoft.com/office/powerpoint/2010/main" val="329528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2EED-5DA4-62E8-17DD-E6307DCE28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C2C49C-DAE7-B3D3-6EBF-E6DD8B5F86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D3E3DD-92F3-C5AF-4493-8EC49A1A1A6E}"/>
              </a:ext>
            </a:extLst>
          </p:cNvPr>
          <p:cNvSpPr>
            <a:spLocks noGrp="1"/>
          </p:cNvSpPr>
          <p:nvPr>
            <p:ph type="dt" sz="half" idx="10"/>
          </p:nvPr>
        </p:nvSpPr>
        <p:spPr/>
        <p:txBody>
          <a:bodyPr/>
          <a:lstStyle/>
          <a:p>
            <a:fld id="{ACFC81A2-AC68-4E73-9500-061BB58D4B45}" type="datetimeFigureOut">
              <a:rPr lang="en-US" smtClean="0"/>
              <a:t>8/25/2022</a:t>
            </a:fld>
            <a:endParaRPr lang="en-US"/>
          </a:p>
        </p:txBody>
      </p:sp>
      <p:sp>
        <p:nvSpPr>
          <p:cNvPr id="5" name="Footer Placeholder 4">
            <a:extLst>
              <a:ext uri="{FF2B5EF4-FFF2-40B4-BE49-F238E27FC236}">
                <a16:creationId xmlns:a16="http://schemas.microsoft.com/office/drawing/2014/main" id="{394B4347-24DA-F7BF-C2A9-4DAFF3AA3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06B04-F3AD-D3AB-79A9-A677DEA6B177}"/>
              </a:ext>
            </a:extLst>
          </p:cNvPr>
          <p:cNvSpPr>
            <a:spLocks noGrp="1"/>
          </p:cNvSpPr>
          <p:nvPr>
            <p:ph type="sldNum" sz="quarter" idx="12"/>
          </p:nvPr>
        </p:nvSpPr>
        <p:spPr/>
        <p:txBody>
          <a:bodyPr/>
          <a:lstStyle/>
          <a:p>
            <a:fld id="{1BA633A3-949A-4F48-A6E0-E7CD3BBE1523}" type="slidenum">
              <a:rPr lang="en-US" smtClean="0"/>
              <a:t>‹#›</a:t>
            </a:fld>
            <a:endParaRPr lang="en-US"/>
          </a:p>
        </p:txBody>
      </p:sp>
    </p:spTree>
    <p:extLst>
      <p:ext uri="{BB962C8B-B14F-4D97-AF65-F5344CB8AC3E}">
        <p14:creationId xmlns:p14="http://schemas.microsoft.com/office/powerpoint/2010/main" val="141159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88216-4D05-D1B1-7D5B-82F13491F4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5B33A3-0766-8902-BC5A-4E3FFC223C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AFC0F5-7D73-A844-EEEB-5D2F8B1AF3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2DC8A3-4042-046D-4493-ADC757A08F60}"/>
              </a:ext>
            </a:extLst>
          </p:cNvPr>
          <p:cNvSpPr>
            <a:spLocks noGrp="1"/>
          </p:cNvSpPr>
          <p:nvPr>
            <p:ph type="dt" sz="half" idx="10"/>
          </p:nvPr>
        </p:nvSpPr>
        <p:spPr/>
        <p:txBody>
          <a:bodyPr/>
          <a:lstStyle/>
          <a:p>
            <a:fld id="{ACFC81A2-AC68-4E73-9500-061BB58D4B45}" type="datetimeFigureOut">
              <a:rPr lang="en-US" smtClean="0"/>
              <a:t>8/25/2022</a:t>
            </a:fld>
            <a:endParaRPr lang="en-US"/>
          </a:p>
        </p:txBody>
      </p:sp>
      <p:sp>
        <p:nvSpPr>
          <p:cNvPr id="6" name="Footer Placeholder 5">
            <a:extLst>
              <a:ext uri="{FF2B5EF4-FFF2-40B4-BE49-F238E27FC236}">
                <a16:creationId xmlns:a16="http://schemas.microsoft.com/office/drawing/2014/main" id="{B1D89C1E-EF2D-3051-A485-B7AB5DE889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242DF-F99E-B8B8-314B-C52CA01E6626}"/>
              </a:ext>
            </a:extLst>
          </p:cNvPr>
          <p:cNvSpPr>
            <a:spLocks noGrp="1"/>
          </p:cNvSpPr>
          <p:nvPr>
            <p:ph type="sldNum" sz="quarter" idx="12"/>
          </p:nvPr>
        </p:nvSpPr>
        <p:spPr/>
        <p:txBody>
          <a:bodyPr/>
          <a:lstStyle/>
          <a:p>
            <a:fld id="{1BA633A3-949A-4F48-A6E0-E7CD3BBE1523}" type="slidenum">
              <a:rPr lang="en-US" smtClean="0"/>
              <a:t>‹#›</a:t>
            </a:fld>
            <a:endParaRPr lang="en-US"/>
          </a:p>
        </p:txBody>
      </p:sp>
    </p:spTree>
    <p:extLst>
      <p:ext uri="{BB962C8B-B14F-4D97-AF65-F5344CB8AC3E}">
        <p14:creationId xmlns:p14="http://schemas.microsoft.com/office/powerpoint/2010/main" val="1782920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75A7B-D2E1-6370-076C-1A5D5BA6C9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2F8A6C-51BB-BCA1-9F69-76C354A9D0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25CA5C-F791-7E55-EC56-D5B6955A74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8E99E3-E920-2A30-8755-7C7E57CEF2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EF83B-B450-56BC-1F9A-A76A40E870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898BA1-4245-D7B2-72B6-A9CA7B5F6051}"/>
              </a:ext>
            </a:extLst>
          </p:cNvPr>
          <p:cNvSpPr>
            <a:spLocks noGrp="1"/>
          </p:cNvSpPr>
          <p:nvPr>
            <p:ph type="dt" sz="half" idx="10"/>
          </p:nvPr>
        </p:nvSpPr>
        <p:spPr/>
        <p:txBody>
          <a:bodyPr/>
          <a:lstStyle/>
          <a:p>
            <a:fld id="{ACFC81A2-AC68-4E73-9500-061BB58D4B45}" type="datetimeFigureOut">
              <a:rPr lang="en-US" smtClean="0"/>
              <a:t>8/25/2022</a:t>
            </a:fld>
            <a:endParaRPr lang="en-US"/>
          </a:p>
        </p:txBody>
      </p:sp>
      <p:sp>
        <p:nvSpPr>
          <p:cNvPr id="8" name="Footer Placeholder 7">
            <a:extLst>
              <a:ext uri="{FF2B5EF4-FFF2-40B4-BE49-F238E27FC236}">
                <a16:creationId xmlns:a16="http://schemas.microsoft.com/office/drawing/2014/main" id="{488ACE88-FC51-5C32-DC99-A966473976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77C60-174E-5FC4-9A09-27D78482606D}"/>
              </a:ext>
            </a:extLst>
          </p:cNvPr>
          <p:cNvSpPr>
            <a:spLocks noGrp="1"/>
          </p:cNvSpPr>
          <p:nvPr>
            <p:ph type="sldNum" sz="quarter" idx="12"/>
          </p:nvPr>
        </p:nvSpPr>
        <p:spPr/>
        <p:txBody>
          <a:bodyPr/>
          <a:lstStyle/>
          <a:p>
            <a:fld id="{1BA633A3-949A-4F48-A6E0-E7CD3BBE1523}" type="slidenum">
              <a:rPr lang="en-US" smtClean="0"/>
              <a:t>‹#›</a:t>
            </a:fld>
            <a:endParaRPr lang="en-US"/>
          </a:p>
        </p:txBody>
      </p:sp>
    </p:spTree>
    <p:extLst>
      <p:ext uri="{BB962C8B-B14F-4D97-AF65-F5344CB8AC3E}">
        <p14:creationId xmlns:p14="http://schemas.microsoft.com/office/powerpoint/2010/main" val="310989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F7DB2-5F0C-8A9C-16F8-021A79B587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009849-CF6C-6243-C402-6E091EDE5D84}"/>
              </a:ext>
            </a:extLst>
          </p:cNvPr>
          <p:cNvSpPr>
            <a:spLocks noGrp="1"/>
          </p:cNvSpPr>
          <p:nvPr>
            <p:ph type="dt" sz="half" idx="10"/>
          </p:nvPr>
        </p:nvSpPr>
        <p:spPr/>
        <p:txBody>
          <a:bodyPr/>
          <a:lstStyle/>
          <a:p>
            <a:fld id="{ACFC81A2-AC68-4E73-9500-061BB58D4B45}" type="datetimeFigureOut">
              <a:rPr lang="en-US" smtClean="0"/>
              <a:t>8/25/2022</a:t>
            </a:fld>
            <a:endParaRPr lang="en-US"/>
          </a:p>
        </p:txBody>
      </p:sp>
      <p:sp>
        <p:nvSpPr>
          <p:cNvPr id="4" name="Footer Placeholder 3">
            <a:extLst>
              <a:ext uri="{FF2B5EF4-FFF2-40B4-BE49-F238E27FC236}">
                <a16:creationId xmlns:a16="http://schemas.microsoft.com/office/drawing/2014/main" id="{029E7B3D-7542-8CC8-CEE4-693A900985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40C24F-52A0-0C1D-0ACB-F84B36A13DE5}"/>
              </a:ext>
            </a:extLst>
          </p:cNvPr>
          <p:cNvSpPr>
            <a:spLocks noGrp="1"/>
          </p:cNvSpPr>
          <p:nvPr>
            <p:ph type="sldNum" sz="quarter" idx="12"/>
          </p:nvPr>
        </p:nvSpPr>
        <p:spPr/>
        <p:txBody>
          <a:bodyPr/>
          <a:lstStyle/>
          <a:p>
            <a:fld id="{1BA633A3-949A-4F48-A6E0-E7CD3BBE1523}" type="slidenum">
              <a:rPr lang="en-US" smtClean="0"/>
              <a:t>‹#›</a:t>
            </a:fld>
            <a:endParaRPr lang="en-US"/>
          </a:p>
        </p:txBody>
      </p:sp>
    </p:spTree>
    <p:extLst>
      <p:ext uri="{BB962C8B-B14F-4D97-AF65-F5344CB8AC3E}">
        <p14:creationId xmlns:p14="http://schemas.microsoft.com/office/powerpoint/2010/main" val="218738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BDFFA6-C070-0B28-B28E-F36AF8E3CB04}"/>
              </a:ext>
            </a:extLst>
          </p:cNvPr>
          <p:cNvSpPr>
            <a:spLocks noGrp="1"/>
          </p:cNvSpPr>
          <p:nvPr>
            <p:ph type="dt" sz="half" idx="10"/>
          </p:nvPr>
        </p:nvSpPr>
        <p:spPr/>
        <p:txBody>
          <a:bodyPr/>
          <a:lstStyle/>
          <a:p>
            <a:fld id="{ACFC81A2-AC68-4E73-9500-061BB58D4B45}" type="datetimeFigureOut">
              <a:rPr lang="en-US" smtClean="0"/>
              <a:t>8/25/2022</a:t>
            </a:fld>
            <a:endParaRPr lang="en-US"/>
          </a:p>
        </p:txBody>
      </p:sp>
      <p:sp>
        <p:nvSpPr>
          <p:cNvPr id="3" name="Footer Placeholder 2">
            <a:extLst>
              <a:ext uri="{FF2B5EF4-FFF2-40B4-BE49-F238E27FC236}">
                <a16:creationId xmlns:a16="http://schemas.microsoft.com/office/drawing/2014/main" id="{D9DEF75C-7A4D-83C2-4438-C9365C8193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ED87EB-F574-5F45-60F6-2D64D56D7931}"/>
              </a:ext>
            </a:extLst>
          </p:cNvPr>
          <p:cNvSpPr>
            <a:spLocks noGrp="1"/>
          </p:cNvSpPr>
          <p:nvPr>
            <p:ph type="sldNum" sz="quarter" idx="12"/>
          </p:nvPr>
        </p:nvSpPr>
        <p:spPr/>
        <p:txBody>
          <a:bodyPr/>
          <a:lstStyle/>
          <a:p>
            <a:fld id="{1BA633A3-949A-4F48-A6E0-E7CD3BBE1523}" type="slidenum">
              <a:rPr lang="en-US" smtClean="0"/>
              <a:t>‹#›</a:t>
            </a:fld>
            <a:endParaRPr lang="en-US"/>
          </a:p>
        </p:txBody>
      </p:sp>
    </p:spTree>
    <p:extLst>
      <p:ext uri="{BB962C8B-B14F-4D97-AF65-F5344CB8AC3E}">
        <p14:creationId xmlns:p14="http://schemas.microsoft.com/office/powerpoint/2010/main" val="169960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F26A-D5E7-5290-FECF-4E2CC0353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9FA70E-2515-F616-D97B-9FFCC5A3D9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A7C85E-0BBC-E2FE-4398-AC8350AE3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D8EA5-6CCA-B241-AB79-FAD21C97186B}"/>
              </a:ext>
            </a:extLst>
          </p:cNvPr>
          <p:cNvSpPr>
            <a:spLocks noGrp="1"/>
          </p:cNvSpPr>
          <p:nvPr>
            <p:ph type="dt" sz="half" idx="10"/>
          </p:nvPr>
        </p:nvSpPr>
        <p:spPr/>
        <p:txBody>
          <a:bodyPr/>
          <a:lstStyle/>
          <a:p>
            <a:fld id="{ACFC81A2-AC68-4E73-9500-061BB58D4B45}" type="datetimeFigureOut">
              <a:rPr lang="en-US" smtClean="0"/>
              <a:t>8/25/2022</a:t>
            </a:fld>
            <a:endParaRPr lang="en-US"/>
          </a:p>
        </p:txBody>
      </p:sp>
      <p:sp>
        <p:nvSpPr>
          <p:cNvPr id="6" name="Footer Placeholder 5">
            <a:extLst>
              <a:ext uri="{FF2B5EF4-FFF2-40B4-BE49-F238E27FC236}">
                <a16:creationId xmlns:a16="http://schemas.microsoft.com/office/drawing/2014/main" id="{9ACE99D2-2F33-4E51-E839-A4ACECB478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123B97-B240-8193-1E1A-332D3C670110}"/>
              </a:ext>
            </a:extLst>
          </p:cNvPr>
          <p:cNvSpPr>
            <a:spLocks noGrp="1"/>
          </p:cNvSpPr>
          <p:nvPr>
            <p:ph type="sldNum" sz="quarter" idx="12"/>
          </p:nvPr>
        </p:nvSpPr>
        <p:spPr/>
        <p:txBody>
          <a:bodyPr/>
          <a:lstStyle/>
          <a:p>
            <a:fld id="{1BA633A3-949A-4F48-A6E0-E7CD3BBE1523}" type="slidenum">
              <a:rPr lang="en-US" smtClean="0"/>
              <a:t>‹#›</a:t>
            </a:fld>
            <a:endParaRPr lang="en-US"/>
          </a:p>
        </p:txBody>
      </p:sp>
    </p:spTree>
    <p:extLst>
      <p:ext uri="{BB962C8B-B14F-4D97-AF65-F5344CB8AC3E}">
        <p14:creationId xmlns:p14="http://schemas.microsoft.com/office/powerpoint/2010/main" val="1260400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774B-BFA3-6B65-477C-7A9CF61644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38A504-4162-5470-DE35-99D6B881C1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61E36C-6491-5726-F0C1-ADB7BC851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B9808A-B1BB-3962-0764-ED4349A98F72}"/>
              </a:ext>
            </a:extLst>
          </p:cNvPr>
          <p:cNvSpPr>
            <a:spLocks noGrp="1"/>
          </p:cNvSpPr>
          <p:nvPr>
            <p:ph type="dt" sz="half" idx="10"/>
          </p:nvPr>
        </p:nvSpPr>
        <p:spPr/>
        <p:txBody>
          <a:bodyPr/>
          <a:lstStyle/>
          <a:p>
            <a:fld id="{ACFC81A2-AC68-4E73-9500-061BB58D4B45}" type="datetimeFigureOut">
              <a:rPr lang="en-US" smtClean="0"/>
              <a:t>8/25/2022</a:t>
            </a:fld>
            <a:endParaRPr lang="en-US"/>
          </a:p>
        </p:txBody>
      </p:sp>
      <p:sp>
        <p:nvSpPr>
          <p:cNvPr id="6" name="Footer Placeholder 5">
            <a:extLst>
              <a:ext uri="{FF2B5EF4-FFF2-40B4-BE49-F238E27FC236}">
                <a16:creationId xmlns:a16="http://schemas.microsoft.com/office/drawing/2014/main" id="{F7697C12-7155-9DCB-8C0B-DA3BE080F1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8DE00D-1FED-005B-535F-07356FD5E70F}"/>
              </a:ext>
            </a:extLst>
          </p:cNvPr>
          <p:cNvSpPr>
            <a:spLocks noGrp="1"/>
          </p:cNvSpPr>
          <p:nvPr>
            <p:ph type="sldNum" sz="quarter" idx="12"/>
          </p:nvPr>
        </p:nvSpPr>
        <p:spPr/>
        <p:txBody>
          <a:bodyPr/>
          <a:lstStyle/>
          <a:p>
            <a:fld id="{1BA633A3-949A-4F48-A6E0-E7CD3BBE1523}" type="slidenum">
              <a:rPr lang="en-US" smtClean="0"/>
              <a:t>‹#›</a:t>
            </a:fld>
            <a:endParaRPr lang="en-US"/>
          </a:p>
        </p:txBody>
      </p:sp>
    </p:spTree>
    <p:extLst>
      <p:ext uri="{BB962C8B-B14F-4D97-AF65-F5344CB8AC3E}">
        <p14:creationId xmlns:p14="http://schemas.microsoft.com/office/powerpoint/2010/main" val="327377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742F80-5652-E73C-5A98-1037BEBD0D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F8974A-44A3-8FD4-59D5-73103F4F8F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CAF3D-0A99-3FB8-09F2-260ECA7921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C81A2-AC68-4E73-9500-061BB58D4B45}" type="datetimeFigureOut">
              <a:rPr lang="en-US" smtClean="0"/>
              <a:t>8/25/2022</a:t>
            </a:fld>
            <a:endParaRPr lang="en-US"/>
          </a:p>
        </p:txBody>
      </p:sp>
      <p:sp>
        <p:nvSpPr>
          <p:cNvPr id="5" name="Footer Placeholder 4">
            <a:extLst>
              <a:ext uri="{FF2B5EF4-FFF2-40B4-BE49-F238E27FC236}">
                <a16:creationId xmlns:a16="http://schemas.microsoft.com/office/drawing/2014/main" id="{A4AAE96E-38DC-8669-FF24-4B8DB14CD4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15819E-9D4F-0123-EC68-37BDE392E9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633A3-949A-4F48-A6E0-E7CD3BBE1523}" type="slidenum">
              <a:rPr lang="en-US" smtClean="0"/>
              <a:t>‹#›</a:t>
            </a:fld>
            <a:endParaRPr lang="en-US"/>
          </a:p>
        </p:txBody>
      </p:sp>
    </p:spTree>
    <p:extLst>
      <p:ext uri="{BB962C8B-B14F-4D97-AF65-F5344CB8AC3E}">
        <p14:creationId xmlns:p14="http://schemas.microsoft.com/office/powerpoint/2010/main" val="3587651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DA66"/>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9600940-BAC6-4A61-9070-D8B53F7EBC5E}"/>
              </a:ext>
            </a:extLst>
          </p:cNvPr>
          <p:cNvSpPr>
            <a:spLocks noGrp="1"/>
          </p:cNvSpPr>
          <p:nvPr>
            <p:ph type="title"/>
          </p:nvPr>
        </p:nvSpPr>
        <p:spPr>
          <a:xfrm>
            <a:off x="838200" y="365125"/>
            <a:ext cx="10515600" cy="1325563"/>
          </a:xfrm>
          <a:prstGeom prst="rect">
            <a:avLst/>
          </a:prstGeom>
          <a:solidFill>
            <a:srgbClr val="FFDA66"/>
          </a:solidFill>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17B35A4-96EF-4308-B6F3-CC4004EC76EB}"/>
              </a:ext>
            </a:extLst>
          </p:cNvPr>
          <p:cNvSpPr>
            <a:spLocks noGrp="1"/>
          </p:cNvSpPr>
          <p:nvPr>
            <p:ph type="body" idx="1"/>
          </p:nvPr>
        </p:nvSpPr>
        <p:spPr>
          <a:xfrm>
            <a:off x="838200" y="1825625"/>
            <a:ext cx="10515600" cy="4351338"/>
          </a:xfrm>
          <a:prstGeom prst="rect">
            <a:avLst/>
          </a:prstGeom>
          <a:solidFill>
            <a:srgbClr val="FFDA66"/>
          </a:solidFill>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A6AF761-B482-4662-A399-7306762BAFAB}"/>
              </a:ext>
            </a:extLst>
          </p:cNvPr>
          <p:cNvSpPr>
            <a:spLocks noGrp="1"/>
          </p:cNvSpPr>
          <p:nvPr>
            <p:ph type="dt" sz="half" idx="2"/>
          </p:nvPr>
        </p:nvSpPr>
        <p:spPr>
          <a:xfrm>
            <a:off x="838200" y="6356350"/>
            <a:ext cx="2743200" cy="365125"/>
          </a:xfrm>
          <a:prstGeom prst="rect">
            <a:avLst/>
          </a:prstGeom>
          <a:solidFill>
            <a:srgbClr val="FFDA66"/>
          </a:solidFill>
        </p:spPr>
        <p:txBody>
          <a:bodyPr vert="horz" lIns="91440" tIns="45720" rIns="91440" bIns="45720" rtlCol="0" anchor="ctr"/>
          <a:lstStyle>
            <a:lvl1pPr algn="l">
              <a:defRPr sz="1200">
                <a:solidFill>
                  <a:schemeClr val="tx1">
                    <a:tint val="75000"/>
                  </a:schemeClr>
                </a:solidFill>
              </a:defRPr>
            </a:lvl1pPr>
          </a:lstStyle>
          <a:p>
            <a:fld id="{01E0B4A7-A677-40B7-94A7-B3FD9C111D65}" type="datetimeFigureOut">
              <a:rPr lang="zh-CN" altLang="en-US" smtClean="0"/>
              <a:t>2022/8/25</a:t>
            </a:fld>
            <a:endParaRPr lang="zh-CN" altLang="en-US"/>
          </a:p>
        </p:txBody>
      </p:sp>
      <p:sp>
        <p:nvSpPr>
          <p:cNvPr id="5" name="页脚占位符 4">
            <a:extLst>
              <a:ext uri="{FF2B5EF4-FFF2-40B4-BE49-F238E27FC236}">
                <a16:creationId xmlns:a16="http://schemas.microsoft.com/office/drawing/2014/main" id="{351EAFEC-B792-4FB4-9AA4-9D325891B64A}"/>
              </a:ext>
            </a:extLst>
          </p:cNvPr>
          <p:cNvSpPr>
            <a:spLocks noGrp="1"/>
          </p:cNvSpPr>
          <p:nvPr>
            <p:ph type="ftr" sz="quarter" idx="3"/>
          </p:nvPr>
        </p:nvSpPr>
        <p:spPr>
          <a:xfrm>
            <a:off x="4038600" y="6356350"/>
            <a:ext cx="4114800" cy="365125"/>
          </a:xfrm>
          <a:prstGeom prst="rect">
            <a:avLst/>
          </a:prstGeom>
          <a:solidFill>
            <a:srgbClr val="FFDA66"/>
          </a:solidFill>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8A7DD69-E7D1-4B3D-80CB-B59068ECB0A3}"/>
              </a:ext>
            </a:extLst>
          </p:cNvPr>
          <p:cNvSpPr>
            <a:spLocks noGrp="1"/>
          </p:cNvSpPr>
          <p:nvPr>
            <p:ph type="sldNum" sz="quarter" idx="4"/>
          </p:nvPr>
        </p:nvSpPr>
        <p:spPr>
          <a:xfrm>
            <a:off x="8610600" y="6356350"/>
            <a:ext cx="2743200" cy="365125"/>
          </a:xfrm>
          <a:prstGeom prst="rect">
            <a:avLst/>
          </a:prstGeom>
          <a:solidFill>
            <a:srgbClr val="FFDA66"/>
          </a:solidFill>
        </p:spPr>
        <p:txBody>
          <a:bodyPr vert="horz" lIns="91440" tIns="45720" rIns="91440" bIns="45720" rtlCol="0" anchor="ctr"/>
          <a:lstStyle>
            <a:lvl1pPr algn="r">
              <a:defRPr sz="1200">
                <a:solidFill>
                  <a:schemeClr val="tx1">
                    <a:tint val="75000"/>
                  </a:schemeClr>
                </a:solidFill>
              </a:defRPr>
            </a:lvl1pPr>
          </a:lstStyle>
          <a:p>
            <a:fld id="{7C185026-D85B-41DA-A69C-EFA4CE4EC2B9}" type="slidenum">
              <a:rPr lang="zh-CN" altLang="en-US" smtClean="0"/>
              <a:t>‹#›</a:t>
            </a:fld>
            <a:endParaRPr lang="zh-CN" altLang="en-US"/>
          </a:p>
        </p:txBody>
      </p:sp>
    </p:spTree>
    <p:extLst>
      <p:ext uri="{BB962C8B-B14F-4D97-AF65-F5344CB8AC3E}">
        <p14:creationId xmlns:p14="http://schemas.microsoft.com/office/powerpoint/2010/main" val="3828734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EC4943-AACD-E4F2-494F-4967145FA47A}"/>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ctr"/>
            <a:r>
              <a:rPr lang="vi-VN" sz="5100" b="1" kern="1200" dirty="0">
                <a:solidFill>
                  <a:srgbClr val="FFFFFF"/>
                </a:solidFill>
                <a:latin typeface="+mj-lt"/>
                <a:ea typeface="+mj-ea"/>
                <a:cs typeface="+mj-cs"/>
              </a:rPr>
              <a:t>KHỞI ĐỘNG</a:t>
            </a:r>
            <a:br>
              <a:rPr lang="en-US" sz="5100" kern="1200" dirty="0">
                <a:solidFill>
                  <a:srgbClr val="FFFFFF"/>
                </a:solidFill>
                <a:latin typeface="+mj-lt"/>
                <a:ea typeface="+mj-ea"/>
                <a:cs typeface="+mj-cs"/>
              </a:rPr>
            </a:br>
            <a:endParaRPr lang="en-US" sz="5100" kern="1200" dirty="0">
              <a:solidFill>
                <a:srgbClr val="FFFFFF"/>
              </a:solidFill>
              <a:latin typeface="+mj-lt"/>
              <a:ea typeface="+mj-ea"/>
              <a:cs typeface="+mj-cs"/>
            </a:endParaRPr>
          </a:p>
        </p:txBody>
      </p:sp>
      <p:cxnSp>
        <p:nvCxnSpPr>
          <p:cNvPr id="50" name="Straight Connector 49">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Arc 59">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5892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785AE7A-FEF7-704F-BB3F-DD36CFB1CE00}"/>
              </a:ext>
            </a:extLst>
          </p:cNvPr>
          <p:cNvSpPr>
            <a:spLocks noGrp="1"/>
          </p:cNvSpPr>
          <p:nvPr>
            <p:ph type="title"/>
          </p:nvPr>
        </p:nvSpPr>
        <p:spPr>
          <a:xfrm>
            <a:off x="838200" y="401221"/>
            <a:ext cx="10515600" cy="1348065"/>
          </a:xfrm>
        </p:spPr>
        <p:txBody>
          <a:bodyPr>
            <a:normAutofit/>
          </a:bodyPr>
          <a:lstStyle/>
          <a:p>
            <a:r>
              <a:rPr lang="vi-VN" sz="3200" b="1" dirty="0"/>
              <a:t>2. YÊU CẦU</a:t>
            </a:r>
          </a:p>
        </p:txBody>
      </p:sp>
      <p:graphicFrame>
        <p:nvGraphicFramePr>
          <p:cNvPr id="9" name="Content Placeholder 8">
            <a:extLst>
              <a:ext uri="{FF2B5EF4-FFF2-40B4-BE49-F238E27FC236}">
                <a16:creationId xmlns:a16="http://schemas.microsoft.com/office/drawing/2014/main" id="{B51267D2-230D-FCB8-3866-08DAAB49EB5A}"/>
              </a:ext>
            </a:extLst>
          </p:cNvPr>
          <p:cNvGraphicFramePr>
            <a:graphicFrameLocks noGrp="1"/>
          </p:cNvGraphicFramePr>
          <p:nvPr>
            <p:ph idx="1"/>
            <p:extLst>
              <p:ext uri="{D42A27DB-BD31-4B8C-83A1-F6EECF244321}">
                <p14:modId xmlns:p14="http://schemas.microsoft.com/office/powerpoint/2010/main" val="274505778"/>
              </p:ext>
            </p:extLst>
          </p:nvPr>
        </p:nvGraphicFramePr>
        <p:xfrm>
          <a:off x="836676" y="1524001"/>
          <a:ext cx="10515600" cy="5174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1743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027F030-58A9-44B8-ABF5-0372D2954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A6328306-71F0-4C12-A2D9-7C857146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1666" y="741294"/>
            <a:ext cx="5422335" cy="5422335"/>
          </a:xfrm>
          <a:custGeom>
            <a:avLst/>
            <a:gdLst>
              <a:gd name="connsiteX0" fmla="*/ 0 w 5422335"/>
              <a:gd name="connsiteY0" fmla="*/ 539819 h 5422335"/>
              <a:gd name="connsiteX1" fmla="*/ 539819 w 5422335"/>
              <a:gd name="connsiteY1" fmla="*/ 0 h 5422335"/>
              <a:gd name="connsiteX2" fmla="*/ 5422335 w 5422335"/>
              <a:gd name="connsiteY2" fmla="*/ 0 h 5422335"/>
              <a:gd name="connsiteX3" fmla="*/ 5422335 w 5422335"/>
              <a:gd name="connsiteY3" fmla="*/ 4816159 h 5422335"/>
              <a:gd name="connsiteX4" fmla="*/ 4816159 w 5422335"/>
              <a:gd name="connsiteY4" fmla="*/ 5422335 h 5422335"/>
              <a:gd name="connsiteX5" fmla="*/ 1331251 w 5422335"/>
              <a:gd name="connsiteY5" fmla="*/ 5422335 h 5422335"/>
              <a:gd name="connsiteX6" fmla="*/ 0 w 5422335"/>
              <a:gd name="connsiteY6" fmla="*/ 4091084 h 54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335" h="5422335">
                <a:moveTo>
                  <a:pt x="0" y="539819"/>
                </a:moveTo>
                <a:lnTo>
                  <a:pt x="539819" y="0"/>
                </a:lnTo>
                <a:lnTo>
                  <a:pt x="5422335" y="0"/>
                </a:lnTo>
                <a:lnTo>
                  <a:pt x="5422335" y="4816159"/>
                </a:lnTo>
                <a:lnTo>
                  <a:pt x="4816159" y="5422335"/>
                </a:lnTo>
                <a:lnTo>
                  <a:pt x="1331251" y="5422335"/>
                </a:lnTo>
                <a:lnTo>
                  <a:pt x="0" y="4091084"/>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64AB010C-C307-4A53-9D97-39C6AAB2E0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917505" y="-622183"/>
            <a:ext cx="1508163" cy="1508163"/>
          </a:xfrm>
          <a:custGeom>
            <a:avLst/>
            <a:gdLst>
              <a:gd name="connsiteX0" fmla="*/ 0 w 1508163"/>
              <a:gd name="connsiteY0" fmla="*/ 1321630 h 1508163"/>
              <a:gd name="connsiteX1" fmla="*/ 1321630 w 1508163"/>
              <a:gd name="connsiteY1" fmla="*/ 0 h 1508163"/>
              <a:gd name="connsiteX2" fmla="*/ 1508163 w 1508163"/>
              <a:gd name="connsiteY2" fmla="*/ 0 h 1508163"/>
              <a:gd name="connsiteX3" fmla="*/ 1508163 w 1508163"/>
              <a:gd name="connsiteY3" fmla="*/ 1508163 h 1508163"/>
              <a:gd name="connsiteX4" fmla="*/ 0 w 1508163"/>
              <a:gd name="connsiteY4" fmla="*/ 1508163 h 150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163" h="1508163">
                <a:moveTo>
                  <a:pt x="0" y="1321630"/>
                </a:moveTo>
                <a:lnTo>
                  <a:pt x="1321630" y="0"/>
                </a:lnTo>
                <a:lnTo>
                  <a:pt x="1508163" y="0"/>
                </a:lnTo>
                <a:lnTo>
                  <a:pt x="1508163" y="1508163"/>
                </a:lnTo>
                <a:lnTo>
                  <a:pt x="0" y="150816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Rectangle 40">
            <a:extLst>
              <a:ext uri="{FF2B5EF4-FFF2-40B4-BE49-F238E27FC236}">
                <a16:creationId xmlns:a16="http://schemas.microsoft.com/office/drawing/2014/main" id="{3252C512-4076-456E-AD89-50B031645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53041" y="342543"/>
            <a:ext cx="678106" cy="67810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Rectangle 42">
            <a:extLst>
              <a:ext uri="{FF2B5EF4-FFF2-40B4-BE49-F238E27FC236}">
                <a16:creationId xmlns:a16="http://schemas.microsoft.com/office/drawing/2014/main" id="{71C24C9E-C2F4-4FA4-947B-6CBAC7C3A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550345" y="2526029"/>
            <a:ext cx="1827638" cy="182763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604B7750-FFCA-4912-AC2E-989EECC94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828903" y="2552919"/>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52494659-52DF-4053-975B-36F06255E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63972" y="5565676"/>
            <a:ext cx="1425687" cy="1425687"/>
          </a:xfrm>
          <a:custGeom>
            <a:avLst/>
            <a:gdLst>
              <a:gd name="connsiteX0" fmla="*/ 0 w 1425687"/>
              <a:gd name="connsiteY0" fmla="*/ 0 h 1425687"/>
              <a:gd name="connsiteX1" fmla="*/ 1425687 w 1425687"/>
              <a:gd name="connsiteY1" fmla="*/ 0 h 1425687"/>
              <a:gd name="connsiteX2" fmla="*/ 1425687 w 1425687"/>
              <a:gd name="connsiteY2" fmla="*/ 819509 h 1425687"/>
              <a:gd name="connsiteX3" fmla="*/ 819509 w 1425687"/>
              <a:gd name="connsiteY3" fmla="*/ 1425687 h 1425687"/>
              <a:gd name="connsiteX4" fmla="*/ 0 w 1425687"/>
              <a:gd name="connsiteY4" fmla="*/ 1425687 h 142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687" h="1425687">
                <a:moveTo>
                  <a:pt x="0" y="0"/>
                </a:moveTo>
                <a:lnTo>
                  <a:pt x="1425687" y="0"/>
                </a:lnTo>
                <a:lnTo>
                  <a:pt x="1425687" y="819509"/>
                </a:lnTo>
                <a:lnTo>
                  <a:pt x="819509" y="1425687"/>
                </a:lnTo>
                <a:lnTo>
                  <a:pt x="0" y="1425687"/>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EE807326-229C-458C-BDA0-C72126216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FCADE1D5-E79C-4CEF-BEFD-B66EFB39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D785AE7A-FEF7-704F-BB3F-DD36CFB1CE00}"/>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kern="1200" dirty="0">
                <a:solidFill>
                  <a:srgbClr val="080808"/>
                </a:solidFill>
                <a:latin typeface="+mn-lt"/>
                <a:ea typeface="+mj-ea"/>
                <a:cs typeface="+mj-cs"/>
              </a:rPr>
              <a:t>II. ĐỌC VÀ PHÂN TÍCH BÀI VIẾT THAM KHẢO</a:t>
            </a:r>
            <a:br>
              <a:rPr lang="en-US" sz="3600" kern="1200" dirty="0">
                <a:solidFill>
                  <a:srgbClr val="080808"/>
                </a:solidFill>
                <a:latin typeface="+mj-lt"/>
                <a:ea typeface="+mj-ea"/>
                <a:cs typeface="+mj-cs"/>
              </a:rPr>
            </a:br>
            <a:endParaRPr lang="en-US" sz="3600" kern="1200" dirty="0">
              <a:solidFill>
                <a:srgbClr val="080808"/>
              </a:solidFill>
              <a:latin typeface="+mj-lt"/>
              <a:ea typeface="+mj-ea"/>
              <a:cs typeface="+mj-cs"/>
            </a:endParaRPr>
          </a:p>
        </p:txBody>
      </p:sp>
      <p:sp>
        <p:nvSpPr>
          <p:cNvPr id="53" name="Isosceles Triangle 52">
            <a:extLst>
              <a:ext uri="{FF2B5EF4-FFF2-40B4-BE49-F238E27FC236}">
                <a16:creationId xmlns:a16="http://schemas.microsoft.com/office/drawing/2014/main" id="{54FC8EB5-1620-43B8-B816-8A91B6EAC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3866" y="5708769"/>
            <a:ext cx="2313591" cy="1156796"/>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3D544515-9F93-4809-A102-B49C85F46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797" y="6332156"/>
            <a:ext cx="1066816" cy="533408"/>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0347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85" name="Rectangle 208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Freeform: Shape 2082">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087" name="Content Placeholder 2077">
            <a:extLst>
              <a:ext uri="{FF2B5EF4-FFF2-40B4-BE49-F238E27FC236}">
                <a16:creationId xmlns:a16="http://schemas.microsoft.com/office/drawing/2014/main" id="{4B36371C-5945-E064-83B5-901E190465D8}"/>
              </a:ext>
            </a:extLst>
          </p:cNvPr>
          <p:cNvSpPr>
            <a:spLocks noGrp="1"/>
          </p:cNvSpPr>
          <p:nvPr>
            <p:ph idx="1"/>
          </p:nvPr>
        </p:nvSpPr>
        <p:spPr>
          <a:xfrm>
            <a:off x="451945" y="2025868"/>
            <a:ext cx="4834757" cy="2806263"/>
          </a:xfrm>
        </p:spPr>
        <p:txBody>
          <a:bodyPr>
            <a:normAutofit/>
          </a:bodyPr>
          <a:lstStyle/>
          <a:p>
            <a:pPr lvl="0"/>
            <a:r>
              <a:rPr lang="vi-VN" sz="2000" b="1" dirty="0">
                <a:latin typeface="+mj-lt"/>
              </a:rPr>
              <a:t>HS làm việc theo cặp,</a:t>
            </a:r>
            <a:r>
              <a:rPr lang="en-US" sz="2000" b="1" dirty="0">
                <a:latin typeface="+mj-lt"/>
              </a:rPr>
              <a:t> </a:t>
            </a:r>
            <a:r>
              <a:rPr lang="en-US" sz="2000" b="1" dirty="0" err="1">
                <a:latin typeface="+mj-lt"/>
              </a:rPr>
              <a:t>đọc</a:t>
            </a:r>
            <a:r>
              <a:rPr lang="en-US" sz="2000" b="1" dirty="0">
                <a:latin typeface="+mj-lt"/>
              </a:rPr>
              <a:t> </a:t>
            </a:r>
            <a:r>
              <a:rPr lang="en-US" sz="2000" b="1" dirty="0" err="1">
                <a:latin typeface="+mj-lt"/>
              </a:rPr>
              <a:t>thật</a:t>
            </a:r>
            <a:r>
              <a:rPr lang="en-US" sz="2000" b="1" dirty="0">
                <a:latin typeface="+mj-lt"/>
              </a:rPr>
              <a:t> </a:t>
            </a:r>
            <a:r>
              <a:rPr lang="en-US" sz="2000" b="1" dirty="0" err="1">
                <a:latin typeface="+mj-lt"/>
              </a:rPr>
              <a:t>kĩ</a:t>
            </a:r>
            <a:r>
              <a:rPr lang="en-US" sz="2000" b="1" dirty="0">
                <a:latin typeface="+mj-lt"/>
              </a:rPr>
              <a:t> </a:t>
            </a:r>
            <a:r>
              <a:rPr lang="en-US" sz="2000" b="1" dirty="0" err="1">
                <a:latin typeface="+mj-lt"/>
              </a:rPr>
              <a:t>bài</a:t>
            </a:r>
            <a:r>
              <a:rPr lang="en-US" sz="2000" b="1" dirty="0">
                <a:latin typeface="+mj-lt"/>
              </a:rPr>
              <a:t> </a:t>
            </a:r>
            <a:r>
              <a:rPr lang="en-US" sz="2000" b="1" dirty="0" err="1">
                <a:latin typeface="+mj-lt"/>
              </a:rPr>
              <a:t>viết</a:t>
            </a:r>
            <a:r>
              <a:rPr lang="en-US" sz="2000" b="1" dirty="0">
                <a:latin typeface="+mj-lt"/>
              </a:rPr>
              <a:t> </a:t>
            </a:r>
            <a:r>
              <a:rPr lang="en-US" sz="2000" b="1" dirty="0" err="1">
                <a:latin typeface="+mj-lt"/>
              </a:rPr>
              <a:t>tham</a:t>
            </a:r>
            <a:r>
              <a:rPr lang="en-US" sz="2000" b="1" dirty="0">
                <a:latin typeface="+mj-lt"/>
              </a:rPr>
              <a:t> </a:t>
            </a:r>
            <a:r>
              <a:rPr lang="en-US" sz="2000" b="1" dirty="0" err="1">
                <a:latin typeface="+mj-lt"/>
              </a:rPr>
              <a:t>khảo</a:t>
            </a:r>
            <a:r>
              <a:rPr lang="en-US" sz="2000" b="1" dirty="0">
                <a:latin typeface="+mj-lt"/>
              </a:rPr>
              <a:t> </a:t>
            </a:r>
            <a:r>
              <a:rPr lang="en-US" sz="2000" b="1" dirty="0" err="1">
                <a:latin typeface="+mj-lt"/>
              </a:rPr>
              <a:t>và</a:t>
            </a:r>
            <a:r>
              <a:rPr lang="en-US" sz="2000" b="1" dirty="0">
                <a:latin typeface="+mj-lt"/>
              </a:rPr>
              <a:t> </a:t>
            </a:r>
            <a:r>
              <a:rPr lang="en-US" sz="2000" b="1" dirty="0" err="1">
                <a:latin typeface="+mj-lt"/>
              </a:rPr>
              <a:t>tự</a:t>
            </a:r>
            <a:r>
              <a:rPr lang="en-US" sz="2000" b="1" dirty="0">
                <a:latin typeface="+mj-lt"/>
              </a:rPr>
              <a:t> </a:t>
            </a:r>
            <a:r>
              <a:rPr lang="en-US" sz="2000" b="1" dirty="0" err="1">
                <a:latin typeface="+mj-lt"/>
              </a:rPr>
              <a:t>trả</a:t>
            </a:r>
            <a:r>
              <a:rPr lang="en-US" sz="2000" b="1" dirty="0">
                <a:latin typeface="+mj-lt"/>
              </a:rPr>
              <a:t> </a:t>
            </a:r>
            <a:r>
              <a:rPr lang="en-US" sz="2000" b="1" dirty="0" err="1">
                <a:latin typeface="+mj-lt"/>
              </a:rPr>
              <a:t>lời</a:t>
            </a:r>
            <a:r>
              <a:rPr lang="en-US" sz="2000" b="1" dirty="0">
                <a:latin typeface="+mj-lt"/>
              </a:rPr>
              <a:t> </a:t>
            </a:r>
            <a:r>
              <a:rPr lang="en-US" sz="2000" b="1" dirty="0" err="1">
                <a:latin typeface="+mj-lt"/>
              </a:rPr>
              <a:t>các</a:t>
            </a:r>
            <a:r>
              <a:rPr lang="en-US" sz="2000" b="1" dirty="0">
                <a:latin typeface="+mj-lt"/>
              </a:rPr>
              <a:t> </a:t>
            </a:r>
            <a:r>
              <a:rPr lang="en-US" sz="2000" b="1" dirty="0" err="1">
                <a:latin typeface="+mj-lt"/>
              </a:rPr>
              <a:t>câu</a:t>
            </a:r>
            <a:r>
              <a:rPr lang="en-US" sz="2000" b="1" dirty="0">
                <a:latin typeface="+mj-lt"/>
              </a:rPr>
              <a:t> </a:t>
            </a:r>
            <a:r>
              <a:rPr lang="en-US" sz="2000" b="1" dirty="0" err="1">
                <a:latin typeface="+mj-lt"/>
              </a:rPr>
              <a:t>hỏi</a:t>
            </a:r>
            <a:r>
              <a:rPr lang="en-US" sz="2000" b="1" dirty="0">
                <a:latin typeface="+mj-lt"/>
              </a:rPr>
              <a:t> </a:t>
            </a:r>
            <a:r>
              <a:rPr lang="en-US" sz="2000" b="1" dirty="0" err="1">
                <a:latin typeface="+mj-lt"/>
              </a:rPr>
              <a:t>cuối</a:t>
            </a:r>
            <a:r>
              <a:rPr lang="en-US" sz="2000" b="1" dirty="0">
                <a:latin typeface="+mj-lt"/>
              </a:rPr>
              <a:t> </a:t>
            </a:r>
            <a:r>
              <a:rPr lang="en-US" sz="2000" b="1" dirty="0" err="1">
                <a:latin typeface="+mj-lt"/>
              </a:rPr>
              <a:t>bài</a:t>
            </a:r>
            <a:endParaRPr lang="en-US" sz="2000" b="1" dirty="0">
              <a:latin typeface="+mj-lt"/>
            </a:endParaRPr>
          </a:p>
          <a:p>
            <a:pPr lvl="0"/>
            <a:r>
              <a:rPr lang="en-US" sz="2000" b="1" dirty="0">
                <a:latin typeface="+mj-lt"/>
              </a:rPr>
              <a:t>HS </a:t>
            </a:r>
            <a:r>
              <a:rPr lang="en-US" sz="2000" b="1" dirty="0" err="1">
                <a:latin typeface="+mj-lt"/>
              </a:rPr>
              <a:t>hoàn</a:t>
            </a:r>
            <a:r>
              <a:rPr lang="en-US" sz="2000" b="1" dirty="0">
                <a:latin typeface="+mj-lt"/>
              </a:rPr>
              <a:t> </a:t>
            </a:r>
            <a:r>
              <a:rPr lang="en-US" sz="2000" b="1" dirty="0" err="1">
                <a:latin typeface="+mj-lt"/>
              </a:rPr>
              <a:t>thành</a:t>
            </a:r>
            <a:r>
              <a:rPr lang="en-US" sz="2000" b="1" dirty="0">
                <a:latin typeface="+mj-lt"/>
              </a:rPr>
              <a:t> </a:t>
            </a:r>
            <a:r>
              <a:rPr lang="en-US" sz="2000" b="1" dirty="0" err="1">
                <a:latin typeface="+mj-lt"/>
              </a:rPr>
              <a:t>nhiệm</a:t>
            </a:r>
            <a:r>
              <a:rPr lang="en-US" sz="2000" b="1" dirty="0">
                <a:latin typeface="+mj-lt"/>
              </a:rPr>
              <a:t> </a:t>
            </a:r>
            <a:r>
              <a:rPr lang="en-US" sz="2000" b="1" dirty="0" err="1">
                <a:latin typeface="+mj-lt"/>
              </a:rPr>
              <a:t>vụ</a:t>
            </a:r>
            <a:r>
              <a:rPr lang="en-US" sz="2000" b="1" dirty="0">
                <a:latin typeface="+mj-lt"/>
              </a:rPr>
              <a:t> </a:t>
            </a:r>
            <a:r>
              <a:rPr lang="en-US" sz="2000" b="1" dirty="0" err="1">
                <a:latin typeface="+mj-lt"/>
              </a:rPr>
              <a:t>vào</a:t>
            </a:r>
            <a:r>
              <a:rPr lang="en-US" sz="2000" b="1" dirty="0">
                <a:latin typeface="+mj-lt"/>
              </a:rPr>
              <a:t> </a:t>
            </a:r>
            <a:r>
              <a:rPr lang="en-US" sz="2000" b="1" dirty="0" err="1">
                <a:latin typeface="+mj-lt"/>
              </a:rPr>
              <a:t>phiếu</a:t>
            </a:r>
            <a:r>
              <a:rPr lang="en-US" sz="2000" b="1" dirty="0">
                <a:latin typeface="+mj-lt"/>
              </a:rPr>
              <a:t> </a:t>
            </a:r>
            <a:r>
              <a:rPr lang="en-US" sz="2000" b="1" dirty="0" err="1">
                <a:latin typeface="+mj-lt"/>
              </a:rPr>
              <a:t>học</a:t>
            </a:r>
            <a:r>
              <a:rPr lang="en-US" sz="2000" b="1" dirty="0">
                <a:latin typeface="+mj-lt"/>
              </a:rPr>
              <a:t> </a:t>
            </a:r>
            <a:r>
              <a:rPr lang="en-US" sz="2000" b="1" dirty="0" err="1">
                <a:latin typeface="+mj-lt"/>
              </a:rPr>
              <a:t>tập</a:t>
            </a:r>
            <a:r>
              <a:rPr lang="en-US" sz="2000" b="1" dirty="0">
                <a:latin typeface="+mj-lt"/>
              </a:rPr>
              <a:t> </a:t>
            </a:r>
            <a:r>
              <a:rPr lang="en-US" sz="2000" b="1" dirty="0" err="1">
                <a:latin typeface="+mj-lt"/>
              </a:rPr>
              <a:t>số</a:t>
            </a:r>
            <a:r>
              <a:rPr lang="en-US" sz="2000" b="1" dirty="0">
                <a:latin typeface="+mj-lt"/>
              </a:rPr>
              <a:t> 1. Sau </a:t>
            </a:r>
            <a:r>
              <a:rPr lang="en-US" sz="2000" b="1" dirty="0" err="1">
                <a:latin typeface="+mj-lt"/>
              </a:rPr>
              <a:t>đó</a:t>
            </a:r>
            <a:r>
              <a:rPr lang="en-US" sz="2000" b="1" dirty="0">
                <a:latin typeface="+mj-lt"/>
              </a:rPr>
              <a:t> </a:t>
            </a:r>
            <a:r>
              <a:rPr lang="en-US" sz="2000" b="1" dirty="0" err="1">
                <a:latin typeface="+mj-lt"/>
              </a:rPr>
              <a:t>sẽ</a:t>
            </a:r>
            <a:r>
              <a:rPr lang="en-US" sz="2000" b="1" dirty="0">
                <a:latin typeface="+mj-lt"/>
              </a:rPr>
              <a:t> </a:t>
            </a:r>
            <a:r>
              <a:rPr lang="en-US" sz="2000" b="1" dirty="0" err="1">
                <a:latin typeface="+mj-lt"/>
              </a:rPr>
              <a:t>trình</a:t>
            </a:r>
            <a:r>
              <a:rPr lang="en-US" sz="2000" b="1" dirty="0">
                <a:latin typeface="+mj-lt"/>
              </a:rPr>
              <a:t> </a:t>
            </a:r>
            <a:r>
              <a:rPr lang="en-US" sz="2000" b="1" dirty="0" err="1">
                <a:latin typeface="+mj-lt"/>
              </a:rPr>
              <a:t>bày</a:t>
            </a:r>
            <a:r>
              <a:rPr lang="en-US" sz="2000" b="1" dirty="0">
                <a:latin typeface="+mj-lt"/>
              </a:rPr>
              <a:t>,</a:t>
            </a:r>
            <a:r>
              <a:rPr lang="vi-VN" sz="2000" b="1" dirty="0">
                <a:latin typeface="+mj-lt"/>
              </a:rPr>
              <a:t> </a:t>
            </a:r>
            <a:r>
              <a:rPr lang="en-US" sz="2000" b="1" dirty="0" err="1">
                <a:latin typeface="+mj-lt"/>
              </a:rPr>
              <a:t>nhóm</a:t>
            </a:r>
            <a:r>
              <a:rPr lang="en-US" sz="2000" b="1" dirty="0">
                <a:latin typeface="+mj-lt"/>
              </a:rPr>
              <a:t> </a:t>
            </a:r>
            <a:r>
              <a:rPr lang="en-US" sz="2000" b="1" dirty="0" err="1">
                <a:latin typeface="+mj-lt"/>
              </a:rPr>
              <a:t>khác</a:t>
            </a:r>
            <a:r>
              <a:rPr lang="en-US" sz="2000" b="1" dirty="0">
                <a:latin typeface="+mj-lt"/>
              </a:rPr>
              <a:t> </a:t>
            </a:r>
            <a:r>
              <a:rPr lang="en-US" sz="2000" b="1" dirty="0" err="1">
                <a:latin typeface="+mj-lt"/>
              </a:rPr>
              <a:t>bổ</a:t>
            </a:r>
            <a:r>
              <a:rPr lang="en-US" sz="2000" b="1" dirty="0">
                <a:latin typeface="+mj-lt"/>
              </a:rPr>
              <a:t> sung, </a:t>
            </a:r>
            <a:r>
              <a:rPr lang="en-US" sz="2000" b="1" dirty="0" err="1">
                <a:latin typeface="+mj-lt"/>
              </a:rPr>
              <a:t>đánh</a:t>
            </a:r>
            <a:r>
              <a:rPr lang="en-US" sz="2000" b="1" dirty="0">
                <a:latin typeface="+mj-lt"/>
              </a:rPr>
              <a:t> </a:t>
            </a:r>
            <a:r>
              <a:rPr lang="en-US" sz="2000" b="1" dirty="0" err="1">
                <a:latin typeface="+mj-lt"/>
              </a:rPr>
              <a:t>giá</a:t>
            </a:r>
            <a:r>
              <a:rPr lang="en-US" sz="2000" b="1" dirty="0">
                <a:latin typeface="+mj-lt"/>
              </a:rPr>
              <a:t>. </a:t>
            </a:r>
          </a:p>
          <a:p>
            <a:pPr lvl="0"/>
            <a:r>
              <a:rPr lang="en-US" sz="2000" b="1" dirty="0" err="1">
                <a:latin typeface="+mj-lt"/>
              </a:rPr>
              <a:t>Thời</a:t>
            </a:r>
            <a:r>
              <a:rPr lang="en-US" sz="2000" b="1" dirty="0">
                <a:latin typeface="+mj-lt"/>
              </a:rPr>
              <a:t> </a:t>
            </a:r>
            <a:r>
              <a:rPr lang="en-US" sz="2000" b="1" dirty="0" err="1">
                <a:latin typeface="+mj-lt"/>
              </a:rPr>
              <a:t>gian</a:t>
            </a:r>
            <a:r>
              <a:rPr lang="en-US" sz="2000" b="1" dirty="0">
                <a:latin typeface="+mj-lt"/>
              </a:rPr>
              <a:t>: 13 </a:t>
            </a:r>
            <a:r>
              <a:rPr lang="en-US" sz="2000" b="1" dirty="0" err="1">
                <a:latin typeface="+mj-lt"/>
              </a:rPr>
              <a:t>phút</a:t>
            </a:r>
            <a:r>
              <a:rPr lang="en-US" sz="2000" b="1" dirty="0">
                <a:latin typeface="+mj-lt"/>
              </a:rPr>
              <a:t> </a:t>
            </a:r>
          </a:p>
        </p:txBody>
      </p:sp>
      <p:pic>
        <p:nvPicPr>
          <p:cNvPr id="2050" name="Picture 1" descr="Text&#10;&#10;Description automatically generated with medium confidence">
            <a:extLst>
              <a:ext uri="{FF2B5EF4-FFF2-40B4-BE49-F238E27FC236}">
                <a16:creationId xmlns:a16="http://schemas.microsoft.com/office/drawing/2014/main" id="{30CC9297-00CC-BFC1-7135-55A8BC599D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64930" y="351452"/>
            <a:ext cx="6050127" cy="62385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0617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a:extLst>
              <a:ext uri="{FF2B5EF4-FFF2-40B4-BE49-F238E27FC236}">
                <a16:creationId xmlns:a16="http://schemas.microsoft.com/office/drawing/2014/main" id="{829D718D-69FF-4301-9CE6-6B665FA5FF3B}"/>
              </a:ext>
            </a:extLst>
          </p:cNvPr>
          <p:cNvSpPr/>
          <p:nvPr/>
        </p:nvSpPr>
        <p:spPr>
          <a:xfrm>
            <a:off x="1853087" y="2064219"/>
            <a:ext cx="9217298" cy="1183395"/>
          </a:xfrm>
          <a:prstGeom prst="roundRect">
            <a:avLst>
              <a:gd name="adj" fmla="val 6631"/>
            </a:avLst>
          </a:prstGeom>
          <a:solidFill>
            <a:schemeClr val="bg1"/>
          </a:solidFill>
          <a:ln w="76200">
            <a:solidFill>
              <a:srgbClr val="FFD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A1A0F6E7-AD1A-4F21-ADC7-D8CC59A31759}"/>
              </a:ext>
            </a:extLst>
          </p:cNvPr>
          <p:cNvSpPr/>
          <p:nvPr/>
        </p:nvSpPr>
        <p:spPr>
          <a:xfrm>
            <a:off x="1268491" y="1962887"/>
            <a:ext cx="4319335" cy="3935493"/>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 name="矩形 18">
            <a:extLst>
              <a:ext uri="{FF2B5EF4-FFF2-40B4-BE49-F238E27FC236}">
                <a16:creationId xmlns:a16="http://schemas.microsoft.com/office/drawing/2014/main" id="{B6FB3A9C-80E3-45E1-9A6C-30E890B6D0F6}"/>
              </a:ext>
            </a:extLst>
          </p:cNvPr>
          <p:cNvSpPr/>
          <p:nvPr/>
        </p:nvSpPr>
        <p:spPr>
          <a:xfrm>
            <a:off x="6461736" y="1992567"/>
            <a:ext cx="4277916" cy="3935493"/>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3" name="Picture 16">
            <a:extLst>
              <a:ext uri="{FF2B5EF4-FFF2-40B4-BE49-F238E27FC236}">
                <a16:creationId xmlns:a16="http://schemas.microsoft.com/office/drawing/2014/main" id="{C9ABA097-35A1-1CC7-C158-8C9FE7FF2C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3422" y="112191"/>
            <a:ext cx="8422997" cy="1398298"/>
          </a:xfrm>
          <a:prstGeom prst="rect">
            <a:avLst/>
          </a:prstGeom>
        </p:spPr>
      </p:pic>
      <p:pic>
        <p:nvPicPr>
          <p:cNvPr id="14" name="Picture 32">
            <a:extLst>
              <a:ext uri="{FF2B5EF4-FFF2-40B4-BE49-F238E27FC236}">
                <a16:creationId xmlns:a16="http://schemas.microsoft.com/office/drawing/2014/main" id="{82C68D15-37E1-0359-4CD5-C32900FA34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06870" y="157947"/>
            <a:ext cx="1409044" cy="1445847"/>
          </a:xfrm>
          <a:prstGeom prst="rect">
            <a:avLst/>
          </a:prstGeom>
        </p:spPr>
      </p:pic>
      <p:sp>
        <p:nvSpPr>
          <p:cNvPr id="18" name="TextBox 17">
            <a:extLst>
              <a:ext uri="{FF2B5EF4-FFF2-40B4-BE49-F238E27FC236}">
                <a16:creationId xmlns:a16="http://schemas.microsoft.com/office/drawing/2014/main" id="{0081C7A5-74CD-F5C2-E68E-F390EB0B01DA}"/>
              </a:ext>
            </a:extLst>
          </p:cNvPr>
          <p:cNvSpPr txBox="1"/>
          <p:nvPr/>
        </p:nvSpPr>
        <p:spPr>
          <a:xfrm>
            <a:off x="3276136" y="0"/>
            <a:ext cx="6850946" cy="1235403"/>
          </a:xfrm>
          <a:prstGeom prst="rect">
            <a:avLst/>
          </a:prstGeom>
          <a:noFill/>
        </p:spPr>
        <p:txBody>
          <a:bodyPr wrap="square">
            <a:spAutoFit/>
          </a:bodyPr>
          <a:lstStyle/>
          <a:p>
            <a:pPr lvl="0" algn="just">
              <a:lnSpc>
                <a:spcPct val="150000"/>
              </a:lnSpc>
              <a:spcAft>
                <a:spcPts val="800"/>
              </a:spcAft>
            </a:pPr>
            <a:r>
              <a:rPr kumimoji="0" lang="vi-VN" sz="2800" b="1" i="0" u="none" strike="noStrike" kern="1200" cap="none" spc="0" normalizeH="0" baseline="0" noProof="0" dirty="0">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1</a:t>
            </a:r>
            <a:r>
              <a:rPr kumimoji="0" lang="en-US" sz="2800" b="1" i="0" u="none" strike="noStrike" kern="1200" cap="none" spc="0" normalizeH="0" baseline="0" noProof="0" dirty="0">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 </a:t>
            </a:r>
            <a:r>
              <a:rPr lang="en-US" sz="2400" b="1" dirty="0">
                <a:effectLst/>
                <a:latin typeface="#9Slide03 AmpleSoft Bold" panose="02000000000000000000" pitchFamily="2" charset="0"/>
                <a:ea typeface="Times New Roman" panose="02020603050405020304" pitchFamily="18" charset="0"/>
                <a:cs typeface="Times New Roman" panose="02020603050405020304" pitchFamily="18" charset="0"/>
              </a:rPr>
              <a:t>NHAN ĐỀ CỦA BÁO CÁO NGHIÊN CỨU CHO BIẾT ĐIỀU GÌ VỀ NỘI DUNG VÀ PHẠM VI NGHIÊN CỨU</a:t>
            </a:r>
            <a:r>
              <a:rPr kumimoji="0" lang="en-US" sz="2400" b="1" i="0" u="none" strike="noStrike" kern="1200" cap="none" spc="0" normalizeH="0" baseline="0" noProof="0" dirty="0">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9Slide03 AmpleSoft Bold" panose="02000000000000000000" pitchFamily="2" charset="0"/>
              <a:ea typeface="Yu Mincho" panose="02020400000000000000" pitchFamily="18" charset="-128"/>
              <a:cs typeface="Times New Roman" panose="02020603050405020304" pitchFamily="18" charset="0"/>
            </a:endParaRPr>
          </a:p>
        </p:txBody>
      </p:sp>
      <p:sp>
        <p:nvSpPr>
          <p:cNvPr id="4" name="Oval 3">
            <a:extLst>
              <a:ext uri="{FF2B5EF4-FFF2-40B4-BE49-F238E27FC236}">
                <a16:creationId xmlns:a16="http://schemas.microsoft.com/office/drawing/2014/main" id="{1F94A609-8247-544C-5110-CB279D42B4A0}"/>
              </a:ext>
            </a:extLst>
          </p:cNvPr>
          <p:cNvSpPr/>
          <p:nvPr/>
        </p:nvSpPr>
        <p:spPr>
          <a:xfrm>
            <a:off x="1319186" y="1715906"/>
            <a:ext cx="676762" cy="658709"/>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84E90253-5D9B-CBDA-4D1E-25D66E98A8AB}"/>
              </a:ext>
            </a:extLst>
          </p:cNvPr>
          <p:cNvSpPr txBox="1"/>
          <p:nvPr/>
        </p:nvSpPr>
        <p:spPr>
          <a:xfrm>
            <a:off x="2053422" y="1997759"/>
            <a:ext cx="8686230" cy="967957"/>
          </a:xfrm>
          <a:prstGeom prst="rect">
            <a:avLst/>
          </a:prstGeom>
          <a:noFill/>
        </p:spPr>
        <p:txBody>
          <a:bodyPr wrap="square">
            <a:spAutoFit/>
          </a:bodyPr>
          <a:lstStyle/>
          <a:p>
            <a:pPr marL="457200" marR="0" indent="-457200" algn="just">
              <a:lnSpc>
                <a:spcPct val="150000"/>
              </a:lnSpc>
              <a:spcBef>
                <a:spcPts val="0"/>
              </a:spcBef>
              <a:spcAft>
                <a:spcPts val="800"/>
              </a:spcAft>
              <a:buFont typeface="Wingdings" panose="05000000000000000000" pitchFamily="2" charset="2"/>
              <a:buChar char="v"/>
            </a:pP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Nhan</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đề</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báo</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cáo</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nghiên</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cứu</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cho</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thấy</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nội</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dung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và</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phạm</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vi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nghiên</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cứu</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về</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loại</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hình</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sân</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khấu</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chèo</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và</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ngôn</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ngữ</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đối</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thoại</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chèo</a:t>
            </a:r>
            <a:r>
              <a:rPr lang="en-US" sz="2000" b="1" dirty="0">
                <a:effectLst/>
                <a:latin typeface="Calibri" panose="020F0502020204030204" pitchFamily="34" charset="0"/>
                <a:ea typeface="Times New Roman" panose="02020603050405020304" pitchFamily="18" charset="0"/>
                <a:cs typeface="Calibri" panose="020F0502020204030204" pitchFamily="34" charset="0"/>
              </a:rPr>
              <a:t>.</a:t>
            </a:r>
            <a:endParaRPr lang="en-US" b="1" dirty="0">
              <a:latin typeface="Calibri" panose="020F0502020204030204" pitchFamily="34" charset="0"/>
              <a:ea typeface="Yu Mincho" panose="02020400000000000000" pitchFamily="18" charset="-128"/>
              <a:cs typeface="Calibri" panose="020F0502020204030204" pitchFamily="34" charset="0"/>
            </a:endParaRPr>
          </a:p>
        </p:txBody>
      </p:sp>
      <p:pic>
        <p:nvPicPr>
          <p:cNvPr id="30" name="Picture 8">
            <a:extLst>
              <a:ext uri="{FF2B5EF4-FFF2-40B4-BE49-F238E27FC236}">
                <a16:creationId xmlns:a16="http://schemas.microsoft.com/office/drawing/2014/main" id="{0D78D501-D7D0-2C3F-7211-8ECB3123097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376371" y="3892285"/>
            <a:ext cx="2927249" cy="2769521"/>
          </a:xfrm>
          <a:prstGeom prst="rect">
            <a:avLst/>
          </a:prstGeom>
        </p:spPr>
      </p:pic>
    </p:spTree>
    <p:extLst>
      <p:ext uri="{BB962C8B-B14F-4D97-AF65-F5344CB8AC3E}">
        <p14:creationId xmlns:p14="http://schemas.microsoft.com/office/powerpoint/2010/main" val="38774768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4"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圆角 14">
            <a:extLst>
              <a:ext uri="{FF2B5EF4-FFF2-40B4-BE49-F238E27FC236}">
                <a16:creationId xmlns:a16="http://schemas.microsoft.com/office/drawing/2014/main" id="{D464424F-E249-4031-9436-45D2E709881E}"/>
              </a:ext>
            </a:extLst>
          </p:cNvPr>
          <p:cNvSpPr/>
          <p:nvPr/>
        </p:nvSpPr>
        <p:spPr>
          <a:xfrm>
            <a:off x="489284" y="463391"/>
            <a:ext cx="11213431" cy="5931217"/>
          </a:xfrm>
          <a:prstGeom prst="roundRect">
            <a:avLst>
              <a:gd name="adj" fmla="val 81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829D718D-69FF-4301-9CE6-6B665FA5FF3B}"/>
              </a:ext>
            </a:extLst>
          </p:cNvPr>
          <p:cNvSpPr/>
          <p:nvPr/>
        </p:nvSpPr>
        <p:spPr>
          <a:xfrm>
            <a:off x="1655516" y="1992567"/>
            <a:ext cx="9523761" cy="1026704"/>
          </a:xfrm>
          <a:prstGeom prst="roundRect">
            <a:avLst>
              <a:gd name="adj" fmla="val 6631"/>
            </a:avLst>
          </a:prstGeom>
          <a:solidFill>
            <a:schemeClr val="bg1"/>
          </a:solidFill>
          <a:ln w="76200">
            <a:solidFill>
              <a:srgbClr val="FFD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A1A0F6E7-AD1A-4F21-ADC7-D8CC59A31759}"/>
              </a:ext>
            </a:extLst>
          </p:cNvPr>
          <p:cNvSpPr/>
          <p:nvPr/>
        </p:nvSpPr>
        <p:spPr>
          <a:xfrm>
            <a:off x="1268491" y="1962887"/>
            <a:ext cx="4319335" cy="3935493"/>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B6FB3A9C-80E3-45E1-9A6C-30E890B6D0F6}"/>
              </a:ext>
            </a:extLst>
          </p:cNvPr>
          <p:cNvSpPr/>
          <p:nvPr/>
        </p:nvSpPr>
        <p:spPr>
          <a:xfrm>
            <a:off x="6461736" y="1992567"/>
            <a:ext cx="4277916" cy="3935493"/>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16">
            <a:extLst>
              <a:ext uri="{FF2B5EF4-FFF2-40B4-BE49-F238E27FC236}">
                <a16:creationId xmlns:a16="http://schemas.microsoft.com/office/drawing/2014/main" id="{C9ABA097-35A1-1CC7-C158-8C9FE7FF2C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64918" y="38398"/>
            <a:ext cx="8422997" cy="1398298"/>
          </a:xfrm>
          <a:prstGeom prst="rect">
            <a:avLst/>
          </a:prstGeom>
        </p:spPr>
      </p:pic>
      <p:pic>
        <p:nvPicPr>
          <p:cNvPr id="14" name="Picture 32">
            <a:extLst>
              <a:ext uri="{FF2B5EF4-FFF2-40B4-BE49-F238E27FC236}">
                <a16:creationId xmlns:a16="http://schemas.microsoft.com/office/drawing/2014/main" id="{82C68D15-37E1-0359-4CD5-C32900FA34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06870" y="157947"/>
            <a:ext cx="1409044" cy="1445847"/>
          </a:xfrm>
          <a:prstGeom prst="rect">
            <a:avLst/>
          </a:prstGeom>
        </p:spPr>
      </p:pic>
      <p:sp>
        <p:nvSpPr>
          <p:cNvPr id="18" name="TextBox 17">
            <a:extLst>
              <a:ext uri="{FF2B5EF4-FFF2-40B4-BE49-F238E27FC236}">
                <a16:creationId xmlns:a16="http://schemas.microsoft.com/office/drawing/2014/main" id="{0081C7A5-74CD-F5C2-E68E-F390EB0B01DA}"/>
              </a:ext>
            </a:extLst>
          </p:cNvPr>
          <p:cNvSpPr txBox="1"/>
          <p:nvPr/>
        </p:nvSpPr>
        <p:spPr>
          <a:xfrm>
            <a:off x="3276136" y="0"/>
            <a:ext cx="6769746" cy="1317925"/>
          </a:xfrm>
          <a:prstGeom prst="rect">
            <a:avLst/>
          </a:prstGeom>
          <a:noFill/>
        </p:spPr>
        <p:txBody>
          <a:bodyPr wrap="square">
            <a:spAutoFit/>
          </a:bodyPr>
          <a:lstStyle/>
          <a:p>
            <a:pPr marL="0" marR="0" algn="just">
              <a:lnSpc>
                <a:spcPct val="150000"/>
              </a:lnSpc>
              <a:spcBef>
                <a:spcPts val="0"/>
              </a:spcBef>
              <a:spcAft>
                <a:spcPts val="800"/>
              </a:spcAft>
            </a:pPr>
            <a:r>
              <a:rPr lang="en-US" sz="2800" b="1" dirty="0">
                <a:effectLst/>
                <a:latin typeface="#9Slide03 AmpleSoft Bold" panose="02000000000000000000" pitchFamily="2" charset="0"/>
                <a:ea typeface="Times New Roman" panose="02020603050405020304" pitchFamily="18" charset="0"/>
                <a:cs typeface="Times New Roman" panose="02020603050405020304" pitchFamily="18" charset="0"/>
              </a:rPr>
              <a:t>2. </a:t>
            </a:r>
            <a:r>
              <a:rPr lang="en-US" sz="2800" b="1" dirty="0" err="1">
                <a:effectLst/>
                <a:latin typeface="#9Slide03 AmpleSoft Bold" panose="02000000000000000000" pitchFamily="2" charset="0"/>
                <a:ea typeface="Times New Roman" panose="02020603050405020304" pitchFamily="18" charset="0"/>
                <a:cs typeface="Times New Roman" panose="02020603050405020304" pitchFamily="18" charset="0"/>
              </a:rPr>
              <a:t>BÁO</a:t>
            </a:r>
            <a:r>
              <a:rPr lang="en-US" sz="2800" b="1" dirty="0">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effectLst/>
                <a:latin typeface="#9Slide03 AmpleSoft Bold" panose="02000000000000000000" pitchFamily="2" charset="0"/>
                <a:ea typeface="Times New Roman" panose="02020603050405020304" pitchFamily="18" charset="0"/>
                <a:cs typeface="Times New Roman" panose="02020603050405020304" pitchFamily="18" charset="0"/>
              </a:rPr>
              <a:t>CÁO</a:t>
            </a:r>
            <a:r>
              <a:rPr lang="en-US" sz="2800" b="1" dirty="0">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effectLst/>
                <a:latin typeface="#9Slide03 AmpleSoft Bold" panose="02000000000000000000" pitchFamily="2" charset="0"/>
                <a:ea typeface="Times New Roman" panose="02020603050405020304" pitchFamily="18" charset="0"/>
                <a:cs typeface="Times New Roman" panose="02020603050405020304" pitchFamily="18" charset="0"/>
              </a:rPr>
              <a:t>NGHIÊN</a:t>
            </a:r>
            <a:r>
              <a:rPr lang="en-US" sz="2800" b="1" dirty="0">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effectLst/>
                <a:latin typeface="#9Slide03 AmpleSoft Bold" panose="02000000000000000000" pitchFamily="2" charset="0"/>
                <a:ea typeface="Times New Roman" panose="02020603050405020304" pitchFamily="18" charset="0"/>
                <a:cs typeface="Times New Roman" panose="02020603050405020304" pitchFamily="18" charset="0"/>
              </a:rPr>
              <a:t>CỨU</a:t>
            </a:r>
            <a:r>
              <a:rPr lang="en-US" sz="2800" b="1" dirty="0">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effectLst/>
                <a:latin typeface="#9Slide03 AmpleSoft Bold" panose="02000000000000000000" pitchFamily="2" charset="0"/>
                <a:ea typeface="Times New Roman" panose="02020603050405020304" pitchFamily="18" charset="0"/>
                <a:cs typeface="Times New Roman" panose="02020603050405020304" pitchFamily="18" charset="0"/>
              </a:rPr>
              <a:t>CÓ</a:t>
            </a:r>
            <a:r>
              <a:rPr lang="en-US" sz="2800" b="1" dirty="0">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effectLst/>
                <a:latin typeface="#9Slide03 AmpleSoft Bold" panose="02000000000000000000" pitchFamily="2" charset="0"/>
                <a:ea typeface="Times New Roman" panose="02020603050405020304" pitchFamily="18" charset="0"/>
                <a:cs typeface="Times New Roman" panose="02020603050405020304" pitchFamily="18" charset="0"/>
              </a:rPr>
              <a:t>NHỮNG</a:t>
            </a:r>
            <a:r>
              <a:rPr lang="en-US" sz="2800" b="1" dirty="0">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effectLst/>
                <a:latin typeface="#9Slide03 AmpleSoft Bold" panose="02000000000000000000" pitchFamily="2" charset="0"/>
                <a:ea typeface="Times New Roman" panose="02020603050405020304" pitchFamily="18" charset="0"/>
                <a:cs typeface="Times New Roman" panose="02020603050405020304" pitchFamily="18" charset="0"/>
              </a:rPr>
              <a:t>LUẬN</a:t>
            </a:r>
            <a:r>
              <a:rPr lang="en-US" sz="2800" b="1" dirty="0">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effectLst/>
                <a:latin typeface="#9Slide03 AmpleSoft Bold" panose="02000000000000000000" pitchFamily="2" charset="0"/>
                <a:ea typeface="Times New Roman" panose="02020603050405020304" pitchFamily="18" charset="0"/>
                <a:cs typeface="Times New Roman" panose="02020603050405020304" pitchFamily="18" charset="0"/>
              </a:rPr>
              <a:t>ĐIỂM</a:t>
            </a:r>
            <a:r>
              <a:rPr lang="en-US" sz="2800" b="1" dirty="0">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effectLst/>
                <a:latin typeface="#9Slide03 AmpleSoft Bold" panose="02000000000000000000" pitchFamily="2" charset="0"/>
                <a:ea typeface="Times New Roman" panose="02020603050405020304" pitchFamily="18" charset="0"/>
                <a:cs typeface="Times New Roman" panose="02020603050405020304" pitchFamily="18" charset="0"/>
              </a:rPr>
              <a:t>CHÍNH</a:t>
            </a:r>
            <a:r>
              <a:rPr lang="en-US" sz="2800" b="1" dirty="0">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2800" b="1" dirty="0" err="1">
                <a:effectLst/>
                <a:latin typeface="#9Slide03 AmpleSoft Bold" panose="02000000000000000000" pitchFamily="2" charset="0"/>
                <a:ea typeface="Times New Roman" panose="02020603050405020304" pitchFamily="18" charset="0"/>
                <a:cs typeface="Times New Roman" panose="02020603050405020304" pitchFamily="18" charset="0"/>
              </a:rPr>
              <a:t>NÀO</a:t>
            </a:r>
            <a:r>
              <a:rPr lang="en-US" sz="2800" b="1" dirty="0">
                <a:effectLst/>
                <a:latin typeface="#9Slide03 AmpleSoft Bold" panose="02000000000000000000" pitchFamily="2" charset="0"/>
                <a:ea typeface="Times New Roman" panose="02020603050405020304" pitchFamily="18" charset="0"/>
                <a:cs typeface="Times New Roman" panose="02020603050405020304" pitchFamily="18" charset="0"/>
              </a:rPr>
              <a:t>?</a:t>
            </a:r>
            <a:endParaRPr lang="en-US" sz="2400" dirty="0">
              <a:effectLst/>
              <a:latin typeface="#9Slide03 AmpleSoft Bold" panose="02000000000000000000" pitchFamily="2" charset="0"/>
              <a:ea typeface="Yu Mincho" panose="02020400000000000000" pitchFamily="18" charset="-128"/>
              <a:cs typeface="Times New Roman" panose="02020603050405020304" pitchFamily="18" charset="0"/>
            </a:endParaRPr>
          </a:p>
        </p:txBody>
      </p:sp>
      <p:sp>
        <p:nvSpPr>
          <p:cNvPr id="4" name="Oval 3">
            <a:extLst>
              <a:ext uri="{FF2B5EF4-FFF2-40B4-BE49-F238E27FC236}">
                <a16:creationId xmlns:a16="http://schemas.microsoft.com/office/drawing/2014/main" id="{1F94A609-8247-544C-5110-CB279D42B4A0}"/>
              </a:ext>
            </a:extLst>
          </p:cNvPr>
          <p:cNvSpPr/>
          <p:nvPr/>
        </p:nvSpPr>
        <p:spPr>
          <a:xfrm>
            <a:off x="1319186" y="1715906"/>
            <a:ext cx="676762" cy="658709"/>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ACD4046-E70E-62E8-EF23-707F189C3EF4}"/>
              </a:ext>
            </a:extLst>
          </p:cNvPr>
          <p:cNvSpPr txBox="1"/>
          <p:nvPr/>
        </p:nvSpPr>
        <p:spPr>
          <a:xfrm>
            <a:off x="1280690" y="5802349"/>
            <a:ext cx="7927258" cy="584775"/>
          </a:xfrm>
          <a:prstGeom prst="rect">
            <a:avLst/>
          </a:prstGeom>
          <a:noFill/>
        </p:spPr>
        <p:txBody>
          <a:bodyPr wrap="square">
            <a:spAutoFit/>
          </a:bodyPr>
          <a:lstStyle/>
          <a:p>
            <a:r>
              <a:rPr lang="en-US" sz="32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luận</a:t>
            </a:r>
            <a:r>
              <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điểm</a:t>
            </a:r>
            <a:r>
              <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chính</a:t>
            </a:r>
            <a:r>
              <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bản</a:t>
            </a:r>
            <a:r>
              <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báo</a:t>
            </a:r>
            <a:r>
              <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cáo</a:t>
            </a:r>
            <a:endParaRPr lang="en-US" sz="4400" b="1" dirty="0">
              <a:solidFill>
                <a:srgbClr val="FF0000"/>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84E90253-5D9B-CBDA-4D1E-25D66E98A8AB}"/>
              </a:ext>
            </a:extLst>
          </p:cNvPr>
          <p:cNvSpPr txBox="1"/>
          <p:nvPr/>
        </p:nvSpPr>
        <p:spPr>
          <a:xfrm>
            <a:off x="2053422" y="1997759"/>
            <a:ext cx="9125855" cy="967957"/>
          </a:xfrm>
          <a:prstGeom prst="rect">
            <a:avLst/>
          </a:prstGeom>
          <a:noFill/>
        </p:spPr>
        <p:txBody>
          <a:bodyPr wrap="square">
            <a:spAutoFit/>
          </a:bodyPr>
          <a:lstStyle/>
          <a:p>
            <a:pPr marL="0" marR="0" algn="just">
              <a:lnSpc>
                <a:spcPct val="150000"/>
              </a:lnSpc>
              <a:spcBef>
                <a:spcPts val="0"/>
              </a:spcBef>
              <a:spcAft>
                <a:spcPts val="800"/>
              </a:spcAft>
            </a:pP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Ngôn</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ngữ</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sân</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khấu</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chèo</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a:effectLst/>
                <a:latin typeface="Calibri" panose="020F0502020204030204" pitchFamily="34" charset="0"/>
                <a:ea typeface="Times New Roman" panose="02020603050405020304" pitchFamily="18" charset="0"/>
                <a:cs typeface="Calibri" panose="020F0502020204030204" pitchFamily="34" charset="0"/>
              </a:rPr>
              <a:t>ở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đoạn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này</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có</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thể</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câu</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thơ</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chữ</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Hán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đầy</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điển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cố</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khó</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hiểu</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đến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đoạn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khác</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lại</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gần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như</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câu</a:t>
            </a:r>
            <a:r>
              <a:rPr lang="en-US" sz="2000" dirty="0">
                <a:effectLst/>
                <a:latin typeface="Calibri" panose="020F0502020204030204" pitchFamily="34" charset="0"/>
                <a:ea typeface="Times New Roman" panose="02020603050405020304" pitchFamily="18" charset="0"/>
                <a:cs typeface="Calibri" panose="020F0502020204030204" pitchFamily="34" charset="0"/>
              </a:rPr>
              <a:t> ca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dao</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nuột</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nà</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phơi</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phới</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tình</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người</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endParaRPr lang="en-US" dirty="0">
              <a:effectLst/>
              <a:latin typeface="Calibri" panose="020F0502020204030204" pitchFamily="34" charset="0"/>
              <a:ea typeface="Yu Mincho" panose="02020400000000000000" pitchFamily="18" charset="-128"/>
              <a:cs typeface="Calibri" panose="020F0502020204030204" pitchFamily="34" charset="0"/>
            </a:endParaRPr>
          </a:p>
        </p:txBody>
      </p:sp>
      <p:sp>
        <p:nvSpPr>
          <p:cNvPr id="31" name="矩形: 圆角 16">
            <a:extLst>
              <a:ext uri="{FF2B5EF4-FFF2-40B4-BE49-F238E27FC236}">
                <a16:creationId xmlns:a16="http://schemas.microsoft.com/office/drawing/2014/main" id="{E5FE897E-3408-BC36-8166-20668BDC6194}"/>
              </a:ext>
            </a:extLst>
          </p:cNvPr>
          <p:cNvSpPr/>
          <p:nvPr/>
        </p:nvSpPr>
        <p:spPr>
          <a:xfrm>
            <a:off x="712521" y="3336531"/>
            <a:ext cx="9523761" cy="1026704"/>
          </a:xfrm>
          <a:prstGeom prst="roundRect">
            <a:avLst>
              <a:gd name="adj" fmla="val 6631"/>
            </a:avLst>
          </a:prstGeom>
          <a:solidFill>
            <a:schemeClr val="bg1"/>
          </a:solidFill>
          <a:ln w="76200">
            <a:solidFill>
              <a:srgbClr val="FFD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Oval 31">
            <a:extLst>
              <a:ext uri="{FF2B5EF4-FFF2-40B4-BE49-F238E27FC236}">
                <a16:creationId xmlns:a16="http://schemas.microsoft.com/office/drawing/2014/main" id="{B3E149C8-EF8C-00ED-39C2-928568582841}"/>
              </a:ext>
            </a:extLst>
          </p:cNvPr>
          <p:cNvSpPr/>
          <p:nvPr/>
        </p:nvSpPr>
        <p:spPr>
          <a:xfrm>
            <a:off x="374140" y="3136212"/>
            <a:ext cx="676762" cy="658709"/>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8">
            <a:extLst>
              <a:ext uri="{FF2B5EF4-FFF2-40B4-BE49-F238E27FC236}">
                <a16:creationId xmlns:a16="http://schemas.microsoft.com/office/drawing/2014/main" id="{0D78D501-D7D0-2C3F-7211-8ECB3123097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376371" y="3892285"/>
            <a:ext cx="2927249" cy="2769521"/>
          </a:xfrm>
          <a:prstGeom prst="rect">
            <a:avLst/>
          </a:prstGeom>
        </p:spPr>
      </p:pic>
      <p:sp>
        <p:nvSpPr>
          <p:cNvPr id="33" name="TextBox 32">
            <a:extLst>
              <a:ext uri="{FF2B5EF4-FFF2-40B4-BE49-F238E27FC236}">
                <a16:creationId xmlns:a16="http://schemas.microsoft.com/office/drawing/2014/main" id="{9C1AFE86-1615-AB5F-845C-AE006C4CF950}"/>
              </a:ext>
            </a:extLst>
          </p:cNvPr>
          <p:cNvSpPr txBox="1"/>
          <p:nvPr/>
        </p:nvSpPr>
        <p:spPr>
          <a:xfrm>
            <a:off x="1014281" y="3347990"/>
            <a:ext cx="8968783" cy="967957"/>
          </a:xfrm>
          <a:prstGeom prst="rect">
            <a:avLst/>
          </a:prstGeom>
          <a:noFill/>
        </p:spPr>
        <p:txBody>
          <a:bodyPr wrap="square">
            <a:spAutoFit/>
          </a:bodyPr>
          <a:lstStyle/>
          <a:p>
            <a:pPr marL="0" marR="0" algn="just">
              <a:lnSpc>
                <a:spcPct val="150000"/>
              </a:lnSpc>
              <a:spcBef>
                <a:spcPts val="0"/>
              </a:spcBef>
              <a:spcAft>
                <a:spcPts val="800"/>
              </a:spcAft>
            </a:pP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câu</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đối</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thoại</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hay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câu</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nói</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vừa</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giải</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thích</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được</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đặc</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điểm</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riêng</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nhân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vật</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đồng</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thời</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lại</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sự</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thể</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hiện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nhân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vật</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đó</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endParaRPr lang="en-US" dirty="0">
              <a:effectLst/>
              <a:latin typeface="Calibri" panose="020F0502020204030204" pitchFamily="34" charset="0"/>
              <a:ea typeface="Yu Mincho" panose="02020400000000000000" pitchFamily="18" charset="-128"/>
              <a:cs typeface="Calibri" panose="020F0502020204030204" pitchFamily="34" charset="0"/>
            </a:endParaRPr>
          </a:p>
        </p:txBody>
      </p:sp>
      <p:sp>
        <p:nvSpPr>
          <p:cNvPr id="36" name="矩形: 圆角 16">
            <a:extLst>
              <a:ext uri="{FF2B5EF4-FFF2-40B4-BE49-F238E27FC236}">
                <a16:creationId xmlns:a16="http://schemas.microsoft.com/office/drawing/2014/main" id="{4E9FA251-BFED-6463-7C0B-54495B3997F1}"/>
              </a:ext>
            </a:extLst>
          </p:cNvPr>
          <p:cNvSpPr/>
          <p:nvPr/>
        </p:nvSpPr>
        <p:spPr>
          <a:xfrm>
            <a:off x="1745375" y="4769882"/>
            <a:ext cx="7191372" cy="1026704"/>
          </a:xfrm>
          <a:prstGeom prst="roundRect">
            <a:avLst>
              <a:gd name="adj" fmla="val 6631"/>
            </a:avLst>
          </a:prstGeom>
          <a:solidFill>
            <a:schemeClr val="bg1"/>
          </a:solidFill>
          <a:ln w="76200">
            <a:solidFill>
              <a:srgbClr val="FFD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Oval 36">
            <a:extLst>
              <a:ext uri="{FF2B5EF4-FFF2-40B4-BE49-F238E27FC236}">
                <a16:creationId xmlns:a16="http://schemas.microsoft.com/office/drawing/2014/main" id="{36097B06-F830-F2A1-0BF1-522503F0BACF}"/>
              </a:ext>
            </a:extLst>
          </p:cNvPr>
          <p:cNvSpPr/>
          <p:nvPr/>
        </p:nvSpPr>
        <p:spPr>
          <a:xfrm>
            <a:off x="1409044" y="4493221"/>
            <a:ext cx="676762" cy="658709"/>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989857E-489F-33CE-BECE-2C1746DC8E2B}"/>
              </a:ext>
            </a:extLst>
          </p:cNvPr>
          <p:cNvSpPr txBox="1"/>
          <p:nvPr/>
        </p:nvSpPr>
        <p:spPr>
          <a:xfrm>
            <a:off x="2004621" y="4757605"/>
            <a:ext cx="6988101" cy="1015663"/>
          </a:xfrm>
          <a:prstGeom prst="rect">
            <a:avLst/>
          </a:prstGeom>
          <a:noFill/>
        </p:spPr>
        <p:txBody>
          <a:bodyPr wrap="square">
            <a:spAutoFit/>
          </a:bodyPr>
          <a:lstStyle/>
          <a:p>
            <a:pPr marL="0" marR="0" algn="just">
              <a:spcBef>
                <a:spcPts val="0"/>
              </a:spcBef>
              <a:spcAft>
                <a:spcPts val="800"/>
              </a:spcAft>
            </a:pP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Ngôn</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ngữ</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trong</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vở</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chèo</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mang</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tính</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tư</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tưởng</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sức</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sống</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bên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trong</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nhân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vật</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đồng</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thời</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chiếc</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xe</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chở</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tư</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tưởng</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tác</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giả</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endParaRPr lang="en-US" dirty="0">
              <a:effectLst/>
              <a:latin typeface="Calibri" panose="020F0502020204030204" pitchFamily="34" charset="0"/>
              <a:ea typeface="Yu Mincho"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25768556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par>
                                <p:cTn id="43" presetID="16" presetClass="entr" presetSubtype="21"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arn(inVertical)">
                                      <p:cBhvr>
                                        <p:cTn id="45" dur="500"/>
                                        <p:tgtEl>
                                          <p:spTgt spid="37"/>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arn(inVertical)">
                                      <p:cBhvr>
                                        <p:cTn id="48" dur="500"/>
                                        <p:tgtEl>
                                          <p:spTgt spid="3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arn(inVertical)">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4" grpId="0" animBg="1"/>
      <p:bldP spid="20" grpId="0"/>
      <p:bldP spid="23" grpId="0"/>
      <p:bldP spid="31" grpId="0" animBg="1"/>
      <p:bldP spid="32" grpId="0" animBg="1"/>
      <p:bldP spid="33" grpId="0"/>
      <p:bldP spid="36"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圆角 14">
            <a:extLst>
              <a:ext uri="{FF2B5EF4-FFF2-40B4-BE49-F238E27FC236}">
                <a16:creationId xmlns:a16="http://schemas.microsoft.com/office/drawing/2014/main" id="{D464424F-E249-4031-9436-45D2E709881E}"/>
              </a:ext>
            </a:extLst>
          </p:cNvPr>
          <p:cNvSpPr/>
          <p:nvPr/>
        </p:nvSpPr>
        <p:spPr>
          <a:xfrm>
            <a:off x="489284" y="463391"/>
            <a:ext cx="11213431" cy="5931217"/>
          </a:xfrm>
          <a:prstGeom prst="roundRect">
            <a:avLst>
              <a:gd name="adj" fmla="val 81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矩形: 圆角 16">
            <a:extLst>
              <a:ext uri="{FF2B5EF4-FFF2-40B4-BE49-F238E27FC236}">
                <a16:creationId xmlns:a16="http://schemas.microsoft.com/office/drawing/2014/main" id="{829D718D-69FF-4301-9CE6-6B665FA5FF3B}"/>
              </a:ext>
            </a:extLst>
          </p:cNvPr>
          <p:cNvSpPr/>
          <p:nvPr/>
        </p:nvSpPr>
        <p:spPr>
          <a:xfrm>
            <a:off x="679869" y="1667230"/>
            <a:ext cx="9523761" cy="1026704"/>
          </a:xfrm>
          <a:prstGeom prst="roundRect">
            <a:avLst>
              <a:gd name="adj" fmla="val 6631"/>
            </a:avLst>
          </a:prstGeom>
          <a:solidFill>
            <a:schemeClr val="bg1"/>
          </a:solidFill>
          <a:ln w="76200">
            <a:solidFill>
              <a:srgbClr val="FFD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A1A0F6E7-AD1A-4F21-ADC7-D8CC59A31759}"/>
              </a:ext>
            </a:extLst>
          </p:cNvPr>
          <p:cNvSpPr/>
          <p:nvPr/>
        </p:nvSpPr>
        <p:spPr>
          <a:xfrm>
            <a:off x="1268491" y="1962887"/>
            <a:ext cx="4319335" cy="3935493"/>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矩形 18">
            <a:extLst>
              <a:ext uri="{FF2B5EF4-FFF2-40B4-BE49-F238E27FC236}">
                <a16:creationId xmlns:a16="http://schemas.microsoft.com/office/drawing/2014/main" id="{B6FB3A9C-80E3-45E1-9A6C-30E890B6D0F6}"/>
              </a:ext>
            </a:extLst>
          </p:cNvPr>
          <p:cNvSpPr/>
          <p:nvPr/>
        </p:nvSpPr>
        <p:spPr>
          <a:xfrm>
            <a:off x="6461736" y="1992567"/>
            <a:ext cx="4277916" cy="3935493"/>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Picture 16">
            <a:extLst>
              <a:ext uri="{FF2B5EF4-FFF2-40B4-BE49-F238E27FC236}">
                <a16:creationId xmlns:a16="http://schemas.microsoft.com/office/drawing/2014/main" id="{C9ABA097-35A1-1CC7-C158-8C9FE7FF2C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64918" y="38398"/>
            <a:ext cx="8422997" cy="1398298"/>
          </a:xfrm>
          <a:prstGeom prst="rect">
            <a:avLst/>
          </a:prstGeom>
        </p:spPr>
      </p:pic>
      <p:pic>
        <p:nvPicPr>
          <p:cNvPr id="14" name="Picture 32">
            <a:extLst>
              <a:ext uri="{FF2B5EF4-FFF2-40B4-BE49-F238E27FC236}">
                <a16:creationId xmlns:a16="http://schemas.microsoft.com/office/drawing/2014/main" id="{82C68D15-37E1-0359-4CD5-C32900FA34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06870" y="157947"/>
            <a:ext cx="1409044" cy="1445847"/>
          </a:xfrm>
          <a:prstGeom prst="rect">
            <a:avLst/>
          </a:prstGeom>
        </p:spPr>
      </p:pic>
      <p:sp>
        <p:nvSpPr>
          <p:cNvPr id="18" name="TextBox 17">
            <a:extLst>
              <a:ext uri="{FF2B5EF4-FFF2-40B4-BE49-F238E27FC236}">
                <a16:creationId xmlns:a16="http://schemas.microsoft.com/office/drawing/2014/main" id="{0081C7A5-74CD-F5C2-E68E-F390EB0B01DA}"/>
              </a:ext>
            </a:extLst>
          </p:cNvPr>
          <p:cNvSpPr txBox="1"/>
          <p:nvPr/>
        </p:nvSpPr>
        <p:spPr>
          <a:xfrm>
            <a:off x="3276136" y="0"/>
            <a:ext cx="6769746" cy="131792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2. </a:t>
            </a:r>
            <a:r>
              <a:rPr kumimoji="0" lang="en-US" sz="2800" b="1" i="0" u="none" strike="noStrike" kern="1200" cap="none" spc="0" normalizeH="0" baseline="0" noProof="0" dirty="0" err="1">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BÁO</a:t>
            </a:r>
            <a:r>
              <a:rPr kumimoji="0" lang="en-US" sz="2800" b="1" i="0" u="none" strike="noStrike" kern="1200" cap="none" spc="0" normalizeH="0" baseline="0" noProof="0" dirty="0">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CÁO</a:t>
            </a:r>
            <a:r>
              <a:rPr kumimoji="0" lang="en-US" sz="2800" b="1" i="0" u="none" strike="noStrike" kern="1200" cap="none" spc="0" normalizeH="0" baseline="0" noProof="0" dirty="0">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NGHIÊN</a:t>
            </a:r>
            <a:r>
              <a:rPr kumimoji="0" lang="en-US" sz="2800" b="1" i="0" u="none" strike="noStrike" kern="1200" cap="none" spc="0" normalizeH="0" baseline="0" noProof="0" dirty="0">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CỨU</a:t>
            </a:r>
            <a:r>
              <a:rPr kumimoji="0" lang="en-US" sz="2800" b="1" i="0" u="none" strike="noStrike" kern="1200" cap="none" spc="0" normalizeH="0" baseline="0" noProof="0" dirty="0">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CÓ</a:t>
            </a:r>
            <a:r>
              <a:rPr kumimoji="0" lang="en-US" sz="2800" b="1" i="0" u="none" strike="noStrike" kern="1200" cap="none" spc="0" normalizeH="0" baseline="0" noProof="0" dirty="0">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NHỮNG</a:t>
            </a:r>
            <a:r>
              <a:rPr kumimoji="0" lang="en-US" sz="2800" b="1" i="0" u="none" strike="noStrike" kern="1200" cap="none" spc="0" normalizeH="0" baseline="0" noProof="0" dirty="0">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LUẬN</a:t>
            </a:r>
            <a:r>
              <a:rPr kumimoji="0" lang="en-US" sz="2800" b="1" i="0" u="none" strike="noStrike" kern="1200" cap="none" spc="0" normalizeH="0" baseline="0" noProof="0" dirty="0">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ĐIỂM</a:t>
            </a:r>
            <a:r>
              <a:rPr kumimoji="0" lang="en-US" sz="2800" b="1" i="0" u="none" strike="noStrike" kern="1200" cap="none" spc="0" normalizeH="0" baseline="0" noProof="0" dirty="0">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CHÍNH</a:t>
            </a:r>
            <a:r>
              <a:rPr kumimoji="0" lang="en-US" sz="2800" b="1" i="0" u="none" strike="noStrike" kern="1200" cap="none" spc="0" normalizeH="0" baseline="0" noProof="0" dirty="0">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NÀO</a:t>
            </a:r>
            <a:r>
              <a:rPr kumimoji="0" lang="en-US" sz="2800" b="1" i="0" u="none" strike="noStrike" kern="1200" cap="none" spc="0" normalizeH="0" baseline="0" noProof="0" dirty="0">
                <a:ln>
                  <a:noFill/>
                </a:ln>
                <a:solidFill>
                  <a:prstClr val="black"/>
                </a:solidFill>
                <a:effectLst/>
                <a:uLnTx/>
                <a:uFillTx/>
                <a:latin typeface="#9Slide03 AmpleSoft Bold" panose="02000000000000000000" pitchFamily="2"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9Slide03 AmpleSoft Bold" panose="02000000000000000000" pitchFamily="2" charset="0"/>
              <a:ea typeface="Yu Mincho" panose="02020400000000000000" pitchFamily="18" charset="-128"/>
              <a:cs typeface="Times New Roman" panose="02020603050405020304" pitchFamily="18" charset="0"/>
            </a:endParaRPr>
          </a:p>
        </p:txBody>
      </p:sp>
      <p:sp>
        <p:nvSpPr>
          <p:cNvPr id="4" name="Oval 3">
            <a:extLst>
              <a:ext uri="{FF2B5EF4-FFF2-40B4-BE49-F238E27FC236}">
                <a16:creationId xmlns:a16="http://schemas.microsoft.com/office/drawing/2014/main" id="{1F94A609-8247-544C-5110-CB279D42B4A0}"/>
              </a:ext>
            </a:extLst>
          </p:cNvPr>
          <p:cNvSpPr/>
          <p:nvPr/>
        </p:nvSpPr>
        <p:spPr>
          <a:xfrm>
            <a:off x="352812" y="1511014"/>
            <a:ext cx="676762" cy="658709"/>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3" name="TextBox 22">
            <a:extLst>
              <a:ext uri="{FF2B5EF4-FFF2-40B4-BE49-F238E27FC236}">
                <a16:creationId xmlns:a16="http://schemas.microsoft.com/office/drawing/2014/main" id="{84E90253-5D9B-CBDA-4D1E-25D66E98A8AB}"/>
              </a:ext>
            </a:extLst>
          </p:cNvPr>
          <p:cNvSpPr txBox="1"/>
          <p:nvPr/>
        </p:nvSpPr>
        <p:spPr>
          <a:xfrm>
            <a:off x="1020813" y="1615224"/>
            <a:ext cx="9125855" cy="96795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2000" b="1" i="1"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Trong khi </a:t>
            </a:r>
            <a:r>
              <a:rPr kumimoji="0" lang="vi-VN" sz="2000" b="1" i="1"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viết</a:t>
            </a:r>
            <a:r>
              <a:rPr kumimoji="0" lang="vi-VN" sz="2000" b="1" i="1"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ngôn </a:t>
            </a:r>
            <a:r>
              <a:rPr kumimoji="0" lang="vi-VN" sz="2000" b="1" i="1"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ngữ</a:t>
            </a:r>
            <a:r>
              <a:rPr kumimoji="0" lang="vi-VN" sz="2000" b="1" i="1"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cho nhân </a:t>
            </a:r>
            <a:r>
              <a:rPr kumimoji="0" lang="vi-VN" sz="2000" b="1" i="1"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vật</a:t>
            </a:r>
            <a:r>
              <a:rPr kumimoji="0" lang="vi-VN" sz="2000" b="1" i="1"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các</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tác</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giả</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xưa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rất</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chú</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ý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đến</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nhịp</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điệu</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và</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âm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luật</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câu văn.</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endParaRPr>
          </a:p>
        </p:txBody>
      </p:sp>
      <p:sp>
        <p:nvSpPr>
          <p:cNvPr id="31" name="矩形: 圆角 16">
            <a:extLst>
              <a:ext uri="{FF2B5EF4-FFF2-40B4-BE49-F238E27FC236}">
                <a16:creationId xmlns:a16="http://schemas.microsoft.com/office/drawing/2014/main" id="{E5FE897E-3408-BC36-8166-20668BDC6194}"/>
              </a:ext>
            </a:extLst>
          </p:cNvPr>
          <p:cNvSpPr/>
          <p:nvPr/>
        </p:nvSpPr>
        <p:spPr>
          <a:xfrm>
            <a:off x="1899128" y="2835482"/>
            <a:ext cx="9523761" cy="1026704"/>
          </a:xfrm>
          <a:prstGeom prst="roundRect">
            <a:avLst>
              <a:gd name="adj" fmla="val 6631"/>
            </a:avLst>
          </a:prstGeom>
          <a:solidFill>
            <a:schemeClr val="bg1"/>
          </a:solidFill>
          <a:ln w="76200">
            <a:solidFill>
              <a:srgbClr val="FFD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2" name="Oval 31">
            <a:extLst>
              <a:ext uri="{FF2B5EF4-FFF2-40B4-BE49-F238E27FC236}">
                <a16:creationId xmlns:a16="http://schemas.microsoft.com/office/drawing/2014/main" id="{B3E149C8-EF8C-00ED-39C2-928568582841}"/>
              </a:ext>
            </a:extLst>
          </p:cNvPr>
          <p:cNvSpPr/>
          <p:nvPr/>
        </p:nvSpPr>
        <p:spPr>
          <a:xfrm>
            <a:off x="1532558" y="2731645"/>
            <a:ext cx="676762" cy="658709"/>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30" name="Picture 8">
            <a:extLst>
              <a:ext uri="{FF2B5EF4-FFF2-40B4-BE49-F238E27FC236}">
                <a16:creationId xmlns:a16="http://schemas.microsoft.com/office/drawing/2014/main" id="{0D78D501-D7D0-2C3F-7211-8ECB3123097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708376" y="2950045"/>
            <a:ext cx="2927249" cy="2769521"/>
          </a:xfrm>
          <a:prstGeom prst="rect">
            <a:avLst/>
          </a:prstGeom>
        </p:spPr>
      </p:pic>
      <p:sp>
        <p:nvSpPr>
          <p:cNvPr id="33" name="TextBox 32">
            <a:extLst>
              <a:ext uri="{FF2B5EF4-FFF2-40B4-BE49-F238E27FC236}">
                <a16:creationId xmlns:a16="http://schemas.microsoft.com/office/drawing/2014/main" id="{9C1AFE86-1615-AB5F-845C-AE006C4CF950}"/>
              </a:ext>
            </a:extLst>
          </p:cNvPr>
          <p:cNvSpPr txBox="1"/>
          <p:nvPr/>
        </p:nvSpPr>
        <p:spPr>
          <a:xfrm>
            <a:off x="2104555" y="2817321"/>
            <a:ext cx="8968783" cy="96795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2000" b="1" i="1"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Ở </a:t>
            </a:r>
            <a:r>
              <a:rPr kumimoji="0" lang="vi-VN" sz="2000" b="1" i="1"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một</a:t>
            </a:r>
            <a:r>
              <a:rPr kumimoji="0" lang="vi-VN" sz="2000" b="1" i="1"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1" i="1"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số</a:t>
            </a:r>
            <a:r>
              <a:rPr kumimoji="0" lang="vi-VN" sz="2000" b="1" i="1"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1" i="1"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vở</a:t>
            </a:r>
            <a:r>
              <a:rPr kumimoji="0" lang="vi-VN" sz="2000" b="1" i="1"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1" i="1"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chèo</a:t>
            </a:r>
            <a:r>
              <a:rPr kumimoji="0" lang="vi-VN" sz="2000" b="1" i="1"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xưa,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có</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những</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nhân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vật</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không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hề</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có</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tiếng</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nói</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của</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bản</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thân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họ</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mà</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nói</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bằng</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một</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loại</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ngôn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ngữ</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nâng cao.</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endParaRPr>
          </a:p>
        </p:txBody>
      </p:sp>
      <p:sp>
        <p:nvSpPr>
          <p:cNvPr id="36" name="矩形: 圆角 16">
            <a:extLst>
              <a:ext uri="{FF2B5EF4-FFF2-40B4-BE49-F238E27FC236}">
                <a16:creationId xmlns:a16="http://schemas.microsoft.com/office/drawing/2014/main" id="{4E9FA251-BFED-6463-7C0B-54495B3997F1}"/>
              </a:ext>
            </a:extLst>
          </p:cNvPr>
          <p:cNvSpPr/>
          <p:nvPr/>
        </p:nvSpPr>
        <p:spPr>
          <a:xfrm>
            <a:off x="678304" y="4021947"/>
            <a:ext cx="7191372" cy="1026704"/>
          </a:xfrm>
          <a:prstGeom prst="roundRect">
            <a:avLst>
              <a:gd name="adj" fmla="val 6631"/>
            </a:avLst>
          </a:prstGeom>
          <a:solidFill>
            <a:schemeClr val="bg1"/>
          </a:solidFill>
          <a:ln w="76200">
            <a:solidFill>
              <a:srgbClr val="FFD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Oval 36">
            <a:extLst>
              <a:ext uri="{FF2B5EF4-FFF2-40B4-BE49-F238E27FC236}">
                <a16:creationId xmlns:a16="http://schemas.microsoft.com/office/drawing/2014/main" id="{36097B06-F830-F2A1-0BF1-522503F0BACF}"/>
              </a:ext>
            </a:extLst>
          </p:cNvPr>
          <p:cNvSpPr/>
          <p:nvPr/>
        </p:nvSpPr>
        <p:spPr>
          <a:xfrm>
            <a:off x="430730" y="3785278"/>
            <a:ext cx="676762" cy="658709"/>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8" name="TextBox 37">
            <a:extLst>
              <a:ext uri="{FF2B5EF4-FFF2-40B4-BE49-F238E27FC236}">
                <a16:creationId xmlns:a16="http://schemas.microsoft.com/office/drawing/2014/main" id="{D989857E-489F-33CE-BECE-2C1746DC8E2B}"/>
              </a:ext>
            </a:extLst>
          </p:cNvPr>
          <p:cNvSpPr txBox="1"/>
          <p:nvPr/>
        </p:nvSpPr>
        <p:spPr>
          <a:xfrm>
            <a:off x="1019999" y="4138507"/>
            <a:ext cx="6667431"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Một</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đặc</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điểm</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nữa</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trong ngôn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ngữ</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đối</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thoại</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trong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chèo</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là</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1"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tính</a:t>
            </a: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1"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ước</a:t>
            </a: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vi-VN" sz="2000" b="1"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lệ</a:t>
            </a: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endParaRPr>
          </a:p>
        </p:txBody>
      </p:sp>
      <p:sp>
        <p:nvSpPr>
          <p:cNvPr id="34" name="矩形: 圆角 16">
            <a:extLst>
              <a:ext uri="{FF2B5EF4-FFF2-40B4-BE49-F238E27FC236}">
                <a16:creationId xmlns:a16="http://schemas.microsoft.com/office/drawing/2014/main" id="{93547DF8-E383-378D-CE3A-8C0B152C3243}"/>
              </a:ext>
            </a:extLst>
          </p:cNvPr>
          <p:cNvSpPr/>
          <p:nvPr/>
        </p:nvSpPr>
        <p:spPr>
          <a:xfrm>
            <a:off x="1956261" y="5296082"/>
            <a:ext cx="7610525" cy="1026704"/>
          </a:xfrm>
          <a:prstGeom prst="roundRect">
            <a:avLst>
              <a:gd name="adj" fmla="val 6631"/>
            </a:avLst>
          </a:prstGeom>
          <a:solidFill>
            <a:schemeClr val="bg1"/>
          </a:solidFill>
          <a:ln w="76200">
            <a:solidFill>
              <a:srgbClr val="FFD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0" name="Oval 39">
            <a:extLst>
              <a:ext uri="{FF2B5EF4-FFF2-40B4-BE49-F238E27FC236}">
                <a16:creationId xmlns:a16="http://schemas.microsoft.com/office/drawing/2014/main" id="{A4A11AFE-252F-1934-FF02-1BB3C4025868}"/>
              </a:ext>
            </a:extLst>
          </p:cNvPr>
          <p:cNvSpPr/>
          <p:nvPr/>
        </p:nvSpPr>
        <p:spPr>
          <a:xfrm>
            <a:off x="1708688" y="5059413"/>
            <a:ext cx="676762" cy="658709"/>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2" name="TextBox 41">
            <a:extLst>
              <a:ext uri="{FF2B5EF4-FFF2-40B4-BE49-F238E27FC236}">
                <a16:creationId xmlns:a16="http://schemas.microsoft.com/office/drawing/2014/main" id="{D8C8D000-92C3-FA9B-604D-6C437D1996E1}"/>
              </a:ext>
            </a:extLst>
          </p:cNvPr>
          <p:cNvSpPr txBox="1"/>
          <p:nvPr/>
        </p:nvSpPr>
        <p:spPr>
          <a:xfrm>
            <a:off x="2388255" y="5317887"/>
            <a:ext cx="7014981" cy="967957"/>
          </a:xfrm>
          <a:prstGeom prst="rect">
            <a:avLst/>
          </a:prstGeom>
          <a:noFill/>
        </p:spPr>
        <p:txBody>
          <a:bodyPr wrap="square">
            <a:spAutoFit/>
          </a:bodyPr>
          <a:lstStyle/>
          <a:p>
            <a:pPr marL="0" marR="0" algn="just">
              <a:lnSpc>
                <a:spcPct val="150000"/>
              </a:lnSpc>
              <a:spcBef>
                <a:spcPts val="0"/>
              </a:spcBef>
              <a:spcAft>
                <a:spcPts val="800"/>
              </a:spcAft>
            </a:pPr>
            <a:r>
              <a:rPr lang="en-US" sz="2000" dirty="0" err="1">
                <a:effectLst/>
                <a:latin typeface="Calibri" panose="020F0502020204030204" pitchFamily="34" charset="0"/>
                <a:ea typeface="Times New Roman" panose="02020603050405020304" pitchFamily="18" charset="0"/>
                <a:cs typeface="Calibri" panose="020F0502020204030204" pitchFamily="34" charset="0"/>
              </a:rPr>
              <a:t>Về</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mặt</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hình</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thái</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văn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học</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ngôn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ngữ</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trong</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chèo</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được</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trình</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bày</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dưới</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ba</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dạng</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nói</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thường</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nói</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có</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tuyền</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luật</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và</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hát</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a:t>
            </a:r>
            <a:endParaRPr lang="en-US" b="1" i="1" dirty="0">
              <a:effectLst/>
              <a:latin typeface="Calibri" panose="020F0502020204030204" pitchFamily="34" charset="0"/>
              <a:ea typeface="Yu Mincho"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14956964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arn(inVertical)">
                                      <p:cBhvr>
                                        <p:cTn id="45" dur="500"/>
                                        <p:tgtEl>
                                          <p:spTgt spid="4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barn(inVertical)">
                                      <p:cBhvr>
                                        <p:cTn id="48" dur="500"/>
                                        <p:tgtEl>
                                          <p:spTgt spid="42"/>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arn(inVertical)">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23" grpId="0"/>
      <p:bldP spid="31" grpId="0" animBg="1"/>
      <p:bldP spid="32" grpId="0" animBg="1"/>
      <p:bldP spid="33" grpId="0"/>
      <p:bldP spid="36" grpId="0" animBg="1"/>
      <p:bldP spid="37" grpId="0" animBg="1"/>
      <p:bldP spid="38" grpId="0"/>
      <p:bldP spid="34" grpId="0" animBg="1"/>
      <p:bldP spid="40" grpId="0" animBg="1"/>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a:extLst>
              <a:ext uri="{FF2B5EF4-FFF2-40B4-BE49-F238E27FC236}">
                <a16:creationId xmlns:a16="http://schemas.microsoft.com/office/drawing/2014/main" id="{829D718D-69FF-4301-9CE6-6B665FA5FF3B}"/>
              </a:ext>
            </a:extLst>
          </p:cNvPr>
          <p:cNvSpPr/>
          <p:nvPr/>
        </p:nvSpPr>
        <p:spPr>
          <a:xfrm>
            <a:off x="1853087" y="2064219"/>
            <a:ext cx="9217298" cy="2544389"/>
          </a:xfrm>
          <a:prstGeom prst="roundRect">
            <a:avLst>
              <a:gd name="adj" fmla="val 6631"/>
            </a:avLst>
          </a:prstGeom>
          <a:solidFill>
            <a:schemeClr val="bg1"/>
          </a:solidFill>
          <a:ln w="76200">
            <a:solidFill>
              <a:srgbClr val="FFD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A1A0F6E7-AD1A-4F21-ADC7-D8CC59A31759}"/>
              </a:ext>
            </a:extLst>
          </p:cNvPr>
          <p:cNvSpPr/>
          <p:nvPr/>
        </p:nvSpPr>
        <p:spPr>
          <a:xfrm>
            <a:off x="1268491" y="1962887"/>
            <a:ext cx="4319335" cy="3935493"/>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 name="矩形 18">
            <a:extLst>
              <a:ext uri="{FF2B5EF4-FFF2-40B4-BE49-F238E27FC236}">
                <a16:creationId xmlns:a16="http://schemas.microsoft.com/office/drawing/2014/main" id="{B6FB3A9C-80E3-45E1-9A6C-30E890B6D0F6}"/>
              </a:ext>
            </a:extLst>
          </p:cNvPr>
          <p:cNvSpPr/>
          <p:nvPr/>
        </p:nvSpPr>
        <p:spPr>
          <a:xfrm>
            <a:off x="6461736" y="1992567"/>
            <a:ext cx="4277916" cy="3935493"/>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3" name="Picture 16">
            <a:extLst>
              <a:ext uri="{FF2B5EF4-FFF2-40B4-BE49-F238E27FC236}">
                <a16:creationId xmlns:a16="http://schemas.microsoft.com/office/drawing/2014/main" id="{C9ABA097-35A1-1CC7-C158-8C9FE7FF2C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3422" y="112191"/>
            <a:ext cx="8422997" cy="1398298"/>
          </a:xfrm>
          <a:prstGeom prst="rect">
            <a:avLst/>
          </a:prstGeom>
        </p:spPr>
      </p:pic>
      <p:pic>
        <p:nvPicPr>
          <p:cNvPr id="14" name="Picture 32">
            <a:extLst>
              <a:ext uri="{FF2B5EF4-FFF2-40B4-BE49-F238E27FC236}">
                <a16:creationId xmlns:a16="http://schemas.microsoft.com/office/drawing/2014/main" id="{82C68D15-37E1-0359-4CD5-C32900FA34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06870" y="157947"/>
            <a:ext cx="1409044" cy="1445847"/>
          </a:xfrm>
          <a:prstGeom prst="rect">
            <a:avLst/>
          </a:prstGeom>
        </p:spPr>
      </p:pic>
      <p:sp>
        <p:nvSpPr>
          <p:cNvPr id="18" name="TextBox 17">
            <a:extLst>
              <a:ext uri="{FF2B5EF4-FFF2-40B4-BE49-F238E27FC236}">
                <a16:creationId xmlns:a16="http://schemas.microsoft.com/office/drawing/2014/main" id="{0081C7A5-74CD-F5C2-E68E-F390EB0B01DA}"/>
              </a:ext>
            </a:extLst>
          </p:cNvPr>
          <p:cNvSpPr txBox="1"/>
          <p:nvPr/>
        </p:nvSpPr>
        <p:spPr>
          <a:xfrm>
            <a:off x="3036263" y="225741"/>
            <a:ext cx="6850946" cy="954107"/>
          </a:xfrm>
          <a:prstGeom prst="rect">
            <a:avLst/>
          </a:prstGeom>
          <a:noFill/>
        </p:spPr>
        <p:txBody>
          <a:bodyPr wrap="square">
            <a:spAutoFit/>
          </a:bodyPr>
          <a:lstStyle/>
          <a:p>
            <a:pPr algn="just">
              <a:spcAft>
                <a:spcPts val="800"/>
              </a:spcAft>
            </a:pPr>
            <a:r>
              <a:rPr lang="en-US" sz="2800" b="1" dirty="0">
                <a:effectLst/>
                <a:latin typeface="#9Slide03 AmpleSoft Bold" panose="02000000000000000000" pitchFamily="2" charset="0"/>
                <a:ea typeface="Times New Roman" panose="02020603050405020304" pitchFamily="18" charset="0"/>
                <a:cs typeface="Times New Roman" panose="02020603050405020304" pitchFamily="18" charset="0"/>
              </a:rPr>
              <a:t>3. TÁC GIẢ ĐÃ SỬ DỤNG CỨ LIỆU NHƯ THẾ NÀO ĐỂ LÀM SÁNG TỎ CÁC LUẬN ĐIỂM?</a:t>
            </a:r>
            <a:endParaRPr lang="en-US" sz="2400" dirty="0">
              <a:effectLst/>
              <a:latin typeface="#9Slide03 AmpleSoft Bold" panose="02000000000000000000" pitchFamily="2" charset="0"/>
              <a:ea typeface="Yu Mincho" panose="02020400000000000000" pitchFamily="18" charset="-128"/>
              <a:cs typeface="Times New Roman" panose="02020603050405020304" pitchFamily="18" charset="0"/>
            </a:endParaRPr>
          </a:p>
        </p:txBody>
      </p:sp>
      <p:sp>
        <p:nvSpPr>
          <p:cNvPr id="4" name="Oval 3">
            <a:extLst>
              <a:ext uri="{FF2B5EF4-FFF2-40B4-BE49-F238E27FC236}">
                <a16:creationId xmlns:a16="http://schemas.microsoft.com/office/drawing/2014/main" id="{1F94A609-8247-544C-5110-CB279D42B4A0}"/>
              </a:ext>
            </a:extLst>
          </p:cNvPr>
          <p:cNvSpPr/>
          <p:nvPr/>
        </p:nvSpPr>
        <p:spPr>
          <a:xfrm>
            <a:off x="1319186" y="1715906"/>
            <a:ext cx="676762" cy="658709"/>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84E90253-5D9B-CBDA-4D1E-25D66E98A8AB}"/>
              </a:ext>
            </a:extLst>
          </p:cNvPr>
          <p:cNvSpPr txBox="1"/>
          <p:nvPr/>
        </p:nvSpPr>
        <p:spPr>
          <a:xfrm>
            <a:off x="2053422" y="1997759"/>
            <a:ext cx="8870087" cy="1429622"/>
          </a:xfrm>
          <a:prstGeom prst="rect">
            <a:avLst/>
          </a:prstGeom>
          <a:noFill/>
        </p:spPr>
        <p:txBody>
          <a:bodyPr wrap="square">
            <a:spAutoFit/>
          </a:bodyPr>
          <a:lstStyle/>
          <a:p>
            <a:pPr algn="just">
              <a:lnSpc>
                <a:spcPct val="150000"/>
              </a:lnSpc>
              <a:spcAft>
                <a:spcPts val="800"/>
              </a:spcAft>
            </a:pPr>
            <a:r>
              <a:rPr lang="en-US" sz="2000" dirty="0" err="1">
                <a:effectLst/>
                <a:latin typeface="Calibri" panose="020F0502020204030204" pitchFamily="34" charset="0"/>
                <a:ea typeface="Times New Roman" panose="02020603050405020304" pitchFamily="18" charset="0"/>
                <a:cs typeface="Calibri" panose="020F0502020204030204" pitchFamily="34" charset="0"/>
              </a:rPr>
              <a:t>Tác</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giả</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đã</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sử</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dụng</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cứ</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liệu</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thông</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tin,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nghiên</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cứu</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đã</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có</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trước</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đấy</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về</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chèo</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ngôn</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ngữ</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trong</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các</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kịch</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bản</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chèo</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phổ</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biến</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và</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thông</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tin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chọn</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lọc</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từ</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số</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cuốn</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sách</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viết</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về</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i="1" dirty="0" err="1">
                <a:effectLst/>
                <a:latin typeface="Calibri" panose="020F0502020204030204" pitchFamily="34" charset="0"/>
                <a:ea typeface="Times New Roman" panose="02020603050405020304" pitchFamily="18" charset="0"/>
                <a:cs typeface="Calibri" panose="020F0502020204030204" pitchFamily="34" charset="0"/>
              </a:rPr>
              <a:t>chèo</a:t>
            </a:r>
            <a:r>
              <a:rPr lang="en-US" sz="2000" b="1" i="1" dirty="0">
                <a:effectLst/>
                <a:latin typeface="Calibri" panose="020F0502020204030204" pitchFamily="34" charset="0"/>
                <a:ea typeface="Times New Roman" panose="02020603050405020304" pitchFamily="18" charset="0"/>
                <a:cs typeface="Calibri" panose="020F0502020204030204" pitchFamily="34" charset="0"/>
              </a:rPr>
              <a:t>,…</a:t>
            </a:r>
            <a:endParaRPr lang="en-US" b="1" i="1" dirty="0">
              <a:latin typeface="Calibri" panose="020F0502020204030204" pitchFamily="34" charset="0"/>
              <a:ea typeface="Yu Mincho" panose="02020400000000000000" pitchFamily="18" charset="-128"/>
              <a:cs typeface="Calibri" panose="020F0502020204030204" pitchFamily="34" charset="0"/>
            </a:endParaRPr>
          </a:p>
        </p:txBody>
      </p:sp>
      <p:pic>
        <p:nvPicPr>
          <p:cNvPr id="30" name="Picture 8">
            <a:extLst>
              <a:ext uri="{FF2B5EF4-FFF2-40B4-BE49-F238E27FC236}">
                <a16:creationId xmlns:a16="http://schemas.microsoft.com/office/drawing/2014/main" id="{0D78D501-D7D0-2C3F-7211-8ECB3123097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376371" y="3892285"/>
            <a:ext cx="2927249" cy="2769521"/>
          </a:xfrm>
          <a:prstGeom prst="rect">
            <a:avLst/>
          </a:prstGeom>
        </p:spPr>
      </p:pic>
    </p:spTree>
    <p:extLst>
      <p:ext uri="{BB962C8B-B14F-4D97-AF65-F5344CB8AC3E}">
        <p14:creationId xmlns:p14="http://schemas.microsoft.com/office/powerpoint/2010/main" val="4364604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4"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圆角 14">
            <a:extLst>
              <a:ext uri="{FF2B5EF4-FFF2-40B4-BE49-F238E27FC236}">
                <a16:creationId xmlns:a16="http://schemas.microsoft.com/office/drawing/2014/main" id="{D464424F-E249-4031-9436-45D2E709881E}"/>
              </a:ext>
            </a:extLst>
          </p:cNvPr>
          <p:cNvSpPr/>
          <p:nvPr/>
        </p:nvSpPr>
        <p:spPr>
          <a:xfrm>
            <a:off x="547839" y="424745"/>
            <a:ext cx="11213431" cy="5931217"/>
          </a:xfrm>
          <a:prstGeom prst="roundRect">
            <a:avLst>
              <a:gd name="adj" fmla="val 81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A1A0F6E7-AD1A-4F21-ADC7-D8CC59A31759}"/>
              </a:ext>
            </a:extLst>
          </p:cNvPr>
          <p:cNvSpPr/>
          <p:nvPr/>
        </p:nvSpPr>
        <p:spPr>
          <a:xfrm>
            <a:off x="1268491" y="1962887"/>
            <a:ext cx="4319335" cy="3935493"/>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矩形 18">
            <a:extLst>
              <a:ext uri="{FF2B5EF4-FFF2-40B4-BE49-F238E27FC236}">
                <a16:creationId xmlns:a16="http://schemas.microsoft.com/office/drawing/2014/main" id="{B6FB3A9C-80E3-45E1-9A6C-30E890B6D0F6}"/>
              </a:ext>
            </a:extLst>
          </p:cNvPr>
          <p:cNvSpPr/>
          <p:nvPr/>
        </p:nvSpPr>
        <p:spPr>
          <a:xfrm>
            <a:off x="6461736" y="1992567"/>
            <a:ext cx="4277916" cy="3935493"/>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Picture 16">
            <a:extLst>
              <a:ext uri="{FF2B5EF4-FFF2-40B4-BE49-F238E27FC236}">
                <a16:creationId xmlns:a16="http://schemas.microsoft.com/office/drawing/2014/main" id="{C9ABA097-35A1-1CC7-C158-8C9FE7FF2C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64918" y="38398"/>
            <a:ext cx="8422997" cy="1398298"/>
          </a:xfrm>
          <a:prstGeom prst="rect">
            <a:avLst/>
          </a:prstGeom>
        </p:spPr>
      </p:pic>
      <p:pic>
        <p:nvPicPr>
          <p:cNvPr id="14" name="Picture 32">
            <a:extLst>
              <a:ext uri="{FF2B5EF4-FFF2-40B4-BE49-F238E27FC236}">
                <a16:creationId xmlns:a16="http://schemas.microsoft.com/office/drawing/2014/main" id="{82C68D15-37E1-0359-4CD5-C32900FA34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06870" y="157947"/>
            <a:ext cx="1409044" cy="1445847"/>
          </a:xfrm>
          <a:prstGeom prst="rect">
            <a:avLst/>
          </a:prstGeom>
        </p:spPr>
      </p:pic>
      <p:sp>
        <p:nvSpPr>
          <p:cNvPr id="18" name="TextBox 17">
            <a:extLst>
              <a:ext uri="{FF2B5EF4-FFF2-40B4-BE49-F238E27FC236}">
                <a16:creationId xmlns:a16="http://schemas.microsoft.com/office/drawing/2014/main" id="{0081C7A5-74CD-F5C2-E68E-F390EB0B01DA}"/>
              </a:ext>
            </a:extLst>
          </p:cNvPr>
          <p:cNvSpPr txBox="1"/>
          <p:nvPr/>
        </p:nvSpPr>
        <p:spPr>
          <a:xfrm>
            <a:off x="2937094" y="79034"/>
            <a:ext cx="7447828" cy="1614994"/>
          </a:xfrm>
          <a:prstGeom prst="rect">
            <a:avLst/>
          </a:prstGeom>
          <a:noFill/>
        </p:spPr>
        <p:txBody>
          <a:bodyPr wrap="square">
            <a:spAutoFit/>
          </a:bodyPr>
          <a:lstStyle/>
          <a:p>
            <a:pPr algn="just">
              <a:lnSpc>
                <a:spcPct val="150000"/>
              </a:lnSpc>
              <a:spcAft>
                <a:spcPts val="800"/>
              </a:spcAft>
              <a:defRPr/>
            </a:pPr>
            <a:r>
              <a:rPr lang="en-US" sz="2000" b="1" dirty="0">
                <a:effectLst/>
                <a:latin typeface="#9Slide03 AmpleSoft Bold" panose="02000000000000000000" pitchFamily="2" charset="0"/>
                <a:ea typeface="Times New Roman" panose="02020603050405020304" pitchFamily="18" charset="0"/>
                <a:cs typeface="Times New Roman" panose="02020603050405020304" pitchFamily="18" charset="0"/>
              </a:rPr>
              <a:t>4. CUỐI BÁO CÁO NGHIÊN CỨU KHÔNG CÓ DANH MỤC TÀI LIỆU THAM KHẢO? HÃY CHO BIẾT SUY NGHĨ CỦA BẠN VỀ ĐIỀU NÀY.</a:t>
            </a:r>
            <a:endParaRPr lang="en-US" dirty="0">
              <a:effectLst/>
              <a:latin typeface="#9Slide03 AmpleSoft Bold" panose="02000000000000000000" pitchFamily="2" charset="0"/>
              <a:ea typeface="Yu Mincho" panose="02020400000000000000" pitchFamily="18" charset="-128"/>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9Slide03 AmpleSoft Bold" panose="02000000000000000000" pitchFamily="2" charset="0"/>
              <a:ea typeface="Yu Mincho" panose="02020400000000000000" pitchFamily="18" charset="-128"/>
              <a:cs typeface="Times New Roman" panose="02020603050405020304" pitchFamily="18" charset="0"/>
            </a:endParaRPr>
          </a:p>
        </p:txBody>
      </p:sp>
      <p:sp>
        <p:nvSpPr>
          <p:cNvPr id="31" name="矩形: 圆角 16">
            <a:extLst>
              <a:ext uri="{FF2B5EF4-FFF2-40B4-BE49-F238E27FC236}">
                <a16:creationId xmlns:a16="http://schemas.microsoft.com/office/drawing/2014/main" id="{E5FE897E-3408-BC36-8166-20668BDC6194}"/>
              </a:ext>
            </a:extLst>
          </p:cNvPr>
          <p:cNvSpPr/>
          <p:nvPr/>
        </p:nvSpPr>
        <p:spPr>
          <a:xfrm>
            <a:off x="1899128" y="1821443"/>
            <a:ext cx="9560689" cy="2040743"/>
          </a:xfrm>
          <a:prstGeom prst="roundRect">
            <a:avLst>
              <a:gd name="adj" fmla="val 6631"/>
            </a:avLst>
          </a:prstGeom>
          <a:solidFill>
            <a:schemeClr val="bg1"/>
          </a:solidFill>
          <a:ln w="76200">
            <a:solidFill>
              <a:srgbClr val="FFD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2" name="Oval 31">
            <a:extLst>
              <a:ext uri="{FF2B5EF4-FFF2-40B4-BE49-F238E27FC236}">
                <a16:creationId xmlns:a16="http://schemas.microsoft.com/office/drawing/2014/main" id="{B3E149C8-EF8C-00ED-39C2-928568582841}"/>
              </a:ext>
            </a:extLst>
          </p:cNvPr>
          <p:cNvSpPr/>
          <p:nvPr/>
        </p:nvSpPr>
        <p:spPr>
          <a:xfrm>
            <a:off x="1532558" y="2731645"/>
            <a:ext cx="676762" cy="658709"/>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30" name="Picture 8">
            <a:extLst>
              <a:ext uri="{FF2B5EF4-FFF2-40B4-BE49-F238E27FC236}">
                <a16:creationId xmlns:a16="http://schemas.microsoft.com/office/drawing/2014/main" id="{0D78D501-D7D0-2C3F-7211-8ECB3123097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708376" y="2950045"/>
            <a:ext cx="2927249" cy="2769521"/>
          </a:xfrm>
          <a:prstGeom prst="rect">
            <a:avLst/>
          </a:prstGeom>
        </p:spPr>
      </p:pic>
      <p:sp>
        <p:nvSpPr>
          <p:cNvPr id="33" name="TextBox 32">
            <a:extLst>
              <a:ext uri="{FF2B5EF4-FFF2-40B4-BE49-F238E27FC236}">
                <a16:creationId xmlns:a16="http://schemas.microsoft.com/office/drawing/2014/main" id="{9C1AFE86-1615-AB5F-845C-AE006C4CF950}"/>
              </a:ext>
            </a:extLst>
          </p:cNvPr>
          <p:cNvSpPr txBox="1"/>
          <p:nvPr/>
        </p:nvSpPr>
        <p:spPr>
          <a:xfrm>
            <a:off x="2326429" y="2443779"/>
            <a:ext cx="8968783" cy="923330"/>
          </a:xfrm>
          <a:prstGeom prst="rect">
            <a:avLst/>
          </a:prstGeom>
          <a:noFill/>
        </p:spPr>
        <p:txBody>
          <a:bodyPr wrap="square">
            <a:spAutoFit/>
          </a:bodyPr>
          <a:lstStyle/>
          <a:p>
            <a:r>
              <a:rPr lang="vi-VN" dirty="0"/>
              <a:t>Phần cuối của báo cáo nghiên cứu:</a:t>
            </a:r>
            <a:endParaRPr lang="en-US" dirty="0"/>
          </a:p>
          <a:p>
            <a:r>
              <a:rPr lang="vi-VN" dirty="0"/>
              <a:t>- Tổng kết lại những thông tin thu thập được khi nghiên cứu ngôn ngữ trong chèo,</a:t>
            </a:r>
            <a:endParaRPr lang="en-US" dirty="0"/>
          </a:p>
          <a:p>
            <a:r>
              <a:rPr lang="vi-VN" dirty="0"/>
              <a:t>- Nhắc đến những vấn đề nghiên cứu chèo chưa được giải quyết,</a:t>
            </a:r>
            <a:endParaRPr lang="en-US" dirty="0"/>
          </a:p>
        </p:txBody>
      </p:sp>
      <p:sp>
        <p:nvSpPr>
          <p:cNvPr id="36" name="矩形: 圆角 16">
            <a:extLst>
              <a:ext uri="{FF2B5EF4-FFF2-40B4-BE49-F238E27FC236}">
                <a16:creationId xmlns:a16="http://schemas.microsoft.com/office/drawing/2014/main" id="{4E9FA251-BFED-6463-7C0B-54495B3997F1}"/>
              </a:ext>
            </a:extLst>
          </p:cNvPr>
          <p:cNvSpPr/>
          <p:nvPr/>
        </p:nvSpPr>
        <p:spPr>
          <a:xfrm>
            <a:off x="728942" y="4022943"/>
            <a:ext cx="7191372" cy="1922905"/>
          </a:xfrm>
          <a:prstGeom prst="roundRect">
            <a:avLst>
              <a:gd name="adj" fmla="val 6631"/>
            </a:avLst>
          </a:prstGeom>
          <a:solidFill>
            <a:schemeClr val="bg1"/>
          </a:solidFill>
          <a:ln w="76200">
            <a:solidFill>
              <a:srgbClr val="FFD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Oval 36">
            <a:extLst>
              <a:ext uri="{FF2B5EF4-FFF2-40B4-BE49-F238E27FC236}">
                <a16:creationId xmlns:a16="http://schemas.microsoft.com/office/drawing/2014/main" id="{36097B06-F830-F2A1-0BF1-522503F0BACF}"/>
              </a:ext>
            </a:extLst>
          </p:cNvPr>
          <p:cNvSpPr/>
          <p:nvPr/>
        </p:nvSpPr>
        <p:spPr>
          <a:xfrm>
            <a:off x="430730" y="3785278"/>
            <a:ext cx="676762" cy="658709"/>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8" name="TextBox 37">
            <a:extLst>
              <a:ext uri="{FF2B5EF4-FFF2-40B4-BE49-F238E27FC236}">
                <a16:creationId xmlns:a16="http://schemas.microsoft.com/office/drawing/2014/main" id="{D989857E-489F-33CE-BECE-2C1746DC8E2B}"/>
              </a:ext>
            </a:extLst>
          </p:cNvPr>
          <p:cNvSpPr txBox="1"/>
          <p:nvPr/>
        </p:nvSpPr>
        <p:spPr>
          <a:xfrm>
            <a:off x="1019999" y="4138507"/>
            <a:ext cx="6667431" cy="1477328"/>
          </a:xfrm>
          <a:prstGeom prst="rect">
            <a:avLst/>
          </a:prstGeom>
          <a:noFill/>
        </p:spPr>
        <p:txBody>
          <a:bodyPr wrap="square">
            <a:spAutoFit/>
          </a:bodyPr>
          <a:lstStyle/>
          <a:p>
            <a:pPr lvl="0" algn="just">
              <a:spcAft>
                <a:spcPts val="800"/>
              </a:spcAft>
              <a:defRPr/>
            </a:pPr>
            <a:r>
              <a:rPr lang="vi-VN" dirty="0"/>
              <a:t>Trong báo cáo nghiên cứu của tác giả Hà Văn Cầu không có danh mục tài liệu tham khảo do các điều kiện nghiên cứu có tính đặc thù nhưng HS cần ý thức việc sử dụng tư liệu tham khảo theo yêu cầu nghiêm túc là vấn đề cần được quan tâm hàng đầu trong báo cáo nghiên cứu.</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7516873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p:bldP spid="36" grpId="0" animBg="1"/>
      <p:bldP spid="37" grpId="0" animBg="1"/>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027F030-58A9-44B8-ABF5-0372D2954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A6328306-71F0-4C12-A2D9-7C857146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1666" y="741294"/>
            <a:ext cx="5422335" cy="5422335"/>
          </a:xfrm>
          <a:custGeom>
            <a:avLst/>
            <a:gdLst>
              <a:gd name="connsiteX0" fmla="*/ 0 w 5422335"/>
              <a:gd name="connsiteY0" fmla="*/ 539819 h 5422335"/>
              <a:gd name="connsiteX1" fmla="*/ 539819 w 5422335"/>
              <a:gd name="connsiteY1" fmla="*/ 0 h 5422335"/>
              <a:gd name="connsiteX2" fmla="*/ 5422335 w 5422335"/>
              <a:gd name="connsiteY2" fmla="*/ 0 h 5422335"/>
              <a:gd name="connsiteX3" fmla="*/ 5422335 w 5422335"/>
              <a:gd name="connsiteY3" fmla="*/ 4816159 h 5422335"/>
              <a:gd name="connsiteX4" fmla="*/ 4816159 w 5422335"/>
              <a:gd name="connsiteY4" fmla="*/ 5422335 h 5422335"/>
              <a:gd name="connsiteX5" fmla="*/ 1331251 w 5422335"/>
              <a:gd name="connsiteY5" fmla="*/ 5422335 h 5422335"/>
              <a:gd name="connsiteX6" fmla="*/ 0 w 5422335"/>
              <a:gd name="connsiteY6" fmla="*/ 4091084 h 54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335" h="5422335">
                <a:moveTo>
                  <a:pt x="0" y="539819"/>
                </a:moveTo>
                <a:lnTo>
                  <a:pt x="539819" y="0"/>
                </a:lnTo>
                <a:lnTo>
                  <a:pt x="5422335" y="0"/>
                </a:lnTo>
                <a:lnTo>
                  <a:pt x="5422335" y="4816159"/>
                </a:lnTo>
                <a:lnTo>
                  <a:pt x="4816159" y="5422335"/>
                </a:lnTo>
                <a:lnTo>
                  <a:pt x="1331251" y="5422335"/>
                </a:lnTo>
                <a:lnTo>
                  <a:pt x="0" y="4091084"/>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B010C-C307-4A53-9D97-39C6AAB2E0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917505" y="-622183"/>
            <a:ext cx="1508163" cy="1508163"/>
          </a:xfrm>
          <a:custGeom>
            <a:avLst/>
            <a:gdLst>
              <a:gd name="connsiteX0" fmla="*/ 0 w 1508163"/>
              <a:gd name="connsiteY0" fmla="*/ 1321630 h 1508163"/>
              <a:gd name="connsiteX1" fmla="*/ 1321630 w 1508163"/>
              <a:gd name="connsiteY1" fmla="*/ 0 h 1508163"/>
              <a:gd name="connsiteX2" fmla="*/ 1508163 w 1508163"/>
              <a:gd name="connsiteY2" fmla="*/ 0 h 1508163"/>
              <a:gd name="connsiteX3" fmla="*/ 1508163 w 1508163"/>
              <a:gd name="connsiteY3" fmla="*/ 1508163 h 1508163"/>
              <a:gd name="connsiteX4" fmla="*/ 0 w 1508163"/>
              <a:gd name="connsiteY4" fmla="*/ 1508163 h 150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163" h="1508163">
                <a:moveTo>
                  <a:pt x="0" y="1321630"/>
                </a:moveTo>
                <a:lnTo>
                  <a:pt x="1321630" y="0"/>
                </a:lnTo>
                <a:lnTo>
                  <a:pt x="1508163" y="0"/>
                </a:lnTo>
                <a:lnTo>
                  <a:pt x="1508163" y="1508163"/>
                </a:lnTo>
                <a:lnTo>
                  <a:pt x="0" y="150816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3252C512-4076-456E-AD89-50B031645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53041" y="342543"/>
            <a:ext cx="678106" cy="67810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71C24C9E-C2F4-4FA4-947B-6CBAC7C3A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550345" y="2526029"/>
            <a:ext cx="1827638" cy="182763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604B7750-FFCA-4912-AC2E-989EECC94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828903" y="2552919"/>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52494659-52DF-4053-975B-36F06255E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63972" y="5565676"/>
            <a:ext cx="1425687" cy="1425687"/>
          </a:xfrm>
          <a:custGeom>
            <a:avLst/>
            <a:gdLst>
              <a:gd name="connsiteX0" fmla="*/ 0 w 1425687"/>
              <a:gd name="connsiteY0" fmla="*/ 0 h 1425687"/>
              <a:gd name="connsiteX1" fmla="*/ 1425687 w 1425687"/>
              <a:gd name="connsiteY1" fmla="*/ 0 h 1425687"/>
              <a:gd name="connsiteX2" fmla="*/ 1425687 w 1425687"/>
              <a:gd name="connsiteY2" fmla="*/ 819509 h 1425687"/>
              <a:gd name="connsiteX3" fmla="*/ 819509 w 1425687"/>
              <a:gd name="connsiteY3" fmla="*/ 1425687 h 1425687"/>
              <a:gd name="connsiteX4" fmla="*/ 0 w 1425687"/>
              <a:gd name="connsiteY4" fmla="*/ 1425687 h 142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687" h="1425687">
                <a:moveTo>
                  <a:pt x="0" y="0"/>
                </a:moveTo>
                <a:lnTo>
                  <a:pt x="1425687" y="0"/>
                </a:lnTo>
                <a:lnTo>
                  <a:pt x="1425687" y="819509"/>
                </a:lnTo>
                <a:lnTo>
                  <a:pt x="819509" y="1425687"/>
                </a:lnTo>
                <a:lnTo>
                  <a:pt x="0" y="1425687"/>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EE807326-229C-458C-BDA0-C72126216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FCADE1D5-E79C-4CEF-BEFD-B66EFB39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85AE7A-FEF7-704F-BB3F-DD36CFB1CE00}"/>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vi-VN" sz="3600" b="1" kern="1200" dirty="0">
                <a:solidFill>
                  <a:srgbClr val="080808"/>
                </a:solidFill>
                <a:latin typeface="+mn-lt"/>
                <a:ea typeface="+mj-ea"/>
                <a:cs typeface="+mj-cs"/>
              </a:rPr>
              <a:t>III</a:t>
            </a:r>
            <a:r>
              <a:rPr lang="en-US" sz="3600" b="1" kern="1200" dirty="0">
                <a:solidFill>
                  <a:srgbClr val="080808"/>
                </a:solidFill>
                <a:latin typeface="+mn-lt"/>
                <a:ea typeface="+mj-ea"/>
                <a:cs typeface="+mj-cs"/>
              </a:rPr>
              <a:t>. </a:t>
            </a:r>
            <a:r>
              <a:rPr lang="vi-VN" sz="3600" b="1" kern="1200" dirty="0">
                <a:solidFill>
                  <a:srgbClr val="080808"/>
                </a:solidFill>
                <a:latin typeface="+mn-lt"/>
                <a:ea typeface="+mj-ea"/>
                <a:cs typeface="+mj-cs"/>
              </a:rPr>
              <a:t>QUY TRÌNH VIẾT</a:t>
            </a:r>
            <a:br>
              <a:rPr lang="en-US" sz="3600" kern="1200" dirty="0">
                <a:solidFill>
                  <a:srgbClr val="080808"/>
                </a:solidFill>
                <a:latin typeface="+mj-lt"/>
                <a:ea typeface="+mj-ea"/>
                <a:cs typeface="+mj-cs"/>
              </a:rPr>
            </a:br>
            <a:endParaRPr lang="en-US" sz="3600" kern="1200" dirty="0">
              <a:solidFill>
                <a:srgbClr val="080808"/>
              </a:solidFill>
              <a:latin typeface="+mj-lt"/>
              <a:ea typeface="+mj-ea"/>
              <a:cs typeface="+mj-cs"/>
            </a:endParaRPr>
          </a:p>
        </p:txBody>
      </p:sp>
      <p:sp>
        <p:nvSpPr>
          <p:cNvPr id="53" name="Isosceles Triangle 52">
            <a:extLst>
              <a:ext uri="{FF2B5EF4-FFF2-40B4-BE49-F238E27FC236}">
                <a16:creationId xmlns:a16="http://schemas.microsoft.com/office/drawing/2014/main" id="{54FC8EB5-1620-43B8-B816-8A91B6EAC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3866" y="5708769"/>
            <a:ext cx="2313591" cy="1156796"/>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Isosceles Triangle 54">
            <a:extLst>
              <a:ext uri="{FF2B5EF4-FFF2-40B4-BE49-F238E27FC236}">
                <a16:creationId xmlns:a16="http://schemas.microsoft.com/office/drawing/2014/main" id="{3D544515-9F93-4809-A102-B49C85F46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797" y="6332156"/>
            <a:ext cx="1066816" cy="533408"/>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8149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E33369C-66AF-D563-CC10-7D7AB2799281}"/>
              </a:ext>
            </a:extLst>
          </p:cNvPr>
          <p:cNvSpPr txBox="1"/>
          <p:nvPr/>
        </p:nvSpPr>
        <p:spPr>
          <a:xfrm>
            <a:off x="1117966" y="1423535"/>
            <a:ext cx="6096000" cy="75469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3200" b="1" i="0" u="none" strike="noStrike" kern="1200" cap="none" spc="0" normalizeH="0" baseline="0" noProof="0" dirty="0">
                <a:ln>
                  <a:noFill/>
                </a:ln>
                <a:solidFill>
                  <a:srgbClr val="4472C4"/>
                </a:solidFill>
                <a:effectLst/>
                <a:uLnTx/>
                <a:uFillTx/>
                <a:latin typeface="#9Slide03 SFU Grenoble" panose="00000500000000000000" pitchFamily="2" charset="0"/>
                <a:ea typeface="Yu Mincho" panose="02020400000000000000" pitchFamily="18" charset="-128"/>
                <a:cs typeface="Times New Roman" panose="02020603050405020304" pitchFamily="18" charset="0"/>
              </a:rPr>
              <a:t>YÊU CẦU</a:t>
            </a:r>
            <a:endParaRPr kumimoji="0" lang="en-US" sz="2800" b="0" i="0" u="none" strike="noStrike" kern="1200" cap="none" spc="0" normalizeH="0" baseline="0" noProof="0" dirty="0">
              <a:ln>
                <a:noFill/>
              </a:ln>
              <a:solidFill>
                <a:srgbClr val="4472C4"/>
              </a:solidFill>
              <a:effectLst/>
              <a:uLnTx/>
              <a:uFillTx/>
              <a:latin typeface="#9Slide03 SFU Grenoble" panose="00000500000000000000" pitchFamily="2" charset="0"/>
              <a:ea typeface="Yu Mincho" panose="02020400000000000000" pitchFamily="18" charset="-128"/>
              <a:cs typeface="Times New Roman" panose="02020603050405020304" pitchFamily="18" charset="0"/>
            </a:endParaRPr>
          </a:p>
        </p:txBody>
      </p:sp>
      <p:pic>
        <p:nvPicPr>
          <p:cNvPr id="7" name="Picture 7">
            <a:extLst>
              <a:ext uri="{FF2B5EF4-FFF2-40B4-BE49-F238E27FC236}">
                <a16:creationId xmlns:a16="http://schemas.microsoft.com/office/drawing/2014/main" id="{43B2047C-BB96-7B04-3DF3-3473DA3B04CB}"/>
              </a:ext>
            </a:extLst>
          </p:cNvPr>
          <p:cNvPicPr>
            <a:picLocks noChangeAspect="1"/>
          </p:cNvPicPr>
          <p:nvPr/>
        </p:nvPicPr>
        <p:blipFill>
          <a:blip r:embed="rId2"/>
          <a:srcRect/>
          <a:stretch>
            <a:fillRect/>
          </a:stretch>
        </p:blipFill>
        <p:spPr>
          <a:xfrm>
            <a:off x="6007041" y="-1"/>
            <a:ext cx="5948112" cy="2396359"/>
          </a:xfrm>
          <a:prstGeom prst="rect">
            <a:avLst/>
          </a:prstGeom>
        </p:spPr>
      </p:pic>
      <p:sp>
        <p:nvSpPr>
          <p:cNvPr id="15" name="TextBox 14">
            <a:extLst>
              <a:ext uri="{FF2B5EF4-FFF2-40B4-BE49-F238E27FC236}">
                <a16:creationId xmlns:a16="http://schemas.microsoft.com/office/drawing/2014/main" id="{2B14E579-4B32-8336-D127-9D9732FE3C95}"/>
              </a:ext>
            </a:extLst>
          </p:cNvPr>
          <p:cNvSpPr txBox="1"/>
          <p:nvPr/>
        </p:nvSpPr>
        <p:spPr>
          <a:xfrm>
            <a:off x="1014060" y="2432087"/>
            <a:ext cx="6097656" cy="2324034"/>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sinh</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 chia </a:t>
            </a: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sẻ</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bảng</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tóm</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tắt</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 ở </a:t>
            </a: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nhà</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theo</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67" b="0" i="1" u="none" strike="noStrike" kern="1200" cap="none" spc="0" normalizeH="0" baseline="0" noProof="0" dirty="0" err="1">
                <a:ln>
                  <a:noFill/>
                </a:ln>
                <a:solidFill>
                  <a:prstClr val="black"/>
                </a:solidFill>
                <a:effectLst/>
                <a:uLnTx/>
                <a:uFillTx/>
                <a:latin typeface="Calibri" panose="020F0502020204030204"/>
                <a:ea typeface="+mn-ea"/>
                <a:cs typeface="+mn-cs"/>
              </a:rPr>
              <a:t>Phiếu</a:t>
            </a:r>
            <a:r>
              <a:rPr kumimoji="0" lang="en-US" sz="2667"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67" b="0" i="1"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2667"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67" b="0" i="1" u="none" strike="noStrike" kern="1200" cap="none" spc="0" normalizeH="0" baseline="0" noProof="0" dirty="0" err="1">
                <a:ln>
                  <a:noFill/>
                </a:ln>
                <a:solidFill>
                  <a:prstClr val="black"/>
                </a:solidFill>
                <a:effectLst/>
                <a:uLnTx/>
                <a:uFillTx/>
                <a:latin typeface="Calibri" panose="020F0502020204030204"/>
                <a:ea typeface="+mn-ea"/>
                <a:cs typeface="+mn-cs"/>
              </a:rPr>
              <a:t>tập</a:t>
            </a:r>
            <a:r>
              <a:rPr kumimoji="0" lang="en-US" sz="2667"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67" b="0" i="1"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2667" b="0" i="1" u="none" strike="noStrike" kern="1200" cap="none" spc="0" normalizeH="0" baseline="0" noProof="0" dirty="0">
                <a:ln>
                  <a:noFill/>
                </a:ln>
                <a:solidFill>
                  <a:prstClr val="black"/>
                </a:solidFill>
                <a:effectLst/>
                <a:uLnTx/>
                <a:uFillTx/>
                <a:latin typeface="Calibri" panose="020F0502020204030204"/>
                <a:ea typeface="+mn-ea"/>
                <a:cs typeface="+mn-cs"/>
              </a:rPr>
              <a:t> 2</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Bắt</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cặp</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 chia </a:t>
            </a: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sẻ</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Đại</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diện</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 chia </a:t>
            </a: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sẻ</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trước</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lớp</a:t>
            </a:r>
            <a:endPar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Thời</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gian</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 7 </a:t>
            </a: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phút</a:t>
            </a: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0818455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 calcmode="lin" valueType="num">
                                      <p:cBhvr additive="base">
                                        <p:cTn id="1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 calcmode="lin" valueType="num">
                                      <p:cBhvr additive="base">
                                        <p:cTn id="20"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 calcmode="lin" valueType="num">
                                      <p:cBhvr additive="base">
                                        <p:cTn id="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 calcmode="lin" valueType="num">
                                      <p:cBhvr additive="base">
                                        <p:cTn id="28"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Arc 37">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135E68A7-0206-2941-EB04-E22EEB5FCD5D}"/>
              </a:ext>
            </a:extLst>
          </p:cNvPr>
          <p:cNvSpPr>
            <a:spLocks noGrp="1"/>
          </p:cNvSpPr>
          <p:nvPr>
            <p:ph type="title"/>
          </p:nvPr>
        </p:nvSpPr>
        <p:spPr>
          <a:xfrm>
            <a:off x="1068402" y="521943"/>
            <a:ext cx="10515599" cy="1325563"/>
          </a:xfrm>
        </p:spPr>
        <p:txBody>
          <a:bodyPr>
            <a:normAutofit/>
          </a:bodyPr>
          <a:lstStyle/>
          <a:p>
            <a:r>
              <a:rPr lang="en-US" b="1" dirty="0">
                <a:solidFill>
                  <a:schemeClr val="accent2"/>
                </a:solidFill>
                <a:latin typeface="#9Slide03 SFU Grenoble" panose="00000500000000000000" pitchFamily="2" charset="0"/>
              </a:rPr>
              <a:t>KHỞI ĐỘNG</a:t>
            </a:r>
            <a:br>
              <a:rPr lang="en-US" dirty="0">
                <a:latin typeface="#9Slide03 SFU Grenoble" panose="00000500000000000000" pitchFamily="2" charset="0"/>
              </a:rPr>
            </a:br>
            <a:endParaRPr lang="en-US" dirty="0"/>
          </a:p>
        </p:txBody>
      </p:sp>
      <p:sp>
        <p:nvSpPr>
          <p:cNvPr id="3" name="Content Placeholder 2">
            <a:extLst>
              <a:ext uri="{FF2B5EF4-FFF2-40B4-BE49-F238E27FC236}">
                <a16:creationId xmlns:a16="http://schemas.microsoft.com/office/drawing/2014/main" id="{3B1E7D95-E1CA-37BA-B2F3-22C455ECD3D9}"/>
              </a:ext>
            </a:extLst>
          </p:cNvPr>
          <p:cNvSpPr>
            <a:spLocks noGrp="1"/>
          </p:cNvSpPr>
          <p:nvPr>
            <p:ph idx="1"/>
          </p:nvPr>
        </p:nvSpPr>
        <p:spPr>
          <a:xfrm>
            <a:off x="1068402" y="2012772"/>
            <a:ext cx="5717195" cy="2175669"/>
          </a:xfrm>
        </p:spPr>
        <p:txBody>
          <a:bodyPr>
            <a:normAutofit/>
          </a:bodyPr>
          <a:lstStyle/>
          <a:p>
            <a:pPr marL="0" indent="0">
              <a:buNone/>
            </a:pPr>
            <a:r>
              <a:rPr lang="vi-VN" b="1" i="1" dirty="0">
                <a:effectLst/>
                <a:latin typeface="Times New Roman" panose="02020603050405020304" pitchFamily="18" charset="0"/>
                <a:ea typeface="Calibri" panose="020F0502020204030204" pitchFamily="34" charset="0"/>
              </a:rPr>
              <a:t>Đâu là điểm chung/ điểm riêng giữa một bài văn nghị luận thông thường và một bài báo cáo nghiên cứu? </a:t>
            </a:r>
            <a:endParaRPr lang="en-US" dirty="0"/>
          </a:p>
        </p:txBody>
      </p:sp>
      <p:sp>
        <p:nvSpPr>
          <p:cNvPr id="40" name="Oval 39">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15">
            <a:extLst>
              <a:ext uri="{FF2B5EF4-FFF2-40B4-BE49-F238E27FC236}">
                <a16:creationId xmlns:a16="http://schemas.microsoft.com/office/drawing/2014/main" id="{8BCAB1A7-C013-D228-35C4-D9E910C226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3998" y="1847506"/>
            <a:ext cx="3477560" cy="4303912"/>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16420670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E83359F5-7E65-048F-1D4F-B10CD7E8E6C9}"/>
              </a:ext>
            </a:extLst>
          </p:cNvPr>
          <p:cNvGraphicFramePr>
            <a:graphicFrameLocks noGrp="1"/>
          </p:cNvGraphicFramePr>
          <p:nvPr/>
        </p:nvGraphicFramePr>
        <p:xfrm>
          <a:off x="937845" y="1641230"/>
          <a:ext cx="10410095" cy="4712679"/>
        </p:xfrm>
        <a:graphic>
          <a:graphicData uri="http://schemas.openxmlformats.org/drawingml/2006/table">
            <a:tbl>
              <a:tblPr firstRow="1" firstCol="1" bandRow="1">
                <a:tableStyleId>{C4B1156A-380E-4F78-BDF5-A606A8083BF9}</a:tableStyleId>
              </a:tblPr>
              <a:tblGrid>
                <a:gridCol w="2930772">
                  <a:extLst>
                    <a:ext uri="{9D8B030D-6E8A-4147-A177-3AD203B41FA5}">
                      <a16:colId xmlns:a16="http://schemas.microsoft.com/office/drawing/2014/main" val="1541686309"/>
                    </a:ext>
                  </a:extLst>
                </a:gridCol>
                <a:gridCol w="4122600">
                  <a:extLst>
                    <a:ext uri="{9D8B030D-6E8A-4147-A177-3AD203B41FA5}">
                      <a16:colId xmlns:a16="http://schemas.microsoft.com/office/drawing/2014/main" val="2858264650"/>
                    </a:ext>
                  </a:extLst>
                </a:gridCol>
                <a:gridCol w="3356723">
                  <a:extLst>
                    <a:ext uri="{9D8B030D-6E8A-4147-A177-3AD203B41FA5}">
                      <a16:colId xmlns:a16="http://schemas.microsoft.com/office/drawing/2014/main" val="886628288"/>
                    </a:ext>
                  </a:extLst>
                </a:gridCol>
              </a:tblGrid>
              <a:tr h="656241">
                <a:tc>
                  <a:txBody>
                    <a:bodyPr/>
                    <a:lstStyle/>
                    <a:p>
                      <a:pPr algn="just">
                        <a:spcAft>
                          <a:spcPts val="800"/>
                        </a:spcAft>
                      </a:pPr>
                      <a:r>
                        <a:rPr lang="en-US" sz="3200" dirty="0">
                          <a:effectLst/>
                        </a:rPr>
                        <a:t>Quy </a:t>
                      </a:r>
                      <a:r>
                        <a:rPr lang="en-US" sz="3200" dirty="0" err="1">
                          <a:effectLst/>
                        </a:rPr>
                        <a:t>trình</a:t>
                      </a:r>
                      <a:r>
                        <a:rPr lang="en-US" sz="3200" dirty="0">
                          <a:effectLst/>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859" marR="157859" marT="0" marB="0"/>
                </a:tc>
                <a:tc>
                  <a:txBody>
                    <a:bodyPr/>
                    <a:lstStyle/>
                    <a:p>
                      <a:pPr algn="ctr">
                        <a:spcAft>
                          <a:spcPts val="800"/>
                        </a:spcAft>
                      </a:pPr>
                      <a:r>
                        <a:rPr lang="en-US" sz="3200" dirty="0">
                          <a:effectLst/>
                        </a:rPr>
                        <a:t>Thao </a:t>
                      </a:r>
                      <a:r>
                        <a:rPr lang="en-US" sz="3200" dirty="0" err="1">
                          <a:effectLst/>
                        </a:rPr>
                        <a:t>tác</a:t>
                      </a:r>
                      <a:r>
                        <a:rPr lang="en-US" sz="3200" dirty="0">
                          <a:effectLst/>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859" marR="157859" marT="0" marB="0"/>
                </a:tc>
                <a:tc>
                  <a:txBody>
                    <a:bodyPr/>
                    <a:lstStyle/>
                    <a:p>
                      <a:pPr algn="ctr">
                        <a:spcAft>
                          <a:spcPts val="800"/>
                        </a:spcAft>
                      </a:pPr>
                      <a:r>
                        <a:rPr lang="en-US" sz="3200" dirty="0" err="1">
                          <a:effectLst/>
                        </a:rPr>
                        <a:t>Điều</a:t>
                      </a:r>
                      <a:r>
                        <a:rPr lang="en-US" sz="3200" dirty="0">
                          <a:effectLst/>
                        </a:rPr>
                        <a:t> </a:t>
                      </a:r>
                      <a:r>
                        <a:rPr lang="en-US" sz="3200" dirty="0" err="1">
                          <a:effectLst/>
                        </a:rPr>
                        <a:t>lưu</a:t>
                      </a:r>
                      <a:r>
                        <a:rPr lang="en-US" sz="3200" dirty="0">
                          <a:effectLst/>
                        </a:rPr>
                        <a:t> ý</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859" marR="157859" marT="0" marB="0"/>
                </a:tc>
                <a:extLst>
                  <a:ext uri="{0D108BD9-81ED-4DB2-BD59-A6C34878D82A}">
                    <a16:rowId xmlns:a16="http://schemas.microsoft.com/office/drawing/2014/main" val="3729641438"/>
                  </a:ext>
                </a:extLst>
              </a:tr>
              <a:tr h="1133399">
                <a:tc>
                  <a:txBody>
                    <a:bodyPr/>
                    <a:lstStyle/>
                    <a:p>
                      <a:pPr algn="just">
                        <a:spcAft>
                          <a:spcPts val="800"/>
                        </a:spcAft>
                      </a:pPr>
                      <a:r>
                        <a:rPr lang="en-US" sz="3200" dirty="0" err="1">
                          <a:effectLst/>
                        </a:rPr>
                        <a:t>Chuẩn</a:t>
                      </a:r>
                      <a:r>
                        <a:rPr lang="en-US" sz="3200" dirty="0">
                          <a:effectLst/>
                        </a:rPr>
                        <a:t> </a:t>
                      </a:r>
                      <a:r>
                        <a:rPr lang="en-US" sz="3200" dirty="0" err="1">
                          <a:effectLst/>
                        </a:rPr>
                        <a:t>bị</a:t>
                      </a:r>
                      <a:r>
                        <a:rPr lang="en-US" sz="3200" dirty="0">
                          <a:effectLst/>
                        </a:rPr>
                        <a:t> </a:t>
                      </a:r>
                      <a:r>
                        <a:rPr lang="en-US" sz="3200" dirty="0" err="1">
                          <a:effectLst/>
                        </a:rPr>
                        <a:t>viết</a:t>
                      </a:r>
                      <a:r>
                        <a:rPr lang="en-US" sz="3200" dirty="0">
                          <a:effectLst/>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859" marR="157859" marT="0" marB="0"/>
                </a:tc>
                <a:tc>
                  <a:txBody>
                    <a:bodyPr/>
                    <a:lstStyle/>
                    <a:p>
                      <a:pPr algn="just">
                        <a:spcAft>
                          <a:spcPts val="800"/>
                        </a:spcAft>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859" marR="157859" marT="0" marB="0"/>
                </a:tc>
                <a:tc>
                  <a:txBody>
                    <a:bodyPr/>
                    <a:lstStyle/>
                    <a:p>
                      <a:pPr algn="just">
                        <a:spcAft>
                          <a:spcPts val="800"/>
                        </a:spcAft>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859" marR="157859" marT="0" marB="0"/>
                </a:tc>
                <a:extLst>
                  <a:ext uri="{0D108BD9-81ED-4DB2-BD59-A6C34878D82A}">
                    <a16:rowId xmlns:a16="http://schemas.microsoft.com/office/drawing/2014/main" val="1560921058"/>
                  </a:ext>
                </a:extLst>
              </a:tr>
              <a:tr h="1133399">
                <a:tc>
                  <a:txBody>
                    <a:bodyPr/>
                    <a:lstStyle/>
                    <a:p>
                      <a:pPr algn="just">
                        <a:spcAft>
                          <a:spcPts val="800"/>
                        </a:spcAft>
                      </a:pPr>
                      <a:r>
                        <a:rPr lang="en-US" sz="3200" dirty="0" err="1">
                          <a:effectLst/>
                        </a:rPr>
                        <a:t>Xây</a:t>
                      </a:r>
                      <a:r>
                        <a:rPr lang="en-US" sz="3200" dirty="0">
                          <a:effectLst/>
                        </a:rPr>
                        <a:t> </a:t>
                      </a:r>
                      <a:r>
                        <a:rPr lang="en-US" sz="3200" dirty="0" err="1">
                          <a:effectLst/>
                        </a:rPr>
                        <a:t>dựng</a:t>
                      </a:r>
                      <a:r>
                        <a:rPr lang="en-US" sz="3200" dirty="0">
                          <a:effectLst/>
                        </a:rPr>
                        <a:t> </a:t>
                      </a:r>
                      <a:r>
                        <a:rPr lang="en-US" sz="3200" dirty="0" err="1">
                          <a:effectLst/>
                        </a:rPr>
                        <a:t>đề</a:t>
                      </a:r>
                      <a:r>
                        <a:rPr lang="en-US" sz="3200" dirty="0">
                          <a:effectLst/>
                        </a:rPr>
                        <a:t> </a:t>
                      </a:r>
                      <a:r>
                        <a:rPr lang="en-US" sz="3200" dirty="0" err="1">
                          <a:effectLst/>
                        </a:rPr>
                        <a:t>cương</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859" marR="157859" marT="0" marB="0"/>
                </a:tc>
                <a:tc>
                  <a:txBody>
                    <a:bodyPr/>
                    <a:lstStyle/>
                    <a:p>
                      <a:pPr algn="just">
                        <a:spcAft>
                          <a:spcPts val="800"/>
                        </a:spcAft>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859" marR="157859" marT="0" marB="0"/>
                </a:tc>
                <a:tc>
                  <a:txBody>
                    <a:bodyPr/>
                    <a:lstStyle/>
                    <a:p>
                      <a:pPr algn="just">
                        <a:spcAft>
                          <a:spcPts val="800"/>
                        </a:spcAft>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859" marR="157859" marT="0" marB="0"/>
                </a:tc>
                <a:extLst>
                  <a:ext uri="{0D108BD9-81ED-4DB2-BD59-A6C34878D82A}">
                    <a16:rowId xmlns:a16="http://schemas.microsoft.com/office/drawing/2014/main" val="1566131677"/>
                  </a:ext>
                </a:extLst>
              </a:tr>
              <a:tr h="656241">
                <a:tc>
                  <a:txBody>
                    <a:bodyPr/>
                    <a:lstStyle/>
                    <a:p>
                      <a:pPr algn="just">
                        <a:spcAft>
                          <a:spcPts val="800"/>
                        </a:spcAft>
                      </a:pPr>
                      <a:r>
                        <a:rPr lang="en-US" sz="3200" dirty="0" err="1">
                          <a:effectLst/>
                        </a:rPr>
                        <a:t>Viết</a:t>
                      </a:r>
                      <a:r>
                        <a:rPr lang="en-US" sz="3200" dirty="0">
                          <a:effectLst/>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859" marR="157859" marT="0" marB="0"/>
                </a:tc>
                <a:tc>
                  <a:txBody>
                    <a:bodyPr/>
                    <a:lstStyle/>
                    <a:p>
                      <a:pPr algn="just">
                        <a:spcAft>
                          <a:spcPts val="800"/>
                        </a:spcAft>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859" marR="157859" marT="0" marB="0"/>
                </a:tc>
                <a:tc>
                  <a:txBody>
                    <a:bodyPr/>
                    <a:lstStyle/>
                    <a:p>
                      <a:pPr algn="just">
                        <a:spcAft>
                          <a:spcPts val="800"/>
                        </a:spcAft>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859" marR="157859" marT="0" marB="0"/>
                </a:tc>
                <a:extLst>
                  <a:ext uri="{0D108BD9-81ED-4DB2-BD59-A6C34878D82A}">
                    <a16:rowId xmlns:a16="http://schemas.microsoft.com/office/drawing/2014/main" val="840654093"/>
                  </a:ext>
                </a:extLst>
              </a:tr>
              <a:tr h="1133399">
                <a:tc>
                  <a:txBody>
                    <a:bodyPr/>
                    <a:lstStyle/>
                    <a:p>
                      <a:pPr algn="just">
                        <a:spcAft>
                          <a:spcPts val="800"/>
                        </a:spcAft>
                      </a:pPr>
                      <a:r>
                        <a:rPr lang="en-US" sz="3200" dirty="0" err="1">
                          <a:effectLst/>
                        </a:rPr>
                        <a:t>Chỉnh</a:t>
                      </a:r>
                      <a:r>
                        <a:rPr lang="en-US" sz="3200" dirty="0">
                          <a:effectLst/>
                        </a:rPr>
                        <a:t> </a:t>
                      </a:r>
                      <a:r>
                        <a:rPr lang="en-US" sz="3200" dirty="0" err="1">
                          <a:effectLst/>
                        </a:rPr>
                        <a:t>sửa</a:t>
                      </a:r>
                      <a:r>
                        <a:rPr lang="en-US" sz="3200" dirty="0">
                          <a:effectLst/>
                        </a:rPr>
                        <a:t>, </a:t>
                      </a:r>
                      <a:r>
                        <a:rPr lang="en-US" sz="3200" dirty="0" err="1">
                          <a:effectLst/>
                        </a:rPr>
                        <a:t>hoàn</a:t>
                      </a:r>
                      <a:r>
                        <a:rPr lang="en-US" sz="3200" dirty="0">
                          <a:effectLst/>
                        </a:rPr>
                        <a:t> </a:t>
                      </a:r>
                      <a:r>
                        <a:rPr lang="en-US" sz="3200" dirty="0" err="1">
                          <a:effectLst/>
                        </a:rPr>
                        <a:t>thiện</a:t>
                      </a:r>
                      <a:r>
                        <a:rPr lang="en-US" sz="3200" dirty="0">
                          <a:effectLst/>
                        </a:rPr>
                        <a:t> </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157859" marR="157859" marT="0" marB="0"/>
                </a:tc>
                <a:tc>
                  <a:txBody>
                    <a:bodyPr/>
                    <a:lstStyle/>
                    <a:p>
                      <a:pPr algn="just">
                        <a:spcAft>
                          <a:spcPts val="800"/>
                        </a:spcAft>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859" marR="157859" marT="0" marB="0"/>
                </a:tc>
                <a:tc>
                  <a:txBody>
                    <a:bodyPr/>
                    <a:lstStyle/>
                    <a:p>
                      <a:pPr algn="just">
                        <a:spcAft>
                          <a:spcPts val="800"/>
                        </a:spcAft>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7859" marR="157859" marT="0" marB="0"/>
                </a:tc>
                <a:extLst>
                  <a:ext uri="{0D108BD9-81ED-4DB2-BD59-A6C34878D82A}">
                    <a16:rowId xmlns:a16="http://schemas.microsoft.com/office/drawing/2014/main" val="371478162"/>
                  </a:ext>
                </a:extLst>
              </a:tr>
            </a:tbl>
          </a:graphicData>
        </a:graphic>
      </p:graphicFrame>
      <p:sp>
        <p:nvSpPr>
          <p:cNvPr id="4" name="TextBox 3">
            <a:extLst>
              <a:ext uri="{FF2B5EF4-FFF2-40B4-BE49-F238E27FC236}">
                <a16:creationId xmlns:a16="http://schemas.microsoft.com/office/drawing/2014/main" id="{8435E494-7B3D-2F20-C9D3-D6283A4672B4}"/>
              </a:ext>
            </a:extLst>
          </p:cNvPr>
          <p:cNvSpPr txBox="1"/>
          <p:nvPr/>
        </p:nvSpPr>
        <p:spPr>
          <a:xfrm>
            <a:off x="723359" y="592403"/>
            <a:ext cx="10410095" cy="584775"/>
          </a:xfrm>
          <a:prstGeom prst="rect">
            <a:avLst/>
          </a:prstGeom>
          <a:noFill/>
        </p:spPr>
        <p:txBody>
          <a:bodyPr wrap="square">
            <a:spAutoFit/>
          </a:bodyPr>
          <a:lstStyle/>
          <a:p>
            <a:pPr algn="ctr"/>
            <a:r>
              <a:rPr lang="en-US" sz="3200" b="1" dirty="0"/>
              <a:t>PHIẾU HỌC TẬP SỐ 2  </a:t>
            </a:r>
          </a:p>
        </p:txBody>
      </p:sp>
    </p:spTree>
    <p:extLst>
      <p:ext uri="{BB962C8B-B14F-4D97-AF65-F5344CB8AC3E}">
        <p14:creationId xmlns:p14="http://schemas.microsoft.com/office/powerpoint/2010/main" val="2959135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03D460D-8986-2F8A-14AD-F23C43391FD0}"/>
              </a:ext>
            </a:extLst>
          </p:cNvPr>
          <p:cNvGraphicFramePr>
            <a:graphicFrameLocks noGrp="1"/>
          </p:cNvGraphicFramePr>
          <p:nvPr>
            <p:extLst>
              <p:ext uri="{D42A27DB-BD31-4B8C-83A1-F6EECF244321}">
                <p14:modId xmlns:p14="http://schemas.microsoft.com/office/powerpoint/2010/main" val="16466231"/>
              </p:ext>
            </p:extLst>
          </p:nvPr>
        </p:nvGraphicFramePr>
        <p:xfrm>
          <a:off x="725556" y="1361662"/>
          <a:ext cx="11052313" cy="5198164"/>
        </p:xfrm>
        <a:graphic>
          <a:graphicData uri="http://schemas.openxmlformats.org/drawingml/2006/table">
            <a:tbl>
              <a:tblPr firstRow="1" firstCol="1" bandRow="1">
                <a:tableStyleId>{ED083AE6-46FA-4A59-8FB0-9F97EB10719F}</a:tableStyleId>
              </a:tblPr>
              <a:tblGrid>
                <a:gridCol w="999316">
                  <a:extLst>
                    <a:ext uri="{9D8B030D-6E8A-4147-A177-3AD203B41FA5}">
                      <a16:colId xmlns:a16="http://schemas.microsoft.com/office/drawing/2014/main" val="3524364759"/>
                    </a:ext>
                  </a:extLst>
                </a:gridCol>
                <a:gridCol w="4601317">
                  <a:extLst>
                    <a:ext uri="{9D8B030D-6E8A-4147-A177-3AD203B41FA5}">
                      <a16:colId xmlns:a16="http://schemas.microsoft.com/office/drawing/2014/main" val="1540104508"/>
                    </a:ext>
                  </a:extLst>
                </a:gridCol>
                <a:gridCol w="5451680">
                  <a:extLst>
                    <a:ext uri="{9D8B030D-6E8A-4147-A177-3AD203B41FA5}">
                      <a16:colId xmlns:a16="http://schemas.microsoft.com/office/drawing/2014/main" val="3832253957"/>
                    </a:ext>
                  </a:extLst>
                </a:gridCol>
              </a:tblGrid>
              <a:tr h="265967">
                <a:tc>
                  <a:txBody>
                    <a:bodyPr/>
                    <a:lstStyle/>
                    <a:p>
                      <a:pPr algn="just">
                        <a:spcAft>
                          <a:spcPts val="800"/>
                        </a:spcAft>
                      </a:pPr>
                      <a:r>
                        <a:rPr lang="en-US" sz="1500" dirty="0">
                          <a:solidFill>
                            <a:schemeClr val="tx1"/>
                          </a:solidFill>
                          <a:effectLst/>
                        </a:rPr>
                        <a:t>Quy </a:t>
                      </a:r>
                      <a:r>
                        <a:rPr lang="en-US" sz="1500" dirty="0" err="1">
                          <a:solidFill>
                            <a:schemeClr val="tx1"/>
                          </a:solidFill>
                          <a:effectLst/>
                        </a:rPr>
                        <a:t>trình</a:t>
                      </a:r>
                      <a:r>
                        <a:rPr lang="en-US" sz="1500" dirty="0">
                          <a:solidFill>
                            <a:schemeClr val="tx1"/>
                          </a:solidFill>
                          <a:effectLst/>
                        </a:rPr>
                        <a:t> </a:t>
                      </a:r>
                      <a:endParaRPr lang="en-US" sz="1500" dirty="0">
                        <a:solidFill>
                          <a:schemeClr val="tx1"/>
                        </a:solidFill>
                        <a:effectLst/>
                        <a:latin typeface="Calibri"/>
                        <a:ea typeface="Times New Roman" panose="02020603050405020304" pitchFamily="18" charset="0"/>
                        <a:cs typeface="Times New Roman"/>
                      </a:endParaRPr>
                    </a:p>
                  </a:txBody>
                  <a:tcPr marT="0" marB="0">
                    <a:solidFill>
                      <a:schemeClr val="accent4">
                        <a:lumMod val="60000"/>
                        <a:lumOff val="40000"/>
                      </a:schemeClr>
                    </a:solidFill>
                  </a:tcPr>
                </a:tc>
                <a:tc>
                  <a:txBody>
                    <a:bodyPr/>
                    <a:lstStyle/>
                    <a:p>
                      <a:pPr algn="ctr">
                        <a:spcAft>
                          <a:spcPts val="800"/>
                        </a:spcAft>
                      </a:pPr>
                      <a:r>
                        <a:rPr lang="en-US" sz="1500" dirty="0">
                          <a:effectLst/>
                        </a:rPr>
                        <a:t>Thao </a:t>
                      </a:r>
                      <a:r>
                        <a:rPr lang="en-US" sz="1500" dirty="0" err="1">
                          <a:effectLst/>
                        </a:rPr>
                        <a:t>tác</a:t>
                      </a:r>
                      <a:r>
                        <a:rPr lang="en-US" sz="1500" dirty="0">
                          <a:effectLst/>
                        </a:rPr>
                        <a:t> </a:t>
                      </a:r>
                      <a:endParaRPr lang="en-US" sz="1500" dirty="0">
                        <a:effectLst/>
                        <a:latin typeface="Calibri"/>
                        <a:ea typeface="Times New Roman" panose="02020603050405020304" pitchFamily="18" charset="0"/>
                        <a:cs typeface="Times New Roman"/>
                      </a:endParaRPr>
                    </a:p>
                  </a:txBody>
                  <a:tcPr marT="0" marB="0">
                    <a:solidFill>
                      <a:schemeClr val="accent4">
                        <a:lumMod val="60000"/>
                        <a:lumOff val="40000"/>
                      </a:schemeClr>
                    </a:solidFill>
                  </a:tcPr>
                </a:tc>
                <a:tc>
                  <a:txBody>
                    <a:bodyPr/>
                    <a:lstStyle/>
                    <a:p>
                      <a:pPr algn="ctr">
                        <a:spcAft>
                          <a:spcPts val="800"/>
                        </a:spcAft>
                      </a:pPr>
                      <a:r>
                        <a:rPr lang="en-US" sz="1500" dirty="0" err="1">
                          <a:effectLst/>
                        </a:rPr>
                        <a:t>Điều</a:t>
                      </a:r>
                      <a:r>
                        <a:rPr lang="en-US" sz="1500" dirty="0">
                          <a:effectLst/>
                        </a:rPr>
                        <a:t> </a:t>
                      </a:r>
                      <a:r>
                        <a:rPr lang="en-US" sz="1500" dirty="0" err="1">
                          <a:effectLst/>
                        </a:rPr>
                        <a:t>lưu</a:t>
                      </a:r>
                      <a:r>
                        <a:rPr lang="en-US" sz="1500" dirty="0">
                          <a:effectLst/>
                        </a:rPr>
                        <a:t> ý</a:t>
                      </a:r>
                      <a:endParaRPr lang="en-US" sz="1500" dirty="0">
                        <a:effectLst/>
                        <a:latin typeface="Calibri"/>
                        <a:ea typeface="Times New Roman" panose="02020603050405020304" pitchFamily="18" charset="0"/>
                        <a:cs typeface="Times New Roman"/>
                      </a:endParaRPr>
                    </a:p>
                  </a:txBody>
                  <a:tcPr marT="0" marB="0">
                    <a:solidFill>
                      <a:schemeClr val="accent4">
                        <a:lumMod val="60000"/>
                        <a:lumOff val="40000"/>
                      </a:schemeClr>
                    </a:solidFill>
                  </a:tcPr>
                </a:tc>
                <a:extLst>
                  <a:ext uri="{0D108BD9-81ED-4DB2-BD59-A6C34878D82A}">
                    <a16:rowId xmlns:a16="http://schemas.microsoft.com/office/drawing/2014/main" val="3398529767"/>
                  </a:ext>
                </a:extLst>
              </a:tr>
              <a:tr h="574807">
                <a:tc>
                  <a:txBody>
                    <a:bodyPr/>
                    <a:lstStyle/>
                    <a:p>
                      <a:pPr algn="l">
                        <a:spcAft>
                          <a:spcPts val="800"/>
                        </a:spcAft>
                      </a:pPr>
                      <a:r>
                        <a:rPr lang="en-US" sz="1500" dirty="0" err="1">
                          <a:solidFill>
                            <a:schemeClr val="tx1"/>
                          </a:solidFill>
                          <a:effectLst/>
                        </a:rPr>
                        <a:t>Chuẩn</a:t>
                      </a:r>
                      <a:r>
                        <a:rPr lang="en-US" sz="1500" dirty="0">
                          <a:solidFill>
                            <a:schemeClr val="tx1"/>
                          </a:solidFill>
                          <a:effectLst/>
                        </a:rPr>
                        <a:t> </a:t>
                      </a:r>
                      <a:r>
                        <a:rPr lang="en-US" sz="1500" dirty="0" err="1">
                          <a:solidFill>
                            <a:schemeClr val="tx1"/>
                          </a:solidFill>
                          <a:effectLst/>
                        </a:rPr>
                        <a:t>bị</a:t>
                      </a:r>
                      <a:r>
                        <a:rPr lang="en-US" sz="1500" dirty="0">
                          <a:solidFill>
                            <a:schemeClr val="tx1"/>
                          </a:solidFill>
                          <a:effectLst/>
                        </a:rPr>
                        <a:t> </a:t>
                      </a:r>
                      <a:r>
                        <a:rPr lang="en-US" sz="1500" dirty="0" err="1">
                          <a:solidFill>
                            <a:schemeClr val="tx1"/>
                          </a:solidFill>
                          <a:effectLst/>
                        </a:rPr>
                        <a:t>viết</a:t>
                      </a:r>
                      <a:r>
                        <a:rPr lang="en-US" sz="1500" dirty="0">
                          <a:solidFill>
                            <a:schemeClr val="tx1"/>
                          </a:solidFill>
                          <a:effectLst/>
                        </a:rPr>
                        <a:t> </a:t>
                      </a:r>
                      <a:endParaRPr lang="en-US" sz="1500" dirty="0">
                        <a:solidFill>
                          <a:schemeClr val="tx1"/>
                        </a:solidFill>
                        <a:effectLst/>
                        <a:latin typeface="Calibri"/>
                        <a:ea typeface="Times New Roman" panose="02020603050405020304" pitchFamily="18" charset="0"/>
                        <a:cs typeface="Times New Roman"/>
                      </a:endParaRPr>
                    </a:p>
                  </a:txBody>
                  <a:tcPr marT="0" marB="0">
                    <a:solidFill>
                      <a:schemeClr val="accent4">
                        <a:lumMod val="60000"/>
                        <a:lumOff val="40000"/>
                      </a:schemeClr>
                    </a:solidFill>
                  </a:tcPr>
                </a:tc>
                <a:tc>
                  <a:txBody>
                    <a:bodyPr/>
                    <a:lstStyle/>
                    <a:p>
                      <a:pPr marL="285750" indent="-285750" algn="just">
                        <a:spcAft>
                          <a:spcPts val="800"/>
                        </a:spcAft>
                        <a:buFontTx/>
                        <a:buChar char="-"/>
                      </a:pPr>
                      <a:r>
                        <a:rPr lang="en-US" sz="1500" dirty="0">
                          <a:effectLst/>
                        </a:rPr>
                        <a:t> </a:t>
                      </a:r>
                      <a:r>
                        <a:rPr lang="en-US" sz="1500" dirty="0" err="1">
                          <a:effectLst/>
                        </a:rPr>
                        <a:t>Xác</a:t>
                      </a:r>
                      <a:r>
                        <a:rPr lang="en-US" sz="1500" baseline="0" dirty="0">
                          <a:effectLst/>
                        </a:rPr>
                        <a:t> </a:t>
                      </a:r>
                      <a:r>
                        <a:rPr lang="en-US" sz="1500" baseline="0" dirty="0" err="1">
                          <a:effectLst/>
                        </a:rPr>
                        <a:t>định</a:t>
                      </a:r>
                      <a:r>
                        <a:rPr lang="en-US" sz="1500" baseline="0" dirty="0">
                          <a:effectLst/>
                        </a:rPr>
                        <a:t> </a:t>
                      </a:r>
                      <a:r>
                        <a:rPr lang="en-US" sz="1500" baseline="0" dirty="0" err="1">
                          <a:effectLst/>
                        </a:rPr>
                        <a:t>đề</a:t>
                      </a:r>
                      <a:r>
                        <a:rPr lang="en-US" sz="1500" baseline="0" dirty="0">
                          <a:effectLst/>
                        </a:rPr>
                        <a:t> </a:t>
                      </a:r>
                      <a:r>
                        <a:rPr lang="en-US" sz="1500" baseline="0" dirty="0" err="1">
                          <a:effectLst/>
                        </a:rPr>
                        <a:t>tài</a:t>
                      </a:r>
                      <a:r>
                        <a:rPr lang="en-US" sz="1500" baseline="0" dirty="0">
                          <a:effectLst/>
                        </a:rPr>
                        <a:t> </a:t>
                      </a:r>
                    </a:p>
                    <a:p>
                      <a:pPr marL="285750" indent="-285750" algn="just">
                        <a:spcAft>
                          <a:spcPts val="800"/>
                        </a:spcAft>
                        <a:buFontTx/>
                        <a:buChar char="-"/>
                      </a:pPr>
                      <a:r>
                        <a:rPr lang="en-US" sz="1500" baseline="0" dirty="0">
                          <a:effectLst/>
                        </a:rPr>
                        <a:t>Thu </a:t>
                      </a:r>
                      <a:r>
                        <a:rPr lang="en-US" sz="1500" baseline="0" dirty="0" err="1">
                          <a:effectLst/>
                        </a:rPr>
                        <a:t>thập</a:t>
                      </a:r>
                      <a:r>
                        <a:rPr lang="en-US" sz="1500" baseline="0" dirty="0">
                          <a:effectLst/>
                        </a:rPr>
                        <a:t> </a:t>
                      </a:r>
                      <a:r>
                        <a:rPr lang="en-US" sz="1500" baseline="0" dirty="0" err="1">
                          <a:effectLst/>
                        </a:rPr>
                        <a:t>thông</a:t>
                      </a:r>
                      <a:r>
                        <a:rPr lang="en-US" sz="1500" baseline="0" dirty="0">
                          <a:effectLst/>
                        </a:rPr>
                        <a:t> tin </a:t>
                      </a:r>
                      <a:endParaRPr lang="en-US" sz="1500" dirty="0">
                        <a:effectLst/>
                        <a:latin typeface="Calibri"/>
                        <a:ea typeface="Times New Roman" panose="02020603050405020304" pitchFamily="18" charset="0"/>
                        <a:cs typeface="Times New Roman"/>
                      </a:endParaRPr>
                    </a:p>
                  </a:txBody>
                  <a:tcPr marT="0" marB="0"/>
                </a:tc>
                <a:tc>
                  <a:txBody>
                    <a:bodyPr/>
                    <a:lstStyle/>
                    <a:p>
                      <a:pPr algn="just">
                        <a:spcAft>
                          <a:spcPts val="800"/>
                        </a:spcAft>
                      </a:pPr>
                      <a:r>
                        <a:rPr lang="en-US" sz="1500" dirty="0">
                          <a:effectLst/>
                        </a:rPr>
                        <a:t> - </a:t>
                      </a:r>
                      <a:r>
                        <a:rPr lang="en-US" sz="1500" dirty="0" err="1">
                          <a:effectLst/>
                        </a:rPr>
                        <a:t>Chú</a:t>
                      </a:r>
                      <a:r>
                        <a:rPr lang="en-US" sz="1500" baseline="0" dirty="0">
                          <a:effectLst/>
                        </a:rPr>
                        <a:t> ý </a:t>
                      </a:r>
                      <a:r>
                        <a:rPr lang="en-US" sz="1500" baseline="0" dirty="0" err="1">
                          <a:effectLst/>
                        </a:rPr>
                        <a:t>mục</a:t>
                      </a:r>
                      <a:r>
                        <a:rPr lang="en-US" sz="1500" baseline="0" dirty="0">
                          <a:effectLst/>
                        </a:rPr>
                        <a:t> </a:t>
                      </a:r>
                      <a:r>
                        <a:rPr lang="en-US" sz="1500" baseline="0" dirty="0" err="1">
                          <a:effectLst/>
                        </a:rPr>
                        <a:t>đích</a:t>
                      </a:r>
                      <a:r>
                        <a:rPr lang="en-US" sz="1500" baseline="0" dirty="0">
                          <a:effectLst/>
                        </a:rPr>
                        <a:t>, </a:t>
                      </a:r>
                      <a:r>
                        <a:rPr lang="en-US" sz="1500" baseline="0" dirty="0" err="1">
                          <a:effectLst/>
                        </a:rPr>
                        <a:t>đối</a:t>
                      </a:r>
                      <a:r>
                        <a:rPr lang="en-US" sz="1500" baseline="0" dirty="0">
                          <a:effectLst/>
                        </a:rPr>
                        <a:t> </a:t>
                      </a:r>
                      <a:r>
                        <a:rPr lang="en-US" sz="1500" baseline="0" dirty="0" err="1">
                          <a:effectLst/>
                        </a:rPr>
                        <a:t>tượng</a:t>
                      </a:r>
                      <a:r>
                        <a:rPr lang="en-US" sz="1500" baseline="0" dirty="0">
                          <a:effectLst/>
                        </a:rPr>
                        <a:t> </a:t>
                      </a:r>
                      <a:r>
                        <a:rPr lang="en-US" sz="1500" baseline="0" dirty="0" err="1">
                          <a:effectLst/>
                        </a:rPr>
                        <a:t>người</a:t>
                      </a:r>
                      <a:r>
                        <a:rPr lang="en-US" sz="1500" baseline="0" dirty="0">
                          <a:effectLst/>
                        </a:rPr>
                        <a:t> </a:t>
                      </a:r>
                      <a:r>
                        <a:rPr lang="en-US" sz="1500" baseline="0" dirty="0" err="1">
                          <a:effectLst/>
                        </a:rPr>
                        <a:t>đọc</a:t>
                      </a:r>
                      <a:r>
                        <a:rPr lang="en-US" sz="1500" baseline="0" dirty="0">
                          <a:effectLst/>
                        </a:rPr>
                        <a:t> </a:t>
                      </a:r>
                    </a:p>
                    <a:p>
                      <a:pPr algn="just">
                        <a:spcAft>
                          <a:spcPts val="800"/>
                        </a:spcAft>
                      </a:pPr>
                      <a:r>
                        <a:rPr lang="en-US" sz="1500" baseline="0" dirty="0">
                          <a:effectLst/>
                        </a:rPr>
                        <a:t>- Trình </a:t>
                      </a:r>
                      <a:r>
                        <a:rPr lang="en-US" sz="1500" baseline="0" dirty="0" err="1">
                          <a:effectLst/>
                        </a:rPr>
                        <a:t>bày</a:t>
                      </a:r>
                      <a:r>
                        <a:rPr lang="en-US" sz="1500" baseline="0" dirty="0">
                          <a:effectLst/>
                        </a:rPr>
                        <a:t> </a:t>
                      </a:r>
                      <a:r>
                        <a:rPr lang="en-US" sz="1500" baseline="0" dirty="0" err="1">
                          <a:effectLst/>
                        </a:rPr>
                        <a:t>tài</a:t>
                      </a:r>
                      <a:r>
                        <a:rPr lang="en-US" sz="1500" baseline="0" dirty="0">
                          <a:effectLst/>
                        </a:rPr>
                        <a:t> </a:t>
                      </a:r>
                      <a:r>
                        <a:rPr lang="en-US" sz="1500" baseline="0" dirty="0" err="1">
                          <a:effectLst/>
                        </a:rPr>
                        <a:t>liệu</a:t>
                      </a:r>
                      <a:r>
                        <a:rPr lang="en-US" sz="1500" baseline="0" dirty="0">
                          <a:effectLst/>
                        </a:rPr>
                        <a:t> </a:t>
                      </a:r>
                      <a:r>
                        <a:rPr lang="en-US" sz="1500" baseline="0" dirty="0" err="1">
                          <a:effectLst/>
                        </a:rPr>
                        <a:t>tham</a:t>
                      </a:r>
                      <a:r>
                        <a:rPr lang="en-US" sz="1500" baseline="0" dirty="0">
                          <a:effectLst/>
                        </a:rPr>
                        <a:t> </a:t>
                      </a:r>
                      <a:r>
                        <a:rPr lang="en-US" sz="1500" baseline="0" dirty="0" err="1">
                          <a:effectLst/>
                        </a:rPr>
                        <a:t>khảo</a:t>
                      </a:r>
                      <a:r>
                        <a:rPr lang="en-US" sz="1500" baseline="0" dirty="0">
                          <a:effectLst/>
                        </a:rPr>
                        <a:t> </a:t>
                      </a:r>
                      <a:r>
                        <a:rPr lang="en-US" sz="1500" baseline="0" dirty="0" err="1">
                          <a:effectLst/>
                        </a:rPr>
                        <a:t>đúng</a:t>
                      </a:r>
                      <a:r>
                        <a:rPr lang="en-US" sz="1500" baseline="0" dirty="0">
                          <a:effectLst/>
                        </a:rPr>
                        <a:t> </a:t>
                      </a:r>
                      <a:r>
                        <a:rPr lang="en-US" sz="1500" baseline="0" dirty="0" err="1">
                          <a:effectLst/>
                        </a:rPr>
                        <a:t>quy</a:t>
                      </a:r>
                      <a:r>
                        <a:rPr lang="en-US" sz="1500" baseline="0" dirty="0">
                          <a:effectLst/>
                        </a:rPr>
                        <a:t> </a:t>
                      </a:r>
                      <a:r>
                        <a:rPr lang="en-US" sz="1500" baseline="0" dirty="0" err="1">
                          <a:effectLst/>
                        </a:rPr>
                        <a:t>cách</a:t>
                      </a:r>
                      <a:r>
                        <a:rPr lang="en-US" sz="1500" baseline="0" dirty="0">
                          <a:effectLst/>
                        </a:rPr>
                        <a:t> </a:t>
                      </a:r>
                      <a:endParaRPr lang="en-US" sz="1500" dirty="0">
                        <a:effectLst/>
                        <a:latin typeface="Calibri"/>
                        <a:ea typeface="Times New Roman" panose="02020603050405020304" pitchFamily="18" charset="0"/>
                        <a:cs typeface="Times New Roman"/>
                      </a:endParaRPr>
                    </a:p>
                  </a:txBody>
                  <a:tcPr marT="0" marB="0"/>
                </a:tc>
                <a:extLst>
                  <a:ext uri="{0D108BD9-81ED-4DB2-BD59-A6C34878D82A}">
                    <a16:rowId xmlns:a16="http://schemas.microsoft.com/office/drawing/2014/main" val="1553634051"/>
                  </a:ext>
                </a:extLst>
              </a:tr>
              <a:tr h="1593782">
                <a:tc>
                  <a:txBody>
                    <a:bodyPr/>
                    <a:lstStyle/>
                    <a:p>
                      <a:pPr algn="l">
                        <a:spcAft>
                          <a:spcPts val="800"/>
                        </a:spcAft>
                      </a:pPr>
                      <a:r>
                        <a:rPr lang="en-US" sz="1500" dirty="0" err="1">
                          <a:solidFill>
                            <a:schemeClr val="tx1"/>
                          </a:solidFill>
                          <a:effectLst/>
                        </a:rPr>
                        <a:t>Xây</a:t>
                      </a:r>
                      <a:r>
                        <a:rPr lang="en-US" sz="1500" dirty="0">
                          <a:solidFill>
                            <a:schemeClr val="tx1"/>
                          </a:solidFill>
                          <a:effectLst/>
                        </a:rPr>
                        <a:t> </a:t>
                      </a:r>
                      <a:r>
                        <a:rPr lang="en-US" sz="1500" dirty="0" err="1">
                          <a:solidFill>
                            <a:schemeClr val="tx1"/>
                          </a:solidFill>
                          <a:effectLst/>
                        </a:rPr>
                        <a:t>dựng</a:t>
                      </a:r>
                      <a:r>
                        <a:rPr lang="en-US" sz="1500" dirty="0">
                          <a:solidFill>
                            <a:schemeClr val="tx1"/>
                          </a:solidFill>
                          <a:effectLst/>
                        </a:rPr>
                        <a:t> </a:t>
                      </a:r>
                      <a:r>
                        <a:rPr lang="en-US" sz="1500" dirty="0" err="1">
                          <a:solidFill>
                            <a:schemeClr val="tx1"/>
                          </a:solidFill>
                          <a:effectLst/>
                        </a:rPr>
                        <a:t>đề</a:t>
                      </a:r>
                      <a:r>
                        <a:rPr lang="en-US" sz="1500" dirty="0">
                          <a:solidFill>
                            <a:schemeClr val="tx1"/>
                          </a:solidFill>
                          <a:effectLst/>
                        </a:rPr>
                        <a:t> </a:t>
                      </a:r>
                      <a:r>
                        <a:rPr lang="en-US" sz="1500" dirty="0" err="1">
                          <a:solidFill>
                            <a:schemeClr val="tx1"/>
                          </a:solidFill>
                          <a:effectLst/>
                        </a:rPr>
                        <a:t>cương</a:t>
                      </a:r>
                      <a:endParaRPr lang="en-US" sz="1500" dirty="0">
                        <a:solidFill>
                          <a:schemeClr val="tx1"/>
                        </a:solidFill>
                        <a:effectLst/>
                        <a:latin typeface="Calibri"/>
                        <a:ea typeface="Times New Roman" panose="02020603050405020304" pitchFamily="18" charset="0"/>
                        <a:cs typeface="Times New Roman"/>
                      </a:endParaRPr>
                    </a:p>
                  </a:txBody>
                  <a:tcPr marT="0" marB="0">
                    <a:solidFill>
                      <a:schemeClr val="accent4">
                        <a:lumMod val="60000"/>
                        <a:lumOff val="40000"/>
                      </a:schemeClr>
                    </a:solidFill>
                  </a:tcPr>
                </a:tc>
                <a:tc>
                  <a:txBody>
                    <a:bodyPr/>
                    <a:lstStyle/>
                    <a:p>
                      <a:pPr marL="285750" indent="-285750" algn="just">
                        <a:spcAft>
                          <a:spcPts val="800"/>
                        </a:spcAft>
                        <a:buFontTx/>
                        <a:buChar char="-"/>
                      </a:pPr>
                      <a:r>
                        <a:rPr lang="en-US" sz="1500" baseline="0" dirty="0" err="1">
                          <a:effectLst/>
                        </a:rPr>
                        <a:t>Tìm</a:t>
                      </a:r>
                      <a:r>
                        <a:rPr lang="en-US" sz="1500" baseline="0" dirty="0">
                          <a:effectLst/>
                        </a:rPr>
                        <a:t> </a:t>
                      </a:r>
                      <a:r>
                        <a:rPr lang="en-US" sz="1500" baseline="0" dirty="0" err="1">
                          <a:effectLst/>
                        </a:rPr>
                        <a:t>luận</a:t>
                      </a:r>
                      <a:r>
                        <a:rPr lang="en-US" sz="1500" baseline="0" dirty="0">
                          <a:effectLst/>
                        </a:rPr>
                        <a:t> </a:t>
                      </a:r>
                      <a:r>
                        <a:rPr lang="en-US" sz="1500" baseline="0" dirty="0" err="1">
                          <a:effectLst/>
                        </a:rPr>
                        <a:t>điểm</a:t>
                      </a:r>
                      <a:r>
                        <a:rPr lang="en-US" sz="1500" baseline="0" dirty="0">
                          <a:effectLst/>
                        </a:rPr>
                        <a:t> </a:t>
                      </a:r>
                      <a:r>
                        <a:rPr lang="en-US" sz="1500" baseline="0" dirty="0" err="1">
                          <a:effectLst/>
                        </a:rPr>
                        <a:t>dựa</a:t>
                      </a:r>
                      <a:r>
                        <a:rPr lang="en-US" sz="1500" baseline="0" dirty="0">
                          <a:effectLst/>
                        </a:rPr>
                        <a:t> </a:t>
                      </a:r>
                      <a:r>
                        <a:rPr lang="en-US" sz="1500" baseline="0" dirty="0" err="1">
                          <a:effectLst/>
                        </a:rPr>
                        <a:t>vào</a:t>
                      </a:r>
                      <a:r>
                        <a:rPr lang="en-US" sz="1500" baseline="0" dirty="0">
                          <a:effectLst/>
                        </a:rPr>
                        <a:t> </a:t>
                      </a:r>
                      <a:r>
                        <a:rPr lang="en-US" sz="1500" baseline="0" dirty="0" err="1">
                          <a:effectLst/>
                        </a:rPr>
                        <a:t>kết</a:t>
                      </a:r>
                      <a:r>
                        <a:rPr lang="en-US" sz="1500" baseline="0" dirty="0">
                          <a:effectLst/>
                        </a:rPr>
                        <a:t> </a:t>
                      </a:r>
                      <a:r>
                        <a:rPr lang="en-US" sz="1500" baseline="0" dirty="0" err="1">
                          <a:effectLst/>
                        </a:rPr>
                        <a:t>quả</a:t>
                      </a:r>
                      <a:r>
                        <a:rPr lang="en-US" sz="1500" baseline="0" dirty="0">
                          <a:effectLst/>
                        </a:rPr>
                        <a:t> </a:t>
                      </a:r>
                      <a:r>
                        <a:rPr lang="en-US" sz="1500" baseline="0" dirty="0" err="1">
                          <a:effectLst/>
                        </a:rPr>
                        <a:t>nghiên</a:t>
                      </a:r>
                      <a:r>
                        <a:rPr lang="en-US" sz="1500" baseline="0" dirty="0">
                          <a:effectLst/>
                        </a:rPr>
                        <a:t> </a:t>
                      </a:r>
                      <a:r>
                        <a:rPr lang="en-US" sz="1500" baseline="0" dirty="0" err="1">
                          <a:effectLst/>
                        </a:rPr>
                        <a:t>cứu</a:t>
                      </a:r>
                      <a:r>
                        <a:rPr lang="en-US" sz="1500" baseline="0" dirty="0">
                          <a:effectLst/>
                        </a:rPr>
                        <a:t> </a:t>
                      </a:r>
                      <a:r>
                        <a:rPr lang="en-US" sz="1500" baseline="0" dirty="0" err="1">
                          <a:effectLst/>
                        </a:rPr>
                        <a:t>đã</a:t>
                      </a:r>
                      <a:r>
                        <a:rPr lang="en-US" sz="1500" baseline="0" dirty="0">
                          <a:effectLst/>
                        </a:rPr>
                        <a:t> </a:t>
                      </a:r>
                      <a:r>
                        <a:rPr lang="en-US" sz="1500" baseline="0" dirty="0" err="1">
                          <a:effectLst/>
                        </a:rPr>
                        <a:t>thu</a:t>
                      </a:r>
                      <a:r>
                        <a:rPr lang="en-US" sz="1500" baseline="0" dirty="0">
                          <a:effectLst/>
                        </a:rPr>
                        <a:t> </a:t>
                      </a:r>
                      <a:r>
                        <a:rPr lang="en-US" sz="1500" baseline="0" dirty="0" err="1">
                          <a:effectLst/>
                        </a:rPr>
                        <a:t>nhận</a:t>
                      </a:r>
                      <a:endParaRPr lang="en-US" sz="1500" baseline="0" dirty="0">
                        <a:effectLst/>
                      </a:endParaRPr>
                    </a:p>
                    <a:p>
                      <a:pPr marL="285750" indent="-285750" algn="just">
                        <a:spcAft>
                          <a:spcPts val="800"/>
                        </a:spcAft>
                        <a:buFontTx/>
                        <a:buChar char="-"/>
                      </a:pPr>
                      <a:r>
                        <a:rPr lang="en-US" sz="1500" baseline="0" dirty="0" err="1">
                          <a:effectLst/>
                        </a:rPr>
                        <a:t>Sắp</a:t>
                      </a:r>
                      <a:r>
                        <a:rPr lang="en-US" sz="1500" baseline="0" dirty="0">
                          <a:effectLst/>
                        </a:rPr>
                        <a:t> </a:t>
                      </a:r>
                      <a:r>
                        <a:rPr lang="en-US" sz="1500" baseline="0" dirty="0" err="1">
                          <a:effectLst/>
                        </a:rPr>
                        <a:t>xếp</a:t>
                      </a:r>
                      <a:r>
                        <a:rPr lang="en-US" sz="1500" baseline="0" dirty="0">
                          <a:effectLst/>
                        </a:rPr>
                        <a:t> </a:t>
                      </a:r>
                      <a:r>
                        <a:rPr lang="en-US" sz="1500" baseline="0" dirty="0" err="1">
                          <a:effectLst/>
                        </a:rPr>
                        <a:t>các</a:t>
                      </a:r>
                      <a:r>
                        <a:rPr lang="en-US" sz="1500" baseline="0" dirty="0">
                          <a:effectLst/>
                        </a:rPr>
                        <a:t> ý </a:t>
                      </a:r>
                      <a:r>
                        <a:rPr lang="en-US" sz="1500" baseline="0" dirty="0" err="1">
                          <a:effectLst/>
                        </a:rPr>
                        <a:t>theo</a:t>
                      </a:r>
                      <a:r>
                        <a:rPr lang="en-US" sz="1500" baseline="0" dirty="0">
                          <a:effectLst/>
                        </a:rPr>
                        <a:t> </a:t>
                      </a:r>
                      <a:r>
                        <a:rPr lang="en-US" sz="1500" baseline="0" dirty="0" err="1">
                          <a:effectLst/>
                        </a:rPr>
                        <a:t>trình</a:t>
                      </a:r>
                      <a:r>
                        <a:rPr lang="en-US" sz="1500" baseline="0" dirty="0">
                          <a:effectLst/>
                        </a:rPr>
                        <a:t> </a:t>
                      </a:r>
                      <a:r>
                        <a:rPr lang="en-US" sz="1500" baseline="0" dirty="0" err="1">
                          <a:effectLst/>
                        </a:rPr>
                        <a:t>tự</a:t>
                      </a:r>
                      <a:r>
                        <a:rPr lang="en-US" sz="1500" baseline="0" dirty="0">
                          <a:effectLst/>
                        </a:rPr>
                        <a:t> </a:t>
                      </a:r>
                      <a:r>
                        <a:rPr lang="en-US" sz="1500" baseline="0" dirty="0" err="1">
                          <a:effectLst/>
                        </a:rPr>
                        <a:t>hợp</a:t>
                      </a:r>
                      <a:r>
                        <a:rPr lang="en-US" sz="1500" baseline="0" dirty="0">
                          <a:effectLst/>
                        </a:rPr>
                        <a:t> </a:t>
                      </a:r>
                      <a:r>
                        <a:rPr lang="en-US" sz="1500" baseline="0" dirty="0" err="1">
                          <a:effectLst/>
                        </a:rPr>
                        <a:t>lý</a:t>
                      </a:r>
                      <a:r>
                        <a:rPr lang="en-US" sz="1500" baseline="0" dirty="0">
                          <a:effectLst/>
                        </a:rPr>
                        <a:t> , </a:t>
                      </a:r>
                      <a:r>
                        <a:rPr lang="en-US" sz="1500" baseline="0" dirty="0" err="1">
                          <a:effectLst/>
                        </a:rPr>
                        <a:t>lập</a:t>
                      </a:r>
                      <a:r>
                        <a:rPr lang="en-US" sz="1500" baseline="0" dirty="0">
                          <a:effectLst/>
                        </a:rPr>
                        <a:t> </a:t>
                      </a:r>
                      <a:r>
                        <a:rPr lang="en-US" sz="1500" baseline="0" dirty="0" err="1">
                          <a:effectLst/>
                        </a:rPr>
                        <a:t>dàn</a:t>
                      </a:r>
                      <a:r>
                        <a:rPr lang="en-US" sz="1500" baseline="0" dirty="0">
                          <a:effectLst/>
                        </a:rPr>
                        <a:t> ý </a:t>
                      </a:r>
                      <a:endParaRPr lang="en-US" sz="1500" dirty="0">
                        <a:effectLst/>
                        <a:latin typeface="Calibri"/>
                        <a:ea typeface="Times New Roman" panose="02020603050405020304" pitchFamily="18" charset="0"/>
                        <a:cs typeface="Times New Roman"/>
                      </a:endParaRPr>
                    </a:p>
                  </a:txBody>
                  <a:tcPr marT="0" marB="0"/>
                </a:tc>
                <a:tc>
                  <a:txBody>
                    <a:bodyPr/>
                    <a:lstStyle/>
                    <a:p>
                      <a:pPr marL="285750" indent="-285750" algn="just">
                        <a:spcAft>
                          <a:spcPts val="800"/>
                        </a:spcAft>
                        <a:buFontTx/>
                        <a:buChar char="-"/>
                      </a:pPr>
                      <a:r>
                        <a:rPr lang="en-US" sz="1500" dirty="0" err="1">
                          <a:effectLst/>
                        </a:rPr>
                        <a:t>Dàn</a:t>
                      </a:r>
                      <a:r>
                        <a:rPr lang="en-US" sz="1500" baseline="0" dirty="0">
                          <a:effectLst/>
                        </a:rPr>
                        <a:t> ý: </a:t>
                      </a:r>
                      <a:r>
                        <a:rPr lang="en-US" sz="1500" baseline="0" dirty="0" err="1">
                          <a:effectLst/>
                        </a:rPr>
                        <a:t>nhan</a:t>
                      </a:r>
                      <a:r>
                        <a:rPr lang="en-US" sz="1500" baseline="0" dirty="0">
                          <a:effectLst/>
                        </a:rPr>
                        <a:t> </a:t>
                      </a:r>
                      <a:r>
                        <a:rPr lang="en-US" sz="1500" baseline="0" dirty="0" err="1">
                          <a:effectLst/>
                        </a:rPr>
                        <a:t>đề</a:t>
                      </a:r>
                      <a:r>
                        <a:rPr lang="en-US" sz="1500" baseline="0" dirty="0">
                          <a:effectLst/>
                        </a:rPr>
                        <a:t>, </a:t>
                      </a:r>
                      <a:r>
                        <a:rPr lang="en-US" sz="1500" baseline="0" dirty="0" err="1">
                          <a:effectLst/>
                        </a:rPr>
                        <a:t>đặt</a:t>
                      </a:r>
                      <a:r>
                        <a:rPr lang="en-US" sz="1500" baseline="0" dirty="0">
                          <a:effectLst/>
                        </a:rPr>
                        <a:t> </a:t>
                      </a:r>
                      <a:r>
                        <a:rPr lang="en-US" sz="1500" baseline="0" dirty="0" err="1">
                          <a:effectLst/>
                        </a:rPr>
                        <a:t>vấn</a:t>
                      </a:r>
                      <a:r>
                        <a:rPr lang="en-US" sz="1500" baseline="0" dirty="0">
                          <a:effectLst/>
                        </a:rPr>
                        <a:t> </a:t>
                      </a:r>
                      <a:r>
                        <a:rPr lang="en-US" sz="1500" baseline="0" dirty="0" err="1">
                          <a:effectLst/>
                        </a:rPr>
                        <a:t>đề</a:t>
                      </a:r>
                      <a:r>
                        <a:rPr lang="en-US" sz="1500" baseline="0" dirty="0">
                          <a:effectLst/>
                        </a:rPr>
                        <a:t>, </a:t>
                      </a:r>
                      <a:r>
                        <a:rPr lang="en-US" sz="1500" baseline="0" dirty="0" err="1">
                          <a:effectLst/>
                        </a:rPr>
                        <a:t>giải</a:t>
                      </a:r>
                      <a:r>
                        <a:rPr lang="en-US" sz="1500" baseline="0" dirty="0">
                          <a:effectLst/>
                        </a:rPr>
                        <a:t> </a:t>
                      </a:r>
                      <a:r>
                        <a:rPr lang="en-US" sz="1500" baseline="0" dirty="0" err="1">
                          <a:effectLst/>
                        </a:rPr>
                        <a:t>quyết</a:t>
                      </a:r>
                      <a:r>
                        <a:rPr lang="en-US" sz="1500" baseline="0" dirty="0">
                          <a:effectLst/>
                        </a:rPr>
                        <a:t> </a:t>
                      </a:r>
                      <a:r>
                        <a:rPr lang="en-US" sz="1500" baseline="0" dirty="0" err="1">
                          <a:effectLst/>
                        </a:rPr>
                        <a:t>vấn</a:t>
                      </a:r>
                      <a:r>
                        <a:rPr lang="en-US" sz="1500" baseline="0" dirty="0">
                          <a:effectLst/>
                        </a:rPr>
                        <a:t> </a:t>
                      </a:r>
                      <a:r>
                        <a:rPr lang="en-US" sz="1500" baseline="0" dirty="0" err="1">
                          <a:effectLst/>
                        </a:rPr>
                        <a:t>đề</a:t>
                      </a:r>
                      <a:r>
                        <a:rPr lang="en-US" sz="1500" baseline="0" dirty="0">
                          <a:effectLst/>
                        </a:rPr>
                        <a:t> </a:t>
                      </a:r>
                    </a:p>
                    <a:p>
                      <a:pPr marL="0" indent="0" algn="just">
                        <a:spcAft>
                          <a:spcPts val="800"/>
                        </a:spcAft>
                        <a:buFontTx/>
                        <a:buNone/>
                      </a:pPr>
                      <a:r>
                        <a:rPr lang="en-US" sz="1500" baseline="0" dirty="0">
                          <a:effectLst/>
                        </a:rPr>
                        <a:t>(</a:t>
                      </a:r>
                      <a:r>
                        <a:rPr lang="en-US" sz="1500" baseline="0" dirty="0" err="1">
                          <a:effectLst/>
                        </a:rPr>
                        <a:t>trình</a:t>
                      </a:r>
                      <a:r>
                        <a:rPr lang="en-US" sz="1500" baseline="0" dirty="0">
                          <a:effectLst/>
                        </a:rPr>
                        <a:t> </a:t>
                      </a:r>
                      <a:r>
                        <a:rPr lang="en-US" sz="1500" baseline="0" dirty="0" err="1">
                          <a:effectLst/>
                        </a:rPr>
                        <a:t>bày</a:t>
                      </a:r>
                      <a:r>
                        <a:rPr lang="en-US" sz="1500" baseline="0" dirty="0">
                          <a:effectLst/>
                        </a:rPr>
                        <a:t> </a:t>
                      </a:r>
                      <a:r>
                        <a:rPr lang="en-US" sz="1500" baseline="0" dirty="0" err="1">
                          <a:effectLst/>
                        </a:rPr>
                        <a:t>lần</a:t>
                      </a:r>
                      <a:r>
                        <a:rPr lang="en-US" sz="1500" baseline="0" dirty="0">
                          <a:effectLst/>
                        </a:rPr>
                        <a:t> </a:t>
                      </a:r>
                      <a:r>
                        <a:rPr lang="en-US" sz="1500" baseline="0" dirty="0" err="1">
                          <a:effectLst/>
                        </a:rPr>
                        <a:t>lượt</a:t>
                      </a:r>
                      <a:r>
                        <a:rPr lang="en-US" sz="1500" baseline="0" dirty="0">
                          <a:effectLst/>
                        </a:rPr>
                        <a:t> </a:t>
                      </a:r>
                      <a:r>
                        <a:rPr lang="en-US" sz="1500" baseline="0" dirty="0" err="1">
                          <a:effectLst/>
                        </a:rPr>
                        <a:t>các</a:t>
                      </a:r>
                      <a:r>
                        <a:rPr lang="en-US" sz="1500" baseline="0" dirty="0">
                          <a:effectLst/>
                        </a:rPr>
                        <a:t> </a:t>
                      </a:r>
                      <a:r>
                        <a:rPr lang="en-US" sz="1500" baseline="0" dirty="0" err="1">
                          <a:effectLst/>
                        </a:rPr>
                        <a:t>luận</a:t>
                      </a:r>
                      <a:r>
                        <a:rPr lang="en-US" sz="1500" baseline="0" dirty="0">
                          <a:effectLst/>
                        </a:rPr>
                        <a:t> </a:t>
                      </a:r>
                      <a:r>
                        <a:rPr lang="en-US" sz="1500" baseline="0" dirty="0" err="1">
                          <a:effectLst/>
                        </a:rPr>
                        <a:t>điểm</a:t>
                      </a:r>
                      <a:r>
                        <a:rPr lang="en-US" sz="1500" baseline="0" dirty="0">
                          <a:effectLst/>
                        </a:rPr>
                        <a:t>), </a:t>
                      </a:r>
                      <a:r>
                        <a:rPr lang="en-US" sz="1500" baseline="0" dirty="0" err="1">
                          <a:effectLst/>
                        </a:rPr>
                        <a:t>kết</a:t>
                      </a:r>
                      <a:r>
                        <a:rPr lang="en-US" sz="1500" baseline="0" dirty="0">
                          <a:effectLst/>
                        </a:rPr>
                        <a:t> </a:t>
                      </a:r>
                      <a:r>
                        <a:rPr lang="en-US" sz="1500" baseline="0" dirty="0" err="1">
                          <a:effectLst/>
                        </a:rPr>
                        <a:t>luận</a:t>
                      </a:r>
                      <a:r>
                        <a:rPr lang="en-US" sz="1500" baseline="0" dirty="0">
                          <a:effectLst/>
                        </a:rPr>
                        <a:t>, </a:t>
                      </a:r>
                    </a:p>
                    <a:p>
                      <a:pPr marL="0" indent="0" algn="just">
                        <a:spcAft>
                          <a:spcPts val="800"/>
                        </a:spcAft>
                        <a:buFontTx/>
                        <a:buNone/>
                      </a:pPr>
                      <a:r>
                        <a:rPr lang="en-US" sz="1500" baseline="0" dirty="0" err="1">
                          <a:effectLst/>
                        </a:rPr>
                        <a:t>tài</a:t>
                      </a:r>
                      <a:r>
                        <a:rPr lang="en-US" sz="1500" baseline="0" dirty="0">
                          <a:effectLst/>
                        </a:rPr>
                        <a:t> </a:t>
                      </a:r>
                      <a:r>
                        <a:rPr lang="en-US" sz="1500" baseline="0" dirty="0" err="1">
                          <a:effectLst/>
                        </a:rPr>
                        <a:t>liệu</a:t>
                      </a:r>
                      <a:r>
                        <a:rPr lang="en-US" sz="1500" baseline="0" dirty="0">
                          <a:effectLst/>
                        </a:rPr>
                        <a:t> </a:t>
                      </a:r>
                      <a:r>
                        <a:rPr lang="en-US" sz="1500" baseline="0" dirty="0" err="1">
                          <a:effectLst/>
                        </a:rPr>
                        <a:t>tham</a:t>
                      </a:r>
                      <a:r>
                        <a:rPr lang="en-US" sz="1500" baseline="0" dirty="0">
                          <a:effectLst/>
                        </a:rPr>
                        <a:t> </a:t>
                      </a:r>
                      <a:r>
                        <a:rPr lang="en-US" sz="1500" baseline="0" dirty="0" err="1">
                          <a:effectLst/>
                        </a:rPr>
                        <a:t>khảo</a:t>
                      </a:r>
                      <a:r>
                        <a:rPr lang="en-US" sz="1500" baseline="0" dirty="0">
                          <a:effectLst/>
                        </a:rPr>
                        <a:t>. </a:t>
                      </a:r>
                    </a:p>
                    <a:p>
                      <a:pPr marL="285750" indent="-285750" algn="just">
                        <a:spcAft>
                          <a:spcPts val="800"/>
                        </a:spcAft>
                        <a:buFontTx/>
                        <a:buChar char="-"/>
                      </a:pPr>
                      <a:r>
                        <a:rPr lang="en-US" sz="1500" baseline="0" dirty="0" err="1">
                          <a:effectLst/>
                        </a:rPr>
                        <a:t>Luận</a:t>
                      </a:r>
                      <a:r>
                        <a:rPr lang="en-US" sz="1500" baseline="0" dirty="0">
                          <a:effectLst/>
                        </a:rPr>
                        <a:t> </a:t>
                      </a:r>
                      <a:r>
                        <a:rPr lang="en-US" sz="1500" baseline="0" dirty="0" err="1">
                          <a:effectLst/>
                        </a:rPr>
                        <a:t>điểm</a:t>
                      </a:r>
                      <a:r>
                        <a:rPr lang="en-US" sz="1500" baseline="0" dirty="0">
                          <a:effectLst/>
                        </a:rPr>
                        <a:t> </a:t>
                      </a:r>
                      <a:r>
                        <a:rPr lang="en-US" sz="1500" baseline="0" dirty="0" err="1">
                          <a:effectLst/>
                        </a:rPr>
                        <a:t>phải</a:t>
                      </a:r>
                      <a:r>
                        <a:rPr lang="en-US" sz="1500" baseline="0" dirty="0">
                          <a:effectLst/>
                        </a:rPr>
                        <a:t> </a:t>
                      </a:r>
                      <a:r>
                        <a:rPr lang="en-US" sz="1500" baseline="0" dirty="0" err="1">
                          <a:effectLst/>
                        </a:rPr>
                        <a:t>đảm</a:t>
                      </a:r>
                      <a:r>
                        <a:rPr lang="en-US" sz="1500" baseline="0" dirty="0">
                          <a:effectLst/>
                        </a:rPr>
                        <a:t> </a:t>
                      </a:r>
                      <a:r>
                        <a:rPr lang="en-US" sz="1500" baseline="0" dirty="0" err="1">
                          <a:effectLst/>
                        </a:rPr>
                        <a:t>bảo</a:t>
                      </a:r>
                      <a:r>
                        <a:rPr lang="en-US" sz="1500" baseline="0" dirty="0">
                          <a:effectLst/>
                        </a:rPr>
                        <a:t> </a:t>
                      </a:r>
                      <a:r>
                        <a:rPr lang="en-US" sz="1500" baseline="0" dirty="0" err="1">
                          <a:effectLst/>
                        </a:rPr>
                        <a:t>tính</a:t>
                      </a:r>
                      <a:r>
                        <a:rPr lang="en-US" sz="1500" baseline="0" dirty="0">
                          <a:effectLst/>
                        </a:rPr>
                        <a:t> logic, </a:t>
                      </a:r>
                      <a:r>
                        <a:rPr lang="en-US" sz="1500" baseline="0" dirty="0" err="1">
                          <a:effectLst/>
                        </a:rPr>
                        <a:t>liên</a:t>
                      </a:r>
                      <a:r>
                        <a:rPr lang="en-US" sz="1500" baseline="0" dirty="0">
                          <a:effectLst/>
                        </a:rPr>
                        <a:t> </a:t>
                      </a:r>
                      <a:r>
                        <a:rPr lang="en-US" sz="1500" baseline="0" dirty="0" err="1">
                          <a:effectLst/>
                        </a:rPr>
                        <a:t>kết</a:t>
                      </a:r>
                      <a:r>
                        <a:rPr lang="en-US" sz="1500" baseline="0" dirty="0">
                          <a:effectLst/>
                        </a:rPr>
                        <a:t> </a:t>
                      </a:r>
                    </a:p>
                    <a:p>
                      <a:pPr marL="0" indent="0" algn="just">
                        <a:spcAft>
                          <a:spcPts val="800"/>
                        </a:spcAft>
                        <a:buFontTx/>
                        <a:buNone/>
                      </a:pPr>
                      <a:r>
                        <a:rPr lang="en-US" sz="1500" baseline="0" dirty="0" err="1">
                          <a:effectLst/>
                        </a:rPr>
                        <a:t>với</a:t>
                      </a:r>
                      <a:r>
                        <a:rPr lang="en-US" sz="1500" baseline="0" dirty="0">
                          <a:effectLst/>
                        </a:rPr>
                        <a:t> </a:t>
                      </a:r>
                      <a:r>
                        <a:rPr lang="en-US" sz="1500" baseline="0" dirty="0" err="1">
                          <a:effectLst/>
                        </a:rPr>
                        <a:t>các</a:t>
                      </a:r>
                      <a:r>
                        <a:rPr lang="en-US" sz="1500" baseline="0" dirty="0">
                          <a:effectLst/>
                        </a:rPr>
                        <a:t> </a:t>
                      </a:r>
                      <a:r>
                        <a:rPr lang="en-US" sz="1500" baseline="0" dirty="0" err="1">
                          <a:effectLst/>
                        </a:rPr>
                        <a:t>luận</a:t>
                      </a:r>
                      <a:r>
                        <a:rPr lang="en-US" sz="1500" baseline="0" dirty="0">
                          <a:effectLst/>
                        </a:rPr>
                        <a:t> </a:t>
                      </a:r>
                      <a:r>
                        <a:rPr lang="en-US" sz="1500" baseline="0" dirty="0" err="1">
                          <a:effectLst/>
                        </a:rPr>
                        <a:t>điểm</a:t>
                      </a:r>
                      <a:r>
                        <a:rPr lang="en-US" sz="1500" baseline="0" dirty="0">
                          <a:effectLst/>
                        </a:rPr>
                        <a:t> </a:t>
                      </a:r>
                      <a:r>
                        <a:rPr lang="en-US" sz="1500" baseline="0" dirty="0" err="1">
                          <a:effectLst/>
                        </a:rPr>
                        <a:t>khác</a:t>
                      </a:r>
                      <a:r>
                        <a:rPr lang="en-US" sz="1500" baseline="0" dirty="0">
                          <a:effectLst/>
                        </a:rPr>
                        <a:t>. </a:t>
                      </a:r>
                      <a:endParaRPr lang="en-US" sz="1500" dirty="0">
                        <a:effectLst/>
                        <a:latin typeface="Calibri"/>
                        <a:ea typeface="Times New Roman" panose="02020603050405020304" pitchFamily="18" charset="0"/>
                        <a:cs typeface="Times New Roman"/>
                      </a:endParaRPr>
                    </a:p>
                  </a:txBody>
                  <a:tcPr marT="0" marB="0"/>
                </a:tc>
                <a:extLst>
                  <a:ext uri="{0D108BD9-81ED-4DB2-BD59-A6C34878D82A}">
                    <a16:rowId xmlns:a16="http://schemas.microsoft.com/office/drawing/2014/main" val="872164440"/>
                  </a:ext>
                </a:extLst>
              </a:tr>
              <a:tr h="1593782">
                <a:tc>
                  <a:txBody>
                    <a:bodyPr/>
                    <a:lstStyle/>
                    <a:p>
                      <a:pPr algn="l">
                        <a:spcAft>
                          <a:spcPts val="800"/>
                        </a:spcAft>
                      </a:pPr>
                      <a:r>
                        <a:rPr lang="en-US" sz="1500" dirty="0" err="1">
                          <a:solidFill>
                            <a:schemeClr val="tx1"/>
                          </a:solidFill>
                          <a:effectLst/>
                        </a:rPr>
                        <a:t>Viết</a:t>
                      </a:r>
                      <a:r>
                        <a:rPr lang="en-US" sz="1500" dirty="0">
                          <a:solidFill>
                            <a:schemeClr val="tx1"/>
                          </a:solidFill>
                          <a:effectLst/>
                        </a:rPr>
                        <a:t> </a:t>
                      </a:r>
                      <a:endParaRPr lang="en-US" sz="1500" dirty="0">
                        <a:solidFill>
                          <a:schemeClr val="tx1"/>
                        </a:solidFill>
                        <a:effectLst/>
                        <a:latin typeface="Calibri"/>
                        <a:ea typeface="Times New Roman" panose="02020603050405020304" pitchFamily="18" charset="0"/>
                        <a:cs typeface="Times New Roman"/>
                      </a:endParaRPr>
                    </a:p>
                  </a:txBody>
                  <a:tcPr marT="0" marB="0">
                    <a:solidFill>
                      <a:schemeClr val="accent4">
                        <a:lumMod val="60000"/>
                        <a:lumOff val="40000"/>
                      </a:schemeClr>
                    </a:solidFill>
                  </a:tcPr>
                </a:tc>
                <a:tc>
                  <a:txBody>
                    <a:bodyPr/>
                    <a:lstStyle/>
                    <a:p>
                      <a:pPr algn="just">
                        <a:spcAft>
                          <a:spcPts val="800"/>
                        </a:spcAft>
                      </a:pPr>
                      <a:r>
                        <a:rPr lang="en-US" sz="1500" dirty="0">
                          <a:effectLst/>
                        </a:rPr>
                        <a:t> </a:t>
                      </a:r>
                      <a:r>
                        <a:rPr lang="en-US" sz="1500" dirty="0" err="1">
                          <a:effectLst/>
                        </a:rPr>
                        <a:t>Viết</a:t>
                      </a:r>
                      <a:r>
                        <a:rPr lang="en-US" sz="1500" baseline="0" dirty="0">
                          <a:effectLst/>
                        </a:rPr>
                        <a:t> </a:t>
                      </a:r>
                      <a:r>
                        <a:rPr lang="en-US" sz="1500" baseline="0" dirty="0" err="1">
                          <a:effectLst/>
                        </a:rPr>
                        <a:t>bài</a:t>
                      </a:r>
                      <a:r>
                        <a:rPr lang="en-US" sz="1500" baseline="0" dirty="0">
                          <a:effectLst/>
                        </a:rPr>
                        <a:t> </a:t>
                      </a:r>
                      <a:r>
                        <a:rPr lang="en-US" sz="1500" baseline="0" dirty="0" err="1">
                          <a:effectLst/>
                        </a:rPr>
                        <a:t>báo</a:t>
                      </a:r>
                      <a:r>
                        <a:rPr lang="en-US" sz="1500" baseline="0" dirty="0">
                          <a:effectLst/>
                        </a:rPr>
                        <a:t> </a:t>
                      </a:r>
                      <a:r>
                        <a:rPr lang="en-US" sz="1500" baseline="0" dirty="0" err="1">
                          <a:effectLst/>
                        </a:rPr>
                        <a:t>cáo</a:t>
                      </a:r>
                      <a:r>
                        <a:rPr lang="en-US" sz="1500" baseline="0" dirty="0">
                          <a:effectLst/>
                        </a:rPr>
                        <a:t> </a:t>
                      </a:r>
                      <a:r>
                        <a:rPr lang="en-US" sz="1500" baseline="0" dirty="0" err="1">
                          <a:effectLst/>
                        </a:rPr>
                        <a:t>nghiên</a:t>
                      </a:r>
                      <a:r>
                        <a:rPr lang="en-US" sz="1500" baseline="0" dirty="0">
                          <a:effectLst/>
                        </a:rPr>
                        <a:t> </a:t>
                      </a:r>
                      <a:r>
                        <a:rPr lang="en-US" sz="1500" baseline="0" dirty="0" err="1">
                          <a:effectLst/>
                        </a:rPr>
                        <a:t>cứu</a:t>
                      </a:r>
                      <a:r>
                        <a:rPr lang="en-US" sz="1500" baseline="0" dirty="0">
                          <a:effectLst/>
                        </a:rPr>
                        <a:t> </a:t>
                      </a:r>
                      <a:r>
                        <a:rPr lang="en-US" sz="1500" baseline="0" dirty="0" err="1">
                          <a:effectLst/>
                        </a:rPr>
                        <a:t>hoàn</a:t>
                      </a:r>
                      <a:r>
                        <a:rPr lang="en-US" sz="1500" baseline="0" dirty="0">
                          <a:effectLst/>
                        </a:rPr>
                        <a:t> </a:t>
                      </a:r>
                      <a:r>
                        <a:rPr lang="en-US" sz="1500" baseline="0" dirty="0" err="1">
                          <a:effectLst/>
                        </a:rPr>
                        <a:t>chỉnh</a:t>
                      </a:r>
                      <a:r>
                        <a:rPr lang="en-US" sz="1500" baseline="0" dirty="0">
                          <a:effectLst/>
                        </a:rPr>
                        <a:t> </a:t>
                      </a:r>
                      <a:endParaRPr lang="en-US" sz="1500" dirty="0">
                        <a:effectLst/>
                        <a:latin typeface="Calibri"/>
                        <a:ea typeface="Times New Roman" panose="02020603050405020304" pitchFamily="18" charset="0"/>
                        <a:cs typeface="Times New Roman"/>
                      </a:endParaRPr>
                    </a:p>
                  </a:txBody>
                  <a:tcPr marT="0" marB="0"/>
                </a:tc>
                <a:tc>
                  <a:txBody>
                    <a:bodyPr/>
                    <a:lstStyle/>
                    <a:p>
                      <a:pPr marL="285750" indent="-285750" algn="just">
                        <a:spcAft>
                          <a:spcPts val="800"/>
                        </a:spcAft>
                        <a:buFontTx/>
                        <a:buChar char="-"/>
                      </a:pPr>
                      <a:r>
                        <a:rPr lang="en-US" sz="1500" dirty="0" err="1">
                          <a:effectLst/>
                        </a:rPr>
                        <a:t>Ngôn</a:t>
                      </a:r>
                      <a:r>
                        <a:rPr lang="en-US" sz="1500" baseline="0" dirty="0">
                          <a:effectLst/>
                        </a:rPr>
                        <a:t> </a:t>
                      </a:r>
                      <a:r>
                        <a:rPr lang="en-US" sz="1500" baseline="0" dirty="0" err="1">
                          <a:effectLst/>
                        </a:rPr>
                        <a:t>ngữ</a:t>
                      </a:r>
                      <a:r>
                        <a:rPr lang="en-US" sz="1500" baseline="0" dirty="0">
                          <a:effectLst/>
                        </a:rPr>
                        <a:t> </a:t>
                      </a:r>
                      <a:r>
                        <a:rPr lang="en-US" sz="1500" baseline="0" dirty="0" err="1">
                          <a:effectLst/>
                        </a:rPr>
                        <a:t>cần</a:t>
                      </a:r>
                      <a:r>
                        <a:rPr lang="en-US" sz="1500" baseline="0" dirty="0">
                          <a:effectLst/>
                        </a:rPr>
                        <a:t> </a:t>
                      </a:r>
                      <a:r>
                        <a:rPr lang="en-US" sz="1500" baseline="0" dirty="0" err="1">
                          <a:effectLst/>
                        </a:rPr>
                        <a:t>khách</a:t>
                      </a:r>
                      <a:r>
                        <a:rPr lang="en-US" sz="1500" baseline="0" dirty="0">
                          <a:effectLst/>
                        </a:rPr>
                        <a:t> </a:t>
                      </a:r>
                      <a:r>
                        <a:rPr lang="en-US" sz="1500" baseline="0" dirty="0" err="1">
                          <a:effectLst/>
                        </a:rPr>
                        <a:t>quan</a:t>
                      </a:r>
                      <a:r>
                        <a:rPr lang="en-US" sz="1500" baseline="0" dirty="0">
                          <a:effectLst/>
                        </a:rPr>
                        <a:t>, khoa </a:t>
                      </a:r>
                      <a:r>
                        <a:rPr lang="en-US" sz="1500" baseline="0" dirty="0" err="1">
                          <a:effectLst/>
                        </a:rPr>
                        <a:t>học</a:t>
                      </a:r>
                      <a:endParaRPr lang="en-US" sz="1500" baseline="0" dirty="0">
                        <a:effectLst/>
                      </a:endParaRPr>
                    </a:p>
                    <a:p>
                      <a:pPr marL="285750" indent="-285750" algn="just">
                        <a:spcAft>
                          <a:spcPts val="800"/>
                        </a:spcAft>
                        <a:buFontTx/>
                        <a:buChar char="-"/>
                      </a:pPr>
                      <a:r>
                        <a:rPr lang="en-US" sz="1500" baseline="0" dirty="0">
                          <a:effectLst/>
                        </a:rPr>
                        <a:t>Nhan </a:t>
                      </a:r>
                      <a:r>
                        <a:rPr lang="en-US" sz="1500" baseline="0" dirty="0" err="1">
                          <a:effectLst/>
                        </a:rPr>
                        <a:t>đề</a:t>
                      </a:r>
                      <a:r>
                        <a:rPr lang="en-US" sz="1500" baseline="0" dirty="0">
                          <a:effectLst/>
                        </a:rPr>
                        <a:t> </a:t>
                      </a:r>
                      <a:r>
                        <a:rPr lang="en-US" sz="1500" baseline="0" dirty="0" err="1">
                          <a:effectLst/>
                        </a:rPr>
                        <a:t>ngắn</a:t>
                      </a:r>
                      <a:r>
                        <a:rPr lang="en-US" sz="1500" baseline="0" dirty="0">
                          <a:effectLst/>
                        </a:rPr>
                        <a:t> </a:t>
                      </a:r>
                      <a:r>
                        <a:rPr lang="en-US" sz="1500" baseline="0" dirty="0" err="1">
                          <a:effectLst/>
                        </a:rPr>
                        <a:t>gọn</a:t>
                      </a:r>
                      <a:r>
                        <a:rPr lang="en-US" sz="1500" baseline="0" dirty="0">
                          <a:effectLst/>
                        </a:rPr>
                        <a:t>, </a:t>
                      </a:r>
                      <a:r>
                        <a:rPr lang="en-US" sz="1500" baseline="0" dirty="0" err="1">
                          <a:effectLst/>
                        </a:rPr>
                        <a:t>súc</a:t>
                      </a:r>
                      <a:r>
                        <a:rPr lang="en-US" sz="1500" baseline="0" dirty="0">
                          <a:effectLst/>
                        </a:rPr>
                        <a:t> </a:t>
                      </a:r>
                      <a:r>
                        <a:rPr lang="en-US" sz="1500" baseline="0" dirty="0" err="1">
                          <a:effectLst/>
                        </a:rPr>
                        <a:t>tích</a:t>
                      </a:r>
                      <a:r>
                        <a:rPr lang="en-US" sz="1500" baseline="0" dirty="0">
                          <a:effectLst/>
                        </a:rPr>
                        <a:t>, </a:t>
                      </a:r>
                      <a:r>
                        <a:rPr lang="en-US" sz="1500" baseline="0" dirty="0" err="1">
                          <a:effectLst/>
                        </a:rPr>
                        <a:t>nên</a:t>
                      </a:r>
                      <a:r>
                        <a:rPr lang="en-US" sz="1500" baseline="0" dirty="0">
                          <a:effectLst/>
                        </a:rPr>
                        <a:t> </a:t>
                      </a:r>
                      <a:r>
                        <a:rPr lang="en-US" sz="1500" baseline="0" dirty="0" err="1">
                          <a:effectLst/>
                        </a:rPr>
                        <a:t>vấn</a:t>
                      </a:r>
                      <a:r>
                        <a:rPr lang="en-US" sz="1500" baseline="0" dirty="0">
                          <a:effectLst/>
                        </a:rPr>
                        <a:t> </a:t>
                      </a:r>
                      <a:r>
                        <a:rPr lang="en-US" sz="1500" baseline="0" dirty="0" err="1">
                          <a:effectLst/>
                        </a:rPr>
                        <a:t>đề</a:t>
                      </a:r>
                      <a:r>
                        <a:rPr lang="en-US" sz="1500" baseline="0" dirty="0">
                          <a:effectLst/>
                        </a:rPr>
                        <a:t>, </a:t>
                      </a:r>
                    </a:p>
                    <a:p>
                      <a:pPr marL="0" indent="0" algn="just">
                        <a:spcAft>
                          <a:spcPts val="800"/>
                        </a:spcAft>
                        <a:buFontTx/>
                        <a:buNone/>
                      </a:pPr>
                      <a:r>
                        <a:rPr lang="en-US" sz="1500" baseline="0" dirty="0" err="1">
                          <a:effectLst/>
                        </a:rPr>
                        <a:t>có</a:t>
                      </a:r>
                      <a:r>
                        <a:rPr lang="en-US" sz="1500" baseline="0" dirty="0">
                          <a:effectLst/>
                        </a:rPr>
                        <a:t> </a:t>
                      </a:r>
                      <a:r>
                        <a:rPr lang="en-US" sz="1500" baseline="0" dirty="0" err="1">
                          <a:effectLst/>
                        </a:rPr>
                        <a:t>từ</a:t>
                      </a:r>
                      <a:r>
                        <a:rPr lang="en-US" sz="1500" baseline="0" dirty="0">
                          <a:effectLst/>
                        </a:rPr>
                        <a:t> </a:t>
                      </a:r>
                      <a:r>
                        <a:rPr lang="en-US" sz="1500" baseline="0" dirty="0" err="1">
                          <a:effectLst/>
                        </a:rPr>
                        <a:t>khóa</a:t>
                      </a:r>
                      <a:r>
                        <a:rPr lang="en-US" sz="1500" baseline="0" dirty="0">
                          <a:effectLst/>
                        </a:rPr>
                        <a:t> </a:t>
                      </a:r>
                      <a:r>
                        <a:rPr lang="en-US" sz="1500" baseline="0" dirty="0" err="1">
                          <a:effectLst/>
                        </a:rPr>
                        <a:t>cuả</a:t>
                      </a:r>
                      <a:r>
                        <a:rPr lang="en-US" sz="1500" baseline="0" dirty="0">
                          <a:effectLst/>
                        </a:rPr>
                        <a:t> </a:t>
                      </a:r>
                      <a:r>
                        <a:rPr lang="en-US" sz="1500" baseline="0" dirty="0" err="1">
                          <a:effectLst/>
                        </a:rPr>
                        <a:t>đề</a:t>
                      </a:r>
                      <a:r>
                        <a:rPr lang="en-US" sz="1500" baseline="0" dirty="0">
                          <a:effectLst/>
                        </a:rPr>
                        <a:t> </a:t>
                      </a:r>
                      <a:r>
                        <a:rPr lang="en-US" sz="1500" baseline="0" dirty="0" err="1">
                          <a:effectLst/>
                        </a:rPr>
                        <a:t>tài</a:t>
                      </a:r>
                      <a:endParaRPr lang="en-US" sz="1500" baseline="0" dirty="0">
                        <a:effectLst/>
                      </a:endParaRPr>
                    </a:p>
                    <a:p>
                      <a:pPr marL="285750" indent="-285750" algn="just">
                        <a:spcAft>
                          <a:spcPts val="800"/>
                        </a:spcAft>
                        <a:buFontTx/>
                        <a:buChar char="-"/>
                      </a:pPr>
                      <a:r>
                        <a:rPr lang="en-US" sz="1500" baseline="0" dirty="0" err="1">
                          <a:effectLst/>
                        </a:rPr>
                        <a:t>Sử</a:t>
                      </a:r>
                      <a:r>
                        <a:rPr lang="en-US" sz="1500" baseline="0" dirty="0">
                          <a:effectLst/>
                        </a:rPr>
                        <a:t> </a:t>
                      </a:r>
                      <a:r>
                        <a:rPr lang="en-US" sz="1500" baseline="0" dirty="0" err="1">
                          <a:effectLst/>
                        </a:rPr>
                        <a:t>dụng</a:t>
                      </a:r>
                      <a:r>
                        <a:rPr lang="en-US" sz="1500" baseline="0" dirty="0">
                          <a:effectLst/>
                        </a:rPr>
                        <a:t> </a:t>
                      </a:r>
                      <a:r>
                        <a:rPr lang="en-US" sz="1500" baseline="0" dirty="0" err="1">
                          <a:effectLst/>
                        </a:rPr>
                        <a:t>các</a:t>
                      </a:r>
                      <a:r>
                        <a:rPr lang="en-US" sz="1500" baseline="0" dirty="0">
                          <a:effectLst/>
                        </a:rPr>
                        <a:t> </a:t>
                      </a:r>
                      <a:r>
                        <a:rPr lang="en-US" sz="1500" baseline="0" dirty="0" err="1">
                          <a:effectLst/>
                        </a:rPr>
                        <a:t>phương</a:t>
                      </a:r>
                      <a:r>
                        <a:rPr lang="en-US" sz="1500" baseline="0" dirty="0">
                          <a:effectLst/>
                        </a:rPr>
                        <a:t> </a:t>
                      </a:r>
                      <a:r>
                        <a:rPr lang="en-US" sz="1500" baseline="0" dirty="0" err="1">
                          <a:effectLst/>
                        </a:rPr>
                        <a:t>tiện</a:t>
                      </a:r>
                      <a:r>
                        <a:rPr lang="en-US" sz="1500" baseline="0" dirty="0">
                          <a:effectLst/>
                        </a:rPr>
                        <a:t> phi </a:t>
                      </a:r>
                      <a:r>
                        <a:rPr lang="en-US" sz="1500" baseline="0" dirty="0" err="1">
                          <a:effectLst/>
                        </a:rPr>
                        <a:t>ngôn</a:t>
                      </a:r>
                      <a:r>
                        <a:rPr lang="en-US" sz="1500" baseline="0" dirty="0">
                          <a:effectLst/>
                        </a:rPr>
                        <a:t> </a:t>
                      </a:r>
                      <a:r>
                        <a:rPr lang="en-US" sz="1500" baseline="0" dirty="0" err="1">
                          <a:effectLst/>
                        </a:rPr>
                        <a:t>ngữ</a:t>
                      </a:r>
                      <a:r>
                        <a:rPr lang="en-US" sz="1500" baseline="0" dirty="0">
                          <a:effectLst/>
                        </a:rPr>
                        <a:t> </a:t>
                      </a:r>
                    </a:p>
                    <a:p>
                      <a:pPr marL="0" indent="0" algn="just">
                        <a:spcAft>
                          <a:spcPts val="800"/>
                        </a:spcAft>
                        <a:buFontTx/>
                        <a:buNone/>
                      </a:pPr>
                      <a:r>
                        <a:rPr lang="en-US" sz="1500" baseline="0" dirty="0" err="1">
                          <a:effectLst/>
                        </a:rPr>
                        <a:t>phù</a:t>
                      </a:r>
                      <a:r>
                        <a:rPr lang="en-US" sz="1500" baseline="0" dirty="0">
                          <a:effectLst/>
                        </a:rPr>
                        <a:t> </a:t>
                      </a:r>
                      <a:r>
                        <a:rPr lang="en-US" sz="1500" baseline="0" dirty="0" err="1">
                          <a:effectLst/>
                        </a:rPr>
                        <a:t>hợp</a:t>
                      </a:r>
                      <a:r>
                        <a:rPr lang="en-US" sz="1500" baseline="0" dirty="0">
                          <a:effectLst/>
                        </a:rPr>
                        <a:t> </a:t>
                      </a:r>
                      <a:r>
                        <a:rPr lang="en-US" sz="1500" baseline="0" dirty="0" err="1">
                          <a:effectLst/>
                        </a:rPr>
                        <a:t>để</a:t>
                      </a:r>
                      <a:r>
                        <a:rPr lang="en-US" sz="1500" baseline="0" dirty="0">
                          <a:effectLst/>
                        </a:rPr>
                        <a:t> </a:t>
                      </a:r>
                      <a:r>
                        <a:rPr lang="en-US" sz="1500" baseline="0" dirty="0" err="1">
                          <a:effectLst/>
                        </a:rPr>
                        <a:t>hỗ</a:t>
                      </a:r>
                      <a:r>
                        <a:rPr lang="en-US" sz="1500" baseline="0" dirty="0">
                          <a:effectLst/>
                        </a:rPr>
                        <a:t> </a:t>
                      </a:r>
                      <a:r>
                        <a:rPr lang="en-US" sz="1500" baseline="0" dirty="0" err="1">
                          <a:effectLst/>
                        </a:rPr>
                        <a:t>trợ</a:t>
                      </a:r>
                      <a:r>
                        <a:rPr lang="en-US" sz="1500" baseline="0" dirty="0">
                          <a:effectLst/>
                        </a:rPr>
                        <a:t> </a:t>
                      </a:r>
                      <a:r>
                        <a:rPr lang="en-US" sz="1500" dirty="0">
                          <a:effectLst/>
                        </a:rPr>
                        <a:t> </a:t>
                      </a:r>
                      <a:endParaRPr lang="en-US" sz="1500" dirty="0">
                        <a:effectLst/>
                        <a:latin typeface="Calibri"/>
                        <a:ea typeface="Times New Roman" panose="02020603050405020304" pitchFamily="18" charset="0"/>
                        <a:cs typeface="Times New Roman"/>
                      </a:endParaRPr>
                    </a:p>
                  </a:txBody>
                  <a:tcPr marT="0" marB="0"/>
                </a:tc>
                <a:extLst>
                  <a:ext uri="{0D108BD9-81ED-4DB2-BD59-A6C34878D82A}">
                    <a16:rowId xmlns:a16="http://schemas.microsoft.com/office/drawing/2014/main" val="110704266"/>
                  </a:ext>
                </a:extLst>
              </a:tr>
              <a:tr h="1169826">
                <a:tc>
                  <a:txBody>
                    <a:bodyPr/>
                    <a:lstStyle/>
                    <a:p>
                      <a:pPr algn="l">
                        <a:spcAft>
                          <a:spcPts val="800"/>
                        </a:spcAft>
                      </a:pPr>
                      <a:r>
                        <a:rPr lang="en-US" sz="1500" dirty="0" err="1">
                          <a:solidFill>
                            <a:schemeClr val="tx1"/>
                          </a:solidFill>
                          <a:effectLst/>
                        </a:rPr>
                        <a:t>Chỉnh</a:t>
                      </a:r>
                      <a:r>
                        <a:rPr lang="en-US" sz="1500" dirty="0">
                          <a:solidFill>
                            <a:schemeClr val="tx1"/>
                          </a:solidFill>
                          <a:effectLst/>
                        </a:rPr>
                        <a:t> </a:t>
                      </a:r>
                      <a:r>
                        <a:rPr lang="en-US" sz="1500" dirty="0" err="1">
                          <a:solidFill>
                            <a:schemeClr val="tx1"/>
                          </a:solidFill>
                          <a:effectLst/>
                        </a:rPr>
                        <a:t>sửa</a:t>
                      </a:r>
                      <a:r>
                        <a:rPr lang="en-US" sz="1500" dirty="0">
                          <a:solidFill>
                            <a:schemeClr val="tx1"/>
                          </a:solidFill>
                          <a:effectLst/>
                        </a:rPr>
                        <a:t>, </a:t>
                      </a:r>
                      <a:r>
                        <a:rPr lang="en-US" sz="1500" dirty="0" err="1">
                          <a:solidFill>
                            <a:schemeClr val="tx1"/>
                          </a:solidFill>
                          <a:effectLst/>
                        </a:rPr>
                        <a:t>hoàn</a:t>
                      </a:r>
                      <a:r>
                        <a:rPr lang="en-US" sz="1500" dirty="0">
                          <a:solidFill>
                            <a:schemeClr val="tx1"/>
                          </a:solidFill>
                          <a:effectLst/>
                        </a:rPr>
                        <a:t> </a:t>
                      </a:r>
                      <a:r>
                        <a:rPr lang="en-US" sz="1500" dirty="0" err="1">
                          <a:solidFill>
                            <a:schemeClr val="tx1"/>
                          </a:solidFill>
                          <a:effectLst/>
                        </a:rPr>
                        <a:t>thiện</a:t>
                      </a:r>
                      <a:r>
                        <a:rPr lang="en-US" sz="1500" dirty="0">
                          <a:solidFill>
                            <a:schemeClr val="tx1"/>
                          </a:solidFill>
                          <a:effectLst/>
                        </a:rPr>
                        <a:t> </a:t>
                      </a:r>
                      <a:endParaRPr lang="en-US" sz="1500" dirty="0">
                        <a:solidFill>
                          <a:schemeClr val="tx1"/>
                        </a:solidFill>
                        <a:effectLst/>
                        <a:latin typeface="Calibri"/>
                        <a:ea typeface="Times New Roman" panose="02020603050405020304" pitchFamily="18" charset="0"/>
                        <a:cs typeface="Times New Roman"/>
                      </a:endParaRPr>
                    </a:p>
                  </a:txBody>
                  <a:tcPr marT="0" marB="0">
                    <a:solidFill>
                      <a:schemeClr val="accent4">
                        <a:lumMod val="60000"/>
                        <a:lumOff val="40000"/>
                      </a:schemeClr>
                    </a:solidFill>
                  </a:tcPr>
                </a:tc>
                <a:tc>
                  <a:txBody>
                    <a:bodyPr/>
                    <a:lstStyle/>
                    <a:p>
                      <a:pPr algn="just">
                        <a:spcAft>
                          <a:spcPts val="800"/>
                        </a:spcAft>
                      </a:pPr>
                      <a:r>
                        <a:rPr lang="en-US" sz="1500" dirty="0">
                          <a:effectLst/>
                        </a:rPr>
                        <a:t> - Sau </a:t>
                      </a:r>
                      <a:r>
                        <a:rPr lang="en-US" sz="1500" dirty="0" err="1">
                          <a:effectLst/>
                        </a:rPr>
                        <a:t>viết</a:t>
                      </a:r>
                      <a:r>
                        <a:rPr lang="en-US" sz="1500" baseline="0" dirty="0">
                          <a:effectLst/>
                        </a:rPr>
                        <a:t> </a:t>
                      </a:r>
                      <a:r>
                        <a:rPr lang="en-US" sz="1500" baseline="0" dirty="0" err="1">
                          <a:effectLst/>
                        </a:rPr>
                        <a:t>đọc</a:t>
                      </a:r>
                      <a:r>
                        <a:rPr lang="en-US" sz="1500" baseline="0" dirty="0">
                          <a:effectLst/>
                        </a:rPr>
                        <a:t> </a:t>
                      </a:r>
                      <a:r>
                        <a:rPr lang="en-US" sz="1500" baseline="0" dirty="0" err="1">
                          <a:effectLst/>
                        </a:rPr>
                        <a:t>lại</a:t>
                      </a:r>
                      <a:r>
                        <a:rPr lang="en-US" sz="1500" baseline="0" dirty="0">
                          <a:effectLst/>
                        </a:rPr>
                        <a:t> </a:t>
                      </a:r>
                      <a:r>
                        <a:rPr lang="en-US" sz="1500" baseline="0" dirty="0" err="1">
                          <a:effectLst/>
                        </a:rPr>
                        <a:t>và</a:t>
                      </a:r>
                      <a:r>
                        <a:rPr lang="en-US" sz="1500" baseline="0" dirty="0">
                          <a:effectLst/>
                        </a:rPr>
                        <a:t> </a:t>
                      </a:r>
                      <a:r>
                        <a:rPr lang="en-US" sz="1500" baseline="0" dirty="0" err="1">
                          <a:effectLst/>
                        </a:rPr>
                        <a:t>chỉnh</a:t>
                      </a:r>
                      <a:r>
                        <a:rPr lang="en-US" sz="1500" baseline="0" dirty="0">
                          <a:effectLst/>
                        </a:rPr>
                        <a:t> </a:t>
                      </a:r>
                      <a:r>
                        <a:rPr lang="en-US" sz="1500" baseline="0" dirty="0" err="1">
                          <a:effectLst/>
                        </a:rPr>
                        <a:t>sửa</a:t>
                      </a:r>
                      <a:r>
                        <a:rPr lang="en-US" sz="1500" baseline="0" dirty="0">
                          <a:effectLst/>
                        </a:rPr>
                        <a:t> </a:t>
                      </a:r>
                    </a:p>
                    <a:p>
                      <a:pPr marL="285750" indent="-285750" algn="just">
                        <a:spcAft>
                          <a:spcPts val="800"/>
                        </a:spcAft>
                        <a:buFontTx/>
                        <a:buChar char="-"/>
                      </a:pPr>
                      <a:r>
                        <a:rPr lang="en-US" sz="1500" baseline="0" dirty="0">
                          <a:effectLst/>
                        </a:rPr>
                        <a:t>Ghi </a:t>
                      </a:r>
                      <a:r>
                        <a:rPr lang="en-US" sz="1500" baseline="0" dirty="0" err="1">
                          <a:effectLst/>
                        </a:rPr>
                        <a:t>lại</a:t>
                      </a:r>
                      <a:r>
                        <a:rPr lang="en-US" sz="1500" baseline="0" dirty="0">
                          <a:effectLst/>
                        </a:rPr>
                        <a:t> </a:t>
                      </a:r>
                      <a:r>
                        <a:rPr lang="en-US" sz="1500" baseline="0" dirty="0" err="1">
                          <a:effectLst/>
                        </a:rPr>
                        <a:t>kinh</a:t>
                      </a:r>
                      <a:r>
                        <a:rPr lang="en-US" sz="1500" baseline="0" dirty="0">
                          <a:effectLst/>
                        </a:rPr>
                        <a:t> </a:t>
                      </a:r>
                      <a:r>
                        <a:rPr lang="en-US" sz="1500" baseline="0" dirty="0" err="1">
                          <a:effectLst/>
                        </a:rPr>
                        <a:t>nghiệm</a:t>
                      </a:r>
                      <a:r>
                        <a:rPr lang="en-US" sz="1500" baseline="0" dirty="0">
                          <a:effectLst/>
                        </a:rPr>
                        <a:t> </a:t>
                      </a:r>
                      <a:r>
                        <a:rPr lang="en-US" sz="1500" baseline="0" dirty="0" err="1">
                          <a:effectLst/>
                        </a:rPr>
                        <a:t>rút</a:t>
                      </a:r>
                      <a:r>
                        <a:rPr lang="en-US" sz="1500" baseline="0" dirty="0">
                          <a:effectLst/>
                        </a:rPr>
                        <a:t> </a:t>
                      </a:r>
                      <a:r>
                        <a:rPr lang="en-US" sz="1500" baseline="0" dirty="0" err="1">
                          <a:effectLst/>
                        </a:rPr>
                        <a:t>ra</a:t>
                      </a:r>
                      <a:r>
                        <a:rPr lang="en-US" sz="1500" baseline="0" dirty="0">
                          <a:effectLst/>
                        </a:rPr>
                        <a:t> </a:t>
                      </a:r>
                    </a:p>
                    <a:p>
                      <a:pPr marL="285750" indent="-285750" algn="just">
                        <a:spcAft>
                          <a:spcPts val="800"/>
                        </a:spcAft>
                        <a:buFontTx/>
                        <a:buChar char="-"/>
                      </a:pPr>
                      <a:r>
                        <a:rPr lang="en-US" sz="1500" baseline="0" dirty="0">
                          <a:effectLst/>
                        </a:rPr>
                        <a:t>Sau </a:t>
                      </a:r>
                      <a:r>
                        <a:rPr lang="en-US" sz="1500" baseline="0" dirty="0" err="1">
                          <a:effectLst/>
                        </a:rPr>
                        <a:t>chỉnh</a:t>
                      </a:r>
                      <a:r>
                        <a:rPr lang="en-US" sz="1500" baseline="0" dirty="0">
                          <a:effectLst/>
                        </a:rPr>
                        <a:t> </a:t>
                      </a:r>
                      <a:r>
                        <a:rPr lang="en-US" sz="1500" baseline="0" dirty="0" err="1">
                          <a:effectLst/>
                        </a:rPr>
                        <a:t>sửa</a:t>
                      </a:r>
                      <a:r>
                        <a:rPr lang="en-US" sz="1500" baseline="0" dirty="0">
                          <a:effectLst/>
                        </a:rPr>
                        <a:t>, </a:t>
                      </a:r>
                      <a:r>
                        <a:rPr lang="en-US" sz="1500" baseline="0" dirty="0" err="1">
                          <a:effectLst/>
                        </a:rPr>
                        <a:t>công</a:t>
                      </a:r>
                      <a:r>
                        <a:rPr lang="en-US" sz="1500" baseline="0" dirty="0">
                          <a:effectLst/>
                        </a:rPr>
                        <a:t> </a:t>
                      </a:r>
                      <a:r>
                        <a:rPr lang="en-US" sz="1500" baseline="0" dirty="0" err="1">
                          <a:effectLst/>
                        </a:rPr>
                        <a:t>bố</a:t>
                      </a:r>
                      <a:r>
                        <a:rPr lang="en-US" sz="1500" baseline="0" dirty="0">
                          <a:effectLst/>
                        </a:rPr>
                        <a:t> </a:t>
                      </a:r>
                      <a:r>
                        <a:rPr lang="en-US" sz="1500" baseline="0" dirty="0" err="1">
                          <a:effectLst/>
                        </a:rPr>
                        <a:t>bài</a:t>
                      </a:r>
                      <a:r>
                        <a:rPr lang="en-US" sz="1500" baseline="0" dirty="0">
                          <a:effectLst/>
                        </a:rPr>
                        <a:t> </a:t>
                      </a:r>
                      <a:r>
                        <a:rPr lang="en-US" sz="1500" baseline="0" dirty="0" err="1">
                          <a:effectLst/>
                        </a:rPr>
                        <a:t>báo</a:t>
                      </a:r>
                      <a:r>
                        <a:rPr lang="en-US" sz="1500" baseline="0" dirty="0">
                          <a:effectLst/>
                        </a:rPr>
                        <a:t> </a:t>
                      </a:r>
                      <a:r>
                        <a:rPr lang="en-US" sz="1500" baseline="0" dirty="0" err="1">
                          <a:effectLst/>
                        </a:rPr>
                        <a:t>cáo</a:t>
                      </a:r>
                      <a:r>
                        <a:rPr lang="en-US" sz="1500" baseline="0" dirty="0">
                          <a:effectLst/>
                        </a:rPr>
                        <a:t>, </a:t>
                      </a:r>
                      <a:r>
                        <a:rPr lang="en-US" sz="1500" baseline="0" dirty="0" err="1">
                          <a:effectLst/>
                        </a:rPr>
                        <a:t>nhận</a:t>
                      </a:r>
                      <a:r>
                        <a:rPr lang="en-US" sz="1500" baseline="0" dirty="0">
                          <a:effectLst/>
                        </a:rPr>
                        <a:t> </a:t>
                      </a:r>
                      <a:r>
                        <a:rPr lang="en-US" sz="1500" baseline="0" dirty="0" err="1">
                          <a:effectLst/>
                        </a:rPr>
                        <a:t>phản</a:t>
                      </a:r>
                      <a:r>
                        <a:rPr lang="en-US" sz="1500" baseline="0" dirty="0">
                          <a:effectLst/>
                        </a:rPr>
                        <a:t> </a:t>
                      </a:r>
                      <a:r>
                        <a:rPr lang="en-US" sz="1500" baseline="0" dirty="0" err="1">
                          <a:effectLst/>
                        </a:rPr>
                        <a:t>hôi</a:t>
                      </a:r>
                      <a:r>
                        <a:rPr lang="en-US" sz="1500" baseline="0" dirty="0">
                          <a:effectLst/>
                        </a:rPr>
                        <a:t> </a:t>
                      </a:r>
                      <a:r>
                        <a:rPr lang="en-US" sz="1500" baseline="0" dirty="0" err="1">
                          <a:effectLst/>
                        </a:rPr>
                        <a:t>và</a:t>
                      </a:r>
                      <a:r>
                        <a:rPr lang="en-US" sz="1500" baseline="0" dirty="0">
                          <a:effectLst/>
                        </a:rPr>
                        <a:t> </a:t>
                      </a:r>
                      <a:r>
                        <a:rPr lang="en-US" sz="1500" baseline="0" dirty="0" err="1">
                          <a:effectLst/>
                        </a:rPr>
                        <a:t>tiếp</a:t>
                      </a:r>
                      <a:r>
                        <a:rPr lang="en-US" sz="1500" baseline="0" dirty="0">
                          <a:effectLst/>
                        </a:rPr>
                        <a:t> </a:t>
                      </a:r>
                      <a:r>
                        <a:rPr lang="en-US" sz="1500" baseline="0" dirty="0" err="1">
                          <a:effectLst/>
                        </a:rPr>
                        <a:t>tục</a:t>
                      </a:r>
                      <a:r>
                        <a:rPr lang="en-US" sz="1500" baseline="0" dirty="0">
                          <a:effectLst/>
                        </a:rPr>
                        <a:t> </a:t>
                      </a:r>
                      <a:r>
                        <a:rPr lang="en-US" sz="1500" baseline="0" dirty="0" err="1">
                          <a:effectLst/>
                        </a:rPr>
                        <a:t>chỉnh</a:t>
                      </a:r>
                      <a:r>
                        <a:rPr lang="en-US" sz="1500" baseline="0" dirty="0">
                          <a:effectLst/>
                        </a:rPr>
                        <a:t> </a:t>
                      </a:r>
                      <a:r>
                        <a:rPr lang="en-US" sz="1500" baseline="0" dirty="0" err="1">
                          <a:effectLst/>
                        </a:rPr>
                        <a:t>sửa</a:t>
                      </a:r>
                      <a:r>
                        <a:rPr lang="en-US" sz="1500" baseline="0" dirty="0">
                          <a:effectLst/>
                        </a:rPr>
                        <a:t> </a:t>
                      </a:r>
                      <a:endParaRPr lang="en-US" sz="1500" dirty="0">
                        <a:effectLst/>
                        <a:latin typeface="Calibri"/>
                        <a:ea typeface="Times New Roman" panose="02020603050405020304" pitchFamily="18" charset="0"/>
                        <a:cs typeface="Times New Roman"/>
                      </a:endParaRPr>
                    </a:p>
                  </a:txBody>
                  <a:tcPr marT="0" marB="0"/>
                </a:tc>
                <a:tc>
                  <a:txBody>
                    <a:bodyPr/>
                    <a:lstStyle/>
                    <a:p>
                      <a:pPr algn="just">
                        <a:spcAft>
                          <a:spcPts val="800"/>
                        </a:spcAft>
                      </a:pPr>
                      <a:r>
                        <a:rPr lang="en-US" sz="1500" dirty="0">
                          <a:effectLst/>
                        </a:rPr>
                        <a:t>Lưu</a:t>
                      </a:r>
                      <a:r>
                        <a:rPr lang="en-US" sz="1500" baseline="0" dirty="0">
                          <a:effectLst/>
                        </a:rPr>
                        <a:t> ý </a:t>
                      </a:r>
                      <a:r>
                        <a:rPr lang="en-US" sz="1500" baseline="0" dirty="0" err="1">
                          <a:effectLst/>
                        </a:rPr>
                        <a:t>các</a:t>
                      </a:r>
                      <a:r>
                        <a:rPr lang="en-US" sz="1500" baseline="0" dirty="0">
                          <a:effectLst/>
                        </a:rPr>
                        <a:t> </a:t>
                      </a:r>
                      <a:r>
                        <a:rPr lang="en-US" sz="1500" baseline="0" dirty="0" err="1">
                          <a:effectLst/>
                        </a:rPr>
                        <a:t>tiêu</a:t>
                      </a:r>
                      <a:r>
                        <a:rPr lang="en-US" sz="1500" baseline="0" dirty="0">
                          <a:effectLst/>
                        </a:rPr>
                        <a:t> </a:t>
                      </a:r>
                      <a:r>
                        <a:rPr lang="en-US" sz="1500" baseline="0" dirty="0" err="1">
                          <a:effectLst/>
                        </a:rPr>
                        <a:t>chí</a:t>
                      </a:r>
                      <a:r>
                        <a:rPr lang="en-US" sz="1500" baseline="0" dirty="0">
                          <a:effectLst/>
                        </a:rPr>
                        <a:t> </a:t>
                      </a:r>
                      <a:r>
                        <a:rPr lang="en-US" sz="1500" baseline="0" dirty="0" err="1">
                          <a:effectLst/>
                        </a:rPr>
                        <a:t>chấm</a:t>
                      </a:r>
                      <a:r>
                        <a:rPr lang="en-US" sz="1500" baseline="0" dirty="0">
                          <a:effectLst/>
                        </a:rPr>
                        <a:t> </a:t>
                      </a:r>
                      <a:r>
                        <a:rPr lang="en-US" sz="1500" baseline="0" dirty="0" err="1">
                          <a:effectLst/>
                        </a:rPr>
                        <a:t>mà</a:t>
                      </a:r>
                      <a:r>
                        <a:rPr lang="en-US" sz="1500" baseline="0" dirty="0">
                          <a:effectLst/>
                        </a:rPr>
                        <a:t> </a:t>
                      </a:r>
                      <a:r>
                        <a:rPr lang="en-US" sz="1500" baseline="0" dirty="0" err="1">
                          <a:effectLst/>
                        </a:rPr>
                        <a:t>giáo</a:t>
                      </a:r>
                      <a:r>
                        <a:rPr lang="en-US" sz="1500" baseline="0" dirty="0">
                          <a:effectLst/>
                        </a:rPr>
                        <a:t> </a:t>
                      </a:r>
                      <a:r>
                        <a:rPr lang="en-US" sz="1500" baseline="0" dirty="0" err="1">
                          <a:effectLst/>
                        </a:rPr>
                        <a:t>viên</a:t>
                      </a:r>
                      <a:r>
                        <a:rPr lang="en-US" sz="1500" baseline="0" dirty="0">
                          <a:effectLst/>
                        </a:rPr>
                        <a:t> </a:t>
                      </a:r>
                      <a:r>
                        <a:rPr lang="en-US" sz="1500" baseline="0" dirty="0" err="1">
                          <a:effectLst/>
                        </a:rPr>
                        <a:t>cung</a:t>
                      </a:r>
                      <a:r>
                        <a:rPr lang="en-US" sz="1500" baseline="0" dirty="0">
                          <a:effectLst/>
                        </a:rPr>
                        <a:t> </a:t>
                      </a:r>
                      <a:r>
                        <a:rPr lang="en-US" sz="1500" baseline="0" dirty="0" err="1">
                          <a:effectLst/>
                        </a:rPr>
                        <a:t>cấp</a:t>
                      </a:r>
                      <a:r>
                        <a:rPr lang="en-US" sz="1500" baseline="0" dirty="0">
                          <a:effectLst/>
                        </a:rPr>
                        <a:t> </a:t>
                      </a:r>
                      <a:r>
                        <a:rPr lang="en-US" sz="1500" baseline="0" dirty="0" err="1">
                          <a:effectLst/>
                        </a:rPr>
                        <a:t>và</a:t>
                      </a:r>
                      <a:r>
                        <a:rPr lang="en-US" sz="1500" baseline="0" dirty="0">
                          <a:effectLst/>
                        </a:rPr>
                        <a:t> </a:t>
                      </a:r>
                      <a:r>
                        <a:rPr lang="en-US" sz="1500" baseline="0" dirty="0" err="1">
                          <a:effectLst/>
                        </a:rPr>
                        <a:t>đặc</a:t>
                      </a:r>
                      <a:r>
                        <a:rPr lang="en-US" sz="1500" baseline="0" dirty="0">
                          <a:effectLst/>
                        </a:rPr>
                        <a:t> </a:t>
                      </a:r>
                      <a:r>
                        <a:rPr lang="en-US" sz="1500" baseline="0" dirty="0" err="1">
                          <a:effectLst/>
                        </a:rPr>
                        <a:t>trưng</a:t>
                      </a:r>
                      <a:r>
                        <a:rPr lang="en-US" sz="1500" baseline="0" dirty="0">
                          <a:effectLst/>
                        </a:rPr>
                        <a:t> </a:t>
                      </a:r>
                      <a:r>
                        <a:rPr lang="en-US" sz="1500" baseline="0" dirty="0" err="1">
                          <a:effectLst/>
                        </a:rPr>
                        <a:t>kiểu</a:t>
                      </a:r>
                      <a:r>
                        <a:rPr lang="en-US" sz="1500" baseline="0" dirty="0">
                          <a:effectLst/>
                        </a:rPr>
                        <a:t> </a:t>
                      </a:r>
                      <a:r>
                        <a:rPr lang="en-US" sz="1500" baseline="0" dirty="0" err="1">
                          <a:effectLst/>
                        </a:rPr>
                        <a:t>bài</a:t>
                      </a:r>
                      <a:r>
                        <a:rPr lang="en-US" sz="1500" baseline="0" dirty="0">
                          <a:effectLst/>
                        </a:rPr>
                        <a:t>. </a:t>
                      </a:r>
                      <a:endParaRPr lang="en-US" sz="1500" dirty="0">
                        <a:effectLst/>
                        <a:latin typeface="Calibri"/>
                        <a:ea typeface="Times New Roman" panose="02020603050405020304" pitchFamily="18" charset="0"/>
                        <a:cs typeface="Times New Roman"/>
                      </a:endParaRPr>
                    </a:p>
                  </a:txBody>
                  <a:tcPr marT="0" marB="0"/>
                </a:tc>
                <a:extLst>
                  <a:ext uri="{0D108BD9-81ED-4DB2-BD59-A6C34878D82A}">
                    <a16:rowId xmlns:a16="http://schemas.microsoft.com/office/drawing/2014/main" val="4233244698"/>
                  </a:ext>
                </a:extLst>
              </a:tr>
            </a:tbl>
          </a:graphicData>
        </a:graphic>
      </p:graphicFrame>
      <p:sp>
        <p:nvSpPr>
          <p:cNvPr id="5" name="TextBox 4">
            <a:extLst>
              <a:ext uri="{FF2B5EF4-FFF2-40B4-BE49-F238E27FC236}">
                <a16:creationId xmlns:a16="http://schemas.microsoft.com/office/drawing/2014/main" id="{6D0D2247-52FE-983E-8536-0DD7ED168AD2}"/>
              </a:ext>
            </a:extLst>
          </p:cNvPr>
          <p:cNvSpPr txBox="1"/>
          <p:nvPr/>
        </p:nvSpPr>
        <p:spPr>
          <a:xfrm>
            <a:off x="723359" y="592403"/>
            <a:ext cx="10410095" cy="584775"/>
          </a:xfrm>
          <a:prstGeom prst="rect">
            <a:avLst/>
          </a:prstGeom>
          <a:noFill/>
        </p:spPr>
        <p:txBody>
          <a:bodyPr wrap="square">
            <a:spAutoFit/>
          </a:bodyPr>
          <a:lstStyle/>
          <a:p>
            <a:pPr algn="ctr"/>
            <a:r>
              <a:rPr lang="en-US" sz="3200" b="1" dirty="0"/>
              <a:t>PHIẾU HỌC TẬP SỐ 2  </a:t>
            </a:r>
          </a:p>
        </p:txBody>
      </p:sp>
    </p:spTree>
    <p:extLst>
      <p:ext uri="{BB962C8B-B14F-4D97-AF65-F5344CB8AC3E}">
        <p14:creationId xmlns:p14="http://schemas.microsoft.com/office/powerpoint/2010/main" val="13764209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027F030-58A9-44B8-ABF5-0372D2954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A6328306-71F0-4C12-A2D9-7C857146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1666" y="741294"/>
            <a:ext cx="5422335" cy="5422335"/>
          </a:xfrm>
          <a:custGeom>
            <a:avLst/>
            <a:gdLst>
              <a:gd name="connsiteX0" fmla="*/ 0 w 5422335"/>
              <a:gd name="connsiteY0" fmla="*/ 539819 h 5422335"/>
              <a:gd name="connsiteX1" fmla="*/ 539819 w 5422335"/>
              <a:gd name="connsiteY1" fmla="*/ 0 h 5422335"/>
              <a:gd name="connsiteX2" fmla="*/ 5422335 w 5422335"/>
              <a:gd name="connsiteY2" fmla="*/ 0 h 5422335"/>
              <a:gd name="connsiteX3" fmla="*/ 5422335 w 5422335"/>
              <a:gd name="connsiteY3" fmla="*/ 4816159 h 5422335"/>
              <a:gd name="connsiteX4" fmla="*/ 4816159 w 5422335"/>
              <a:gd name="connsiteY4" fmla="*/ 5422335 h 5422335"/>
              <a:gd name="connsiteX5" fmla="*/ 1331251 w 5422335"/>
              <a:gd name="connsiteY5" fmla="*/ 5422335 h 5422335"/>
              <a:gd name="connsiteX6" fmla="*/ 0 w 5422335"/>
              <a:gd name="connsiteY6" fmla="*/ 4091084 h 54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335" h="5422335">
                <a:moveTo>
                  <a:pt x="0" y="539819"/>
                </a:moveTo>
                <a:lnTo>
                  <a:pt x="539819" y="0"/>
                </a:lnTo>
                <a:lnTo>
                  <a:pt x="5422335" y="0"/>
                </a:lnTo>
                <a:lnTo>
                  <a:pt x="5422335" y="4816159"/>
                </a:lnTo>
                <a:lnTo>
                  <a:pt x="4816159" y="5422335"/>
                </a:lnTo>
                <a:lnTo>
                  <a:pt x="1331251" y="5422335"/>
                </a:lnTo>
                <a:lnTo>
                  <a:pt x="0" y="4091084"/>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B010C-C307-4A53-9D97-39C6AAB2E0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917505" y="-622183"/>
            <a:ext cx="1508163" cy="1508163"/>
          </a:xfrm>
          <a:custGeom>
            <a:avLst/>
            <a:gdLst>
              <a:gd name="connsiteX0" fmla="*/ 0 w 1508163"/>
              <a:gd name="connsiteY0" fmla="*/ 1321630 h 1508163"/>
              <a:gd name="connsiteX1" fmla="*/ 1321630 w 1508163"/>
              <a:gd name="connsiteY1" fmla="*/ 0 h 1508163"/>
              <a:gd name="connsiteX2" fmla="*/ 1508163 w 1508163"/>
              <a:gd name="connsiteY2" fmla="*/ 0 h 1508163"/>
              <a:gd name="connsiteX3" fmla="*/ 1508163 w 1508163"/>
              <a:gd name="connsiteY3" fmla="*/ 1508163 h 1508163"/>
              <a:gd name="connsiteX4" fmla="*/ 0 w 1508163"/>
              <a:gd name="connsiteY4" fmla="*/ 1508163 h 150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163" h="1508163">
                <a:moveTo>
                  <a:pt x="0" y="1321630"/>
                </a:moveTo>
                <a:lnTo>
                  <a:pt x="1321630" y="0"/>
                </a:lnTo>
                <a:lnTo>
                  <a:pt x="1508163" y="0"/>
                </a:lnTo>
                <a:lnTo>
                  <a:pt x="1508163" y="1508163"/>
                </a:lnTo>
                <a:lnTo>
                  <a:pt x="0" y="150816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3252C512-4076-456E-AD89-50B031645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53041" y="342543"/>
            <a:ext cx="678106" cy="67810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71C24C9E-C2F4-4FA4-947B-6CBAC7C3A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550345" y="2526029"/>
            <a:ext cx="1827638" cy="182763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604B7750-FFCA-4912-AC2E-989EECC94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828903" y="2552919"/>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52494659-52DF-4053-975B-36F06255E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63972" y="5565676"/>
            <a:ext cx="1425687" cy="1425687"/>
          </a:xfrm>
          <a:custGeom>
            <a:avLst/>
            <a:gdLst>
              <a:gd name="connsiteX0" fmla="*/ 0 w 1425687"/>
              <a:gd name="connsiteY0" fmla="*/ 0 h 1425687"/>
              <a:gd name="connsiteX1" fmla="*/ 1425687 w 1425687"/>
              <a:gd name="connsiteY1" fmla="*/ 0 h 1425687"/>
              <a:gd name="connsiteX2" fmla="*/ 1425687 w 1425687"/>
              <a:gd name="connsiteY2" fmla="*/ 819509 h 1425687"/>
              <a:gd name="connsiteX3" fmla="*/ 819509 w 1425687"/>
              <a:gd name="connsiteY3" fmla="*/ 1425687 h 1425687"/>
              <a:gd name="connsiteX4" fmla="*/ 0 w 1425687"/>
              <a:gd name="connsiteY4" fmla="*/ 1425687 h 142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687" h="1425687">
                <a:moveTo>
                  <a:pt x="0" y="0"/>
                </a:moveTo>
                <a:lnTo>
                  <a:pt x="1425687" y="0"/>
                </a:lnTo>
                <a:lnTo>
                  <a:pt x="1425687" y="819509"/>
                </a:lnTo>
                <a:lnTo>
                  <a:pt x="819509" y="1425687"/>
                </a:lnTo>
                <a:lnTo>
                  <a:pt x="0" y="1425687"/>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EE807326-229C-458C-BDA0-C72126216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FCADE1D5-E79C-4CEF-BEFD-B66EFB39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85AE7A-FEF7-704F-BB3F-DD36CFB1CE00}"/>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vi-VN" sz="3600" b="1" kern="1200" dirty="0">
                <a:solidFill>
                  <a:srgbClr val="080808"/>
                </a:solidFill>
                <a:latin typeface="+mn-lt"/>
                <a:ea typeface="+mj-ea"/>
                <a:cs typeface="+mj-cs"/>
              </a:rPr>
              <a:t>IV</a:t>
            </a:r>
            <a:r>
              <a:rPr lang="en-US" sz="3600" b="1" kern="1200" dirty="0">
                <a:solidFill>
                  <a:srgbClr val="080808"/>
                </a:solidFill>
                <a:latin typeface="+mn-lt"/>
                <a:ea typeface="+mj-ea"/>
                <a:cs typeface="+mj-cs"/>
              </a:rPr>
              <a:t>. </a:t>
            </a:r>
            <a:r>
              <a:rPr lang="vi-VN" sz="3600" b="1" kern="1200" dirty="0">
                <a:solidFill>
                  <a:srgbClr val="080808"/>
                </a:solidFill>
                <a:latin typeface="+mn-lt"/>
                <a:ea typeface="+mj-ea"/>
                <a:cs typeface="+mj-cs"/>
              </a:rPr>
              <a:t>THỰC HÀNH</a:t>
            </a:r>
            <a:br>
              <a:rPr lang="en-US" sz="3600" kern="1200" dirty="0">
                <a:solidFill>
                  <a:srgbClr val="080808"/>
                </a:solidFill>
                <a:latin typeface="+mj-lt"/>
                <a:ea typeface="+mj-ea"/>
                <a:cs typeface="+mj-cs"/>
              </a:rPr>
            </a:br>
            <a:endParaRPr lang="en-US" sz="3600" kern="1200" dirty="0">
              <a:solidFill>
                <a:srgbClr val="080808"/>
              </a:solidFill>
              <a:latin typeface="+mj-lt"/>
              <a:ea typeface="+mj-ea"/>
              <a:cs typeface="+mj-cs"/>
            </a:endParaRPr>
          </a:p>
        </p:txBody>
      </p:sp>
      <p:sp>
        <p:nvSpPr>
          <p:cNvPr id="53" name="Isosceles Triangle 52">
            <a:extLst>
              <a:ext uri="{FF2B5EF4-FFF2-40B4-BE49-F238E27FC236}">
                <a16:creationId xmlns:a16="http://schemas.microsoft.com/office/drawing/2014/main" id="{54FC8EB5-1620-43B8-B816-8A91B6EAC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3866" y="5708769"/>
            <a:ext cx="2313591" cy="1156796"/>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Isosceles Triangle 54">
            <a:extLst>
              <a:ext uri="{FF2B5EF4-FFF2-40B4-BE49-F238E27FC236}">
                <a16:creationId xmlns:a16="http://schemas.microsoft.com/office/drawing/2014/main" id="{3D544515-9F93-4809-A102-B49C85F46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797" y="6332156"/>
            <a:ext cx="1066816" cy="533408"/>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5535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E33369C-66AF-D563-CC10-7D7AB2799281}"/>
              </a:ext>
            </a:extLst>
          </p:cNvPr>
          <p:cNvSpPr txBox="1"/>
          <p:nvPr/>
        </p:nvSpPr>
        <p:spPr>
          <a:xfrm>
            <a:off x="1117966" y="1423535"/>
            <a:ext cx="6096000" cy="75469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3200" b="1" i="0" u="none" strike="noStrike" kern="1200" cap="none" spc="0" normalizeH="0" baseline="0" noProof="0" dirty="0">
                <a:ln>
                  <a:noFill/>
                </a:ln>
                <a:solidFill>
                  <a:srgbClr val="4472C4"/>
                </a:solidFill>
                <a:effectLst/>
                <a:uLnTx/>
                <a:uFillTx/>
                <a:latin typeface="#9Slide03 SFU Grenoble" panose="00000500000000000000" pitchFamily="2" charset="0"/>
                <a:ea typeface="Yu Mincho" panose="02020400000000000000" pitchFamily="18" charset="-128"/>
                <a:cs typeface="Times New Roman" panose="02020603050405020304" pitchFamily="18" charset="0"/>
              </a:rPr>
              <a:t>YÊU CẦU</a:t>
            </a:r>
            <a:endParaRPr kumimoji="0" lang="en-US" sz="2800" b="0" i="0" u="none" strike="noStrike" kern="1200" cap="none" spc="0" normalizeH="0" baseline="0" noProof="0" dirty="0">
              <a:ln>
                <a:noFill/>
              </a:ln>
              <a:solidFill>
                <a:srgbClr val="4472C4"/>
              </a:solidFill>
              <a:effectLst/>
              <a:uLnTx/>
              <a:uFillTx/>
              <a:latin typeface="#9Slide03 SFU Grenoble" panose="00000500000000000000" pitchFamily="2" charset="0"/>
              <a:ea typeface="Yu Mincho" panose="02020400000000000000" pitchFamily="18" charset="-128"/>
              <a:cs typeface="Times New Roman" panose="02020603050405020304" pitchFamily="18" charset="0"/>
            </a:endParaRPr>
          </a:p>
        </p:txBody>
      </p:sp>
      <p:pic>
        <p:nvPicPr>
          <p:cNvPr id="7" name="Picture 7">
            <a:extLst>
              <a:ext uri="{FF2B5EF4-FFF2-40B4-BE49-F238E27FC236}">
                <a16:creationId xmlns:a16="http://schemas.microsoft.com/office/drawing/2014/main" id="{43B2047C-BB96-7B04-3DF3-3473DA3B04CB}"/>
              </a:ext>
            </a:extLst>
          </p:cNvPr>
          <p:cNvPicPr>
            <a:picLocks noChangeAspect="1"/>
          </p:cNvPicPr>
          <p:nvPr/>
        </p:nvPicPr>
        <p:blipFill>
          <a:blip r:embed="rId2"/>
          <a:srcRect/>
          <a:stretch>
            <a:fillRect/>
          </a:stretch>
        </p:blipFill>
        <p:spPr>
          <a:xfrm>
            <a:off x="6007041" y="-1"/>
            <a:ext cx="5948112" cy="2396359"/>
          </a:xfrm>
          <a:prstGeom prst="rect">
            <a:avLst/>
          </a:prstGeom>
        </p:spPr>
      </p:pic>
      <p:sp>
        <p:nvSpPr>
          <p:cNvPr id="15" name="TextBox 14">
            <a:extLst>
              <a:ext uri="{FF2B5EF4-FFF2-40B4-BE49-F238E27FC236}">
                <a16:creationId xmlns:a16="http://schemas.microsoft.com/office/drawing/2014/main" id="{2B14E579-4B32-8336-D127-9D9732FE3C95}"/>
              </a:ext>
            </a:extLst>
          </p:cNvPr>
          <p:cNvSpPr txBox="1"/>
          <p:nvPr/>
        </p:nvSpPr>
        <p:spPr>
          <a:xfrm>
            <a:off x="1014060" y="2432087"/>
            <a:ext cx="10028314" cy="3411703"/>
          </a:xfrm>
          <a:prstGeom prst="rect">
            <a:avLst/>
          </a:prstGeom>
          <a:noFill/>
        </p:spPr>
        <p:txBody>
          <a:bodyPr wrap="square">
            <a:spAutoFit/>
          </a:bodyPr>
          <a:lstStyle/>
          <a:p>
            <a:pPr marL="457200" marR="0" lvl="0" indent="-330200" algn="l" defTabSz="914400" rtl="0" eaLnBrk="1" fontAlgn="auto" latinLnBrk="0" hangingPunct="1">
              <a:lnSpc>
                <a:spcPct val="100000"/>
              </a:lnSpc>
              <a:spcBef>
                <a:spcPts val="0"/>
              </a:spcBef>
              <a:spcAft>
                <a:spcPts val="0"/>
              </a:spcAft>
              <a:buClr>
                <a:srgbClr val="212121"/>
              </a:buClr>
              <a:buSzPts val="2800"/>
              <a:buFont typeface="Source Sans Pro"/>
              <a:buChar char="●"/>
              <a:tabLst/>
              <a:defRPr/>
            </a:pP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7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phút</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đầu</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a:t>
            </a:r>
            <a:r>
              <a:rPr kumimoji="0" lang="en-US" sz="2800" b="0" i="0" u="none" strike="noStrike" kern="0" cap="none" spc="0" normalizeH="0" baseline="0" noProof="0" dirty="0">
                <a:ln>
                  <a:noFill/>
                </a:ln>
                <a:solidFill>
                  <a:srgbClr val="212121"/>
                </a:solidFill>
                <a:effectLst/>
                <a:uLnTx/>
                <a:uFillTx/>
                <a:latin typeface="Constantia"/>
                <a:ea typeface="Source Sans Pro"/>
                <a:sym typeface="Source Sans Pro"/>
              </a:rPr>
              <a:t>  </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Lớp</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chia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thành</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4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nhóm</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2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nhóm</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chung</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1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đề</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tài</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lập</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đề</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cương</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viết</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báo</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cáo</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nghiên</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cứu</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do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giáo</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viên</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yêu</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cầu</a:t>
            </a:r>
            <a:endPar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endParaRPr>
          </a:p>
          <a:p>
            <a:pPr algn="just">
              <a:lnSpc>
                <a:spcPct val="107000"/>
              </a:lnSpc>
              <a:spcAft>
                <a:spcPts val="800"/>
              </a:spcAft>
            </a:pPr>
            <a:r>
              <a:rPr lang="vi-VN" sz="1800" b="1" i="1" dirty="0">
                <a:effectLst/>
                <a:latin typeface="Times New Roman" panose="02020603050405020304" pitchFamily="18" charset="0"/>
                <a:ea typeface="Calibri" panose="020F0502020204030204" pitchFamily="34" charset="0"/>
                <a:cs typeface="Times New Roman" panose="02020603050405020304" pitchFamily="18" charset="0"/>
              </a:rPr>
              <a:t>	Đề tài 1:</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Đặc điểm lời thoại của nhân vật trong lớp chèo “Xúy Vân giả dại”.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1800" b="1" i="1" dirty="0">
                <a:effectLst/>
                <a:latin typeface="Times New Roman" panose="02020603050405020304" pitchFamily="18" charset="0"/>
                <a:ea typeface="Calibri" panose="020F0502020204030204" pitchFamily="34" charset="0"/>
                <a:cs typeface="Times New Roman" panose="02020603050405020304" pitchFamily="18" charset="0"/>
              </a:rPr>
              <a:t>	Đề tài 2:</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Nét đẹp của một số trang phục truyền thống Việt Nam.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1800" b="1" i="1" dirty="0">
                <a:effectLst/>
                <a:latin typeface="Times New Roman" panose="02020603050405020304" pitchFamily="18" charset="0"/>
                <a:ea typeface="Calibri" panose="020F0502020204030204" pitchFamily="34" charset="0"/>
                <a:cs typeface="Times New Roman" panose="02020603050405020304" pitchFamily="18" charset="0"/>
              </a:rPr>
              <a:t>	Đề tài 3:</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Trò chơi dân gian trong các lễ hội của người Việt.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1800" b="1" i="1" dirty="0">
                <a:effectLst/>
                <a:latin typeface="Times New Roman" panose="02020603050405020304" pitchFamily="18" charset="0"/>
                <a:ea typeface="Calibri" panose="020F0502020204030204" pitchFamily="34" charset="0"/>
                <a:cs typeface="Times New Roman" panose="02020603050405020304" pitchFamily="18" charset="0"/>
              </a:rPr>
              <a:t>	Đề tài 4:</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Việc vận dụng tục ngữ, thành ngữ, ca dao trong lời thoại của nhân vật chèo...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330200" algn="l" defTabSz="914400" rtl="0" eaLnBrk="1" fontAlgn="auto" latinLnBrk="0" hangingPunct="1">
              <a:lnSpc>
                <a:spcPct val="100000"/>
              </a:lnSpc>
              <a:spcBef>
                <a:spcPts val="0"/>
              </a:spcBef>
              <a:spcAft>
                <a:spcPts val="0"/>
              </a:spcAft>
              <a:buClr>
                <a:srgbClr val="212121"/>
              </a:buClr>
              <a:buSzPts val="2800"/>
              <a:buFont typeface="Source Sans Pro"/>
              <a:buChar char="●"/>
              <a:tabLst/>
              <a:defRPr/>
            </a:pP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7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phút</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tiếp</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theo</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a:t>
            </a:r>
            <a:r>
              <a:rPr kumimoji="0" lang="en-US" sz="2800" b="0" i="0" u="none" strike="noStrike" kern="0" cap="none" spc="0" normalizeH="0" baseline="0" noProof="0" dirty="0">
                <a:ln>
                  <a:noFill/>
                </a:ln>
                <a:solidFill>
                  <a:srgbClr val="212121"/>
                </a:solidFill>
                <a:effectLst/>
                <a:uLnTx/>
                <a:uFillTx/>
                <a:latin typeface="Constantia"/>
                <a:ea typeface="Source Sans Pro"/>
                <a:sym typeface="Source Sans Pro"/>
              </a:rPr>
              <a:t> </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nhóm</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cử</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đại</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diện</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trình</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bày</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nhóm</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khác</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phản</a:t>
            </a:r>
            <a:r>
              <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rPr>
              <a:t> </a:t>
            </a:r>
            <a:r>
              <a:rPr kumimoji="0" lang="en-US" sz="2800" b="0" i="0" u="none" strike="noStrike" kern="0" cap="none" spc="0" normalizeH="0" baseline="0" noProof="0" dirty="0" err="1">
                <a:ln>
                  <a:noFill/>
                </a:ln>
                <a:solidFill>
                  <a:srgbClr val="212121"/>
                </a:solidFill>
                <a:effectLst/>
                <a:uLnTx/>
                <a:uFillTx/>
                <a:latin typeface="Source Sans Pro"/>
                <a:ea typeface="Source Sans Pro"/>
                <a:sym typeface="Source Sans Pro"/>
              </a:rPr>
              <a:t>biện</a:t>
            </a:r>
            <a:endParaRPr kumimoji="0" lang="en-US" sz="2800" b="0" i="0" u="none" strike="noStrike" kern="0" cap="none" spc="0" normalizeH="0" baseline="0" noProof="0" dirty="0">
              <a:ln>
                <a:noFill/>
              </a:ln>
              <a:solidFill>
                <a:srgbClr val="212121"/>
              </a:solidFill>
              <a:effectLst/>
              <a:uLnTx/>
              <a:uFillTx/>
              <a:latin typeface="Source Sans Pro"/>
              <a:ea typeface="Source Sans Pro"/>
              <a:sym typeface="Source Sans Pro"/>
            </a:endParaRPr>
          </a:p>
        </p:txBody>
      </p:sp>
    </p:spTree>
    <p:extLst>
      <p:ext uri="{BB962C8B-B14F-4D97-AF65-F5344CB8AC3E}">
        <p14:creationId xmlns:p14="http://schemas.microsoft.com/office/powerpoint/2010/main" val="4233582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circle(in)">
                                      <p:cBhvr>
                                        <p:cTn id="16" dur="2000"/>
                                        <p:tgtEl>
                                          <p:spTgt spid="15">
                                            <p:txEl>
                                              <p:pRg st="0" end="0"/>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circle(in)">
                                      <p:cBhvr>
                                        <p:cTn id="19" dur="2000"/>
                                        <p:tgtEl>
                                          <p:spTgt spid="15">
                                            <p:txEl>
                                              <p:pRg st="1" end="1"/>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circle(in)">
                                      <p:cBhvr>
                                        <p:cTn id="22" dur="2000"/>
                                        <p:tgtEl>
                                          <p:spTgt spid="15">
                                            <p:txEl>
                                              <p:pRg st="2" end="2"/>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circle(in)">
                                      <p:cBhvr>
                                        <p:cTn id="25" dur="2000"/>
                                        <p:tgtEl>
                                          <p:spTgt spid="15">
                                            <p:txEl>
                                              <p:pRg st="3" end="3"/>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15">
                                            <p:txEl>
                                              <p:pRg st="4" end="4"/>
                                            </p:txEl>
                                          </p:spTgt>
                                        </p:tgtEl>
                                        <p:attrNameLst>
                                          <p:attrName>style.visibility</p:attrName>
                                        </p:attrNameLst>
                                      </p:cBhvr>
                                      <p:to>
                                        <p:strVal val="visible"/>
                                      </p:to>
                                    </p:set>
                                    <p:animEffect transition="in" filter="circle(in)">
                                      <p:cBhvr>
                                        <p:cTn id="28" dur="2000"/>
                                        <p:tgtEl>
                                          <p:spTgt spid="15">
                                            <p:txEl>
                                              <p:pRg st="4" end="4"/>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15">
                                            <p:txEl>
                                              <p:pRg st="5" end="5"/>
                                            </p:txEl>
                                          </p:spTgt>
                                        </p:tgtEl>
                                        <p:attrNameLst>
                                          <p:attrName>style.visibility</p:attrName>
                                        </p:attrNameLst>
                                      </p:cBhvr>
                                      <p:to>
                                        <p:strVal val="visible"/>
                                      </p:to>
                                    </p:set>
                                    <p:animEffect transition="in" filter="circle(in)">
                                      <p:cBhvr>
                                        <p:cTn id="31" dur="20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099AA0-A9FA-2089-9654-545C6EAB73F0}"/>
              </a:ext>
            </a:extLst>
          </p:cNvPr>
          <p:cNvSpPr txBox="1"/>
          <p:nvPr/>
        </p:nvSpPr>
        <p:spPr>
          <a:xfrm>
            <a:off x="4729315" y="29802"/>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Yu Mincho" panose="02020400000000000000" pitchFamily="18" charset="-128"/>
                <a:cs typeface="+mn-cs"/>
              </a:rPr>
              <a:t>Rubic</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Yu Mincho" panose="02020400000000000000" pitchFamily="18" charset="-128"/>
                <a:cs typeface="+mn-cs"/>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Yu Mincho" panose="02020400000000000000" pitchFamily="18" charset="-128"/>
                <a:cs typeface="+mn-cs"/>
              </a:rPr>
              <a:t>đánh</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Yu Mincho" panose="02020400000000000000" pitchFamily="18" charset="-128"/>
                <a:cs typeface="+mn-cs"/>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Yu Mincho" panose="02020400000000000000" pitchFamily="18" charset="-128"/>
                <a:cs typeface="+mn-cs"/>
              </a:rPr>
              <a:t>giá</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Yu Mincho" panose="02020400000000000000" pitchFamily="18" charset="-128"/>
                <a:cs typeface="+mn-cs"/>
              </a:rPr>
              <a:t> </a:t>
            </a:r>
            <a:endParaRPr kumimoji="0" lang="en-US" sz="32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aphicFrame>
        <p:nvGraphicFramePr>
          <p:cNvPr id="4" name="Table 3">
            <a:extLst>
              <a:ext uri="{FF2B5EF4-FFF2-40B4-BE49-F238E27FC236}">
                <a16:creationId xmlns:a16="http://schemas.microsoft.com/office/drawing/2014/main" id="{AEDA3FC9-AD78-6C7A-7910-1CCD1BA091DD}"/>
              </a:ext>
            </a:extLst>
          </p:cNvPr>
          <p:cNvGraphicFramePr>
            <a:graphicFrameLocks noGrp="1"/>
          </p:cNvGraphicFramePr>
          <p:nvPr/>
        </p:nvGraphicFramePr>
        <p:xfrm>
          <a:off x="473406" y="694863"/>
          <a:ext cx="11245187" cy="5946522"/>
        </p:xfrm>
        <a:graphic>
          <a:graphicData uri="http://schemas.openxmlformats.org/drawingml/2006/table">
            <a:tbl>
              <a:tblPr firstRow="1" firstCol="1" bandRow="1"/>
              <a:tblGrid>
                <a:gridCol w="2280361">
                  <a:extLst>
                    <a:ext uri="{9D8B030D-6E8A-4147-A177-3AD203B41FA5}">
                      <a16:colId xmlns:a16="http://schemas.microsoft.com/office/drawing/2014/main" val="453578002"/>
                    </a:ext>
                  </a:extLst>
                </a:gridCol>
                <a:gridCol w="2650877">
                  <a:extLst>
                    <a:ext uri="{9D8B030D-6E8A-4147-A177-3AD203B41FA5}">
                      <a16:colId xmlns:a16="http://schemas.microsoft.com/office/drawing/2014/main" val="3793940452"/>
                    </a:ext>
                  </a:extLst>
                </a:gridCol>
                <a:gridCol w="3313596">
                  <a:extLst>
                    <a:ext uri="{9D8B030D-6E8A-4147-A177-3AD203B41FA5}">
                      <a16:colId xmlns:a16="http://schemas.microsoft.com/office/drawing/2014/main" val="635738162"/>
                    </a:ext>
                  </a:extLst>
                </a:gridCol>
                <a:gridCol w="3000353">
                  <a:extLst>
                    <a:ext uri="{9D8B030D-6E8A-4147-A177-3AD203B41FA5}">
                      <a16:colId xmlns:a16="http://schemas.microsoft.com/office/drawing/2014/main" val="1534673483"/>
                    </a:ext>
                  </a:extLst>
                </a:gridCol>
              </a:tblGrid>
              <a:tr h="423168">
                <a:tc>
                  <a:txBody>
                    <a:bodyPr/>
                    <a:lstStyle/>
                    <a:p>
                      <a:pPr marL="0" marR="0" algn="ctr">
                        <a:lnSpc>
                          <a:spcPct val="150000"/>
                        </a:lnSpc>
                        <a:spcBef>
                          <a:spcPts val="0"/>
                        </a:spcBef>
                        <a:spcAft>
                          <a:spcPts val="0"/>
                        </a:spcAft>
                      </a:pPr>
                      <a:r>
                        <a:rPr lang="en-US" sz="16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TIÊU CHÍ</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51588" marR="51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CẦN CỐ GẮNG</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en-US" sz="16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(0 – 4 điểm)</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51588" marR="51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 LÀM TỐT</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en-US" sz="16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(5 – 7 điểm)</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51588" marR="51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RẤT XUẤT SẮC</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en-US" sz="16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(8 – 10 điểm)</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51588" marR="51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91388452"/>
                  </a:ext>
                </a:extLst>
              </a:tr>
              <a:tr h="2211565">
                <a:tc>
                  <a:txBody>
                    <a:bodyPr/>
                    <a:lstStyle/>
                    <a:p>
                      <a:pPr marL="0" marR="0" algn="ctr">
                        <a:lnSpc>
                          <a:spcPct val="150000"/>
                        </a:lnSpc>
                        <a:spcBef>
                          <a:spcPts val="0"/>
                        </a:spcBef>
                        <a:spcAft>
                          <a:spcPts val="0"/>
                        </a:spcAft>
                      </a:pPr>
                      <a:r>
                        <a:rPr lang="en-US" sz="16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Hình thức</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en-US" sz="16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(3 điểm)</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51588" marR="51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1 </a:t>
                      </a:r>
                      <a:r>
                        <a:rPr lang="en-US" sz="1600" b="1" dirty="0" err="1">
                          <a:effectLst/>
                          <a:latin typeface="Cambria" panose="02040503050406030204" pitchFamily="18" charset="0"/>
                          <a:ea typeface="Cambria" panose="02040503050406030204" pitchFamily="18" charset="0"/>
                          <a:cs typeface="Times New Roman" panose="02020603050405020304" pitchFamily="18" charset="0"/>
                        </a:rPr>
                        <a:t>điểm</a:t>
                      </a: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1600" dirty="0" err="1">
                          <a:effectLst/>
                          <a:latin typeface="Cambria" panose="02040503050406030204" pitchFamily="18" charset="0"/>
                          <a:ea typeface="Cambria" panose="02040503050406030204" pitchFamily="18" charset="0"/>
                          <a:cs typeface="Times New Roman" panose="02020603050405020304" pitchFamily="18" charset="0"/>
                        </a:rPr>
                        <a:t>Bài</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làm</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còn</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sơ</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sài</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trình</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bày</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cẩu</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thả</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1600" dirty="0">
                          <a:effectLst/>
                          <a:latin typeface="Cambria" panose="02040503050406030204" pitchFamily="18" charset="0"/>
                          <a:ea typeface="Cambria" panose="02040503050406030204" pitchFamily="18" charset="0"/>
                          <a:cs typeface="Times New Roman" panose="02020603050405020304" pitchFamily="18" charset="0"/>
                        </a:rPr>
                        <a:t>Sai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lỗi</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chính</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tả</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1600" dirty="0">
                          <a:effectLst/>
                          <a:latin typeface="Cambria" panose="02040503050406030204" pitchFamily="18" charset="0"/>
                          <a:ea typeface="Cambria" panose="02040503050406030204" pitchFamily="18" charset="0"/>
                          <a:cs typeface="Times New Roman" panose="02020603050405020304" pitchFamily="18" charset="0"/>
                        </a:rPr>
                        <a:t>Sai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kết</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cấu</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bài</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1600" dirty="0">
                          <a:effectLst/>
                          <a:latin typeface="Cambria" panose="02040503050406030204" pitchFamily="18" charset="0"/>
                          <a:ea typeface="Cambria" panose="02040503050406030204" pitchFamily="18" charset="0"/>
                          <a:cs typeface="Times New Roman" panose="02020603050405020304" pitchFamily="18" charset="0"/>
                        </a:rPr>
                        <a:t>Sai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phương</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thức</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thuyết</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minh</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51588" marR="51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2 </a:t>
                      </a:r>
                      <a:r>
                        <a:rPr lang="en-US" sz="1600" b="1" dirty="0" err="1">
                          <a:effectLst/>
                          <a:latin typeface="Cambria" panose="02040503050406030204" pitchFamily="18" charset="0"/>
                          <a:ea typeface="Cambria" panose="02040503050406030204" pitchFamily="18" charset="0"/>
                          <a:cs typeface="Times New Roman" panose="02020603050405020304" pitchFamily="18" charset="0"/>
                        </a:rPr>
                        <a:t>điểm</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1600" dirty="0" err="1">
                          <a:effectLst/>
                          <a:latin typeface="Cambria" panose="02040503050406030204" pitchFamily="18" charset="0"/>
                          <a:ea typeface="Cambria" panose="02040503050406030204" pitchFamily="18" charset="0"/>
                          <a:cs typeface="Times New Roman" panose="02020603050405020304" pitchFamily="18" charset="0"/>
                        </a:rPr>
                        <a:t>Bài</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làm</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tương</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đối</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đẩy</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đủ</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chỉn</a:t>
                      </a:r>
                      <a:r>
                        <a:rPr lang="en-US" sz="1600" dirty="0">
                          <a:effectLst/>
                          <a:latin typeface="Cambria" panose="02040503050406030204" pitchFamily="18" charset="0"/>
                          <a:ea typeface="Cambria" panose="02040503050406030204" pitchFamily="18" charset="0"/>
                          <a:cs typeface="Times New Roman" panose="02020603050405020304" pitchFamily="18" charset="0"/>
                        </a:rPr>
                        <a:t> chu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1600" dirty="0" err="1">
                          <a:effectLst/>
                          <a:latin typeface="Cambria" panose="02040503050406030204" pitchFamily="18" charset="0"/>
                          <a:ea typeface="Cambria" panose="02040503050406030204" pitchFamily="18" charset="0"/>
                          <a:cs typeface="Times New Roman" panose="02020603050405020304" pitchFamily="18" charset="0"/>
                        </a:rPr>
                        <a:t>Trình</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bày</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cẩn</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thận</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1600" dirty="0" err="1">
                          <a:effectLst/>
                          <a:latin typeface="Cambria" panose="02040503050406030204" pitchFamily="18" charset="0"/>
                          <a:ea typeface="Cambria" panose="02040503050406030204" pitchFamily="18" charset="0"/>
                          <a:cs typeface="Times New Roman" panose="02020603050405020304" pitchFamily="18" charset="0"/>
                        </a:rPr>
                        <a:t>Chuẩn</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kết</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cấu</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bài</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văn</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thuyết</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minh</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1600" dirty="0" err="1">
                          <a:effectLst/>
                          <a:latin typeface="Cambria" panose="02040503050406030204" pitchFamily="18" charset="0"/>
                          <a:ea typeface="Cambria" panose="02040503050406030204" pitchFamily="18" charset="0"/>
                          <a:cs typeface="Times New Roman" panose="02020603050405020304" pitchFamily="18" charset="0"/>
                        </a:rPr>
                        <a:t>Chuẩn</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phương</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thức</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biểu</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đạt</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1600" dirty="0" err="1">
                          <a:effectLst/>
                          <a:latin typeface="Cambria" panose="02040503050406030204" pitchFamily="18" charset="0"/>
                          <a:ea typeface="Cambria" panose="02040503050406030204" pitchFamily="18" charset="0"/>
                          <a:cs typeface="Times New Roman" panose="02020603050405020304" pitchFamily="18" charset="0"/>
                        </a:rPr>
                        <a:t>Không</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lỗi</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chính</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effectLst/>
                          <a:latin typeface="Cambria" panose="02040503050406030204" pitchFamily="18" charset="0"/>
                          <a:ea typeface="Cambria" panose="02040503050406030204" pitchFamily="18" charset="0"/>
                          <a:cs typeface="Times New Roman" panose="02020603050405020304" pitchFamily="18" charset="0"/>
                        </a:rPr>
                        <a:t>tả</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51588" marR="51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600" b="1">
                          <a:effectLst/>
                          <a:latin typeface="Cambria" panose="02040503050406030204" pitchFamily="18" charset="0"/>
                          <a:ea typeface="Cambria" panose="02040503050406030204" pitchFamily="18" charset="0"/>
                          <a:cs typeface="Times New Roman" panose="02020603050405020304" pitchFamily="18" charset="0"/>
                        </a:rPr>
                        <a:t>3 điểm </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1600">
                          <a:effectLst/>
                          <a:latin typeface="Cambria" panose="02040503050406030204" pitchFamily="18" charset="0"/>
                          <a:ea typeface="Cambria" panose="02040503050406030204" pitchFamily="18" charset="0"/>
                          <a:cs typeface="Times New Roman" panose="02020603050405020304" pitchFamily="18" charset="0"/>
                        </a:rPr>
                        <a:t>Bài làm tương đối đẩy đủ, chỉn chu </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1600">
                          <a:effectLst/>
                          <a:latin typeface="Cambria" panose="02040503050406030204" pitchFamily="18" charset="0"/>
                          <a:ea typeface="Cambria" panose="02040503050406030204" pitchFamily="18" charset="0"/>
                          <a:cs typeface="Times New Roman" panose="02020603050405020304" pitchFamily="18" charset="0"/>
                        </a:rPr>
                        <a:t>Trình bày cẩn thận Chuẩn kết cấu bài văn thuyết minh</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1600">
                          <a:effectLst/>
                          <a:latin typeface="Cambria" panose="02040503050406030204" pitchFamily="18" charset="0"/>
                          <a:ea typeface="Cambria" panose="02040503050406030204" pitchFamily="18" charset="0"/>
                          <a:cs typeface="Times New Roman" panose="02020603050405020304" pitchFamily="18" charset="0"/>
                        </a:rPr>
                        <a:t>Chuẩn phương thức biểu đạt</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1600">
                          <a:effectLst/>
                          <a:latin typeface="Cambria" panose="02040503050406030204" pitchFamily="18" charset="0"/>
                          <a:ea typeface="Cambria" panose="02040503050406030204" pitchFamily="18" charset="0"/>
                          <a:cs typeface="Times New Roman" panose="02020603050405020304" pitchFamily="18" charset="0"/>
                        </a:rPr>
                        <a:t>Không có lỗi chính tả</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1600">
                          <a:effectLst/>
                          <a:latin typeface="Cambria" panose="02040503050406030204" pitchFamily="18" charset="0"/>
                          <a:ea typeface="Cambria" panose="02040503050406030204" pitchFamily="18" charset="0"/>
                          <a:cs typeface="Times New Roman" panose="02020603050405020304" pitchFamily="18" charset="0"/>
                        </a:rPr>
                        <a:t>Có sự sáng tạo</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51588" marR="51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1134587"/>
                  </a:ext>
                </a:extLst>
              </a:tr>
              <a:tr h="1317367">
                <a:tc>
                  <a:txBody>
                    <a:bodyPr/>
                    <a:lstStyle/>
                    <a:p>
                      <a:pPr marL="0" marR="0" algn="ctr">
                        <a:lnSpc>
                          <a:spcPct val="150000"/>
                        </a:lnSpc>
                        <a:spcBef>
                          <a:spcPts val="0"/>
                        </a:spcBef>
                        <a:spcAft>
                          <a:spcPts val="0"/>
                        </a:spcAft>
                      </a:pPr>
                      <a:r>
                        <a:rPr lang="en-US" sz="16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Nội dung</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en-US" sz="16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(7 điểm)</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51588" marR="51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600" b="1">
                          <a:effectLst/>
                          <a:latin typeface="Cambria" panose="02040503050406030204" pitchFamily="18" charset="0"/>
                          <a:ea typeface="Cambria" panose="02040503050406030204" pitchFamily="18" charset="0"/>
                          <a:cs typeface="Times New Roman" panose="02020603050405020304" pitchFamily="18" charset="0"/>
                        </a:rPr>
                        <a:t>1 – 4 điểm</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1600">
                          <a:effectLst/>
                          <a:latin typeface="Cambria" panose="02040503050406030204" pitchFamily="18" charset="0"/>
                          <a:ea typeface="Cambria" panose="02040503050406030204" pitchFamily="18" charset="0"/>
                          <a:cs typeface="Times New Roman" panose="02020603050405020304" pitchFamily="18" charset="0"/>
                        </a:rPr>
                        <a:t>Nội dung sơ sài mới dừng lại ở mức độ biết và nhận diện </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51588" marR="51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600" b="1">
                          <a:effectLst/>
                          <a:latin typeface="Cambria" panose="02040503050406030204" pitchFamily="18" charset="0"/>
                          <a:ea typeface="Cambria" panose="02040503050406030204" pitchFamily="18" charset="0"/>
                          <a:cs typeface="Times New Roman" panose="02020603050405020304" pitchFamily="18" charset="0"/>
                        </a:rPr>
                        <a:t>5 – 6 điểm </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1600">
                          <a:effectLst/>
                          <a:latin typeface="Cambria" panose="02040503050406030204" pitchFamily="18" charset="0"/>
                          <a:ea typeface="Cambria" panose="02040503050406030204" pitchFamily="18" charset="0"/>
                          <a:cs typeface="Times New Roman" panose="02020603050405020304" pitchFamily="18" charset="0"/>
                        </a:rPr>
                        <a:t>Nội dung đúng, đủ và trọng tâm </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1600">
                          <a:effectLst/>
                          <a:latin typeface="Cambria" panose="02040503050406030204" pitchFamily="18" charset="0"/>
                          <a:ea typeface="Cambria" panose="02040503050406030204" pitchFamily="18" charset="0"/>
                          <a:cs typeface="Times New Roman" panose="02020603050405020304" pitchFamily="18" charset="0"/>
                        </a:rPr>
                        <a:t>Có ít nhất 1 – 2 ý mở rộng nâng cao </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51588" marR="51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600" b="1">
                          <a:effectLst/>
                          <a:latin typeface="Cambria" panose="02040503050406030204" pitchFamily="18" charset="0"/>
                          <a:ea typeface="Cambria" panose="02040503050406030204" pitchFamily="18" charset="0"/>
                          <a:cs typeface="Times New Roman" panose="02020603050405020304" pitchFamily="18" charset="0"/>
                        </a:rPr>
                        <a:t>7 điểm</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1600">
                          <a:effectLst/>
                          <a:latin typeface="Cambria" panose="02040503050406030204" pitchFamily="18" charset="0"/>
                          <a:ea typeface="Cambria" panose="02040503050406030204" pitchFamily="18" charset="0"/>
                          <a:cs typeface="Times New Roman" panose="02020603050405020304" pitchFamily="18" charset="0"/>
                        </a:rPr>
                        <a:t>Nội dung đúng, đủ và trọng tâm </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en-US" sz="1600">
                          <a:effectLst/>
                          <a:latin typeface="Cambria" panose="02040503050406030204" pitchFamily="18" charset="0"/>
                          <a:ea typeface="Cambria" panose="02040503050406030204" pitchFamily="18" charset="0"/>
                          <a:cs typeface="Times New Roman" panose="02020603050405020304" pitchFamily="18" charset="0"/>
                        </a:rPr>
                        <a:t>Có ít nhất 1 – 2 ý mở rộng nâng cao Có sự sáng tạo </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51588" marR="51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30810655"/>
                  </a:ext>
                </a:extLst>
              </a:tr>
              <a:tr h="199619">
                <a:tc>
                  <a:txBody>
                    <a:bodyPr/>
                    <a:lstStyle/>
                    <a:p>
                      <a:pPr marL="0" marR="0" algn="just">
                        <a:lnSpc>
                          <a:spcPct val="150000"/>
                        </a:lnSpc>
                        <a:spcBef>
                          <a:spcPts val="0"/>
                        </a:spcBef>
                        <a:spcAft>
                          <a:spcPts val="0"/>
                        </a:spcAft>
                      </a:pPr>
                      <a:r>
                        <a:rPr lang="en-US" sz="24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Điểm</a:t>
                      </a:r>
                      <a:r>
                        <a:rPr lang="en-US" sz="24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51588" marR="51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600">
                          <a:effectLst/>
                          <a:latin typeface="Cambria" panose="02040503050406030204" pitchFamily="18" charset="0"/>
                          <a:ea typeface="Cambria" panose="02040503050406030204" pitchFamily="18" charset="0"/>
                          <a:cs typeface="Times New Roman" panose="02020603050405020304" pitchFamily="18" charset="0"/>
                        </a:rPr>
                        <a:t> </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51588" marR="51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600">
                          <a:effectLst/>
                          <a:latin typeface="Cambria" panose="02040503050406030204" pitchFamily="18" charset="0"/>
                          <a:ea typeface="Cambria" panose="02040503050406030204" pitchFamily="18" charset="0"/>
                          <a:cs typeface="Times New Roman" panose="02020603050405020304" pitchFamily="18" charset="0"/>
                        </a:rPr>
                        <a:t> </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51588" marR="51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1600">
                          <a:effectLst/>
                          <a:latin typeface="Cambria" panose="02040503050406030204" pitchFamily="18" charset="0"/>
                          <a:ea typeface="Cambria" panose="02040503050406030204" pitchFamily="18" charset="0"/>
                          <a:cs typeface="Times New Roman" panose="02020603050405020304" pitchFamily="18" charset="0"/>
                        </a:rPr>
                        <a:t> </a:t>
                      </a: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51588" marR="51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91496868"/>
                  </a:ext>
                </a:extLst>
              </a:tr>
              <a:tr h="199619">
                <a:tc>
                  <a:txBody>
                    <a:bodyPr/>
                    <a:lstStyle/>
                    <a:p>
                      <a:pPr marL="0" marR="0" algn="just">
                        <a:lnSpc>
                          <a:spcPct val="150000"/>
                        </a:lnSpc>
                        <a:spcBef>
                          <a:spcPts val="0"/>
                        </a:spcBef>
                        <a:spcAft>
                          <a:spcPts val="0"/>
                        </a:spcAft>
                      </a:pPr>
                      <a:r>
                        <a:rPr lang="en-US" sz="24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TỔNG</a:t>
                      </a:r>
                      <a:r>
                        <a:rPr lang="en-US" sz="24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51588" marR="51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0" marR="0" algn="just">
                        <a:lnSpc>
                          <a:spcPct val="150000"/>
                        </a:lnSpc>
                        <a:spcBef>
                          <a:spcPts val="0"/>
                        </a:spcBef>
                        <a:spcAft>
                          <a:spcPts val="0"/>
                        </a:spcAft>
                      </a:pP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51588" marR="51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4219468"/>
                  </a:ext>
                </a:extLst>
              </a:tr>
            </a:tbl>
          </a:graphicData>
        </a:graphic>
      </p:graphicFrame>
    </p:spTree>
    <p:extLst>
      <p:ext uri="{BB962C8B-B14F-4D97-AF65-F5344CB8AC3E}">
        <p14:creationId xmlns:p14="http://schemas.microsoft.com/office/powerpoint/2010/main" val="23474570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E33369C-66AF-D563-CC10-7D7AB2799281}"/>
              </a:ext>
            </a:extLst>
          </p:cNvPr>
          <p:cNvSpPr txBox="1"/>
          <p:nvPr/>
        </p:nvSpPr>
        <p:spPr>
          <a:xfrm>
            <a:off x="1014060" y="963701"/>
            <a:ext cx="6096000" cy="67185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2800" b="0" i="0" u="none" strike="noStrike" kern="1200" cap="none" spc="0" normalizeH="0" baseline="0" noProof="0" dirty="0">
                <a:ln>
                  <a:noFill/>
                </a:ln>
                <a:solidFill>
                  <a:srgbClr val="4472C4"/>
                </a:solidFill>
                <a:effectLst/>
                <a:uLnTx/>
                <a:uFillTx/>
                <a:latin typeface="#9Slide03 SFU Grenoble" panose="00000500000000000000" pitchFamily="2" charset="0"/>
                <a:ea typeface="Yu Mincho" panose="02020400000000000000" pitchFamily="18" charset="-128"/>
                <a:cs typeface="Times New Roman" panose="02020603050405020304" pitchFamily="18" charset="0"/>
              </a:rPr>
              <a:t>GỢI Ý CỦA GV</a:t>
            </a:r>
            <a:endParaRPr kumimoji="0" lang="en-US" sz="2800" b="0" i="0" u="none" strike="noStrike" kern="1200" cap="none" spc="0" normalizeH="0" baseline="0" noProof="0" dirty="0">
              <a:ln>
                <a:noFill/>
              </a:ln>
              <a:solidFill>
                <a:srgbClr val="4472C4"/>
              </a:solidFill>
              <a:effectLst/>
              <a:uLnTx/>
              <a:uFillTx/>
              <a:latin typeface="#9Slide03 SFU Grenoble" panose="00000500000000000000" pitchFamily="2" charset="0"/>
              <a:ea typeface="Yu Mincho" panose="02020400000000000000" pitchFamily="18" charset="-128"/>
              <a:cs typeface="Times New Roman" panose="02020603050405020304" pitchFamily="18" charset="0"/>
            </a:endParaRPr>
          </a:p>
        </p:txBody>
      </p:sp>
      <p:pic>
        <p:nvPicPr>
          <p:cNvPr id="7" name="Picture 7">
            <a:extLst>
              <a:ext uri="{FF2B5EF4-FFF2-40B4-BE49-F238E27FC236}">
                <a16:creationId xmlns:a16="http://schemas.microsoft.com/office/drawing/2014/main" id="{43B2047C-BB96-7B04-3DF3-3473DA3B04CB}"/>
              </a:ext>
            </a:extLst>
          </p:cNvPr>
          <p:cNvPicPr>
            <a:picLocks noChangeAspect="1"/>
          </p:cNvPicPr>
          <p:nvPr/>
        </p:nvPicPr>
        <p:blipFill>
          <a:blip r:embed="rId2"/>
          <a:srcRect/>
          <a:stretch>
            <a:fillRect/>
          </a:stretch>
        </p:blipFill>
        <p:spPr>
          <a:xfrm>
            <a:off x="6007041" y="-1"/>
            <a:ext cx="5948112" cy="2396359"/>
          </a:xfrm>
          <a:prstGeom prst="rect">
            <a:avLst/>
          </a:prstGeom>
        </p:spPr>
      </p:pic>
      <p:sp>
        <p:nvSpPr>
          <p:cNvPr id="15" name="TextBox 14">
            <a:extLst>
              <a:ext uri="{FF2B5EF4-FFF2-40B4-BE49-F238E27FC236}">
                <a16:creationId xmlns:a16="http://schemas.microsoft.com/office/drawing/2014/main" id="{2B14E579-4B32-8336-D127-9D9732FE3C95}"/>
              </a:ext>
            </a:extLst>
          </p:cNvPr>
          <p:cNvSpPr txBox="1"/>
          <p:nvPr/>
        </p:nvSpPr>
        <p:spPr>
          <a:xfrm>
            <a:off x="767159" y="2178229"/>
            <a:ext cx="10028314" cy="3759491"/>
          </a:xfrm>
          <a:prstGeom prst="rect">
            <a:avLst/>
          </a:prstGeom>
          <a:noFill/>
        </p:spPr>
        <p:txBody>
          <a:bodyPr wrap="square">
            <a:spAutoFit/>
          </a:bodyPr>
          <a:lstStyle/>
          <a:p>
            <a:pPr algn="just">
              <a:lnSpc>
                <a:spcPct val="107000"/>
              </a:lnSpc>
              <a:spcAft>
                <a:spcPts val="800"/>
              </a:spcAft>
            </a:pPr>
            <a:r>
              <a:rPr lang="vi-VN" sz="1800" b="1" i="1" dirty="0">
                <a:effectLst/>
                <a:latin typeface="Times New Roman" panose="02020603050405020304" pitchFamily="18" charset="0"/>
                <a:ea typeface="Calibri" panose="020F0502020204030204" pitchFamily="34" charset="0"/>
                <a:cs typeface="Times New Roman" panose="02020603050405020304" pitchFamily="18" charset="0"/>
              </a:rPr>
              <a:t>Đề tài 1: Đặc điểm lời thoại của nhân vật trong lớp chèo “Xúy Vân giả dại”.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Gợi ý các câu hỏi để hình thành ý tưởng: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Việc nghiên cứu lời thoại của Xúy Vân trong lớp chèo có thể giúp ta hiểu được gì về lời thoại trong chèo nói chung?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Các khía cạnh nào cần được làm rõ khi nghiên cứu đặc điểm lời thoại của nhân vật? Có thể nghiên cứu từ khía cạnh nội dung đến hình thức được không?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Về nội dung: Có gì chú ý về hoàn cảnh khách quan và tâm tư sâu kín của nhân vật qua lời thoại?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Về hình thức: Có chú ý gì về sự luân phiên các điệu hát hay việc vận dụng ca dao ở lời thoại?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Cứ liệu minh họa cho đề tài là gì?</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Thái độ cần có của bài báo cáo khi tranh luận với các quan điểm đánh giá khác?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41624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fade">
                                      <p:cBhvr>
                                        <p:cTn id="20" dur="1000"/>
                                        <p:tgtEl>
                                          <p:spTgt spid="15">
                                            <p:txEl>
                                              <p:pRg st="1" end="1"/>
                                            </p:txEl>
                                          </p:spTgt>
                                        </p:tgtEl>
                                      </p:cBhvr>
                                    </p:animEffect>
                                    <p:anim calcmode="lin" valueType="num">
                                      <p:cBhvr>
                                        <p:cTn id="21"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Google Shape;1585;p60">
            <a:extLst>
              <a:ext uri="{FF2B5EF4-FFF2-40B4-BE49-F238E27FC236}">
                <a16:creationId xmlns:a16="http://schemas.microsoft.com/office/drawing/2014/main" id="{1BF8F96A-2E39-EEC6-C3F0-199DD3508B21}"/>
              </a:ext>
            </a:extLst>
          </p:cNvPr>
          <p:cNvSpPr txBox="1">
            <a:spLocks/>
          </p:cNvSpPr>
          <p:nvPr/>
        </p:nvSpPr>
        <p:spPr>
          <a:xfrm>
            <a:off x="950967" y="898167"/>
            <a:ext cx="10290000" cy="763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rchivo Black"/>
              <a:buNone/>
              <a:defRPr sz="3000" b="0" i="0" u="none" strike="noStrike" cap="none">
                <a:solidFill>
                  <a:schemeClr val="dk1"/>
                </a:solidFill>
                <a:latin typeface="Archivo Black"/>
                <a:ea typeface="Archivo Black"/>
                <a:cs typeface="Archivo Black"/>
                <a:sym typeface="Archivo Black"/>
              </a:defRPr>
            </a:lvl1pPr>
            <a:lvl2pPr marR="0" lvl="1" algn="l" rtl="0">
              <a:lnSpc>
                <a:spcPct val="100000"/>
              </a:lnSpc>
              <a:spcBef>
                <a:spcPts val="0"/>
              </a:spcBef>
              <a:spcAft>
                <a:spcPts val="0"/>
              </a:spcAft>
              <a:buClr>
                <a:schemeClr val="dk1"/>
              </a:buClr>
              <a:buSzPts val="3000"/>
              <a:buFont typeface="Archivo Black"/>
              <a:buNone/>
              <a:defRPr sz="3000" b="0" i="0" u="none" strike="noStrike" cap="none">
                <a:solidFill>
                  <a:schemeClr val="dk1"/>
                </a:solidFill>
                <a:latin typeface="Archivo Black"/>
                <a:ea typeface="Archivo Black"/>
                <a:cs typeface="Archivo Black"/>
                <a:sym typeface="Archivo Black"/>
              </a:defRPr>
            </a:lvl2pPr>
            <a:lvl3pPr marR="0" lvl="2" algn="l" rtl="0">
              <a:lnSpc>
                <a:spcPct val="100000"/>
              </a:lnSpc>
              <a:spcBef>
                <a:spcPts val="0"/>
              </a:spcBef>
              <a:spcAft>
                <a:spcPts val="0"/>
              </a:spcAft>
              <a:buClr>
                <a:schemeClr val="dk1"/>
              </a:buClr>
              <a:buSzPts val="3000"/>
              <a:buFont typeface="Archivo Black"/>
              <a:buNone/>
              <a:defRPr sz="3000" b="0" i="0" u="none" strike="noStrike" cap="none">
                <a:solidFill>
                  <a:schemeClr val="dk1"/>
                </a:solidFill>
                <a:latin typeface="Archivo Black"/>
                <a:ea typeface="Archivo Black"/>
                <a:cs typeface="Archivo Black"/>
                <a:sym typeface="Archivo Black"/>
              </a:defRPr>
            </a:lvl3pPr>
            <a:lvl4pPr marR="0" lvl="3" algn="l" rtl="0">
              <a:lnSpc>
                <a:spcPct val="100000"/>
              </a:lnSpc>
              <a:spcBef>
                <a:spcPts val="0"/>
              </a:spcBef>
              <a:spcAft>
                <a:spcPts val="0"/>
              </a:spcAft>
              <a:buClr>
                <a:schemeClr val="dk1"/>
              </a:buClr>
              <a:buSzPts val="3000"/>
              <a:buFont typeface="Archivo Black"/>
              <a:buNone/>
              <a:defRPr sz="3000" b="0" i="0" u="none" strike="noStrike" cap="none">
                <a:solidFill>
                  <a:schemeClr val="dk1"/>
                </a:solidFill>
                <a:latin typeface="Archivo Black"/>
                <a:ea typeface="Archivo Black"/>
                <a:cs typeface="Archivo Black"/>
                <a:sym typeface="Archivo Black"/>
              </a:defRPr>
            </a:lvl4pPr>
            <a:lvl5pPr marR="0" lvl="4" algn="l" rtl="0">
              <a:lnSpc>
                <a:spcPct val="100000"/>
              </a:lnSpc>
              <a:spcBef>
                <a:spcPts val="0"/>
              </a:spcBef>
              <a:spcAft>
                <a:spcPts val="0"/>
              </a:spcAft>
              <a:buClr>
                <a:schemeClr val="dk1"/>
              </a:buClr>
              <a:buSzPts val="3000"/>
              <a:buFont typeface="Archivo Black"/>
              <a:buNone/>
              <a:defRPr sz="3000" b="0" i="0" u="none" strike="noStrike" cap="none">
                <a:solidFill>
                  <a:schemeClr val="dk1"/>
                </a:solidFill>
                <a:latin typeface="Archivo Black"/>
                <a:ea typeface="Archivo Black"/>
                <a:cs typeface="Archivo Black"/>
                <a:sym typeface="Archivo Black"/>
              </a:defRPr>
            </a:lvl5pPr>
            <a:lvl6pPr marR="0" lvl="5" algn="l" rtl="0">
              <a:lnSpc>
                <a:spcPct val="100000"/>
              </a:lnSpc>
              <a:spcBef>
                <a:spcPts val="0"/>
              </a:spcBef>
              <a:spcAft>
                <a:spcPts val="0"/>
              </a:spcAft>
              <a:buClr>
                <a:schemeClr val="dk1"/>
              </a:buClr>
              <a:buSzPts val="3000"/>
              <a:buFont typeface="Archivo Black"/>
              <a:buNone/>
              <a:defRPr sz="3000" b="0" i="0" u="none" strike="noStrike" cap="none">
                <a:solidFill>
                  <a:schemeClr val="dk1"/>
                </a:solidFill>
                <a:latin typeface="Archivo Black"/>
                <a:ea typeface="Archivo Black"/>
                <a:cs typeface="Archivo Black"/>
                <a:sym typeface="Archivo Black"/>
              </a:defRPr>
            </a:lvl6pPr>
            <a:lvl7pPr marR="0" lvl="6" algn="l" rtl="0">
              <a:lnSpc>
                <a:spcPct val="100000"/>
              </a:lnSpc>
              <a:spcBef>
                <a:spcPts val="0"/>
              </a:spcBef>
              <a:spcAft>
                <a:spcPts val="0"/>
              </a:spcAft>
              <a:buClr>
                <a:schemeClr val="dk1"/>
              </a:buClr>
              <a:buSzPts val="3000"/>
              <a:buFont typeface="Archivo Black"/>
              <a:buNone/>
              <a:defRPr sz="3000" b="0" i="0" u="none" strike="noStrike" cap="none">
                <a:solidFill>
                  <a:schemeClr val="dk1"/>
                </a:solidFill>
                <a:latin typeface="Archivo Black"/>
                <a:ea typeface="Archivo Black"/>
                <a:cs typeface="Archivo Black"/>
                <a:sym typeface="Archivo Black"/>
              </a:defRPr>
            </a:lvl7pPr>
            <a:lvl8pPr marR="0" lvl="7" algn="l" rtl="0">
              <a:lnSpc>
                <a:spcPct val="100000"/>
              </a:lnSpc>
              <a:spcBef>
                <a:spcPts val="0"/>
              </a:spcBef>
              <a:spcAft>
                <a:spcPts val="0"/>
              </a:spcAft>
              <a:buClr>
                <a:schemeClr val="dk1"/>
              </a:buClr>
              <a:buSzPts val="3000"/>
              <a:buFont typeface="Archivo Black"/>
              <a:buNone/>
              <a:defRPr sz="3000" b="0" i="0" u="none" strike="noStrike" cap="none">
                <a:solidFill>
                  <a:schemeClr val="dk1"/>
                </a:solidFill>
                <a:latin typeface="Archivo Black"/>
                <a:ea typeface="Archivo Black"/>
                <a:cs typeface="Archivo Black"/>
                <a:sym typeface="Archivo Black"/>
              </a:defRPr>
            </a:lvl8pPr>
            <a:lvl9pPr marR="0" lvl="8" algn="l" rtl="0">
              <a:lnSpc>
                <a:spcPct val="100000"/>
              </a:lnSpc>
              <a:spcBef>
                <a:spcPts val="0"/>
              </a:spcBef>
              <a:spcAft>
                <a:spcPts val="0"/>
              </a:spcAft>
              <a:buClr>
                <a:schemeClr val="dk1"/>
              </a:buClr>
              <a:buSzPts val="3000"/>
              <a:buFont typeface="Archivo Black"/>
              <a:buNone/>
              <a:defRPr sz="3000" b="0" i="0" u="none" strike="noStrike" cap="none">
                <a:solidFill>
                  <a:schemeClr val="dk1"/>
                </a:solidFill>
                <a:latin typeface="Archivo Black"/>
                <a:ea typeface="Archivo Black"/>
                <a:cs typeface="Archivo Black"/>
                <a:sym typeface="Archivo Black"/>
              </a:defRPr>
            </a:lvl9pPr>
          </a:lstStyle>
          <a:p>
            <a:pPr marL="0" marR="0" lvl="0" indent="0" algn="ctr" defTabSz="914400" rtl="0" eaLnBrk="1" fontAlgn="auto" latinLnBrk="0" hangingPunct="1">
              <a:lnSpc>
                <a:spcPct val="100000"/>
              </a:lnSpc>
              <a:spcBef>
                <a:spcPts val="0"/>
              </a:spcBef>
              <a:spcAft>
                <a:spcPts val="0"/>
              </a:spcAft>
              <a:buClr>
                <a:srgbClr val="212121"/>
              </a:buClr>
              <a:buSzPts val="3000"/>
              <a:buFont typeface="Archivo Black"/>
              <a:buNone/>
              <a:tabLst/>
              <a:defRPr/>
            </a:pPr>
            <a:r>
              <a:rPr kumimoji="0" lang="en-US" sz="3000" b="1" i="0" u="none" strike="noStrike" kern="0" cap="none" spc="0" normalizeH="0" baseline="0" noProof="0">
                <a:ln w="12700" cmpd="sng">
                  <a:solidFill>
                    <a:srgbClr val="03BAC8"/>
                  </a:solidFill>
                  <a:prstDash val="solid"/>
                </a:ln>
                <a:gradFill>
                  <a:gsLst>
                    <a:gs pos="0">
                      <a:srgbClr val="03BAC8"/>
                    </a:gs>
                    <a:gs pos="4000">
                      <a:srgbClr val="03BAC8">
                        <a:lumMod val="60000"/>
                        <a:lumOff val="40000"/>
                      </a:srgbClr>
                    </a:gs>
                    <a:gs pos="87000">
                      <a:srgbClr val="03BAC8">
                        <a:lumMod val="20000"/>
                        <a:lumOff val="80000"/>
                      </a:srgbClr>
                    </a:gs>
                  </a:gsLst>
                  <a:lin ang="5400000"/>
                </a:gradFill>
                <a:effectLst/>
                <a:uLnTx/>
                <a:uFillTx/>
                <a:latin typeface="Archivo Black"/>
                <a:sym typeface="Archivo Black"/>
              </a:rPr>
              <a:t>Quy trình viết báo cáo nghiên cứu </a:t>
            </a:r>
            <a:endParaRPr kumimoji="0" lang="en-US" sz="3000" b="1" i="0" u="none" strike="noStrike" kern="0" cap="none" spc="0" normalizeH="0" baseline="0" noProof="0" dirty="0">
              <a:ln w="12700" cmpd="sng">
                <a:solidFill>
                  <a:srgbClr val="03BAC8"/>
                </a:solidFill>
                <a:prstDash val="solid"/>
              </a:ln>
              <a:gradFill>
                <a:gsLst>
                  <a:gs pos="0">
                    <a:srgbClr val="03BAC8"/>
                  </a:gs>
                  <a:gs pos="4000">
                    <a:srgbClr val="03BAC8">
                      <a:lumMod val="60000"/>
                      <a:lumOff val="40000"/>
                    </a:srgbClr>
                  </a:gs>
                  <a:gs pos="87000">
                    <a:srgbClr val="03BAC8">
                      <a:lumMod val="20000"/>
                      <a:lumOff val="80000"/>
                    </a:srgbClr>
                  </a:gs>
                </a:gsLst>
                <a:lin ang="5400000"/>
              </a:gradFill>
              <a:effectLst/>
              <a:uLnTx/>
              <a:uFillTx/>
              <a:latin typeface="Archivo Black"/>
              <a:sym typeface="Archivo Black"/>
            </a:endParaRPr>
          </a:p>
        </p:txBody>
      </p:sp>
      <p:sp>
        <p:nvSpPr>
          <p:cNvPr id="3" name="Google Shape;1586;p60">
            <a:extLst>
              <a:ext uri="{FF2B5EF4-FFF2-40B4-BE49-F238E27FC236}">
                <a16:creationId xmlns:a16="http://schemas.microsoft.com/office/drawing/2014/main" id="{BF50F8E6-51F1-687A-7615-AF502B456271}"/>
              </a:ext>
            </a:extLst>
          </p:cNvPr>
          <p:cNvSpPr/>
          <p:nvPr/>
        </p:nvSpPr>
        <p:spPr>
          <a:xfrm rot="-2700000">
            <a:off x="5488505" y="2128221"/>
            <a:ext cx="1215092" cy="1215659"/>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587;p60">
            <a:extLst>
              <a:ext uri="{FF2B5EF4-FFF2-40B4-BE49-F238E27FC236}">
                <a16:creationId xmlns:a16="http://schemas.microsoft.com/office/drawing/2014/main" id="{8CFB81E3-4D7F-73A0-35B5-C0471752B851}"/>
              </a:ext>
            </a:extLst>
          </p:cNvPr>
          <p:cNvSpPr/>
          <p:nvPr/>
        </p:nvSpPr>
        <p:spPr>
          <a:xfrm rot="-2700000">
            <a:off x="5488505" y="3952588"/>
            <a:ext cx="1215092" cy="1215659"/>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588;p60">
            <a:extLst>
              <a:ext uri="{FF2B5EF4-FFF2-40B4-BE49-F238E27FC236}">
                <a16:creationId xmlns:a16="http://schemas.microsoft.com/office/drawing/2014/main" id="{67446505-0795-4BFE-1EAA-34CBC1614B01}"/>
              </a:ext>
            </a:extLst>
          </p:cNvPr>
          <p:cNvSpPr/>
          <p:nvPr/>
        </p:nvSpPr>
        <p:spPr>
          <a:xfrm rot="-2700000">
            <a:off x="6389838" y="3031721"/>
            <a:ext cx="1215092" cy="1215659"/>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589;p60">
            <a:extLst>
              <a:ext uri="{FF2B5EF4-FFF2-40B4-BE49-F238E27FC236}">
                <a16:creationId xmlns:a16="http://schemas.microsoft.com/office/drawing/2014/main" id="{E215A5D8-3623-AEAF-DE56-2D6B82A3F9D6}"/>
              </a:ext>
            </a:extLst>
          </p:cNvPr>
          <p:cNvSpPr/>
          <p:nvPr/>
        </p:nvSpPr>
        <p:spPr>
          <a:xfrm rot="-2700000">
            <a:off x="4578771" y="3031721"/>
            <a:ext cx="1215092" cy="1215659"/>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 name="Google Shape;1590;p60">
            <a:extLst>
              <a:ext uri="{FF2B5EF4-FFF2-40B4-BE49-F238E27FC236}">
                <a16:creationId xmlns:a16="http://schemas.microsoft.com/office/drawing/2014/main" id="{783DE32A-D50F-B779-D894-AB1561147E97}"/>
              </a:ext>
            </a:extLst>
          </p:cNvPr>
          <p:cNvGrpSpPr/>
          <p:nvPr/>
        </p:nvGrpSpPr>
        <p:grpSpPr>
          <a:xfrm>
            <a:off x="4847361" y="3363570"/>
            <a:ext cx="605816" cy="551845"/>
            <a:chOff x="-40745125" y="3632900"/>
            <a:chExt cx="318225" cy="289875"/>
          </a:xfrm>
        </p:grpSpPr>
        <p:sp>
          <p:nvSpPr>
            <p:cNvPr id="13" name="Google Shape;1591;p60">
              <a:extLst>
                <a:ext uri="{FF2B5EF4-FFF2-40B4-BE49-F238E27FC236}">
                  <a16:creationId xmlns:a16="http://schemas.microsoft.com/office/drawing/2014/main" id="{C1DD831F-441C-FAA7-4C8B-0647690E5144}"/>
                </a:ext>
              </a:extLst>
            </p:cNvPr>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592;p60">
              <a:extLst>
                <a:ext uri="{FF2B5EF4-FFF2-40B4-BE49-F238E27FC236}">
                  <a16:creationId xmlns:a16="http://schemas.microsoft.com/office/drawing/2014/main" id="{88DB0A7C-AD19-ABCB-3A0D-2541F807E741}"/>
                </a:ext>
              </a:extLst>
            </p:cNvPr>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593;p60">
              <a:extLst>
                <a:ext uri="{FF2B5EF4-FFF2-40B4-BE49-F238E27FC236}">
                  <a16:creationId xmlns:a16="http://schemas.microsoft.com/office/drawing/2014/main" id="{4F392E19-B523-559B-5023-8CCBB925416C}"/>
                </a:ext>
              </a:extLst>
            </p:cNvPr>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594;p60">
              <a:extLst>
                <a:ext uri="{FF2B5EF4-FFF2-40B4-BE49-F238E27FC236}">
                  <a16:creationId xmlns:a16="http://schemas.microsoft.com/office/drawing/2014/main" id="{839FC902-8BB2-7156-BC7E-630380D2570E}"/>
                </a:ext>
              </a:extLst>
            </p:cNvPr>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595;p60">
              <a:extLst>
                <a:ext uri="{FF2B5EF4-FFF2-40B4-BE49-F238E27FC236}">
                  <a16:creationId xmlns:a16="http://schemas.microsoft.com/office/drawing/2014/main" id="{4722EABD-255B-5B9B-9DDB-054C5B1CACE4}"/>
                </a:ext>
              </a:extLst>
            </p:cNvPr>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596;p60">
              <a:extLst>
                <a:ext uri="{FF2B5EF4-FFF2-40B4-BE49-F238E27FC236}">
                  <a16:creationId xmlns:a16="http://schemas.microsoft.com/office/drawing/2014/main" id="{F67DE940-0790-0CDF-FB22-8950ECD32CAC}"/>
                </a:ext>
              </a:extLst>
            </p:cNvPr>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597;p60">
              <a:extLst>
                <a:ext uri="{FF2B5EF4-FFF2-40B4-BE49-F238E27FC236}">
                  <a16:creationId xmlns:a16="http://schemas.microsoft.com/office/drawing/2014/main" id="{128B7644-2D13-3D6A-8FC9-82B03A6CD467}"/>
                </a:ext>
              </a:extLst>
            </p:cNvPr>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1598;p60">
            <a:extLst>
              <a:ext uri="{FF2B5EF4-FFF2-40B4-BE49-F238E27FC236}">
                <a16:creationId xmlns:a16="http://schemas.microsoft.com/office/drawing/2014/main" id="{6FF12C14-E7C4-51E4-DEC8-8039E5200E0A}"/>
              </a:ext>
            </a:extLst>
          </p:cNvPr>
          <p:cNvGrpSpPr/>
          <p:nvPr/>
        </p:nvGrpSpPr>
        <p:grpSpPr>
          <a:xfrm>
            <a:off x="5799799" y="4207366"/>
            <a:ext cx="592347" cy="602817"/>
            <a:chOff x="-40372575" y="3604550"/>
            <a:chExt cx="311150" cy="316650"/>
          </a:xfrm>
        </p:grpSpPr>
        <p:sp>
          <p:nvSpPr>
            <p:cNvPr id="24" name="Google Shape;1599;p60">
              <a:extLst>
                <a:ext uri="{FF2B5EF4-FFF2-40B4-BE49-F238E27FC236}">
                  <a16:creationId xmlns:a16="http://schemas.microsoft.com/office/drawing/2014/main" id="{ADB11E3A-C511-AF64-2972-5277BE8641C6}"/>
                </a:ext>
              </a:extLst>
            </p:cNvPr>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600;p60">
              <a:extLst>
                <a:ext uri="{FF2B5EF4-FFF2-40B4-BE49-F238E27FC236}">
                  <a16:creationId xmlns:a16="http://schemas.microsoft.com/office/drawing/2014/main" id="{99672DB7-3E33-0EE5-E5E0-DAAA1074DBF4}"/>
                </a:ext>
              </a:extLst>
            </p:cNvPr>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601;p60">
              <a:extLst>
                <a:ext uri="{FF2B5EF4-FFF2-40B4-BE49-F238E27FC236}">
                  <a16:creationId xmlns:a16="http://schemas.microsoft.com/office/drawing/2014/main" id="{ED2EFFBD-D0C5-7F88-8EF0-E229EEBA14CD}"/>
                </a:ext>
              </a:extLst>
            </p:cNvPr>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7" name="Google Shape;1602;p60">
            <a:extLst>
              <a:ext uri="{FF2B5EF4-FFF2-40B4-BE49-F238E27FC236}">
                <a16:creationId xmlns:a16="http://schemas.microsoft.com/office/drawing/2014/main" id="{3FD09B9C-0291-96AC-BB1C-B5420B68B0D5}"/>
              </a:ext>
            </a:extLst>
          </p:cNvPr>
          <p:cNvSpPr/>
          <p:nvPr/>
        </p:nvSpPr>
        <p:spPr>
          <a:xfrm>
            <a:off x="6667516" y="3336495"/>
            <a:ext cx="590824" cy="605959"/>
          </a:xfrm>
          <a:custGeom>
            <a:avLst/>
            <a:gdLst/>
            <a:ahLst/>
            <a:cxnLst/>
            <a:rect l="l" t="t" r="r" b="b"/>
            <a:pathLst>
              <a:path w="12414" h="12732" extrusionOk="0">
                <a:moveTo>
                  <a:pt x="11965" y="0"/>
                </a:moveTo>
                <a:cubicBezTo>
                  <a:pt x="11946" y="0"/>
                  <a:pt x="11928" y="1"/>
                  <a:pt x="11910" y="4"/>
                </a:cubicBezTo>
                <a:lnTo>
                  <a:pt x="4474" y="1642"/>
                </a:lnTo>
                <a:cubicBezTo>
                  <a:pt x="4254" y="1705"/>
                  <a:pt x="4128" y="1862"/>
                  <a:pt x="4128" y="2051"/>
                </a:cubicBezTo>
                <a:lnTo>
                  <a:pt x="4128" y="9108"/>
                </a:lnTo>
                <a:cubicBezTo>
                  <a:pt x="3718" y="8793"/>
                  <a:pt x="3120" y="8541"/>
                  <a:pt x="2490" y="8541"/>
                </a:cubicBezTo>
                <a:cubicBezTo>
                  <a:pt x="1103" y="8541"/>
                  <a:pt x="1" y="9486"/>
                  <a:pt x="1" y="10652"/>
                </a:cubicBezTo>
                <a:cubicBezTo>
                  <a:pt x="1" y="11786"/>
                  <a:pt x="1103" y="12731"/>
                  <a:pt x="2490" y="12731"/>
                </a:cubicBezTo>
                <a:cubicBezTo>
                  <a:pt x="3876" y="12731"/>
                  <a:pt x="4979" y="11786"/>
                  <a:pt x="4979" y="10652"/>
                </a:cubicBezTo>
                <a:lnTo>
                  <a:pt x="4979" y="4887"/>
                </a:lnTo>
                <a:lnTo>
                  <a:pt x="11595" y="3438"/>
                </a:lnTo>
                <a:lnTo>
                  <a:pt x="11595" y="7502"/>
                </a:lnTo>
                <a:cubicBezTo>
                  <a:pt x="11154" y="7187"/>
                  <a:pt x="10555" y="6935"/>
                  <a:pt x="9925" y="6935"/>
                </a:cubicBezTo>
                <a:cubicBezTo>
                  <a:pt x="8570" y="6935"/>
                  <a:pt x="7467" y="7880"/>
                  <a:pt x="7467" y="9014"/>
                </a:cubicBezTo>
                <a:cubicBezTo>
                  <a:pt x="7467" y="10180"/>
                  <a:pt x="8570" y="11125"/>
                  <a:pt x="9925" y="11125"/>
                </a:cubicBezTo>
                <a:cubicBezTo>
                  <a:pt x="11311" y="11125"/>
                  <a:pt x="12414" y="10180"/>
                  <a:pt x="12414" y="9014"/>
                </a:cubicBezTo>
                <a:lnTo>
                  <a:pt x="12414" y="445"/>
                </a:lnTo>
                <a:cubicBezTo>
                  <a:pt x="12414" y="182"/>
                  <a:pt x="12197" y="0"/>
                  <a:pt x="1196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8" name="Google Shape;1603;p60">
            <a:extLst>
              <a:ext uri="{FF2B5EF4-FFF2-40B4-BE49-F238E27FC236}">
                <a16:creationId xmlns:a16="http://schemas.microsoft.com/office/drawing/2014/main" id="{C55CF788-FFA8-8FDF-BBE6-238BA60B9875}"/>
              </a:ext>
            </a:extLst>
          </p:cNvPr>
          <p:cNvGrpSpPr/>
          <p:nvPr/>
        </p:nvGrpSpPr>
        <p:grpSpPr>
          <a:xfrm>
            <a:off x="5793053" y="2432879"/>
            <a:ext cx="605803" cy="606229"/>
            <a:chOff x="-57956275" y="3197925"/>
            <a:chExt cx="319000" cy="319225"/>
          </a:xfrm>
        </p:grpSpPr>
        <p:sp>
          <p:nvSpPr>
            <p:cNvPr id="29" name="Google Shape;1604;p60">
              <a:extLst>
                <a:ext uri="{FF2B5EF4-FFF2-40B4-BE49-F238E27FC236}">
                  <a16:creationId xmlns:a16="http://schemas.microsoft.com/office/drawing/2014/main" id="{7CACE76A-C741-8898-B276-7C1C209C15C2}"/>
                </a:ext>
              </a:extLst>
            </p:cNvPr>
            <p:cNvSpPr/>
            <p:nvPr/>
          </p:nvSpPr>
          <p:spPr>
            <a:xfrm>
              <a:off x="-57940525" y="3353300"/>
              <a:ext cx="18150" cy="65400"/>
            </a:xfrm>
            <a:custGeom>
              <a:avLst/>
              <a:gdLst/>
              <a:ahLst/>
              <a:cxnLst/>
              <a:rect l="l" t="t" r="r" b="b"/>
              <a:pathLst>
                <a:path w="726" h="2616" extrusionOk="0">
                  <a:moveTo>
                    <a:pt x="725" y="0"/>
                  </a:moveTo>
                  <a:cubicBezTo>
                    <a:pt x="316" y="284"/>
                    <a:pt x="1" y="756"/>
                    <a:pt x="1" y="1292"/>
                  </a:cubicBezTo>
                  <a:cubicBezTo>
                    <a:pt x="1" y="1859"/>
                    <a:pt x="316" y="2332"/>
                    <a:pt x="725" y="2615"/>
                  </a:cubicBezTo>
                  <a:lnTo>
                    <a:pt x="725" y="2395"/>
                  </a:lnTo>
                  <a:lnTo>
                    <a:pt x="725"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605;p60">
              <a:extLst>
                <a:ext uri="{FF2B5EF4-FFF2-40B4-BE49-F238E27FC236}">
                  <a16:creationId xmlns:a16="http://schemas.microsoft.com/office/drawing/2014/main" id="{F09AA779-B77C-0ABC-048D-2F56A3E81860}"/>
                </a:ext>
              </a:extLst>
            </p:cNvPr>
            <p:cNvSpPr/>
            <p:nvPr/>
          </p:nvSpPr>
          <p:spPr>
            <a:xfrm>
              <a:off x="-57679825" y="3353300"/>
              <a:ext cx="18925" cy="65400"/>
            </a:xfrm>
            <a:custGeom>
              <a:avLst/>
              <a:gdLst/>
              <a:ahLst/>
              <a:cxnLst/>
              <a:rect l="l" t="t" r="r" b="b"/>
              <a:pathLst>
                <a:path w="757" h="2616" extrusionOk="0">
                  <a:moveTo>
                    <a:pt x="1" y="0"/>
                  </a:moveTo>
                  <a:lnTo>
                    <a:pt x="1" y="2395"/>
                  </a:lnTo>
                  <a:lnTo>
                    <a:pt x="1" y="2615"/>
                  </a:lnTo>
                  <a:cubicBezTo>
                    <a:pt x="442" y="2332"/>
                    <a:pt x="757" y="1859"/>
                    <a:pt x="757" y="1292"/>
                  </a:cubicBezTo>
                  <a:cubicBezTo>
                    <a:pt x="757" y="756"/>
                    <a:pt x="442" y="284"/>
                    <a:pt x="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606;p60">
              <a:extLst>
                <a:ext uri="{FF2B5EF4-FFF2-40B4-BE49-F238E27FC236}">
                  <a16:creationId xmlns:a16="http://schemas.microsoft.com/office/drawing/2014/main" id="{A5EEA81C-247D-EB98-941A-FE798F05FD92}"/>
                </a:ext>
              </a:extLst>
            </p:cNvPr>
            <p:cNvSpPr/>
            <p:nvPr/>
          </p:nvSpPr>
          <p:spPr>
            <a:xfrm>
              <a:off x="-57956275" y="3255625"/>
              <a:ext cx="319000" cy="55175"/>
            </a:xfrm>
            <a:custGeom>
              <a:avLst/>
              <a:gdLst/>
              <a:ahLst/>
              <a:cxnLst/>
              <a:rect l="l" t="t" r="r" b="b"/>
              <a:pathLst>
                <a:path w="12760" h="2207" extrusionOk="0">
                  <a:moveTo>
                    <a:pt x="442" y="1"/>
                  </a:moveTo>
                  <a:cubicBezTo>
                    <a:pt x="190" y="1"/>
                    <a:pt x="1" y="253"/>
                    <a:pt x="64" y="442"/>
                  </a:cubicBezTo>
                  <a:cubicBezTo>
                    <a:pt x="284" y="1481"/>
                    <a:pt x="1261" y="2206"/>
                    <a:pt x="2332" y="2206"/>
                  </a:cubicBezTo>
                  <a:lnTo>
                    <a:pt x="10523" y="2206"/>
                  </a:lnTo>
                  <a:cubicBezTo>
                    <a:pt x="11563" y="2206"/>
                    <a:pt x="12571" y="1418"/>
                    <a:pt x="12760" y="442"/>
                  </a:cubicBezTo>
                  <a:cubicBezTo>
                    <a:pt x="12603" y="221"/>
                    <a:pt x="12445" y="1"/>
                    <a:pt x="12193" y="1"/>
                  </a:cubicBezTo>
                  <a:lnTo>
                    <a:pt x="10303" y="1"/>
                  </a:lnTo>
                  <a:lnTo>
                    <a:pt x="10303" y="757"/>
                  </a:lnTo>
                  <a:cubicBezTo>
                    <a:pt x="10303" y="946"/>
                    <a:pt x="10145" y="1103"/>
                    <a:pt x="9956" y="1103"/>
                  </a:cubicBezTo>
                  <a:cubicBezTo>
                    <a:pt x="9767" y="1103"/>
                    <a:pt x="9610" y="946"/>
                    <a:pt x="9610" y="757"/>
                  </a:cubicBezTo>
                  <a:lnTo>
                    <a:pt x="9610" y="1"/>
                  </a:lnTo>
                  <a:lnTo>
                    <a:pt x="8853" y="1"/>
                  </a:lnTo>
                  <a:lnTo>
                    <a:pt x="8853" y="757"/>
                  </a:lnTo>
                  <a:cubicBezTo>
                    <a:pt x="8853" y="946"/>
                    <a:pt x="8696" y="1103"/>
                    <a:pt x="8507" y="1103"/>
                  </a:cubicBezTo>
                  <a:cubicBezTo>
                    <a:pt x="8318" y="1103"/>
                    <a:pt x="8160" y="946"/>
                    <a:pt x="8160" y="757"/>
                  </a:cubicBezTo>
                  <a:lnTo>
                    <a:pt x="8160" y="1"/>
                  </a:lnTo>
                  <a:lnTo>
                    <a:pt x="7404" y="1"/>
                  </a:lnTo>
                  <a:lnTo>
                    <a:pt x="7404" y="757"/>
                  </a:lnTo>
                  <a:cubicBezTo>
                    <a:pt x="7404" y="946"/>
                    <a:pt x="7247" y="1103"/>
                    <a:pt x="7058" y="1103"/>
                  </a:cubicBezTo>
                  <a:cubicBezTo>
                    <a:pt x="6837" y="1103"/>
                    <a:pt x="6680" y="946"/>
                    <a:pt x="6680" y="757"/>
                  </a:cubicBezTo>
                  <a:lnTo>
                    <a:pt x="6680" y="1"/>
                  </a:lnTo>
                  <a:lnTo>
                    <a:pt x="5955" y="1"/>
                  </a:lnTo>
                  <a:lnTo>
                    <a:pt x="5955" y="757"/>
                  </a:lnTo>
                  <a:cubicBezTo>
                    <a:pt x="5955" y="946"/>
                    <a:pt x="5797" y="1103"/>
                    <a:pt x="5577" y="1103"/>
                  </a:cubicBezTo>
                  <a:cubicBezTo>
                    <a:pt x="5388" y="1103"/>
                    <a:pt x="5230" y="946"/>
                    <a:pt x="5230" y="757"/>
                  </a:cubicBezTo>
                  <a:lnTo>
                    <a:pt x="5230" y="1"/>
                  </a:lnTo>
                  <a:lnTo>
                    <a:pt x="4474" y="1"/>
                  </a:lnTo>
                  <a:lnTo>
                    <a:pt x="4474" y="757"/>
                  </a:lnTo>
                  <a:cubicBezTo>
                    <a:pt x="4474" y="946"/>
                    <a:pt x="4317" y="1103"/>
                    <a:pt x="4128" y="1103"/>
                  </a:cubicBezTo>
                  <a:cubicBezTo>
                    <a:pt x="3939" y="1103"/>
                    <a:pt x="3781" y="946"/>
                    <a:pt x="3781" y="757"/>
                  </a:cubicBezTo>
                  <a:lnTo>
                    <a:pt x="3781" y="1"/>
                  </a:lnTo>
                  <a:lnTo>
                    <a:pt x="3025" y="1"/>
                  </a:lnTo>
                  <a:lnTo>
                    <a:pt x="3025" y="757"/>
                  </a:lnTo>
                  <a:cubicBezTo>
                    <a:pt x="3025" y="946"/>
                    <a:pt x="2867" y="1103"/>
                    <a:pt x="2678" y="1103"/>
                  </a:cubicBezTo>
                  <a:cubicBezTo>
                    <a:pt x="2489" y="1103"/>
                    <a:pt x="2332" y="946"/>
                    <a:pt x="2332" y="757"/>
                  </a:cubicBezTo>
                  <a:lnTo>
                    <a:pt x="233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607;p60">
              <a:extLst>
                <a:ext uri="{FF2B5EF4-FFF2-40B4-BE49-F238E27FC236}">
                  <a16:creationId xmlns:a16="http://schemas.microsoft.com/office/drawing/2014/main" id="{C164A9A3-06FF-9332-2359-DF72580AAA29}"/>
                </a:ext>
              </a:extLst>
            </p:cNvPr>
            <p:cNvSpPr/>
            <p:nvPr/>
          </p:nvSpPr>
          <p:spPr>
            <a:xfrm>
              <a:off x="-57868050" y="3494275"/>
              <a:ext cx="18900" cy="22875"/>
            </a:xfrm>
            <a:custGeom>
              <a:avLst/>
              <a:gdLst/>
              <a:ahLst/>
              <a:cxnLst/>
              <a:rect l="l" t="t" r="r" b="b"/>
              <a:pathLst>
                <a:path w="756" h="915" extrusionOk="0">
                  <a:moveTo>
                    <a:pt x="0" y="1"/>
                  </a:moveTo>
                  <a:lnTo>
                    <a:pt x="0" y="536"/>
                  </a:lnTo>
                  <a:lnTo>
                    <a:pt x="32" y="536"/>
                  </a:lnTo>
                  <a:cubicBezTo>
                    <a:pt x="32" y="757"/>
                    <a:pt x="189" y="914"/>
                    <a:pt x="410" y="914"/>
                  </a:cubicBezTo>
                  <a:cubicBezTo>
                    <a:pt x="599" y="914"/>
                    <a:pt x="756" y="757"/>
                    <a:pt x="756" y="536"/>
                  </a:cubicBezTo>
                  <a:lnTo>
                    <a:pt x="756" y="473"/>
                  </a:lnTo>
                  <a:cubicBezTo>
                    <a:pt x="473" y="347"/>
                    <a:pt x="252" y="158"/>
                    <a:pt x="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608;p60">
              <a:extLst>
                <a:ext uri="{FF2B5EF4-FFF2-40B4-BE49-F238E27FC236}">
                  <a16:creationId xmlns:a16="http://schemas.microsoft.com/office/drawing/2014/main" id="{09775B16-B3C8-365B-FB32-2564459EB8B8}"/>
                </a:ext>
              </a:extLst>
            </p:cNvPr>
            <p:cNvSpPr/>
            <p:nvPr/>
          </p:nvSpPr>
          <p:spPr>
            <a:xfrm>
              <a:off x="-57755425" y="3494275"/>
              <a:ext cx="18125" cy="22875"/>
            </a:xfrm>
            <a:custGeom>
              <a:avLst/>
              <a:gdLst/>
              <a:ahLst/>
              <a:cxnLst/>
              <a:rect l="l" t="t" r="r" b="b"/>
              <a:pathLst>
                <a:path w="725" h="915" extrusionOk="0">
                  <a:moveTo>
                    <a:pt x="725" y="1"/>
                  </a:moveTo>
                  <a:cubicBezTo>
                    <a:pt x="504" y="190"/>
                    <a:pt x="252" y="347"/>
                    <a:pt x="0" y="473"/>
                  </a:cubicBezTo>
                  <a:lnTo>
                    <a:pt x="0" y="536"/>
                  </a:lnTo>
                  <a:lnTo>
                    <a:pt x="32" y="536"/>
                  </a:lnTo>
                  <a:cubicBezTo>
                    <a:pt x="32" y="757"/>
                    <a:pt x="189" y="914"/>
                    <a:pt x="378" y="914"/>
                  </a:cubicBezTo>
                  <a:cubicBezTo>
                    <a:pt x="567" y="914"/>
                    <a:pt x="725" y="757"/>
                    <a:pt x="725" y="536"/>
                  </a:cubicBezTo>
                  <a:lnTo>
                    <a:pt x="72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609;p60">
              <a:extLst>
                <a:ext uri="{FF2B5EF4-FFF2-40B4-BE49-F238E27FC236}">
                  <a16:creationId xmlns:a16="http://schemas.microsoft.com/office/drawing/2014/main" id="{8898890F-A5D0-892D-E640-7B67E06EDAE7}"/>
                </a:ext>
              </a:extLst>
            </p:cNvPr>
            <p:cNvSpPr/>
            <p:nvPr/>
          </p:nvSpPr>
          <p:spPr>
            <a:xfrm>
              <a:off x="-57903500" y="3329675"/>
              <a:ext cx="204800" cy="187475"/>
            </a:xfrm>
            <a:custGeom>
              <a:avLst/>
              <a:gdLst/>
              <a:ahLst/>
              <a:cxnLst/>
              <a:rect l="l" t="t" r="r" b="b"/>
              <a:pathLst>
                <a:path w="8192" h="7499" extrusionOk="0">
                  <a:moveTo>
                    <a:pt x="2615" y="756"/>
                  </a:moveTo>
                  <a:cubicBezTo>
                    <a:pt x="2804" y="756"/>
                    <a:pt x="2962" y="914"/>
                    <a:pt x="2962" y="1103"/>
                  </a:cubicBezTo>
                  <a:cubicBezTo>
                    <a:pt x="2962" y="1292"/>
                    <a:pt x="2804" y="1449"/>
                    <a:pt x="2615" y="1449"/>
                  </a:cubicBezTo>
                  <a:cubicBezTo>
                    <a:pt x="2395" y="1449"/>
                    <a:pt x="2269" y="1292"/>
                    <a:pt x="2269" y="1103"/>
                  </a:cubicBezTo>
                  <a:cubicBezTo>
                    <a:pt x="2206" y="945"/>
                    <a:pt x="2395" y="756"/>
                    <a:pt x="2615" y="756"/>
                  </a:cubicBezTo>
                  <a:close/>
                  <a:moveTo>
                    <a:pt x="5608" y="756"/>
                  </a:moveTo>
                  <a:cubicBezTo>
                    <a:pt x="5797" y="756"/>
                    <a:pt x="5955" y="914"/>
                    <a:pt x="5955" y="1103"/>
                  </a:cubicBezTo>
                  <a:cubicBezTo>
                    <a:pt x="5955" y="1292"/>
                    <a:pt x="5797" y="1449"/>
                    <a:pt x="5608" y="1449"/>
                  </a:cubicBezTo>
                  <a:cubicBezTo>
                    <a:pt x="5388" y="1449"/>
                    <a:pt x="5230" y="1292"/>
                    <a:pt x="5230" y="1103"/>
                  </a:cubicBezTo>
                  <a:cubicBezTo>
                    <a:pt x="5199" y="945"/>
                    <a:pt x="5356" y="756"/>
                    <a:pt x="5608" y="756"/>
                  </a:cubicBezTo>
                  <a:close/>
                  <a:moveTo>
                    <a:pt x="5159" y="4072"/>
                  </a:moveTo>
                  <a:cubicBezTo>
                    <a:pt x="5254" y="4072"/>
                    <a:pt x="5340" y="4112"/>
                    <a:pt x="5388" y="4190"/>
                  </a:cubicBezTo>
                  <a:cubicBezTo>
                    <a:pt x="5545" y="4348"/>
                    <a:pt x="5545" y="4568"/>
                    <a:pt x="5388" y="4694"/>
                  </a:cubicBezTo>
                  <a:cubicBezTo>
                    <a:pt x="5041" y="5041"/>
                    <a:pt x="4569" y="5230"/>
                    <a:pt x="4096" y="5230"/>
                  </a:cubicBezTo>
                  <a:cubicBezTo>
                    <a:pt x="3623" y="5230"/>
                    <a:pt x="3119" y="5041"/>
                    <a:pt x="2804" y="4694"/>
                  </a:cubicBezTo>
                  <a:cubicBezTo>
                    <a:pt x="2647" y="4537"/>
                    <a:pt x="2647" y="4285"/>
                    <a:pt x="2804" y="4190"/>
                  </a:cubicBezTo>
                  <a:cubicBezTo>
                    <a:pt x="2883" y="4112"/>
                    <a:pt x="2978" y="4072"/>
                    <a:pt x="3068" y="4072"/>
                  </a:cubicBezTo>
                  <a:cubicBezTo>
                    <a:pt x="3159" y="4072"/>
                    <a:pt x="3245" y="4112"/>
                    <a:pt x="3308" y="4190"/>
                  </a:cubicBezTo>
                  <a:cubicBezTo>
                    <a:pt x="3513" y="4379"/>
                    <a:pt x="3797" y="4474"/>
                    <a:pt x="4084" y="4474"/>
                  </a:cubicBezTo>
                  <a:cubicBezTo>
                    <a:pt x="4372" y="4474"/>
                    <a:pt x="4663" y="4379"/>
                    <a:pt x="4884" y="4190"/>
                  </a:cubicBezTo>
                  <a:cubicBezTo>
                    <a:pt x="4962" y="4112"/>
                    <a:pt x="5065" y="4072"/>
                    <a:pt x="5159" y="4072"/>
                  </a:cubicBezTo>
                  <a:close/>
                  <a:moveTo>
                    <a:pt x="0" y="0"/>
                  </a:moveTo>
                  <a:lnTo>
                    <a:pt x="0" y="3403"/>
                  </a:lnTo>
                  <a:cubicBezTo>
                    <a:pt x="0" y="4663"/>
                    <a:pt x="599" y="5829"/>
                    <a:pt x="1513" y="6585"/>
                  </a:cubicBezTo>
                  <a:lnTo>
                    <a:pt x="1513" y="4127"/>
                  </a:lnTo>
                  <a:cubicBezTo>
                    <a:pt x="1513" y="3119"/>
                    <a:pt x="2332" y="2300"/>
                    <a:pt x="3340" y="2300"/>
                  </a:cubicBezTo>
                  <a:cubicBezTo>
                    <a:pt x="3560" y="2300"/>
                    <a:pt x="3718" y="2458"/>
                    <a:pt x="3718" y="2647"/>
                  </a:cubicBezTo>
                  <a:cubicBezTo>
                    <a:pt x="3718" y="2836"/>
                    <a:pt x="3560" y="2993"/>
                    <a:pt x="3340" y="2993"/>
                  </a:cubicBezTo>
                  <a:cubicBezTo>
                    <a:pt x="2710" y="2993"/>
                    <a:pt x="2237" y="3497"/>
                    <a:pt x="2237" y="4096"/>
                  </a:cubicBezTo>
                  <a:lnTo>
                    <a:pt x="2237" y="7026"/>
                  </a:lnTo>
                  <a:cubicBezTo>
                    <a:pt x="2804" y="7278"/>
                    <a:pt x="3434" y="7498"/>
                    <a:pt x="4096" y="7498"/>
                  </a:cubicBezTo>
                  <a:cubicBezTo>
                    <a:pt x="4758" y="7498"/>
                    <a:pt x="5388" y="7341"/>
                    <a:pt x="5955" y="7026"/>
                  </a:cubicBezTo>
                  <a:lnTo>
                    <a:pt x="5955" y="4096"/>
                  </a:lnTo>
                  <a:cubicBezTo>
                    <a:pt x="5955" y="3466"/>
                    <a:pt x="5451" y="2993"/>
                    <a:pt x="4852" y="2993"/>
                  </a:cubicBezTo>
                  <a:cubicBezTo>
                    <a:pt x="4663" y="2993"/>
                    <a:pt x="4506" y="2836"/>
                    <a:pt x="4506" y="2647"/>
                  </a:cubicBezTo>
                  <a:cubicBezTo>
                    <a:pt x="4506" y="2458"/>
                    <a:pt x="4663" y="2300"/>
                    <a:pt x="4852" y="2300"/>
                  </a:cubicBezTo>
                  <a:cubicBezTo>
                    <a:pt x="5860" y="2300"/>
                    <a:pt x="6711" y="3119"/>
                    <a:pt x="6711" y="4127"/>
                  </a:cubicBezTo>
                  <a:lnTo>
                    <a:pt x="6711" y="6585"/>
                  </a:lnTo>
                  <a:cubicBezTo>
                    <a:pt x="7593" y="5829"/>
                    <a:pt x="8192" y="4663"/>
                    <a:pt x="8192" y="3403"/>
                  </a:cubicBezTo>
                  <a:lnTo>
                    <a:pt x="819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610;p60">
              <a:extLst>
                <a:ext uri="{FF2B5EF4-FFF2-40B4-BE49-F238E27FC236}">
                  <a16:creationId xmlns:a16="http://schemas.microsoft.com/office/drawing/2014/main" id="{C27A2EAF-D02A-857C-C5AA-21F5D576A6E7}"/>
                </a:ext>
              </a:extLst>
            </p:cNvPr>
            <p:cNvSpPr/>
            <p:nvPr/>
          </p:nvSpPr>
          <p:spPr>
            <a:xfrm>
              <a:off x="-57860975" y="3197925"/>
              <a:ext cx="119750" cy="37250"/>
            </a:xfrm>
            <a:custGeom>
              <a:avLst/>
              <a:gdLst/>
              <a:ahLst/>
              <a:cxnLst/>
              <a:rect l="l" t="t" r="r" b="b"/>
              <a:pathLst>
                <a:path w="4790" h="1490" extrusionOk="0">
                  <a:moveTo>
                    <a:pt x="2383" y="1"/>
                  </a:moveTo>
                  <a:cubicBezTo>
                    <a:pt x="1812" y="1"/>
                    <a:pt x="1245" y="214"/>
                    <a:pt x="851" y="639"/>
                  </a:cubicBezTo>
                  <a:lnTo>
                    <a:pt x="1" y="1490"/>
                  </a:lnTo>
                  <a:lnTo>
                    <a:pt x="4789" y="1490"/>
                  </a:lnTo>
                  <a:lnTo>
                    <a:pt x="3939" y="639"/>
                  </a:lnTo>
                  <a:cubicBezTo>
                    <a:pt x="3529" y="214"/>
                    <a:pt x="2954" y="1"/>
                    <a:pt x="238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6" name="Google Shape;1611;p60">
            <a:extLst>
              <a:ext uri="{FF2B5EF4-FFF2-40B4-BE49-F238E27FC236}">
                <a16:creationId xmlns:a16="http://schemas.microsoft.com/office/drawing/2014/main" id="{B32B1A01-ADBD-DAE8-FE03-56560D01FF51}"/>
              </a:ext>
            </a:extLst>
          </p:cNvPr>
          <p:cNvSpPr txBox="1"/>
          <p:nvPr/>
        </p:nvSpPr>
        <p:spPr>
          <a:xfrm>
            <a:off x="1278767" y="2115713"/>
            <a:ext cx="2731200" cy="428800"/>
          </a:xfrm>
          <a:prstGeom prst="rect">
            <a:avLst/>
          </a:prstGeom>
          <a:noFill/>
          <a:ln>
            <a:noFill/>
          </a:ln>
        </p:spPr>
        <p:txBody>
          <a:bodyPr spcFirstLastPara="1" wrap="square" lIns="0" tIns="0" rIns="0" bIns="0" anchor="t" anchorCtr="0">
            <a:noAutofit/>
          </a:bodyPr>
          <a:lstStyle/>
          <a:p>
            <a:pPr algn="ctr" defTabSz="1219170">
              <a:buClr>
                <a:srgbClr val="000000"/>
              </a:buClr>
            </a:pPr>
            <a:r>
              <a:rPr lang="en-US" sz="2800" b="1" kern="0" dirty="0" err="1">
                <a:solidFill>
                  <a:srgbClr val="212121"/>
                </a:solidFill>
                <a:latin typeface="Archivo Black"/>
                <a:ea typeface="Archivo Black"/>
                <a:cs typeface="Archivo Black"/>
                <a:sym typeface="Archivo Black"/>
              </a:rPr>
              <a:t>ĐẶT</a:t>
            </a:r>
            <a:r>
              <a:rPr lang="en-US" sz="2800" b="1" kern="0" dirty="0">
                <a:solidFill>
                  <a:srgbClr val="212121"/>
                </a:solidFill>
                <a:latin typeface="Archivo Black"/>
                <a:ea typeface="Archivo Black"/>
                <a:cs typeface="Archivo Black"/>
                <a:sym typeface="Archivo Black"/>
              </a:rPr>
              <a:t> </a:t>
            </a:r>
            <a:r>
              <a:rPr lang="en-US" sz="2800" b="1" kern="0" dirty="0" err="1">
                <a:solidFill>
                  <a:srgbClr val="212121"/>
                </a:solidFill>
                <a:latin typeface="Archivo Black"/>
                <a:ea typeface="Archivo Black"/>
                <a:cs typeface="Archivo Black"/>
                <a:sym typeface="Archivo Black"/>
              </a:rPr>
              <a:t>VẤN</a:t>
            </a:r>
            <a:r>
              <a:rPr lang="en-US" sz="2800" b="1" kern="0" dirty="0">
                <a:solidFill>
                  <a:srgbClr val="212121"/>
                </a:solidFill>
                <a:latin typeface="Archivo Black"/>
                <a:ea typeface="Archivo Black"/>
                <a:cs typeface="Archivo Black"/>
                <a:sym typeface="Archivo Black"/>
              </a:rPr>
              <a:t> </a:t>
            </a:r>
            <a:r>
              <a:rPr lang="en-US" sz="2800" b="1" kern="0" dirty="0" err="1">
                <a:solidFill>
                  <a:srgbClr val="212121"/>
                </a:solidFill>
                <a:latin typeface="Archivo Black"/>
                <a:ea typeface="Archivo Black"/>
                <a:cs typeface="Archivo Black"/>
                <a:sym typeface="Archivo Black"/>
              </a:rPr>
              <a:t>ĐỀ</a:t>
            </a:r>
            <a:endParaRPr lang="en-US" sz="2800" b="1" kern="0" dirty="0">
              <a:solidFill>
                <a:srgbClr val="212121"/>
              </a:solidFill>
              <a:latin typeface="Archivo Black"/>
              <a:ea typeface="Archivo Black"/>
              <a:cs typeface="Archivo Black"/>
              <a:sym typeface="Archivo Black"/>
            </a:endParaRPr>
          </a:p>
        </p:txBody>
      </p:sp>
      <p:sp>
        <p:nvSpPr>
          <p:cNvPr id="37" name="Google Shape;1612;p60">
            <a:extLst>
              <a:ext uri="{FF2B5EF4-FFF2-40B4-BE49-F238E27FC236}">
                <a16:creationId xmlns:a16="http://schemas.microsoft.com/office/drawing/2014/main" id="{597DBB77-1FA0-710E-1E19-1AB084FCE04A}"/>
              </a:ext>
            </a:extLst>
          </p:cNvPr>
          <p:cNvSpPr txBox="1"/>
          <p:nvPr/>
        </p:nvSpPr>
        <p:spPr>
          <a:xfrm>
            <a:off x="1278767" y="2470916"/>
            <a:ext cx="2731200" cy="729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2133" kern="0" dirty="0">
              <a:solidFill>
                <a:srgbClr val="212121"/>
              </a:solidFill>
              <a:latin typeface="Source Sans Pro"/>
              <a:ea typeface="Source Sans Pro"/>
              <a:cs typeface="Source Sans Pro"/>
              <a:sym typeface="Source Sans Pro"/>
            </a:endParaRPr>
          </a:p>
        </p:txBody>
      </p:sp>
      <p:sp>
        <p:nvSpPr>
          <p:cNvPr id="38" name="Google Shape;1613;p60">
            <a:extLst>
              <a:ext uri="{FF2B5EF4-FFF2-40B4-BE49-F238E27FC236}">
                <a16:creationId xmlns:a16="http://schemas.microsoft.com/office/drawing/2014/main" id="{605FC9B1-1E04-05D6-A566-F03283544D6D}"/>
              </a:ext>
            </a:extLst>
          </p:cNvPr>
          <p:cNvSpPr txBox="1"/>
          <p:nvPr/>
        </p:nvSpPr>
        <p:spPr>
          <a:xfrm>
            <a:off x="1278767" y="4207375"/>
            <a:ext cx="2733600" cy="428800"/>
          </a:xfrm>
          <a:prstGeom prst="rect">
            <a:avLst/>
          </a:prstGeom>
          <a:noFill/>
          <a:ln>
            <a:noFill/>
          </a:ln>
        </p:spPr>
        <p:txBody>
          <a:bodyPr spcFirstLastPara="1" wrap="square" lIns="0" tIns="0" rIns="0" bIns="0" anchor="t" anchorCtr="0">
            <a:noAutofit/>
          </a:bodyPr>
          <a:lstStyle/>
          <a:p>
            <a:pPr algn="ctr" defTabSz="1219170">
              <a:buClr>
                <a:srgbClr val="000000"/>
              </a:buClr>
            </a:pPr>
            <a:r>
              <a:rPr lang="en-US" sz="2800" b="1" kern="0" dirty="0" err="1">
                <a:solidFill>
                  <a:srgbClr val="212121"/>
                </a:solidFill>
                <a:latin typeface="Archivo Black"/>
                <a:ea typeface="Archivo Black"/>
                <a:cs typeface="Archivo Black"/>
                <a:sym typeface="Archivo Black"/>
              </a:rPr>
              <a:t>KẾT</a:t>
            </a:r>
            <a:r>
              <a:rPr lang="en-US" sz="2800" b="1" kern="0" dirty="0">
                <a:solidFill>
                  <a:srgbClr val="212121"/>
                </a:solidFill>
                <a:latin typeface="Archivo Black"/>
                <a:ea typeface="Archivo Black"/>
                <a:cs typeface="Archivo Black"/>
                <a:sym typeface="Archivo Black"/>
              </a:rPr>
              <a:t> </a:t>
            </a:r>
            <a:r>
              <a:rPr lang="en-US" sz="2800" b="1" kern="0" dirty="0" err="1">
                <a:solidFill>
                  <a:srgbClr val="212121"/>
                </a:solidFill>
                <a:latin typeface="Archivo Black"/>
                <a:ea typeface="Archivo Black"/>
                <a:cs typeface="Archivo Black"/>
                <a:sym typeface="Archivo Black"/>
              </a:rPr>
              <a:t>LUẬN</a:t>
            </a:r>
            <a:r>
              <a:rPr lang="en-US" sz="2800" b="1" kern="0" dirty="0">
                <a:solidFill>
                  <a:srgbClr val="212121"/>
                </a:solidFill>
                <a:latin typeface="Archivo Black"/>
                <a:ea typeface="Archivo Black"/>
                <a:cs typeface="Archivo Black"/>
                <a:sym typeface="Archivo Black"/>
              </a:rPr>
              <a:t> </a:t>
            </a:r>
            <a:endParaRPr lang="en-US" sz="2800" b="1" kern="0" dirty="0">
              <a:solidFill>
                <a:srgbClr val="FEDD7A"/>
              </a:solidFill>
              <a:latin typeface="Exo"/>
              <a:ea typeface="Exo"/>
              <a:cs typeface="Exo"/>
              <a:sym typeface="Exo"/>
            </a:endParaRPr>
          </a:p>
        </p:txBody>
      </p:sp>
      <p:sp>
        <p:nvSpPr>
          <p:cNvPr id="39" name="Google Shape;1614;p60">
            <a:extLst>
              <a:ext uri="{FF2B5EF4-FFF2-40B4-BE49-F238E27FC236}">
                <a16:creationId xmlns:a16="http://schemas.microsoft.com/office/drawing/2014/main" id="{F43E0239-FACB-8A40-1C19-42D5F8EC4017}"/>
              </a:ext>
            </a:extLst>
          </p:cNvPr>
          <p:cNvSpPr txBox="1"/>
          <p:nvPr/>
        </p:nvSpPr>
        <p:spPr>
          <a:xfrm>
            <a:off x="1278767" y="4562561"/>
            <a:ext cx="2733600" cy="7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2133" kern="0" dirty="0">
              <a:solidFill>
                <a:srgbClr val="212121"/>
              </a:solidFill>
              <a:latin typeface="Source Sans Pro"/>
              <a:ea typeface="Source Sans Pro"/>
              <a:cs typeface="Source Sans Pro"/>
              <a:sym typeface="Source Sans Pro"/>
            </a:endParaRPr>
          </a:p>
        </p:txBody>
      </p:sp>
      <p:sp>
        <p:nvSpPr>
          <p:cNvPr id="40" name="Google Shape;1615;p60">
            <a:extLst>
              <a:ext uri="{FF2B5EF4-FFF2-40B4-BE49-F238E27FC236}">
                <a16:creationId xmlns:a16="http://schemas.microsoft.com/office/drawing/2014/main" id="{246929F1-1659-630B-4D6C-03D5A69FF4E9}"/>
              </a:ext>
            </a:extLst>
          </p:cNvPr>
          <p:cNvSpPr txBox="1"/>
          <p:nvPr/>
        </p:nvSpPr>
        <p:spPr>
          <a:xfrm>
            <a:off x="8472667" y="2113280"/>
            <a:ext cx="2731200" cy="428800"/>
          </a:xfrm>
          <a:prstGeom prst="rect">
            <a:avLst/>
          </a:prstGeom>
          <a:noFill/>
          <a:ln>
            <a:noFill/>
          </a:ln>
        </p:spPr>
        <p:txBody>
          <a:bodyPr spcFirstLastPara="1" wrap="square" lIns="0" tIns="0" rIns="0" bIns="0" anchor="t" anchorCtr="0">
            <a:noAutofit/>
          </a:bodyPr>
          <a:lstStyle/>
          <a:p>
            <a:pPr algn="ctr" defTabSz="1219170">
              <a:buClr>
                <a:srgbClr val="000000"/>
              </a:buClr>
            </a:pPr>
            <a:r>
              <a:rPr lang="en-US" sz="2800" b="1" kern="0" dirty="0" err="1">
                <a:solidFill>
                  <a:srgbClr val="212121"/>
                </a:solidFill>
                <a:latin typeface="Archivo Black"/>
                <a:ea typeface="Archivo Black"/>
                <a:cs typeface="Archivo Black"/>
                <a:sym typeface="Archivo Black"/>
              </a:rPr>
              <a:t>GIẢI</a:t>
            </a:r>
            <a:r>
              <a:rPr lang="en-US" sz="2800" b="1" kern="0" dirty="0">
                <a:solidFill>
                  <a:srgbClr val="212121"/>
                </a:solidFill>
                <a:latin typeface="Archivo Black"/>
                <a:ea typeface="Archivo Black"/>
                <a:cs typeface="Archivo Black"/>
                <a:sym typeface="Archivo Black"/>
              </a:rPr>
              <a:t> </a:t>
            </a:r>
            <a:r>
              <a:rPr lang="en-US" sz="2800" b="1" kern="0" dirty="0" err="1">
                <a:solidFill>
                  <a:srgbClr val="212121"/>
                </a:solidFill>
                <a:latin typeface="Archivo Black"/>
                <a:ea typeface="Archivo Black"/>
                <a:cs typeface="Archivo Black"/>
                <a:sym typeface="Archivo Black"/>
              </a:rPr>
              <a:t>QUYẾT</a:t>
            </a:r>
            <a:r>
              <a:rPr lang="en-US" sz="2800" b="1" kern="0" dirty="0">
                <a:solidFill>
                  <a:srgbClr val="212121"/>
                </a:solidFill>
                <a:latin typeface="Archivo Black"/>
                <a:ea typeface="Archivo Black"/>
                <a:cs typeface="Archivo Black"/>
                <a:sym typeface="Archivo Black"/>
              </a:rPr>
              <a:t> </a:t>
            </a:r>
            <a:r>
              <a:rPr lang="en-US" sz="2800" b="1" kern="0" dirty="0" err="1">
                <a:solidFill>
                  <a:srgbClr val="212121"/>
                </a:solidFill>
                <a:latin typeface="Archivo Black"/>
                <a:ea typeface="Archivo Black"/>
                <a:cs typeface="Archivo Black"/>
                <a:sym typeface="Archivo Black"/>
              </a:rPr>
              <a:t>VẤN</a:t>
            </a:r>
            <a:r>
              <a:rPr lang="en-US" sz="2800" b="1" kern="0" dirty="0">
                <a:solidFill>
                  <a:srgbClr val="212121"/>
                </a:solidFill>
                <a:latin typeface="Archivo Black"/>
                <a:ea typeface="Archivo Black"/>
                <a:cs typeface="Archivo Black"/>
                <a:sym typeface="Archivo Black"/>
              </a:rPr>
              <a:t> </a:t>
            </a:r>
            <a:r>
              <a:rPr lang="en-US" sz="2800" b="1" kern="0" dirty="0" err="1">
                <a:solidFill>
                  <a:srgbClr val="212121"/>
                </a:solidFill>
                <a:latin typeface="Archivo Black"/>
                <a:ea typeface="Archivo Black"/>
                <a:cs typeface="Archivo Black"/>
                <a:sym typeface="Archivo Black"/>
              </a:rPr>
              <a:t>ĐỀ</a:t>
            </a:r>
            <a:r>
              <a:rPr lang="en-US" sz="2800" b="1" kern="0" dirty="0">
                <a:solidFill>
                  <a:srgbClr val="212121"/>
                </a:solidFill>
                <a:latin typeface="Archivo Black"/>
                <a:ea typeface="Archivo Black"/>
                <a:cs typeface="Archivo Black"/>
                <a:sym typeface="Archivo Black"/>
              </a:rPr>
              <a:t> </a:t>
            </a:r>
          </a:p>
        </p:txBody>
      </p:sp>
      <p:sp>
        <p:nvSpPr>
          <p:cNvPr id="41" name="Google Shape;1616;p60">
            <a:extLst>
              <a:ext uri="{FF2B5EF4-FFF2-40B4-BE49-F238E27FC236}">
                <a16:creationId xmlns:a16="http://schemas.microsoft.com/office/drawing/2014/main" id="{BEFF51ED-4890-9367-8873-D116B75305B5}"/>
              </a:ext>
            </a:extLst>
          </p:cNvPr>
          <p:cNvSpPr txBox="1"/>
          <p:nvPr/>
        </p:nvSpPr>
        <p:spPr>
          <a:xfrm>
            <a:off x="8472667" y="2468483"/>
            <a:ext cx="2731200" cy="729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2133" kern="0" dirty="0">
              <a:solidFill>
                <a:srgbClr val="212121"/>
              </a:solidFill>
              <a:latin typeface="Source Sans Pro"/>
              <a:ea typeface="Source Sans Pro"/>
              <a:cs typeface="Source Sans Pro"/>
              <a:sym typeface="Source Sans Pro"/>
            </a:endParaRPr>
          </a:p>
        </p:txBody>
      </p:sp>
      <p:sp>
        <p:nvSpPr>
          <p:cNvPr id="42" name="Google Shape;1617;p60">
            <a:extLst>
              <a:ext uri="{FF2B5EF4-FFF2-40B4-BE49-F238E27FC236}">
                <a16:creationId xmlns:a16="http://schemas.microsoft.com/office/drawing/2014/main" id="{CD294B40-F89E-D788-2422-C0113A17AC7E}"/>
              </a:ext>
            </a:extLst>
          </p:cNvPr>
          <p:cNvSpPr txBox="1"/>
          <p:nvPr/>
        </p:nvSpPr>
        <p:spPr>
          <a:xfrm>
            <a:off x="8472667" y="4210304"/>
            <a:ext cx="2733600" cy="428800"/>
          </a:xfrm>
          <a:prstGeom prst="rect">
            <a:avLst/>
          </a:prstGeom>
          <a:noFill/>
          <a:ln>
            <a:noFill/>
          </a:ln>
        </p:spPr>
        <p:txBody>
          <a:bodyPr spcFirstLastPara="1" wrap="square" lIns="0" tIns="0" rIns="0" bIns="0" anchor="t" anchorCtr="0">
            <a:noAutofit/>
          </a:bodyPr>
          <a:lstStyle/>
          <a:p>
            <a:pPr algn="ctr" defTabSz="1219170">
              <a:buClr>
                <a:srgbClr val="000000"/>
              </a:buClr>
            </a:pPr>
            <a:r>
              <a:rPr lang="en-US" sz="2800" b="1" kern="0" dirty="0" err="1">
                <a:solidFill>
                  <a:srgbClr val="212121"/>
                </a:solidFill>
                <a:latin typeface="Archivo Black"/>
                <a:ea typeface="Archivo Black"/>
                <a:cs typeface="Archivo Black"/>
                <a:sym typeface="Archivo Black"/>
              </a:rPr>
              <a:t>TÀI</a:t>
            </a:r>
            <a:r>
              <a:rPr lang="en-US" sz="2800" b="1" kern="0" dirty="0">
                <a:solidFill>
                  <a:srgbClr val="212121"/>
                </a:solidFill>
                <a:latin typeface="Archivo Black"/>
                <a:ea typeface="Archivo Black"/>
                <a:cs typeface="Archivo Black"/>
                <a:sym typeface="Archivo Black"/>
              </a:rPr>
              <a:t> </a:t>
            </a:r>
            <a:r>
              <a:rPr lang="en-US" sz="2800" b="1" kern="0" dirty="0" err="1">
                <a:solidFill>
                  <a:srgbClr val="212121"/>
                </a:solidFill>
                <a:latin typeface="Archivo Black"/>
                <a:ea typeface="Archivo Black"/>
                <a:cs typeface="Archivo Black"/>
                <a:sym typeface="Archivo Black"/>
              </a:rPr>
              <a:t>LIỆU</a:t>
            </a:r>
            <a:r>
              <a:rPr lang="en-US" sz="2800" b="1" kern="0" dirty="0">
                <a:solidFill>
                  <a:srgbClr val="212121"/>
                </a:solidFill>
                <a:latin typeface="Archivo Black"/>
                <a:ea typeface="Archivo Black"/>
                <a:cs typeface="Archivo Black"/>
                <a:sym typeface="Archivo Black"/>
              </a:rPr>
              <a:t> </a:t>
            </a:r>
            <a:r>
              <a:rPr lang="en-US" sz="2800" b="1" kern="0" dirty="0" err="1">
                <a:solidFill>
                  <a:srgbClr val="212121"/>
                </a:solidFill>
                <a:latin typeface="Archivo Black"/>
                <a:ea typeface="Archivo Black"/>
                <a:cs typeface="Archivo Black"/>
                <a:sym typeface="Archivo Black"/>
              </a:rPr>
              <a:t>THAM</a:t>
            </a:r>
            <a:r>
              <a:rPr lang="en-US" sz="2800" b="1" kern="0" dirty="0">
                <a:solidFill>
                  <a:srgbClr val="212121"/>
                </a:solidFill>
                <a:latin typeface="Archivo Black"/>
                <a:ea typeface="Archivo Black"/>
                <a:cs typeface="Archivo Black"/>
                <a:sym typeface="Archivo Black"/>
              </a:rPr>
              <a:t> </a:t>
            </a:r>
            <a:r>
              <a:rPr lang="en-US" sz="2800" b="1" kern="0" dirty="0" err="1">
                <a:solidFill>
                  <a:srgbClr val="212121"/>
                </a:solidFill>
                <a:latin typeface="Archivo Black"/>
                <a:ea typeface="Archivo Black"/>
                <a:cs typeface="Archivo Black"/>
                <a:sym typeface="Archivo Black"/>
              </a:rPr>
              <a:t>KHẢO</a:t>
            </a:r>
            <a:r>
              <a:rPr lang="en-US" sz="2800" b="1" kern="0" dirty="0">
                <a:solidFill>
                  <a:srgbClr val="212121"/>
                </a:solidFill>
                <a:latin typeface="Archivo Black"/>
                <a:ea typeface="Archivo Black"/>
                <a:cs typeface="Archivo Black"/>
                <a:sym typeface="Archivo Black"/>
              </a:rPr>
              <a:t> </a:t>
            </a:r>
            <a:endParaRPr lang="en-US" sz="2800" b="1" kern="0" dirty="0">
              <a:solidFill>
                <a:srgbClr val="FEDD7A"/>
              </a:solidFill>
              <a:latin typeface="Exo"/>
              <a:ea typeface="Exo"/>
              <a:cs typeface="Exo"/>
              <a:sym typeface="Exo"/>
            </a:endParaRPr>
          </a:p>
        </p:txBody>
      </p:sp>
      <p:sp>
        <p:nvSpPr>
          <p:cNvPr id="43" name="Google Shape;1618;p60">
            <a:extLst>
              <a:ext uri="{FF2B5EF4-FFF2-40B4-BE49-F238E27FC236}">
                <a16:creationId xmlns:a16="http://schemas.microsoft.com/office/drawing/2014/main" id="{93EB0552-E8E7-819F-7EE2-64AA728F5431}"/>
              </a:ext>
            </a:extLst>
          </p:cNvPr>
          <p:cNvSpPr txBox="1"/>
          <p:nvPr/>
        </p:nvSpPr>
        <p:spPr>
          <a:xfrm>
            <a:off x="8472667" y="4565491"/>
            <a:ext cx="2733600" cy="73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2133" kern="0" dirty="0">
              <a:solidFill>
                <a:srgbClr val="212121"/>
              </a:solidFill>
              <a:latin typeface="Source Sans Pro"/>
              <a:ea typeface="Source Sans Pro"/>
              <a:cs typeface="Source Sans Pro"/>
              <a:sym typeface="Source Sans Pro"/>
            </a:endParaRPr>
          </a:p>
        </p:txBody>
      </p:sp>
      <p:cxnSp>
        <p:nvCxnSpPr>
          <p:cNvPr id="44" name="Google Shape;1619;p60">
            <a:extLst>
              <a:ext uri="{FF2B5EF4-FFF2-40B4-BE49-F238E27FC236}">
                <a16:creationId xmlns:a16="http://schemas.microsoft.com/office/drawing/2014/main" id="{8D7F89EA-722B-82ED-C177-4D3F3C90C3F7}"/>
              </a:ext>
            </a:extLst>
          </p:cNvPr>
          <p:cNvCxnSpPr>
            <a:endCxn id="3" idx="0"/>
          </p:cNvCxnSpPr>
          <p:nvPr/>
        </p:nvCxnSpPr>
        <p:spPr>
          <a:xfrm>
            <a:off x="4011249" y="2172051"/>
            <a:ext cx="1655200" cy="134000"/>
          </a:xfrm>
          <a:prstGeom prst="curvedConnector2">
            <a:avLst/>
          </a:prstGeom>
          <a:noFill/>
          <a:ln w="9525" cap="flat" cmpd="sng">
            <a:solidFill>
              <a:schemeClr val="accent3"/>
            </a:solidFill>
            <a:prstDash val="solid"/>
            <a:round/>
            <a:headEnd type="none" w="med" len="med"/>
            <a:tailEnd type="triangle" w="med" len="med"/>
          </a:ln>
        </p:spPr>
      </p:cxnSp>
      <p:cxnSp>
        <p:nvCxnSpPr>
          <p:cNvPr id="45" name="Google Shape;1620;p60">
            <a:extLst>
              <a:ext uri="{FF2B5EF4-FFF2-40B4-BE49-F238E27FC236}">
                <a16:creationId xmlns:a16="http://schemas.microsoft.com/office/drawing/2014/main" id="{44649F77-A945-626F-474E-F0E28BDFE6D5}"/>
              </a:ext>
            </a:extLst>
          </p:cNvPr>
          <p:cNvCxnSpPr>
            <a:stCxn id="42" idx="1"/>
            <a:endCxn id="4" idx="2"/>
          </p:cNvCxnSpPr>
          <p:nvPr/>
        </p:nvCxnSpPr>
        <p:spPr>
          <a:xfrm flipH="1">
            <a:off x="6525467" y="4424704"/>
            <a:ext cx="1947200" cy="565600"/>
          </a:xfrm>
          <a:prstGeom prst="curvedConnector4">
            <a:avLst>
              <a:gd name="adj1" fmla="val 38967"/>
              <a:gd name="adj2" fmla="val 232079"/>
            </a:avLst>
          </a:prstGeom>
          <a:noFill/>
          <a:ln w="9525" cap="flat" cmpd="sng">
            <a:solidFill>
              <a:schemeClr val="accent4"/>
            </a:solidFill>
            <a:prstDash val="solid"/>
            <a:round/>
            <a:headEnd type="none" w="med" len="med"/>
            <a:tailEnd type="triangle" w="med" len="med"/>
          </a:ln>
        </p:spPr>
      </p:cxnSp>
      <p:cxnSp>
        <p:nvCxnSpPr>
          <p:cNvPr id="46" name="Google Shape;1621;p60">
            <a:extLst>
              <a:ext uri="{FF2B5EF4-FFF2-40B4-BE49-F238E27FC236}">
                <a16:creationId xmlns:a16="http://schemas.microsoft.com/office/drawing/2014/main" id="{B76B805A-FB9C-E235-23DD-A8518A29BEFA}"/>
              </a:ext>
            </a:extLst>
          </p:cNvPr>
          <p:cNvCxnSpPr>
            <a:stCxn id="38" idx="3"/>
            <a:endCxn id="9" idx="1"/>
          </p:cNvCxnSpPr>
          <p:nvPr/>
        </p:nvCxnSpPr>
        <p:spPr>
          <a:xfrm rot="10800000" flipH="1">
            <a:off x="4012367" y="4068975"/>
            <a:ext cx="744400" cy="352800"/>
          </a:xfrm>
          <a:prstGeom prst="curvedConnector3">
            <a:avLst>
              <a:gd name="adj1" fmla="val 84390"/>
            </a:avLst>
          </a:prstGeom>
          <a:noFill/>
          <a:ln w="9525" cap="flat" cmpd="sng">
            <a:solidFill>
              <a:schemeClr val="accent2"/>
            </a:solidFill>
            <a:prstDash val="solid"/>
            <a:round/>
            <a:headEnd type="none" w="med" len="med"/>
            <a:tailEnd type="triangle" w="med" len="med"/>
          </a:ln>
        </p:spPr>
      </p:cxnSp>
      <p:cxnSp>
        <p:nvCxnSpPr>
          <p:cNvPr id="47" name="Google Shape;1622;p60">
            <a:extLst>
              <a:ext uri="{FF2B5EF4-FFF2-40B4-BE49-F238E27FC236}">
                <a16:creationId xmlns:a16="http://schemas.microsoft.com/office/drawing/2014/main" id="{A4BE6C21-5D5F-A053-358C-5732A218C1A8}"/>
              </a:ext>
            </a:extLst>
          </p:cNvPr>
          <p:cNvCxnSpPr>
            <a:stCxn id="40" idx="1"/>
            <a:endCxn id="5" idx="3"/>
          </p:cNvCxnSpPr>
          <p:nvPr/>
        </p:nvCxnSpPr>
        <p:spPr>
          <a:xfrm flipH="1">
            <a:off x="7427067" y="2327680"/>
            <a:ext cx="1045600" cy="882400"/>
          </a:xfrm>
          <a:prstGeom prst="curvedConnector3">
            <a:avLst>
              <a:gd name="adj1" fmla="val 29466"/>
            </a:avLst>
          </a:prstGeom>
          <a:noFill/>
          <a:ln w="9525" cap="flat" cmpd="sng">
            <a:solidFill>
              <a:schemeClr val="accent6"/>
            </a:solidFill>
            <a:prstDash val="solid"/>
            <a:round/>
            <a:headEnd type="none" w="med" len="med"/>
            <a:tailEnd type="triangle" w="med" len="med"/>
          </a:ln>
        </p:spPr>
      </p:cxnSp>
    </p:spTree>
    <p:extLst>
      <p:ext uri="{BB962C8B-B14F-4D97-AF65-F5344CB8AC3E}">
        <p14:creationId xmlns:p14="http://schemas.microsoft.com/office/powerpoint/2010/main" val="33694612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8730-9E54-A119-6AE8-463335101DAC}"/>
              </a:ext>
            </a:extLst>
          </p:cNvPr>
          <p:cNvSpPr>
            <a:spLocks noGrp="1"/>
          </p:cNvSpPr>
          <p:nvPr>
            <p:ph type="title"/>
          </p:nvPr>
        </p:nvSpPr>
        <p:spPr/>
        <p:txBody>
          <a:bodyPr/>
          <a:lstStyle/>
          <a:p>
            <a:endParaRPr lang="en-US" dirty="0"/>
          </a:p>
        </p:txBody>
      </p:sp>
      <p:pic>
        <p:nvPicPr>
          <p:cNvPr id="8" name="Picture 7">
            <a:extLst>
              <a:ext uri="{FF2B5EF4-FFF2-40B4-BE49-F238E27FC236}">
                <a16:creationId xmlns:a16="http://schemas.microsoft.com/office/drawing/2014/main" id="{9FC25251-3A8F-FAAC-F872-862F99AC3B91}"/>
              </a:ext>
            </a:extLst>
          </p:cNvPr>
          <p:cNvPicPr>
            <a:picLocks noChangeAspect="1"/>
          </p:cNvPicPr>
          <p:nvPr/>
        </p:nvPicPr>
        <p:blipFill>
          <a:blip r:embed="rId2"/>
          <a:stretch>
            <a:fillRect/>
          </a:stretch>
        </p:blipFill>
        <p:spPr>
          <a:xfrm>
            <a:off x="751498" y="365125"/>
            <a:ext cx="10678502" cy="6492875"/>
          </a:xfrm>
          <a:prstGeom prst="rect">
            <a:avLst/>
          </a:prstGeom>
        </p:spPr>
      </p:pic>
    </p:spTree>
    <p:extLst>
      <p:ext uri="{BB962C8B-B14F-4D97-AF65-F5344CB8AC3E}">
        <p14:creationId xmlns:p14="http://schemas.microsoft.com/office/powerpoint/2010/main" val="23651726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EC4943-AACD-E4F2-494F-4967145FA47A}"/>
              </a:ext>
            </a:extLst>
          </p:cNvPr>
          <p:cNvSpPr>
            <a:spLocks noGrp="1"/>
          </p:cNvSpPr>
          <p:nvPr>
            <p:ph type="title"/>
          </p:nvPr>
        </p:nvSpPr>
        <p:spPr>
          <a:xfrm>
            <a:off x="4904677" y="3527590"/>
            <a:ext cx="6589707" cy="2387600"/>
          </a:xfrm>
        </p:spPr>
        <p:txBody>
          <a:bodyPr vert="horz" lIns="91440" tIns="45720" rIns="91440" bIns="45720" rtlCol="0" anchor="b">
            <a:normAutofit/>
          </a:bodyPr>
          <a:lstStyle/>
          <a:p>
            <a:pPr algn="ctr"/>
            <a:r>
              <a:rPr lang="vi-VN" sz="5100" b="1" kern="1200" dirty="0">
                <a:solidFill>
                  <a:srgbClr val="FFFFFF"/>
                </a:solidFill>
                <a:latin typeface="+mj-lt"/>
                <a:ea typeface="+mj-ea"/>
                <a:cs typeface="+mj-cs"/>
              </a:rPr>
              <a:t>VẬN DỤNG</a:t>
            </a:r>
            <a:br>
              <a:rPr lang="en-US" sz="5100" kern="1200" dirty="0">
                <a:solidFill>
                  <a:srgbClr val="FFFFFF"/>
                </a:solidFill>
                <a:latin typeface="+mj-lt"/>
                <a:ea typeface="+mj-ea"/>
                <a:cs typeface="+mj-cs"/>
              </a:rPr>
            </a:br>
            <a:endParaRPr lang="en-US" sz="5100" kern="1200" dirty="0">
              <a:solidFill>
                <a:srgbClr val="FFFFFF"/>
              </a:solidFill>
              <a:latin typeface="+mj-lt"/>
              <a:ea typeface="+mj-ea"/>
              <a:cs typeface="+mj-cs"/>
            </a:endParaRPr>
          </a:p>
        </p:txBody>
      </p:sp>
      <p:cxnSp>
        <p:nvCxnSpPr>
          <p:cNvPr id="50" name="Straight Connector 49">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Arc 59">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4578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EC4943-AACD-E4F2-494F-4967145FA47A}"/>
              </a:ext>
            </a:extLst>
          </p:cNvPr>
          <p:cNvSpPr>
            <a:spLocks noGrp="1"/>
          </p:cNvSpPr>
          <p:nvPr>
            <p:ph type="title"/>
          </p:nvPr>
        </p:nvSpPr>
        <p:spPr>
          <a:xfrm>
            <a:off x="4904677" y="3527590"/>
            <a:ext cx="6589707" cy="2387600"/>
          </a:xfrm>
        </p:spPr>
        <p:txBody>
          <a:bodyPr vert="horz" lIns="91440" tIns="45720" rIns="91440" bIns="45720" rtlCol="0" anchor="b">
            <a:normAutofit fontScale="90000"/>
          </a:bodyPr>
          <a:lstStyle/>
          <a:p>
            <a:pPr algn="ctr"/>
            <a:r>
              <a:rPr lang="vi-VN" sz="5100" b="1" kern="1200" dirty="0">
                <a:solidFill>
                  <a:srgbClr val="FFFFFF"/>
                </a:solidFill>
                <a:latin typeface="+mj-lt"/>
                <a:ea typeface="+mj-ea"/>
                <a:cs typeface="+mj-cs"/>
              </a:rPr>
              <a:t>MỞ RỘNG, PHÁT TRIỂN Ý TƯỞNG SÁNG TẠO</a:t>
            </a:r>
            <a:br>
              <a:rPr lang="en-US" sz="5100" kern="1200" dirty="0">
                <a:solidFill>
                  <a:srgbClr val="FFFFFF"/>
                </a:solidFill>
                <a:latin typeface="+mj-lt"/>
                <a:ea typeface="+mj-ea"/>
                <a:cs typeface="+mj-cs"/>
              </a:rPr>
            </a:br>
            <a:endParaRPr lang="en-US" sz="5100" kern="1200" dirty="0">
              <a:solidFill>
                <a:srgbClr val="FFFFFF"/>
              </a:solidFill>
              <a:latin typeface="+mj-lt"/>
              <a:ea typeface="+mj-ea"/>
              <a:cs typeface="+mj-cs"/>
            </a:endParaRPr>
          </a:p>
        </p:txBody>
      </p:sp>
      <p:cxnSp>
        <p:nvCxnSpPr>
          <p:cNvPr id="50" name="Straight Connector 49">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Arc 59">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8196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37" name="Freeform: Shape 1036">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B2575590-0A95-E4F4-E962-A32C6BC0D469}"/>
              </a:ext>
            </a:extLst>
          </p:cNvPr>
          <p:cNvSpPr>
            <a:spLocks noGrp="1"/>
          </p:cNvSpPr>
          <p:nvPr>
            <p:ph type="ctrTitle"/>
          </p:nvPr>
        </p:nvSpPr>
        <p:spPr>
          <a:xfrm>
            <a:off x="1116677" y="2962209"/>
            <a:ext cx="4248318" cy="1952947"/>
          </a:xfrm>
          <a:noFill/>
        </p:spPr>
        <p:txBody>
          <a:bodyPr anchor="ctr">
            <a:normAutofit fontScale="90000"/>
          </a:bodyPr>
          <a:lstStyle/>
          <a:p>
            <a:r>
              <a:rPr lang="en-US" sz="3600" dirty="0">
                <a:ln>
                  <a:solidFill>
                    <a:schemeClr val="tx1"/>
                  </a:solidFill>
                </a:ln>
                <a:solidFill>
                  <a:srgbClr val="FF0000"/>
                </a:solidFill>
                <a:latin typeface="#9Slide03 AmpleSoft Bold" panose="02000000000000000000" pitchFamily="2" charset="0"/>
              </a:rPr>
              <a:t>VIẾT BÁO CÁO NGHIÊN CỨU VỀ MỘT VẤN ĐỀ VĂN HÓA TRUYỀN THỐNG CỦA VIỆT NAM</a:t>
            </a:r>
            <a:br>
              <a:rPr lang="en-US" sz="3600" dirty="0">
                <a:ln>
                  <a:solidFill>
                    <a:schemeClr val="tx1"/>
                  </a:solidFill>
                </a:ln>
                <a:solidFill>
                  <a:srgbClr val="FF0000"/>
                </a:solidFill>
                <a:latin typeface="#9Slide03 AmpleSoft Bold" panose="02000000000000000000" pitchFamily="2" charset="0"/>
              </a:rPr>
            </a:br>
            <a:endParaRPr lang="en-US" sz="3600" dirty="0">
              <a:solidFill>
                <a:srgbClr val="080808"/>
              </a:solidFill>
            </a:endParaRPr>
          </a:p>
        </p:txBody>
      </p:sp>
      <p:sp>
        <p:nvSpPr>
          <p:cNvPr id="3" name="Subtitle 2">
            <a:extLst>
              <a:ext uri="{FF2B5EF4-FFF2-40B4-BE49-F238E27FC236}">
                <a16:creationId xmlns:a16="http://schemas.microsoft.com/office/drawing/2014/main" id="{7A3E71F6-4AD4-90F2-A55D-5F8E7BCE052C}"/>
              </a:ext>
            </a:extLst>
          </p:cNvPr>
          <p:cNvSpPr>
            <a:spLocks noGrp="1"/>
          </p:cNvSpPr>
          <p:nvPr>
            <p:ph type="subTitle" idx="1"/>
          </p:nvPr>
        </p:nvSpPr>
        <p:spPr>
          <a:xfrm>
            <a:off x="1906928" y="1806919"/>
            <a:ext cx="2442690" cy="915772"/>
          </a:xfrm>
          <a:noFill/>
        </p:spPr>
        <p:txBody>
          <a:bodyPr>
            <a:normAutofit/>
          </a:bodyPr>
          <a:lstStyle/>
          <a:p>
            <a:r>
              <a:rPr lang="en-US" sz="2000" dirty="0" err="1">
                <a:ln>
                  <a:solidFill>
                    <a:schemeClr val="tx1"/>
                  </a:solidFill>
                </a:ln>
                <a:solidFill>
                  <a:srgbClr val="FFC000"/>
                </a:solidFill>
                <a:latin typeface="#9Slide03 AmpleSoft Bold" panose="02000000000000000000" pitchFamily="2" charset="0"/>
              </a:rPr>
              <a:t>Bài</a:t>
            </a:r>
            <a:r>
              <a:rPr lang="en-US" sz="2000" dirty="0">
                <a:ln>
                  <a:solidFill>
                    <a:schemeClr val="tx1"/>
                  </a:solidFill>
                </a:ln>
                <a:solidFill>
                  <a:srgbClr val="FFC000"/>
                </a:solidFill>
                <a:latin typeface="#9Slide03 AmpleSoft Bold" panose="02000000000000000000" pitchFamily="2" charset="0"/>
              </a:rPr>
              <a:t> 5 - TIẾT 5.  </a:t>
            </a:r>
            <a:r>
              <a:rPr lang="vi-VN" sz="2000" dirty="0">
                <a:ln>
                  <a:solidFill>
                    <a:schemeClr val="tx1"/>
                  </a:solidFill>
                </a:ln>
                <a:solidFill>
                  <a:srgbClr val="FFC000"/>
                </a:solidFill>
                <a:latin typeface="#9Slide03 AmpleSoft Bold" panose="02000000000000000000" pitchFamily="2" charset="0"/>
              </a:rPr>
              <a:t>VIẾT</a:t>
            </a:r>
            <a:endParaRPr lang="en-US" sz="2000" dirty="0">
              <a:ln>
                <a:solidFill>
                  <a:schemeClr val="tx1"/>
                </a:solidFill>
              </a:ln>
              <a:solidFill>
                <a:srgbClr val="FFC000"/>
              </a:solidFill>
              <a:latin typeface="#9Slide03 AmpleSoft Bold" panose="02000000000000000000" pitchFamily="2" charset="0"/>
            </a:endParaRPr>
          </a:p>
        </p:txBody>
      </p:sp>
      <p:sp>
        <p:nvSpPr>
          <p:cNvPr id="1039" name="Isosceles Triangle 1038">
            <a:extLst>
              <a:ext uri="{FF2B5EF4-FFF2-40B4-BE49-F238E27FC236}">
                <a16:creationId xmlns:a16="http://schemas.microsoft.com/office/drawing/2014/main" id="{CB64814D-A361-44E1-8D97-B83E41C8B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0" y="-2"/>
            <a:ext cx="1248189" cy="1248189"/>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1" name="Rectangle 1040">
            <a:extLst>
              <a:ext uri="{FF2B5EF4-FFF2-40B4-BE49-F238E27FC236}">
                <a16:creationId xmlns:a16="http://schemas.microsoft.com/office/drawing/2014/main" id="{852A6879-032A-4946-9CCA-44D38BEDF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96832" y="24664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3" name="Rectangle 1042">
            <a:extLst>
              <a:ext uri="{FF2B5EF4-FFF2-40B4-BE49-F238E27FC236}">
                <a16:creationId xmlns:a16="http://schemas.microsoft.com/office/drawing/2014/main" id="{56AB08D7-F0FB-4965-B730-8B874214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93049" y="367194"/>
            <a:ext cx="999162" cy="99916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5" name="Rectangle 1044">
            <a:extLst>
              <a:ext uri="{FF2B5EF4-FFF2-40B4-BE49-F238E27FC236}">
                <a16:creationId xmlns:a16="http://schemas.microsoft.com/office/drawing/2014/main" id="{148D9297-49FA-43ED-AC6B-E2F153B3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9187" y="946949"/>
            <a:ext cx="352820" cy="35282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Freeform: Shape 1046">
            <a:extLst>
              <a:ext uri="{FF2B5EF4-FFF2-40B4-BE49-F238E27FC236}">
                <a16:creationId xmlns:a16="http://schemas.microsoft.com/office/drawing/2014/main" id="{77C2D141-F73C-4BF3-B3DF-D3BA74B8B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7826" y="1350438"/>
            <a:ext cx="4160520" cy="4157124"/>
          </a:xfrm>
          <a:custGeom>
            <a:avLst/>
            <a:gdLst>
              <a:gd name="connsiteX0" fmla="*/ 2080261 w 4160520"/>
              <a:gd name="connsiteY0" fmla="*/ 0 h 4157124"/>
              <a:gd name="connsiteX1" fmla="*/ 4160520 w 4160520"/>
              <a:gd name="connsiteY1" fmla="*/ 2078563 h 4157124"/>
              <a:gd name="connsiteX2" fmla="*/ 2080261 w 4160520"/>
              <a:gd name="connsiteY2" fmla="*/ 4157124 h 4157124"/>
              <a:gd name="connsiteX3" fmla="*/ 0 w 4160520"/>
              <a:gd name="connsiteY3" fmla="*/ 2078563 h 4157124"/>
            </a:gdLst>
            <a:ahLst/>
            <a:cxnLst>
              <a:cxn ang="0">
                <a:pos x="connsiteX0" y="connsiteY0"/>
              </a:cxn>
              <a:cxn ang="0">
                <a:pos x="connsiteX1" y="connsiteY1"/>
              </a:cxn>
              <a:cxn ang="0">
                <a:pos x="connsiteX2" y="connsiteY2"/>
              </a:cxn>
              <a:cxn ang="0">
                <a:pos x="connsiteX3" y="connsiteY3"/>
              </a:cxn>
            </a:cxnLst>
            <a:rect l="l" t="t" r="r" b="b"/>
            <a:pathLst>
              <a:path w="4160520" h="4157124">
                <a:moveTo>
                  <a:pt x="2080261" y="0"/>
                </a:moveTo>
                <a:lnTo>
                  <a:pt x="4160520" y="2078563"/>
                </a:lnTo>
                <a:lnTo>
                  <a:pt x="2080261" y="4157124"/>
                </a:lnTo>
                <a:lnTo>
                  <a:pt x="0" y="20785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9" name="Freeform: Shape 1048">
            <a:extLst>
              <a:ext uri="{FF2B5EF4-FFF2-40B4-BE49-F238E27FC236}">
                <a16:creationId xmlns:a16="http://schemas.microsoft.com/office/drawing/2014/main" id="{DB456AC5-2DFE-4E00-B0CE-30AAA2A3D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7566" y="1"/>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60C59DD9-027E-9404-7D4B-3745E4DBA4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531411" y="535261"/>
            <a:ext cx="1345556" cy="1233427"/>
          </a:xfrm>
          <a:prstGeom prst="rect">
            <a:avLst/>
          </a:prstGeom>
        </p:spPr>
      </p:pic>
      <p:sp>
        <p:nvSpPr>
          <p:cNvPr id="1051" name="Isosceles Triangle 1050">
            <a:extLst>
              <a:ext uri="{FF2B5EF4-FFF2-40B4-BE49-F238E27FC236}">
                <a16:creationId xmlns:a16="http://schemas.microsoft.com/office/drawing/2014/main" id="{D3EB41F8-8868-4FC3-8553-94FEE5A8B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972" y="6102888"/>
            <a:ext cx="1510228" cy="755112"/>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Freeform: Shape 1052">
            <a:extLst>
              <a:ext uri="{FF2B5EF4-FFF2-40B4-BE49-F238E27FC236}">
                <a16:creationId xmlns:a16="http://schemas.microsoft.com/office/drawing/2014/main" id="{39671820-9967-4806-B0A7-4944C2A4A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447566" y="3562194"/>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Oval 7">
            <a:extLst>
              <a:ext uri="{FF2B5EF4-FFF2-40B4-BE49-F238E27FC236}">
                <a16:creationId xmlns:a16="http://schemas.microsoft.com/office/drawing/2014/main" id="{6101BD6D-7560-12B2-BCE8-9C4352B2A680}"/>
              </a:ext>
            </a:extLst>
          </p:cNvPr>
          <p:cNvSpPr/>
          <p:nvPr/>
        </p:nvSpPr>
        <p:spPr>
          <a:xfrm>
            <a:off x="6300424" y="4585752"/>
            <a:ext cx="2527220" cy="1753517"/>
          </a:xfrm>
          <a:prstGeom prst="ellipse">
            <a:avLst/>
          </a:prstGeom>
          <a:blipFill>
            <a:blip r:embed="rId4"/>
            <a:stretch>
              <a:fillRect/>
            </a:stretch>
          </a:blipFill>
          <a:ln w="38100">
            <a:solidFill>
              <a:schemeClr val="tx1">
                <a:lumMod val="95000"/>
                <a:lumOff val="5000"/>
              </a:schemeClr>
            </a:solidFill>
          </a:ln>
          <a:effectLst>
            <a:glow rad="63500">
              <a:schemeClr val="accent4">
                <a:satMod val="175000"/>
                <a:alpha val="40000"/>
              </a:schemeClr>
            </a:glow>
            <a:outerShdw blurRad="50800" dist="38100" dir="18900000" algn="bl" rotWithShape="0">
              <a:schemeClr val="accent5">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59582A8-2175-BB93-468A-97CE4151402A}"/>
              </a:ext>
            </a:extLst>
          </p:cNvPr>
          <p:cNvSpPr/>
          <p:nvPr/>
        </p:nvSpPr>
        <p:spPr>
          <a:xfrm>
            <a:off x="6167480" y="385066"/>
            <a:ext cx="2685492" cy="1879739"/>
          </a:xfrm>
          <a:prstGeom prst="ellipse">
            <a:avLst/>
          </a:prstGeom>
          <a:blipFill>
            <a:blip r:embed="rId5"/>
            <a:stretch>
              <a:fillRect/>
            </a:stretch>
          </a:blipFill>
          <a:ln w="38100">
            <a:solidFill>
              <a:schemeClr val="tx1">
                <a:lumMod val="95000"/>
                <a:lumOff val="5000"/>
              </a:schemeClr>
            </a:solidFill>
          </a:ln>
          <a:effectLst>
            <a:glow rad="63500">
              <a:schemeClr val="accent4">
                <a:satMod val="175000"/>
                <a:alpha val="40000"/>
              </a:schemeClr>
            </a:glow>
            <a:outerShdw blurRad="50800" dist="38100" dir="18900000" algn="bl" rotWithShape="0">
              <a:schemeClr val="accent5">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6B13D3-5BB8-14B4-A22E-A068F0EA94AE}"/>
              </a:ext>
            </a:extLst>
          </p:cNvPr>
          <p:cNvSpPr/>
          <p:nvPr/>
        </p:nvSpPr>
        <p:spPr>
          <a:xfrm>
            <a:off x="8205269" y="2538662"/>
            <a:ext cx="2607292" cy="1954792"/>
          </a:xfrm>
          <a:prstGeom prst="ellipse">
            <a:avLst/>
          </a:prstGeom>
          <a:blipFill>
            <a:blip r:embed="rId6">
              <a:extLst>
                <a:ext uri="{BEBA8EAE-BF5A-486C-A8C5-ECC9F3942E4B}">
                  <a14:imgProps xmlns:a14="http://schemas.microsoft.com/office/drawing/2010/main">
                    <a14:imgLayer r:embed="rId7">
                      <a14:imgEffect>
                        <a14:sharpenSoften amount="32000"/>
                      </a14:imgEffect>
                    </a14:imgLayer>
                  </a14:imgProps>
                </a:ext>
              </a:extLst>
            </a:blip>
            <a:stretch>
              <a:fillRect/>
            </a:stretch>
          </a:blipFill>
          <a:ln w="38100">
            <a:solidFill>
              <a:schemeClr val="tx1">
                <a:lumMod val="95000"/>
                <a:lumOff val="5000"/>
              </a:schemeClr>
            </a:solidFill>
          </a:ln>
          <a:effectLst>
            <a:glow rad="63500">
              <a:schemeClr val="accent4">
                <a:satMod val="175000"/>
                <a:alpha val="40000"/>
              </a:schemeClr>
            </a:glow>
            <a:outerShdw blurRad="50800" dist="38100" dir="18900000" algn="bl" rotWithShape="0">
              <a:schemeClr val="accent5">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9489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5CC02B7-7C12-D3B3-6C59-78391C25DA44}"/>
              </a:ext>
            </a:extLst>
          </p:cNvPr>
          <p:cNvSpPr>
            <a:spLocks noGrp="1"/>
          </p:cNvSpPr>
          <p:nvPr>
            <p:ph type="title"/>
          </p:nvPr>
        </p:nvSpPr>
        <p:spPr>
          <a:xfrm>
            <a:off x="838200" y="365125"/>
            <a:ext cx="10515600" cy="1325563"/>
          </a:xfrm>
        </p:spPr>
        <p:txBody>
          <a:bodyPr>
            <a:normAutofit/>
          </a:bodyPr>
          <a:lstStyle/>
          <a:p>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7FDB866-6824-0FC3-45EB-E3944FE5CD5C}"/>
              </a:ext>
            </a:extLst>
          </p:cNvPr>
          <p:cNvSpPr>
            <a:spLocks noGrp="1"/>
          </p:cNvSpPr>
          <p:nvPr>
            <p:ph idx="1"/>
          </p:nvPr>
        </p:nvSpPr>
        <p:spPr>
          <a:xfrm>
            <a:off x="838200" y="1825625"/>
            <a:ext cx="10515600" cy="4351338"/>
          </a:xfrm>
        </p:spPr>
        <p:txBody>
          <a:bodyPr>
            <a:normAutofit/>
          </a:bodyPr>
          <a:lstStyle/>
          <a:p>
            <a:endParaRPr lang="en-US"/>
          </a:p>
        </p:txBody>
      </p:sp>
      <p:pic>
        <p:nvPicPr>
          <p:cNvPr id="4" name="Content Placeholder 3" descr="C:\Users\Asus\Downloads\Lớp.png">
            <a:extLst>
              <a:ext uri="{FF2B5EF4-FFF2-40B4-BE49-F238E27FC236}">
                <a16:creationId xmlns:a16="http://schemas.microsoft.com/office/drawing/2014/main" id="{89E98C5F-9E21-5D22-6734-C0588E5F070C}"/>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188951" cy="6768662"/>
          </a:xfrm>
          <a:prstGeom prst="rect">
            <a:avLst/>
          </a:prstGeom>
          <a:noFill/>
          <a:ln>
            <a:noFill/>
          </a:ln>
        </p:spPr>
      </p:pic>
    </p:spTree>
    <p:extLst>
      <p:ext uri="{BB962C8B-B14F-4D97-AF65-F5344CB8AC3E}">
        <p14:creationId xmlns:p14="http://schemas.microsoft.com/office/powerpoint/2010/main" val="19740178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158BC06D-FA4C-7846-D80B-BCB7533A849C}"/>
              </a:ext>
            </a:extLst>
          </p:cNvPr>
          <p:cNvSpPr txBox="1">
            <a:spLocks noGrp="1"/>
          </p:cNvSpPr>
          <p:nvPr>
            <p:ph type="title"/>
          </p:nvPr>
        </p:nvSpPr>
        <p:spPr>
          <a:xfrm>
            <a:off x="642938" y="322263"/>
            <a:ext cx="10906125" cy="1135062"/>
          </a:xfrm>
          <a:prstGeom prst="rect">
            <a:avLst/>
          </a:prstGeom>
          <a:noFill/>
        </p:spPr>
        <p:txBody>
          <a:bodyPr wrap="none" rtlCol="0">
            <a:spAutoFit/>
          </a:bodyPr>
          <a:lstStyle/>
          <a:p>
            <a:r>
              <a:rPr lang="en-US" sz="5400" dirty="0" err="1">
                <a:ln w="3175">
                  <a:solidFill>
                    <a:sysClr val="windowText" lastClr="000000"/>
                  </a:solidFill>
                </a:ln>
                <a:latin typeface="#9Slide03 SFU Grenoble" panose="00000500000000000000" pitchFamily="2" charset="0"/>
              </a:rPr>
              <a:t>M</a:t>
            </a:r>
            <a:r>
              <a:rPr lang="en-US" sz="4400" dirty="0" err="1">
                <a:ln w="3175">
                  <a:solidFill>
                    <a:sysClr val="windowText" lastClr="000000"/>
                  </a:solidFill>
                </a:ln>
                <a:latin typeface="#9Slide03 SFU Grenoble" panose="00000500000000000000" pitchFamily="2" charset="0"/>
              </a:rPr>
              <a:t>ỤC</a:t>
            </a:r>
            <a:r>
              <a:rPr lang="en-US" sz="4400" dirty="0">
                <a:ln w="3175">
                  <a:solidFill>
                    <a:sysClr val="windowText" lastClr="000000"/>
                  </a:solidFill>
                </a:ln>
                <a:latin typeface="#9Slide03 SFU Grenoble" panose="00000500000000000000" pitchFamily="2" charset="0"/>
              </a:rPr>
              <a:t> </a:t>
            </a:r>
            <a:r>
              <a:rPr lang="en-US" sz="4400" dirty="0" err="1">
                <a:ln w="3175">
                  <a:solidFill>
                    <a:sysClr val="windowText" lastClr="000000"/>
                  </a:solidFill>
                </a:ln>
                <a:latin typeface="#9Slide03 SFU Grenoble" panose="00000500000000000000" pitchFamily="2" charset="0"/>
              </a:rPr>
              <a:t>TIÊU</a:t>
            </a:r>
            <a:r>
              <a:rPr lang="en-US" sz="4400" dirty="0">
                <a:ln w="3175">
                  <a:solidFill>
                    <a:sysClr val="windowText" lastClr="000000"/>
                  </a:solidFill>
                </a:ln>
                <a:latin typeface="#9Slide03 SFU Grenoble" panose="00000500000000000000" pitchFamily="2" charset="0"/>
              </a:rPr>
              <a:t> </a:t>
            </a:r>
            <a:r>
              <a:rPr lang="en-US" sz="4400" dirty="0" err="1">
                <a:ln w="3175">
                  <a:solidFill>
                    <a:sysClr val="windowText" lastClr="000000"/>
                  </a:solidFill>
                </a:ln>
                <a:latin typeface="#9Slide03 SFU Grenoble" panose="00000500000000000000" pitchFamily="2" charset="0"/>
              </a:rPr>
              <a:t>BÀI</a:t>
            </a:r>
            <a:r>
              <a:rPr lang="en-US" sz="4400" dirty="0">
                <a:ln w="3175">
                  <a:solidFill>
                    <a:sysClr val="windowText" lastClr="000000"/>
                  </a:solidFill>
                </a:ln>
                <a:latin typeface="#9Slide03 SFU Grenoble" panose="00000500000000000000" pitchFamily="2" charset="0"/>
              </a:rPr>
              <a:t> </a:t>
            </a:r>
            <a:r>
              <a:rPr lang="en-US" sz="4400" dirty="0" err="1">
                <a:ln w="3175">
                  <a:solidFill>
                    <a:sysClr val="windowText" lastClr="000000"/>
                  </a:solidFill>
                </a:ln>
                <a:latin typeface="#9Slide03 SFU Grenoble" panose="00000500000000000000" pitchFamily="2" charset="0"/>
              </a:rPr>
              <a:t>HỌC</a:t>
            </a:r>
            <a:endParaRPr lang="en-US" sz="4400" dirty="0">
              <a:ln w="3175">
                <a:solidFill>
                  <a:sysClr val="windowText" lastClr="000000"/>
                </a:solidFill>
              </a:ln>
              <a:latin typeface="#9Slide03 SFU Grenoble" panose="00000500000000000000" pitchFamily="2" charset="0"/>
            </a:endParaRPr>
          </a:p>
        </p:txBody>
      </p:sp>
      <p:sp>
        <p:nvSpPr>
          <p:cNvPr id="5" name="Content Placeholder 2">
            <a:extLst>
              <a:ext uri="{FF2B5EF4-FFF2-40B4-BE49-F238E27FC236}">
                <a16:creationId xmlns:a16="http://schemas.microsoft.com/office/drawing/2014/main" id="{3AF0E30F-EA33-7498-918D-0E8704280FAA}"/>
              </a:ext>
            </a:extLst>
          </p:cNvPr>
          <p:cNvSpPr>
            <a:spLocks noGrp="1"/>
          </p:cNvSpPr>
          <p:nvPr>
            <p:ph idx="1"/>
          </p:nvPr>
        </p:nvSpPr>
        <p:spPr>
          <a:xfrm>
            <a:off x="665159" y="2288080"/>
            <a:ext cx="10515600" cy="4351338"/>
          </a:xfrm>
        </p:spPr>
        <p:txBody>
          <a:bodyPr>
            <a:normAutofit fontScale="92500" lnSpcReduction="20000"/>
          </a:bodyPr>
          <a:lstStyle/>
          <a:p>
            <a:pPr marL="342900" marR="0" lvl="0" indent="-342900" algn="just">
              <a:lnSpc>
                <a:spcPct val="150000"/>
              </a:lnSpc>
              <a:spcBef>
                <a:spcPts val="0"/>
              </a:spcBef>
              <a:spcAft>
                <a:spcPts val="0"/>
              </a:spcAft>
              <a:buFont typeface="Wingdings" panose="05000000000000000000" pitchFamily="2" charset="2"/>
              <a:buChar char=""/>
            </a:pPr>
            <a:r>
              <a:rPr lang="en-US" b="1" dirty="0" err="1">
                <a:effectLst/>
                <a:latin typeface="Calibri" panose="020F0502020204030204" pitchFamily="34" charset="0"/>
                <a:ea typeface="Yu Mincho" panose="02020400000000000000" pitchFamily="18" charset="-128"/>
                <a:cs typeface="Calibri" panose="020F0502020204030204" pitchFamily="34" charset="0"/>
              </a:rPr>
              <a:t>Học</a:t>
            </a:r>
            <a:r>
              <a:rPr lang="en-US" b="1" dirty="0">
                <a:effectLst/>
                <a:latin typeface="Calibri" panose="020F0502020204030204" pitchFamily="34" charset="0"/>
                <a:ea typeface="Yu Mincho" panose="02020400000000000000" pitchFamily="18" charset="-128"/>
                <a:cs typeface="Calibri" panose="020F0502020204030204" pitchFamily="34" charset="0"/>
              </a:rPr>
              <a:t> </a:t>
            </a:r>
            <a:r>
              <a:rPr lang="en-US" b="1" dirty="0" err="1">
                <a:effectLst/>
                <a:latin typeface="Calibri" panose="020F0502020204030204" pitchFamily="34" charset="0"/>
                <a:ea typeface="Yu Mincho" panose="02020400000000000000" pitchFamily="18" charset="-128"/>
                <a:cs typeface="Calibri" panose="020F0502020204030204" pitchFamily="34" charset="0"/>
              </a:rPr>
              <a:t>sinh</a:t>
            </a:r>
            <a:r>
              <a:rPr lang="en-US" b="1" dirty="0">
                <a:effectLst/>
                <a:latin typeface="Calibri" panose="020F0502020204030204" pitchFamily="34" charset="0"/>
                <a:ea typeface="Yu Mincho" panose="02020400000000000000" pitchFamily="18" charset="-128"/>
                <a:cs typeface="Calibri" panose="020F0502020204030204" pitchFamily="34" charset="0"/>
              </a:rPr>
              <a:t> </a:t>
            </a:r>
            <a:r>
              <a:rPr lang="en-US" b="1" dirty="0" err="1">
                <a:effectLst/>
                <a:latin typeface="Calibri" panose="020F0502020204030204" pitchFamily="34" charset="0"/>
                <a:ea typeface="Yu Mincho" panose="02020400000000000000" pitchFamily="18" charset="-128"/>
                <a:cs typeface="Calibri" panose="020F0502020204030204" pitchFamily="34" charset="0"/>
              </a:rPr>
              <a:t>nêu</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được</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vấn</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đề</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muốn</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nghiên</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cứu</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về</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văn</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hóa</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truyền</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thống</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của</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dân</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tộc</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Việt</a:t>
            </a:r>
            <a:r>
              <a:rPr lang="en-US" dirty="0">
                <a:effectLst/>
                <a:latin typeface="Calibri" panose="020F0502020204030204" pitchFamily="34" charset="0"/>
                <a:ea typeface="Yu Mincho" panose="02020400000000000000" pitchFamily="18" charset="-128"/>
                <a:cs typeface="Calibri" panose="020F0502020204030204" pitchFamily="34" charset="0"/>
              </a:rPr>
              <a:t> Nam </a:t>
            </a:r>
            <a:endParaRPr lang="en-US" sz="2400" dirty="0">
              <a:effectLst/>
              <a:latin typeface="Calibri" panose="020F0502020204030204" pitchFamily="34" charset="0"/>
              <a:ea typeface="Yu Mincho" panose="02020400000000000000" pitchFamily="18" charset="-128"/>
              <a:cs typeface="Calibri" panose="020F0502020204030204" pitchFamily="34" charset="0"/>
            </a:endParaRPr>
          </a:p>
          <a:p>
            <a:pPr marL="342900" marR="0" lvl="0" indent="-342900" algn="just">
              <a:lnSpc>
                <a:spcPct val="150000"/>
              </a:lnSpc>
              <a:spcBef>
                <a:spcPts val="0"/>
              </a:spcBef>
              <a:spcAft>
                <a:spcPts val="0"/>
              </a:spcAft>
              <a:buFont typeface="Wingdings" panose="05000000000000000000" pitchFamily="2" charset="2"/>
              <a:buChar char=""/>
            </a:pPr>
            <a:r>
              <a:rPr lang="en-US" b="1" dirty="0" err="1">
                <a:effectLst/>
                <a:latin typeface="Calibri" panose="020F0502020204030204" pitchFamily="34" charset="0"/>
                <a:ea typeface="Yu Mincho" panose="02020400000000000000" pitchFamily="18" charset="-128"/>
                <a:cs typeface="Calibri" panose="020F0502020204030204" pitchFamily="34" charset="0"/>
              </a:rPr>
              <a:t>Học</a:t>
            </a:r>
            <a:r>
              <a:rPr lang="en-US" b="1" dirty="0">
                <a:effectLst/>
                <a:latin typeface="Calibri" panose="020F0502020204030204" pitchFamily="34" charset="0"/>
                <a:ea typeface="Yu Mincho" panose="02020400000000000000" pitchFamily="18" charset="-128"/>
                <a:cs typeface="Calibri" panose="020F0502020204030204" pitchFamily="34" charset="0"/>
              </a:rPr>
              <a:t> </a:t>
            </a:r>
            <a:r>
              <a:rPr lang="en-US" b="1" dirty="0" err="1">
                <a:effectLst/>
                <a:latin typeface="Calibri" panose="020F0502020204030204" pitchFamily="34" charset="0"/>
                <a:ea typeface="Yu Mincho" panose="02020400000000000000" pitchFamily="18" charset="-128"/>
                <a:cs typeface="Calibri" panose="020F0502020204030204" pitchFamily="34" charset="0"/>
              </a:rPr>
              <a:t>sinh</a:t>
            </a:r>
            <a:r>
              <a:rPr lang="en-US" b="1" dirty="0">
                <a:effectLst/>
                <a:latin typeface="Calibri" panose="020F0502020204030204" pitchFamily="34" charset="0"/>
                <a:ea typeface="Yu Mincho" panose="02020400000000000000" pitchFamily="18" charset="-128"/>
                <a:cs typeface="Calibri" panose="020F0502020204030204" pitchFamily="34" charset="0"/>
              </a:rPr>
              <a:t> </a:t>
            </a:r>
            <a:r>
              <a:rPr lang="en-US" b="1" dirty="0" err="1">
                <a:effectLst/>
                <a:latin typeface="Calibri" panose="020F0502020204030204" pitchFamily="34" charset="0"/>
                <a:ea typeface="Yu Mincho" panose="02020400000000000000" pitchFamily="18" charset="-128"/>
                <a:cs typeface="Calibri" panose="020F0502020204030204" pitchFamily="34" charset="0"/>
              </a:rPr>
              <a:t>xây</a:t>
            </a:r>
            <a:r>
              <a:rPr lang="en-US" b="1" dirty="0">
                <a:effectLst/>
                <a:latin typeface="Calibri" panose="020F0502020204030204" pitchFamily="34" charset="0"/>
                <a:ea typeface="Yu Mincho" panose="02020400000000000000" pitchFamily="18" charset="-128"/>
                <a:cs typeface="Calibri" panose="020F0502020204030204" pitchFamily="34" charset="0"/>
              </a:rPr>
              <a:t> </a:t>
            </a:r>
            <a:r>
              <a:rPr lang="en-US" b="1" dirty="0" err="1">
                <a:effectLst/>
                <a:latin typeface="Calibri" panose="020F0502020204030204" pitchFamily="34" charset="0"/>
                <a:ea typeface="Yu Mincho" panose="02020400000000000000" pitchFamily="18" charset="-128"/>
                <a:cs typeface="Calibri" panose="020F0502020204030204" pitchFamily="34" charset="0"/>
              </a:rPr>
              <a:t>dựng</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được</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hệ</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thống</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luận</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điểm</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sáng</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rõ</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làm</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nổi</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bật</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được</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các</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kết</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quả</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nghiên</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cứu</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với</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những</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cứ</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liệu</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minh</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họa</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cụ</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thể</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sát</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hợp</a:t>
            </a:r>
            <a:endParaRPr lang="en-US" sz="2400" dirty="0">
              <a:effectLst/>
              <a:latin typeface="Calibri" panose="020F0502020204030204" pitchFamily="34" charset="0"/>
              <a:ea typeface="Yu Mincho" panose="02020400000000000000" pitchFamily="18" charset="-128"/>
              <a:cs typeface="Calibri" panose="020F0502020204030204" pitchFamily="34" charset="0"/>
            </a:endParaRPr>
          </a:p>
          <a:p>
            <a:pPr marL="342900" marR="0" lvl="0" indent="-342900" algn="just">
              <a:lnSpc>
                <a:spcPct val="150000"/>
              </a:lnSpc>
              <a:spcBef>
                <a:spcPts val="0"/>
              </a:spcBef>
              <a:spcAft>
                <a:spcPts val="0"/>
              </a:spcAft>
              <a:buFont typeface="Wingdings" panose="05000000000000000000" pitchFamily="2" charset="2"/>
              <a:buChar char=""/>
            </a:pPr>
            <a:r>
              <a:rPr lang="en-US" b="1" dirty="0" err="1">
                <a:effectLst/>
                <a:latin typeface="Calibri" panose="020F0502020204030204" pitchFamily="34" charset="0"/>
                <a:ea typeface="Yu Mincho" panose="02020400000000000000" pitchFamily="18" charset="-128"/>
                <a:cs typeface="Calibri" panose="020F0502020204030204" pitchFamily="34" charset="0"/>
              </a:rPr>
              <a:t>Học</a:t>
            </a:r>
            <a:r>
              <a:rPr lang="en-US" b="1" dirty="0">
                <a:effectLst/>
                <a:latin typeface="Calibri" panose="020F0502020204030204" pitchFamily="34" charset="0"/>
                <a:ea typeface="Yu Mincho" panose="02020400000000000000" pitchFamily="18" charset="-128"/>
                <a:cs typeface="Calibri" panose="020F0502020204030204" pitchFamily="34" charset="0"/>
              </a:rPr>
              <a:t> </a:t>
            </a:r>
            <a:r>
              <a:rPr lang="en-US" b="1" dirty="0" err="1">
                <a:effectLst/>
                <a:latin typeface="Calibri" panose="020F0502020204030204" pitchFamily="34" charset="0"/>
                <a:ea typeface="Yu Mincho" panose="02020400000000000000" pitchFamily="18" charset="-128"/>
                <a:cs typeface="Calibri" panose="020F0502020204030204" pitchFamily="34" charset="0"/>
              </a:rPr>
              <a:t>sinh</a:t>
            </a:r>
            <a:r>
              <a:rPr lang="en-US" b="1" dirty="0">
                <a:effectLst/>
                <a:latin typeface="Calibri" panose="020F0502020204030204" pitchFamily="34" charset="0"/>
                <a:ea typeface="Yu Mincho" panose="02020400000000000000" pitchFamily="18" charset="-128"/>
                <a:cs typeface="Calibri" panose="020F0502020204030204" pitchFamily="34" charset="0"/>
              </a:rPr>
              <a:t> </a:t>
            </a:r>
            <a:r>
              <a:rPr lang="en-US" b="1" dirty="0" err="1">
                <a:effectLst/>
                <a:latin typeface="Calibri" panose="020F0502020204030204" pitchFamily="34" charset="0"/>
                <a:ea typeface="Yu Mincho" panose="02020400000000000000" pitchFamily="18" charset="-128"/>
                <a:cs typeface="Calibri" panose="020F0502020204030204" pitchFamily="34" charset="0"/>
              </a:rPr>
              <a:t>sử</a:t>
            </a:r>
            <a:r>
              <a:rPr lang="en-US" b="1" dirty="0">
                <a:effectLst/>
                <a:latin typeface="Calibri" panose="020F0502020204030204" pitchFamily="34" charset="0"/>
                <a:ea typeface="Yu Mincho" panose="02020400000000000000" pitchFamily="18" charset="-128"/>
                <a:cs typeface="Calibri" panose="020F0502020204030204" pitchFamily="34" charset="0"/>
              </a:rPr>
              <a:t> </a:t>
            </a:r>
            <a:r>
              <a:rPr lang="en-US" b="1" dirty="0" err="1">
                <a:effectLst/>
                <a:latin typeface="Calibri" panose="020F0502020204030204" pitchFamily="34" charset="0"/>
                <a:ea typeface="Yu Mincho" panose="02020400000000000000" pitchFamily="18" charset="-128"/>
                <a:cs typeface="Calibri" panose="020F0502020204030204" pitchFamily="34" charset="0"/>
              </a:rPr>
              <a:t>dụng</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ngôn</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ngữ</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khách</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quan</a:t>
            </a:r>
            <a:r>
              <a:rPr lang="en-US" dirty="0">
                <a:effectLst/>
                <a:latin typeface="Calibri" panose="020F0502020204030204" pitchFamily="34" charset="0"/>
                <a:ea typeface="Yu Mincho" panose="02020400000000000000" pitchFamily="18" charset="-128"/>
                <a:cs typeface="Calibri" panose="020F0502020204030204" pitchFamily="34" charset="0"/>
              </a:rPr>
              <a:t>, khoa </a:t>
            </a:r>
            <a:r>
              <a:rPr lang="en-US" dirty="0" err="1">
                <a:effectLst/>
                <a:latin typeface="Calibri" panose="020F0502020204030204" pitchFamily="34" charset="0"/>
                <a:ea typeface="Yu Mincho" panose="02020400000000000000" pitchFamily="18" charset="-128"/>
                <a:cs typeface="Calibri" panose="020F0502020204030204" pitchFamily="34" charset="0"/>
              </a:rPr>
              <a:t>học</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để</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trình</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bày</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kết</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quả</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nghiên</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cứu</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và</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thể</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hiện</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quan</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điểm</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đánh</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giá</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riêng</a:t>
            </a:r>
            <a:r>
              <a:rPr lang="en-US" dirty="0">
                <a:effectLst/>
                <a:latin typeface="Calibri" panose="020F0502020204030204" pitchFamily="34" charset="0"/>
                <a:ea typeface="Yu Mincho" panose="02020400000000000000" pitchFamily="18" charset="-128"/>
                <a:cs typeface="Calibri" panose="020F0502020204030204" pitchFamily="34" charset="0"/>
              </a:rPr>
              <a:t> </a:t>
            </a:r>
            <a:endParaRPr lang="en-US" sz="2400" dirty="0">
              <a:effectLst/>
              <a:latin typeface="Calibri" panose="020F0502020204030204" pitchFamily="34" charset="0"/>
              <a:ea typeface="Yu Mincho" panose="02020400000000000000" pitchFamily="18" charset="-128"/>
              <a:cs typeface="Calibri" panose="020F0502020204030204" pitchFamily="34" charset="0"/>
            </a:endParaRPr>
          </a:p>
          <a:p>
            <a:pPr marL="342900" marR="0" lvl="0" indent="-342900" algn="just">
              <a:lnSpc>
                <a:spcPct val="150000"/>
              </a:lnSpc>
              <a:spcBef>
                <a:spcPts val="0"/>
              </a:spcBef>
              <a:spcAft>
                <a:spcPts val="800"/>
              </a:spcAft>
              <a:buFont typeface="Wingdings" panose="05000000000000000000" pitchFamily="2" charset="2"/>
              <a:buChar char=""/>
            </a:pPr>
            <a:r>
              <a:rPr lang="en-US" b="1" dirty="0" err="1">
                <a:effectLst/>
                <a:latin typeface="Calibri" panose="020F0502020204030204" pitchFamily="34" charset="0"/>
                <a:ea typeface="Yu Mincho" panose="02020400000000000000" pitchFamily="18" charset="-128"/>
                <a:cs typeface="Calibri" panose="020F0502020204030204" pitchFamily="34" charset="0"/>
              </a:rPr>
              <a:t>Học</a:t>
            </a:r>
            <a:r>
              <a:rPr lang="en-US" b="1" dirty="0">
                <a:effectLst/>
                <a:latin typeface="Calibri" panose="020F0502020204030204" pitchFamily="34" charset="0"/>
                <a:ea typeface="Yu Mincho" panose="02020400000000000000" pitchFamily="18" charset="-128"/>
                <a:cs typeface="Calibri" panose="020F0502020204030204" pitchFamily="34" charset="0"/>
              </a:rPr>
              <a:t> </a:t>
            </a:r>
            <a:r>
              <a:rPr lang="en-US" b="1" dirty="0" err="1">
                <a:effectLst/>
                <a:latin typeface="Calibri" panose="020F0502020204030204" pitchFamily="34" charset="0"/>
                <a:ea typeface="Yu Mincho" panose="02020400000000000000" pitchFamily="18" charset="-128"/>
                <a:cs typeface="Calibri" panose="020F0502020204030204" pitchFamily="34" charset="0"/>
              </a:rPr>
              <a:t>sinh</a:t>
            </a:r>
            <a:r>
              <a:rPr lang="en-US" b="1" dirty="0">
                <a:effectLst/>
                <a:latin typeface="Calibri" panose="020F0502020204030204" pitchFamily="34" charset="0"/>
                <a:ea typeface="Yu Mincho" panose="02020400000000000000" pitchFamily="18" charset="-128"/>
                <a:cs typeface="Calibri" panose="020F0502020204030204" pitchFamily="34" charset="0"/>
              </a:rPr>
              <a:t> </a:t>
            </a:r>
            <a:r>
              <a:rPr lang="en-US" b="1" dirty="0" err="1">
                <a:effectLst/>
                <a:latin typeface="Calibri" panose="020F0502020204030204" pitchFamily="34" charset="0"/>
                <a:ea typeface="Yu Mincho" panose="02020400000000000000" pitchFamily="18" charset="-128"/>
                <a:cs typeface="Calibri" panose="020F0502020204030204" pitchFamily="34" charset="0"/>
              </a:rPr>
              <a:t>khái</a:t>
            </a:r>
            <a:r>
              <a:rPr lang="en-US" b="1" dirty="0">
                <a:effectLst/>
                <a:latin typeface="Calibri" panose="020F0502020204030204" pitchFamily="34" charset="0"/>
                <a:ea typeface="Yu Mincho" panose="02020400000000000000" pitchFamily="18" charset="-128"/>
                <a:cs typeface="Calibri" panose="020F0502020204030204" pitchFamily="34" charset="0"/>
              </a:rPr>
              <a:t> </a:t>
            </a:r>
            <a:r>
              <a:rPr lang="en-US" b="1" dirty="0" err="1">
                <a:effectLst/>
                <a:latin typeface="Calibri" panose="020F0502020204030204" pitchFamily="34" charset="0"/>
                <a:ea typeface="Yu Mincho" panose="02020400000000000000" pitchFamily="18" charset="-128"/>
                <a:cs typeface="Calibri" panose="020F0502020204030204" pitchFamily="34" charset="0"/>
              </a:rPr>
              <a:t>quát</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được</a:t>
            </a:r>
            <a:r>
              <a:rPr lang="en-US" dirty="0">
                <a:effectLst/>
                <a:latin typeface="Calibri" panose="020F0502020204030204" pitchFamily="34" charset="0"/>
                <a:ea typeface="Yu Mincho" panose="02020400000000000000" pitchFamily="18" charset="-128"/>
                <a:cs typeface="Calibri" panose="020F0502020204030204" pitchFamily="34" charset="0"/>
              </a:rPr>
              <a:t> ý </a:t>
            </a:r>
            <a:r>
              <a:rPr lang="en-US" dirty="0" err="1">
                <a:effectLst/>
                <a:latin typeface="Calibri" panose="020F0502020204030204" pitchFamily="34" charset="0"/>
                <a:ea typeface="Yu Mincho" panose="02020400000000000000" pitchFamily="18" charset="-128"/>
                <a:cs typeface="Calibri" panose="020F0502020204030204" pitchFamily="34" charset="0"/>
              </a:rPr>
              <a:t>nghĩa</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của</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vấn</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đề</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văn</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hóa</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truyền</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thống</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Việt</a:t>
            </a:r>
            <a:r>
              <a:rPr lang="en-US" dirty="0">
                <a:effectLst/>
                <a:latin typeface="Calibri" panose="020F0502020204030204" pitchFamily="34" charset="0"/>
                <a:ea typeface="Yu Mincho" panose="02020400000000000000" pitchFamily="18" charset="-128"/>
                <a:cs typeface="Calibri" panose="020F0502020204030204" pitchFamily="34" charset="0"/>
              </a:rPr>
              <a:t> Nam </a:t>
            </a:r>
            <a:r>
              <a:rPr lang="en-US" dirty="0" err="1">
                <a:effectLst/>
                <a:latin typeface="Calibri" panose="020F0502020204030204" pitchFamily="34" charset="0"/>
                <a:ea typeface="Yu Mincho" panose="02020400000000000000" pitchFamily="18" charset="-128"/>
                <a:cs typeface="Calibri" panose="020F0502020204030204" pitchFamily="34" charset="0"/>
              </a:rPr>
              <a:t>đã</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chọn</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nghiên</a:t>
            </a:r>
            <a:r>
              <a:rPr lang="en-US" dirty="0">
                <a:effectLst/>
                <a:latin typeface="Calibri" panose="020F0502020204030204" pitchFamily="34" charset="0"/>
                <a:ea typeface="Yu Mincho" panose="02020400000000000000" pitchFamily="18" charset="-128"/>
                <a:cs typeface="Calibri" panose="020F0502020204030204" pitchFamily="34" charset="0"/>
              </a:rPr>
              <a:t> </a:t>
            </a:r>
            <a:r>
              <a:rPr lang="en-US" dirty="0" err="1">
                <a:effectLst/>
                <a:latin typeface="Calibri" panose="020F0502020204030204" pitchFamily="34" charset="0"/>
                <a:ea typeface="Yu Mincho" panose="02020400000000000000" pitchFamily="18" charset="-128"/>
                <a:cs typeface="Calibri" panose="020F0502020204030204" pitchFamily="34" charset="0"/>
              </a:rPr>
              <a:t>cứu</a:t>
            </a:r>
            <a:r>
              <a:rPr lang="en-US" dirty="0">
                <a:effectLst/>
                <a:latin typeface="Calibri" panose="020F0502020204030204" pitchFamily="34" charset="0"/>
                <a:ea typeface="Yu Mincho" panose="02020400000000000000" pitchFamily="18" charset="-128"/>
                <a:cs typeface="Calibri" panose="020F0502020204030204" pitchFamily="34" charset="0"/>
              </a:rPr>
              <a:t> </a:t>
            </a:r>
            <a:endParaRPr lang="en-US" sz="2400" dirty="0">
              <a:effectLst/>
              <a:latin typeface="Calibri" panose="020F0502020204030204" pitchFamily="34" charset="0"/>
              <a:ea typeface="Yu Mincho" panose="02020400000000000000" pitchFamily="18" charset="-128"/>
              <a:cs typeface="Calibri" panose="020F0502020204030204" pitchFamily="34" charset="0"/>
            </a:endParaRPr>
          </a:p>
          <a:p>
            <a:endParaRPr lang="en-US" dirty="0"/>
          </a:p>
        </p:txBody>
      </p:sp>
      <p:sp>
        <p:nvSpPr>
          <p:cNvPr id="6" name="TextBox 5">
            <a:extLst>
              <a:ext uri="{FF2B5EF4-FFF2-40B4-BE49-F238E27FC236}">
                <a16:creationId xmlns:a16="http://schemas.microsoft.com/office/drawing/2014/main" id="{4E33369C-66AF-D563-CC10-7D7AB2799281}"/>
              </a:ext>
            </a:extLst>
          </p:cNvPr>
          <p:cNvSpPr txBox="1"/>
          <p:nvPr/>
        </p:nvSpPr>
        <p:spPr>
          <a:xfrm>
            <a:off x="911772" y="1468440"/>
            <a:ext cx="6096000" cy="754694"/>
          </a:xfrm>
          <a:prstGeom prst="rect">
            <a:avLst/>
          </a:prstGeom>
          <a:noFill/>
        </p:spPr>
        <p:txBody>
          <a:bodyPr wrap="square">
            <a:spAutoFit/>
          </a:bodyPr>
          <a:lstStyle/>
          <a:p>
            <a:pPr marL="0" marR="0" algn="just">
              <a:lnSpc>
                <a:spcPct val="150000"/>
              </a:lnSpc>
              <a:spcBef>
                <a:spcPts val="0"/>
              </a:spcBef>
              <a:spcAft>
                <a:spcPts val="800"/>
              </a:spcAft>
            </a:pPr>
            <a:r>
              <a:rPr lang="en-US" sz="3200" b="1" dirty="0">
                <a:solidFill>
                  <a:schemeClr val="accent1"/>
                </a:solidFill>
                <a:effectLst/>
                <a:latin typeface="#9Slide03 SFU Grenoble" panose="00000500000000000000" pitchFamily="2" charset="0"/>
                <a:ea typeface="Yu Mincho" panose="02020400000000000000" pitchFamily="18" charset="-128"/>
                <a:cs typeface="Times New Roman" panose="02020603050405020304" pitchFamily="18" charset="0"/>
              </a:rPr>
              <a:t>1. VỀ KIẾN THỨC</a:t>
            </a:r>
            <a:endParaRPr lang="en-US" sz="2800" dirty="0">
              <a:solidFill>
                <a:schemeClr val="accent1"/>
              </a:solidFill>
              <a:effectLst/>
              <a:latin typeface="#9Slide03 SFU Grenoble" panose="00000500000000000000" pitchFamily="2" charset="0"/>
              <a:ea typeface="Yu Mincho" panose="02020400000000000000" pitchFamily="18" charset="-128"/>
              <a:cs typeface="Times New Roman" panose="02020603050405020304" pitchFamily="18" charset="0"/>
            </a:endParaRPr>
          </a:p>
        </p:txBody>
      </p:sp>
      <p:pic>
        <p:nvPicPr>
          <p:cNvPr id="7" name="Picture 7">
            <a:extLst>
              <a:ext uri="{FF2B5EF4-FFF2-40B4-BE49-F238E27FC236}">
                <a16:creationId xmlns:a16="http://schemas.microsoft.com/office/drawing/2014/main" id="{43B2047C-BB96-7B04-3DF3-3473DA3B04CB}"/>
              </a:ext>
            </a:extLst>
          </p:cNvPr>
          <p:cNvPicPr>
            <a:picLocks noChangeAspect="1"/>
          </p:cNvPicPr>
          <p:nvPr/>
        </p:nvPicPr>
        <p:blipFill>
          <a:blip r:embed="rId2"/>
          <a:srcRect/>
          <a:stretch>
            <a:fillRect/>
          </a:stretch>
        </p:blipFill>
        <p:spPr>
          <a:xfrm>
            <a:off x="6007041" y="-1"/>
            <a:ext cx="5948112" cy="2396359"/>
          </a:xfrm>
          <a:prstGeom prst="rect">
            <a:avLst/>
          </a:prstGeom>
        </p:spPr>
      </p:pic>
    </p:spTree>
    <p:extLst>
      <p:ext uri="{BB962C8B-B14F-4D97-AF65-F5344CB8AC3E}">
        <p14:creationId xmlns:p14="http://schemas.microsoft.com/office/powerpoint/2010/main" val="27141836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1000"/>
                                        <p:tgtEl>
                                          <p:spTgt spid="5">
                                            <p:txEl>
                                              <p:pRg st="2" end="2"/>
                                            </p:txEl>
                                          </p:spTgt>
                                        </p:tgtEl>
                                      </p:cBhvr>
                                    </p:animEffect>
                                    <p:anim calcmode="lin" valueType="num">
                                      <p:cBhvr>
                                        <p:cTn id="3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1000"/>
                                        <p:tgtEl>
                                          <p:spTgt spid="5">
                                            <p:txEl>
                                              <p:pRg st="3" end="3"/>
                                            </p:txEl>
                                          </p:spTgt>
                                        </p:tgtEl>
                                      </p:cBhvr>
                                    </p:animEffect>
                                    <p:anim calcmode="lin" valueType="num">
                                      <p:cBhvr>
                                        <p:cTn id="3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7">
            <a:extLst>
              <a:ext uri="{FF2B5EF4-FFF2-40B4-BE49-F238E27FC236}">
                <a16:creationId xmlns:a16="http://schemas.microsoft.com/office/drawing/2014/main" id="{E5AF7B09-C5DE-24E9-7DDD-2A778019B318}"/>
              </a:ext>
            </a:extLst>
          </p:cNvPr>
          <p:cNvPicPr>
            <a:picLocks noChangeAspect="1"/>
          </p:cNvPicPr>
          <p:nvPr/>
        </p:nvPicPr>
        <p:blipFill>
          <a:blip r:embed="rId2"/>
          <a:srcRect/>
          <a:stretch>
            <a:fillRect/>
          </a:stretch>
        </p:blipFill>
        <p:spPr>
          <a:xfrm>
            <a:off x="6669247" y="0"/>
            <a:ext cx="5285905" cy="2609915"/>
          </a:xfrm>
          <a:prstGeom prst="rect">
            <a:avLst/>
          </a:prstGeom>
        </p:spPr>
      </p:pic>
      <p:sp>
        <p:nvSpPr>
          <p:cNvPr id="5" name="Title 3">
            <a:extLst>
              <a:ext uri="{FF2B5EF4-FFF2-40B4-BE49-F238E27FC236}">
                <a16:creationId xmlns:a16="http://schemas.microsoft.com/office/drawing/2014/main" id="{821BBE65-6D17-5594-C499-494F85B80D2B}"/>
              </a:ext>
            </a:extLst>
          </p:cNvPr>
          <p:cNvSpPr txBox="1">
            <a:spLocks noGrp="1"/>
          </p:cNvSpPr>
          <p:nvPr>
            <p:ph type="title"/>
          </p:nvPr>
        </p:nvSpPr>
        <p:spPr>
          <a:xfrm>
            <a:off x="838200" y="607791"/>
            <a:ext cx="4677178" cy="840230"/>
          </a:xfrm>
          <a:prstGeom prst="rect">
            <a:avLst/>
          </a:prstGeom>
          <a:noFill/>
        </p:spPr>
        <p:txBody>
          <a:bodyPr wrap="none" rtlCol="0">
            <a:spAutoFit/>
          </a:bodyPr>
          <a:lstStyle/>
          <a:p>
            <a:r>
              <a:rPr lang="en-US" sz="5400" dirty="0" err="1">
                <a:ln w="3175">
                  <a:solidFill>
                    <a:sysClr val="windowText" lastClr="000000"/>
                  </a:solidFill>
                </a:ln>
                <a:latin typeface="#9Slide03 SFU Grenoble" panose="00000500000000000000" pitchFamily="2" charset="0"/>
              </a:rPr>
              <a:t>M</a:t>
            </a:r>
            <a:r>
              <a:rPr lang="en-US" sz="4400" dirty="0" err="1">
                <a:ln w="3175">
                  <a:solidFill>
                    <a:sysClr val="windowText" lastClr="000000"/>
                  </a:solidFill>
                </a:ln>
                <a:latin typeface="#9Slide03 SFU Grenoble" panose="00000500000000000000" pitchFamily="2" charset="0"/>
              </a:rPr>
              <a:t>ỤC</a:t>
            </a:r>
            <a:r>
              <a:rPr lang="en-US" sz="4400" dirty="0">
                <a:ln w="3175">
                  <a:solidFill>
                    <a:sysClr val="windowText" lastClr="000000"/>
                  </a:solidFill>
                </a:ln>
                <a:latin typeface="#9Slide03 SFU Grenoble" panose="00000500000000000000" pitchFamily="2" charset="0"/>
              </a:rPr>
              <a:t> </a:t>
            </a:r>
            <a:r>
              <a:rPr lang="en-US" sz="4400" dirty="0" err="1">
                <a:ln w="3175">
                  <a:solidFill>
                    <a:sysClr val="windowText" lastClr="000000"/>
                  </a:solidFill>
                </a:ln>
                <a:latin typeface="#9Slide03 SFU Grenoble" panose="00000500000000000000" pitchFamily="2" charset="0"/>
              </a:rPr>
              <a:t>TIÊU</a:t>
            </a:r>
            <a:r>
              <a:rPr lang="en-US" sz="4400" dirty="0">
                <a:ln w="3175">
                  <a:solidFill>
                    <a:sysClr val="windowText" lastClr="000000"/>
                  </a:solidFill>
                </a:ln>
                <a:latin typeface="#9Slide03 SFU Grenoble" panose="00000500000000000000" pitchFamily="2" charset="0"/>
              </a:rPr>
              <a:t> </a:t>
            </a:r>
            <a:r>
              <a:rPr lang="en-US" sz="4400" dirty="0" err="1">
                <a:ln w="3175">
                  <a:solidFill>
                    <a:sysClr val="windowText" lastClr="000000"/>
                  </a:solidFill>
                </a:ln>
                <a:latin typeface="#9Slide03 SFU Grenoble" panose="00000500000000000000" pitchFamily="2" charset="0"/>
              </a:rPr>
              <a:t>BÀI</a:t>
            </a:r>
            <a:r>
              <a:rPr lang="en-US" sz="4400" dirty="0">
                <a:ln w="3175">
                  <a:solidFill>
                    <a:sysClr val="windowText" lastClr="000000"/>
                  </a:solidFill>
                </a:ln>
                <a:latin typeface="#9Slide03 SFU Grenoble" panose="00000500000000000000" pitchFamily="2" charset="0"/>
              </a:rPr>
              <a:t> </a:t>
            </a:r>
            <a:r>
              <a:rPr lang="en-US" sz="4400" dirty="0" err="1">
                <a:ln w="3175">
                  <a:solidFill>
                    <a:sysClr val="windowText" lastClr="000000"/>
                  </a:solidFill>
                </a:ln>
                <a:latin typeface="#9Slide03 SFU Grenoble" panose="00000500000000000000" pitchFamily="2" charset="0"/>
              </a:rPr>
              <a:t>HỌC</a:t>
            </a:r>
            <a:endParaRPr lang="en-US" sz="4400" dirty="0">
              <a:ln w="3175">
                <a:solidFill>
                  <a:sysClr val="windowText" lastClr="000000"/>
                </a:solidFill>
              </a:ln>
              <a:latin typeface="#9Slide03 SFU Grenoble" panose="00000500000000000000" pitchFamily="2" charset="0"/>
            </a:endParaRPr>
          </a:p>
        </p:txBody>
      </p:sp>
      <p:sp>
        <p:nvSpPr>
          <p:cNvPr id="6" name="TextBox 5">
            <a:extLst>
              <a:ext uri="{FF2B5EF4-FFF2-40B4-BE49-F238E27FC236}">
                <a16:creationId xmlns:a16="http://schemas.microsoft.com/office/drawing/2014/main" id="{CFAD8AC0-BECB-349F-95F8-515CF0B041EE}"/>
              </a:ext>
            </a:extLst>
          </p:cNvPr>
          <p:cNvSpPr txBox="1"/>
          <p:nvPr/>
        </p:nvSpPr>
        <p:spPr>
          <a:xfrm>
            <a:off x="1036882" y="2451659"/>
            <a:ext cx="6096000" cy="75469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3200" b="1" dirty="0">
                <a:solidFill>
                  <a:schemeClr val="accent1"/>
                </a:solidFill>
                <a:latin typeface="#9Slide03 SFU Grenoble" panose="00000500000000000000" pitchFamily="2" charset="0"/>
                <a:ea typeface="Yu Mincho" panose="02020400000000000000" pitchFamily="18" charset="-128"/>
                <a:cs typeface="Times New Roman" panose="02020603050405020304" pitchFamily="18" charset="0"/>
              </a:rPr>
              <a:t>2. VỀ NĂNG LỰC</a:t>
            </a:r>
            <a:endParaRPr kumimoji="0" lang="en-US" sz="2800" b="0" i="0" u="none" strike="noStrike" kern="1200" cap="none" spc="0" normalizeH="0" baseline="0" noProof="0" dirty="0">
              <a:ln>
                <a:noFill/>
              </a:ln>
              <a:solidFill>
                <a:schemeClr val="accent1"/>
              </a:solidFill>
              <a:effectLst/>
              <a:uLnTx/>
              <a:uFillTx/>
              <a:latin typeface="#9Slide03 SFU Grenoble" panose="00000500000000000000" pitchFamily="2" charset="0"/>
              <a:ea typeface="Yu Mincho" panose="02020400000000000000" pitchFamily="18" charset="-128"/>
              <a:cs typeface="Times New Roman" panose="02020603050405020304" pitchFamily="18" charset="0"/>
            </a:endParaRPr>
          </a:p>
        </p:txBody>
      </p:sp>
      <p:sp>
        <p:nvSpPr>
          <p:cNvPr id="7" name="TextBox 6">
            <a:extLst>
              <a:ext uri="{FF2B5EF4-FFF2-40B4-BE49-F238E27FC236}">
                <a16:creationId xmlns:a16="http://schemas.microsoft.com/office/drawing/2014/main" id="{079FAB96-3468-FD5E-CA5E-A9C1FCC9E596}"/>
              </a:ext>
            </a:extLst>
          </p:cNvPr>
          <p:cNvSpPr txBox="1"/>
          <p:nvPr/>
        </p:nvSpPr>
        <p:spPr>
          <a:xfrm>
            <a:off x="4424473" y="2604297"/>
            <a:ext cx="6582704" cy="1143070"/>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Học</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sinh</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vận</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dụng</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năng</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lực</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ngôn</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ngữ</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để</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tạo</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lập</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báo</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cáo</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nghiên</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rPr>
              <a:t>cứu</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Calibri" panose="020F0502020204030204" pitchFamily="34" charset="0"/>
            </a:endParaRPr>
          </a:p>
        </p:txBody>
      </p:sp>
      <p:sp>
        <p:nvSpPr>
          <p:cNvPr id="9" name="TextBox 8">
            <a:extLst>
              <a:ext uri="{FF2B5EF4-FFF2-40B4-BE49-F238E27FC236}">
                <a16:creationId xmlns:a16="http://schemas.microsoft.com/office/drawing/2014/main" id="{5174E525-1F18-9017-9641-332059987A3D}"/>
              </a:ext>
            </a:extLst>
          </p:cNvPr>
          <p:cNvSpPr txBox="1"/>
          <p:nvPr/>
        </p:nvSpPr>
        <p:spPr>
          <a:xfrm>
            <a:off x="3917102" y="4460880"/>
            <a:ext cx="6096000" cy="67185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9Slide03 SFU Grenoble" panose="00000500000000000000" pitchFamily="2" charset="0"/>
                <a:ea typeface="Yu Mincho" panose="02020400000000000000" pitchFamily="18" charset="-128"/>
                <a:cs typeface="Times New Roman" panose="02020603050405020304" pitchFamily="18" charset="0"/>
              </a:rPr>
              <a:t>3. </a:t>
            </a:r>
            <a:r>
              <a:rPr kumimoji="0" lang="en-US" sz="2800" b="1" i="0" u="none" strike="noStrike" kern="1200" cap="none" spc="0" normalizeH="0" baseline="0" noProof="0" dirty="0" err="1">
                <a:ln>
                  <a:noFill/>
                </a:ln>
                <a:solidFill>
                  <a:schemeClr val="accent1"/>
                </a:solidFill>
                <a:effectLst/>
                <a:uLnTx/>
                <a:uFillTx/>
                <a:latin typeface="#9Slide03 SFU Grenoble" panose="00000500000000000000" pitchFamily="2" charset="0"/>
                <a:ea typeface="Yu Mincho" panose="02020400000000000000" pitchFamily="18" charset="-128"/>
                <a:cs typeface="Times New Roman" panose="02020603050405020304" pitchFamily="18" charset="0"/>
              </a:rPr>
              <a:t>VỀ</a:t>
            </a:r>
            <a:r>
              <a:rPr kumimoji="0" lang="en-US" sz="2800" b="1" i="0" u="none" strike="noStrike" kern="1200" cap="none" spc="0" normalizeH="0" baseline="0" noProof="0" dirty="0">
                <a:ln>
                  <a:noFill/>
                </a:ln>
                <a:solidFill>
                  <a:schemeClr val="accent1"/>
                </a:solidFill>
                <a:effectLst/>
                <a:uLnTx/>
                <a:uFillTx/>
                <a:latin typeface="#9Slide03 SFU Grenoble" panose="00000500000000000000" pitchFamily="2" charset="0"/>
                <a:ea typeface="Yu Mincho" panose="02020400000000000000" pitchFamily="18" charset="-128"/>
                <a:cs typeface="Times New Roman" panose="02020603050405020304" pitchFamily="18" charset="0"/>
              </a:rPr>
              <a:t> </a:t>
            </a:r>
            <a:r>
              <a:rPr kumimoji="0" lang="en-US" sz="2800" b="1" i="0" u="none" strike="noStrike" kern="1200" cap="none" spc="0" normalizeH="0" baseline="0" noProof="0" dirty="0" err="1">
                <a:ln>
                  <a:noFill/>
                </a:ln>
                <a:solidFill>
                  <a:schemeClr val="accent1"/>
                </a:solidFill>
                <a:effectLst/>
                <a:uLnTx/>
                <a:uFillTx/>
                <a:latin typeface="#9Slide03 SFU Grenoble" panose="00000500000000000000" pitchFamily="2" charset="0"/>
                <a:ea typeface="Yu Mincho" panose="02020400000000000000" pitchFamily="18" charset="-128"/>
                <a:cs typeface="Times New Roman" panose="02020603050405020304" pitchFamily="18" charset="0"/>
              </a:rPr>
              <a:t>PHẨM</a:t>
            </a:r>
            <a:r>
              <a:rPr kumimoji="0" lang="en-US" sz="2800" b="1" i="0" u="none" strike="noStrike" kern="1200" cap="none" spc="0" normalizeH="0" baseline="0" noProof="0" dirty="0">
                <a:ln>
                  <a:noFill/>
                </a:ln>
                <a:solidFill>
                  <a:schemeClr val="accent1"/>
                </a:solidFill>
                <a:effectLst/>
                <a:uLnTx/>
                <a:uFillTx/>
                <a:latin typeface="#9Slide03 SFU Grenoble" panose="00000500000000000000" pitchFamily="2" charset="0"/>
                <a:ea typeface="Yu Mincho" panose="02020400000000000000" pitchFamily="18" charset="-128"/>
                <a:cs typeface="Times New Roman" panose="02020603050405020304" pitchFamily="18" charset="0"/>
              </a:rPr>
              <a:t> </a:t>
            </a:r>
            <a:r>
              <a:rPr kumimoji="0" lang="en-US" sz="2800" b="1" i="0" u="none" strike="noStrike" kern="1200" cap="none" spc="0" normalizeH="0" baseline="0" noProof="0" dirty="0" err="1">
                <a:ln>
                  <a:noFill/>
                </a:ln>
                <a:solidFill>
                  <a:schemeClr val="accent1"/>
                </a:solidFill>
                <a:effectLst/>
                <a:uLnTx/>
                <a:uFillTx/>
                <a:latin typeface="#9Slide03 SFU Grenoble" panose="00000500000000000000" pitchFamily="2" charset="0"/>
                <a:ea typeface="Yu Mincho" panose="02020400000000000000" pitchFamily="18" charset="-128"/>
                <a:cs typeface="Times New Roman" panose="02020603050405020304" pitchFamily="18" charset="0"/>
              </a:rPr>
              <a:t>CHẤT</a:t>
            </a:r>
            <a:endParaRPr kumimoji="0" lang="en-US" sz="2800" b="1" i="0" u="none" strike="noStrike" kern="1200" cap="none" spc="0" normalizeH="0" baseline="0" noProof="0" dirty="0">
              <a:ln>
                <a:noFill/>
              </a:ln>
              <a:solidFill>
                <a:schemeClr val="accent1"/>
              </a:solidFill>
              <a:effectLst/>
              <a:uLnTx/>
              <a:uFillTx/>
              <a:latin typeface="#9Slide03 SFU Grenoble" panose="00000500000000000000" pitchFamily="2" charset="0"/>
              <a:ea typeface="Yu Mincho" panose="02020400000000000000" pitchFamily="18" charset="-128"/>
              <a:cs typeface="Times New Roman" panose="02020603050405020304" pitchFamily="18" charset="0"/>
            </a:endParaRPr>
          </a:p>
        </p:txBody>
      </p:sp>
      <p:sp>
        <p:nvSpPr>
          <p:cNvPr id="11" name="TextBox 10">
            <a:extLst>
              <a:ext uri="{FF2B5EF4-FFF2-40B4-BE49-F238E27FC236}">
                <a16:creationId xmlns:a16="http://schemas.microsoft.com/office/drawing/2014/main" id="{5E492BCB-D8C8-1152-F20C-68E73D8232D3}"/>
              </a:ext>
            </a:extLst>
          </p:cNvPr>
          <p:cNvSpPr txBox="1"/>
          <p:nvPr/>
        </p:nvSpPr>
        <p:spPr>
          <a:xfrm>
            <a:off x="7315688" y="4557854"/>
            <a:ext cx="3943158" cy="1569660"/>
          </a:xfrm>
          <a:prstGeom prst="rect">
            <a:avLst/>
          </a:prstGeom>
          <a:noFill/>
        </p:spPr>
        <p:txBody>
          <a:bodyPr wrap="square">
            <a:spAutoFit/>
          </a:bodyPr>
          <a:lstStyle/>
          <a:p>
            <a:pPr marL="0" marR="0" algn="just">
              <a:spcBef>
                <a:spcPts val="0"/>
              </a:spcBef>
              <a:spcAft>
                <a:spcPts val="800"/>
              </a:spcAft>
            </a:pPr>
            <a:r>
              <a:rPr lang="en-US" sz="2400" b="1" dirty="0" err="1">
                <a:effectLst/>
                <a:latin typeface="Calibri" panose="020F0502020204030204" pitchFamily="34" charset="0"/>
                <a:ea typeface="Times New Roman" panose="02020603050405020304" pitchFamily="18" charset="0"/>
                <a:cs typeface="Calibri" panose="020F0502020204030204" pitchFamily="34" charset="0"/>
              </a:rPr>
              <a:t>Học</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effectLst/>
                <a:latin typeface="Calibri" panose="020F0502020204030204" pitchFamily="34" charset="0"/>
                <a:ea typeface="Times New Roman" panose="02020603050405020304" pitchFamily="18" charset="0"/>
                <a:cs typeface="Calibri" panose="020F0502020204030204" pitchFamily="34" charset="0"/>
              </a:rPr>
              <a:t>sinh</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effectLst/>
                <a:latin typeface="Calibri" panose="020F0502020204030204" pitchFamily="34" charset="0"/>
                <a:ea typeface="Times New Roman" panose="02020603050405020304" pitchFamily="18" charset="0"/>
                <a:cs typeface="Calibri" panose="020F0502020204030204" pitchFamily="34" charset="0"/>
              </a:rPr>
              <a:t>thể</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effectLst/>
                <a:latin typeface="Calibri" panose="020F0502020204030204" pitchFamily="34" charset="0"/>
                <a:ea typeface="Times New Roman" panose="02020603050405020304" pitchFamily="18" charset="0"/>
                <a:cs typeface="Calibri" panose="020F0502020204030204" pitchFamily="34" charset="0"/>
              </a:rPr>
              <a:t>hiện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được</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thái</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độ</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trung</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thực</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khi</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kế</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thừa</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kết</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quả</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nghiên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cứu</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người</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khác</a:t>
            </a:r>
            <a:endParaRPr lang="en-US" dirty="0">
              <a:effectLst/>
              <a:latin typeface="Calibri" panose="020F0502020204030204" pitchFamily="34" charset="0"/>
              <a:ea typeface="Yu Mincho"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37676314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9949D54F-A161-28C4-92BA-AAD7932DB9DB}"/>
              </a:ext>
            </a:extLst>
          </p:cNvPr>
          <p:cNvSpPr txBox="1"/>
          <p:nvPr/>
        </p:nvSpPr>
        <p:spPr>
          <a:xfrm>
            <a:off x="1856121" y="1088138"/>
            <a:ext cx="6111764" cy="646331"/>
          </a:xfrm>
          <a:prstGeom prst="rect">
            <a:avLst/>
          </a:prstGeom>
          <a:noFill/>
        </p:spPr>
        <p:txBody>
          <a:bodyPr wrap="square">
            <a:spAutoFit/>
          </a:bodyPr>
          <a:lstStyle/>
          <a:p>
            <a:r>
              <a:rPr lang="en" sz="3600" b="1" dirty="0">
                <a:ln/>
                <a:latin typeface="+mn-lt"/>
                <a:cs typeface="Times New Roman" panose="02020603050405020304" pitchFamily="18" charset="0"/>
              </a:rPr>
              <a:t>NỘI DUNG CHÍNH </a:t>
            </a:r>
            <a:endParaRPr lang="en-US" sz="3600" dirty="0"/>
          </a:p>
        </p:txBody>
      </p:sp>
      <p:graphicFrame>
        <p:nvGraphicFramePr>
          <p:cNvPr id="6" name="Google Shape;967;p37">
            <a:extLst>
              <a:ext uri="{FF2B5EF4-FFF2-40B4-BE49-F238E27FC236}">
                <a16:creationId xmlns:a16="http://schemas.microsoft.com/office/drawing/2014/main" id="{832D9F08-6E23-0381-95D3-F28E00F67F8D}"/>
              </a:ext>
            </a:extLst>
          </p:cNvPr>
          <p:cNvGraphicFramePr/>
          <p:nvPr>
            <p:extLst>
              <p:ext uri="{D42A27DB-BD31-4B8C-83A1-F6EECF244321}">
                <p14:modId xmlns:p14="http://schemas.microsoft.com/office/powerpoint/2010/main" val="3921668129"/>
              </p:ext>
            </p:extLst>
          </p:nvPr>
        </p:nvGraphicFramePr>
        <p:xfrm>
          <a:off x="1775350" y="1497514"/>
          <a:ext cx="9604540" cy="4023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3">
            <a:extLst>
              <a:ext uri="{FF2B5EF4-FFF2-40B4-BE49-F238E27FC236}">
                <a16:creationId xmlns:a16="http://schemas.microsoft.com/office/drawing/2014/main" id="{B5ED3397-7AF1-B628-8494-E90E60A20E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19306" y="2703815"/>
            <a:ext cx="1345556" cy="1233427"/>
          </a:xfrm>
          <a:prstGeom prst="rect">
            <a:avLst/>
          </a:prstGeom>
        </p:spPr>
      </p:pic>
    </p:spTree>
    <p:extLst>
      <p:ext uri="{BB962C8B-B14F-4D97-AF65-F5344CB8AC3E}">
        <p14:creationId xmlns:p14="http://schemas.microsoft.com/office/powerpoint/2010/main" val="9294868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EC4943-AACD-E4F2-494F-4967145FA47A}"/>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kumimoji="0" lang="en-US" sz="5100" b="1" i="0" u="none" strike="noStrike" kern="1200" cap="none" spc="0" normalizeH="0" baseline="0" noProof="0">
                <a:ln>
                  <a:noFill/>
                </a:ln>
                <a:solidFill>
                  <a:srgbClr val="FFFFFF"/>
                </a:solidFill>
                <a:effectLst/>
                <a:uLnTx/>
                <a:uFillTx/>
                <a:latin typeface="+mj-lt"/>
                <a:ea typeface="+mj-ea"/>
                <a:cs typeface="+mj-cs"/>
              </a:rPr>
              <a:t>HÌNH THÀNH KIẾN THỨC</a:t>
            </a:r>
            <a:br>
              <a:rPr lang="en-US" sz="5100" kern="1200" dirty="0">
                <a:solidFill>
                  <a:srgbClr val="FFFFFF"/>
                </a:solidFill>
                <a:latin typeface="+mj-lt"/>
                <a:ea typeface="+mj-ea"/>
                <a:cs typeface="+mj-cs"/>
              </a:rPr>
            </a:br>
            <a:endParaRPr lang="en-US" sz="5100" kern="1200" dirty="0">
              <a:solidFill>
                <a:srgbClr val="FFFFFF"/>
              </a:solidFill>
              <a:latin typeface="+mj-lt"/>
              <a:ea typeface="+mj-ea"/>
              <a:cs typeface="+mj-cs"/>
            </a:endParaRPr>
          </a:p>
        </p:txBody>
      </p:sp>
      <p:cxnSp>
        <p:nvCxnSpPr>
          <p:cNvPr id="50" name="Straight Connector 49">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Oval 55">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60" name="Arc 59">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7576878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027F030-58A9-44B8-ABF5-0372D2954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A6328306-71F0-4C12-A2D9-7C857146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1666" y="741294"/>
            <a:ext cx="5422335" cy="5422335"/>
          </a:xfrm>
          <a:custGeom>
            <a:avLst/>
            <a:gdLst>
              <a:gd name="connsiteX0" fmla="*/ 0 w 5422335"/>
              <a:gd name="connsiteY0" fmla="*/ 539819 h 5422335"/>
              <a:gd name="connsiteX1" fmla="*/ 539819 w 5422335"/>
              <a:gd name="connsiteY1" fmla="*/ 0 h 5422335"/>
              <a:gd name="connsiteX2" fmla="*/ 5422335 w 5422335"/>
              <a:gd name="connsiteY2" fmla="*/ 0 h 5422335"/>
              <a:gd name="connsiteX3" fmla="*/ 5422335 w 5422335"/>
              <a:gd name="connsiteY3" fmla="*/ 4816159 h 5422335"/>
              <a:gd name="connsiteX4" fmla="*/ 4816159 w 5422335"/>
              <a:gd name="connsiteY4" fmla="*/ 5422335 h 5422335"/>
              <a:gd name="connsiteX5" fmla="*/ 1331251 w 5422335"/>
              <a:gd name="connsiteY5" fmla="*/ 5422335 h 5422335"/>
              <a:gd name="connsiteX6" fmla="*/ 0 w 5422335"/>
              <a:gd name="connsiteY6" fmla="*/ 4091084 h 54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335" h="5422335">
                <a:moveTo>
                  <a:pt x="0" y="539819"/>
                </a:moveTo>
                <a:lnTo>
                  <a:pt x="539819" y="0"/>
                </a:lnTo>
                <a:lnTo>
                  <a:pt x="5422335" y="0"/>
                </a:lnTo>
                <a:lnTo>
                  <a:pt x="5422335" y="4816159"/>
                </a:lnTo>
                <a:lnTo>
                  <a:pt x="4816159" y="5422335"/>
                </a:lnTo>
                <a:lnTo>
                  <a:pt x="1331251" y="5422335"/>
                </a:lnTo>
                <a:lnTo>
                  <a:pt x="0" y="4091084"/>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B010C-C307-4A53-9D97-39C6AAB2E0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917505" y="-622183"/>
            <a:ext cx="1508163" cy="1508163"/>
          </a:xfrm>
          <a:custGeom>
            <a:avLst/>
            <a:gdLst>
              <a:gd name="connsiteX0" fmla="*/ 0 w 1508163"/>
              <a:gd name="connsiteY0" fmla="*/ 1321630 h 1508163"/>
              <a:gd name="connsiteX1" fmla="*/ 1321630 w 1508163"/>
              <a:gd name="connsiteY1" fmla="*/ 0 h 1508163"/>
              <a:gd name="connsiteX2" fmla="*/ 1508163 w 1508163"/>
              <a:gd name="connsiteY2" fmla="*/ 0 h 1508163"/>
              <a:gd name="connsiteX3" fmla="*/ 1508163 w 1508163"/>
              <a:gd name="connsiteY3" fmla="*/ 1508163 h 1508163"/>
              <a:gd name="connsiteX4" fmla="*/ 0 w 1508163"/>
              <a:gd name="connsiteY4" fmla="*/ 1508163 h 150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163" h="1508163">
                <a:moveTo>
                  <a:pt x="0" y="1321630"/>
                </a:moveTo>
                <a:lnTo>
                  <a:pt x="1321630" y="0"/>
                </a:lnTo>
                <a:lnTo>
                  <a:pt x="1508163" y="0"/>
                </a:lnTo>
                <a:lnTo>
                  <a:pt x="1508163" y="1508163"/>
                </a:lnTo>
                <a:lnTo>
                  <a:pt x="0" y="150816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3252C512-4076-456E-AD89-50B031645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53041" y="342543"/>
            <a:ext cx="678106" cy="67810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71C24C9E-C2F4-4FA4-947B-6CBAC7C3A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550345" y="2526029"/>
            <a:ext cx="1827638" cy="182763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604B7750-FFCA-4912-AC2E-989EECC94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828903" y="2552919"/>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52494659-52DF-4053-975B-36F06255E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63972" y="5565676"/>
            <a:ext cx="1425687" cy="1425687"/>
          </a:xfrm>
          <a:custGeom>
            <a:avLst/>
            <a:gdLst>
              <a:gd name="connsiteX0" fmla="*/ 0 w 1425687"/>
              <a:gd name="connsiteY0" fmla="*/ 0 h 1425687"/>
              <a:gd name="connsiteX1" fmla="*/ 1425687 w 1425687"/>
              <a:gd name="connsiteY1" fmla="*/ 0 h 1425687"/>
              <a:gd name="connsiteX2" fmla="*/ 1425687 w 1425687"/>
              <a:gd name="connsiteY2" fmla="*/ 819509 h 1425687"/>
              <a:gd name="connsiteX3" fmla="*/ 819509 w 1425687"/>
              <a:gd name="connsiteY3" fmla="*/ 1425687 h 1425687"/>
              <a:gd name="connsiteX4" fmla="*/ 0 w 1425687"/>
              <a:gd name="connsiteY4" fmla="*/ 1425687 h 142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687" h="1425687">
                <a:moveTo>
                  <a:pt x="0" y="0"/>
                </a:moveTo>
                <a:lnTo>
                  <a:pt x="1425687" y="0"/>
                </a:lnTo>
                <a:lnTo>
                  <a:pt x="1425687" y="819509"/>
                </a:lnTo>
                <a:lnTo>
                  <a:pt x="819509" y="1425687"/>
                </a:lnTo>
                <a:lnTo>
                  <a:pt x="0" y="1425687"/>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EE807326-229C-458C-BDA0-C72126216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FCADE1D5-E79C-4CEF-BEFD-B66EFB39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85AE7A-FEF7-704F-BB3F-DD36CFB1CE00}"/>
              </a:ext>
            </a:extLst>
          </p:cNvPr>
          <p:cNvSpPr>
            <a:spLocks noGrp="1"/>
          </p:cNvSpPr>
          <p:nvPr>
            <p:ph type="title"/>
          </p:nvPr>
        </p:nvSpPr>
        <p:spPr>
          <a:xfrm>
            <a:off x="3204642" y="2353641"/>
            <a:ext cx="5782716" cy="2150719"/>
          </a:xfrm>
          <a:noFill/>
        </p:spPr>
        <p:txBody>
          <a:bodyPr vert="horz" lIns="91440" tIns="45720" rIns="91440" bIns="45720" rtlCol="0" anchor="ctr">
            <a:normAutofit fontScale="90000"/>
          </a:bodyPr>
          <a:lstStyle/>
          <a:p>
            <a:pPr algn="ctr"/>
            <a:r>
              <a:rPr lang="vi-VN" sz="3600" b="1" dirty="0"/>
              <a:t>I. YÊU CẦU KIỂU BÀI VIẾT BÁO CÁO NGHIÊN CỨU VỀ MỘT VẤN ĐỀ VĂN HÓA TRUYỀN THỐNG VIỆT NAM</a:t>
            </a:r>
            <a:br>
              <a:rPr lang="en-US" sz="3600" kern="1200" dirty="0">
                <a:solidFill>
                  <a:srgbClr val="080808"/>
                </a:solidFill>
                <a:latin typeface="+mj-lt"/>
                <a:ea typeface="+mj-ea"/>
                <a:cs typeface="+mj-cs"/>
              </a:rPr>
            </a:br>
            <a:endParaRPr lang="en-US" sz="3600" kern="1200" dirty="0">
              <a:solidFill>
                <a:srgbClr val="080808"/>
              </a:solidFill>
              <a:latin typeface="+mj-lt"/>
              <a:ea typeface="+mj-ea"/>
              <a:cs typeface="+mj-cs"/>
            </a:endParaRPr>
          </a:p>
        </p:txBody>
      </p:sp>
      <p:sp>
        <p:nvSpPr>
          <p:cNvPr id="53" name="Isosceles Triangle 52">
            <a:extLst>
              <a:ext uri="{FF2B5EF4-FFF2-40B4-BE49-F238E27FC236}">
                <a16:creationId xmlns:a16="http://schemas.microsoft.com/office/drawing/2014/main" id="{54FC8EB5-1620-43B8-B816-8A91B6EAC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3866" y="5708769"/>
            <a:ext cx="2313591" cy="1156796"/>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Isosceles Triangle 54">
            <a:extLst>
              <a:ext uri="{FF2B5EF4-FFF2-40B4-BE49-F238E27FC236}">
                <a16:creationId xmlns:a16="http://schemas.microsoft.com/office/drawing/2014/main" id="{3D544515-9F93-4809-A102-B49C85F46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797" y="6332156"/>
            <a:ext cx="1066816" cy="533408"/>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7715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AE7A-FEF7-704F-BB3F-DD36CFB1CE00}"/>
              </a:ext>
            </a:extLst>
          </p:cNvPr>
          <p:cNvSpPr>
            <a:spLocks noGrp="1"/>
          </p:cNvSpPr>
          <p:nvPr>
            <p:ph type="title"/>
          </p:nvPr>
        </p:nvSpPr>
        <p:spPr>
          <a:xfrm>
            <a:off x="1653363" y="365760"/>
            <a:ext cx="9367203" cy="1188720"/>
          </a:xfrm>
        </p:spPr>
        <p:txBody>
          <a:bodyPr>
            <a:normAutofit/>
          </a:bodyPr>
          <a:lstStyle/>
          <a:p>
            <a:br>
              <a:rPr lang="en-US" sz="2400" dirty="0"/>
            </a:br>
            <a:endParaRPr lang="en-US" sz="2400" dirty="0"/>
          </a:p>
        </p:txBody>
      </p:sp>
      <p:sp>
        <p:nvSpPr>
          <p:cNvPr id="35" name="Freeform: Shape 34">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E4D3E7D-1E78-5269-D67A-DF84E2A6C572}"/>
              </a:ext>
            </a:extLst>
          </p:cNvPr>
          <p:cNvSpPr>
            <a:spLocks noGrp="1"/>
          </p:cNvSpPr>
          <p:nvPr>
            <p:ph idx="1"/>
          </p:nvPr>
        </p:nvSpPr>
        <p:spPr>
          <a:xfrm>
            <a:off x="1653363" y="2176272"/>
            <a:ext cx="9367204" cy="4041648"/>
          </a:xfrm>
        </p:spPr>
        <p:txBody>
          <a:bodyPr anchor="t">
            <a:normAutofit/>
          </a:bodyPr>
          <a:lstStyle/>
          <a:p>
            <a:pPr marL="457200" indent="-457200">
              <a:buAutoNum type="arabicPeriod"/>
            </a:pPr>
            <a:r>
              <a:rPr lang="vi-VN" sz="2400" b="1" dirty="0"/>
              <a:t>KHÁI NIỆM</a:t>
            </a:r>
          </a:p>
          <a:p>
            <a:pPr marL="0" indent="0">
              <a:buNone/>
            </a:pPr>
            <a:endParaRPr lang="vi-VN" sz="2400" dirty="0">
              <a:effectLst/>
              <a:latin typeface="Times New Roman" panose="02020603050405020304" pitchFamily="18" charset="0"/>
              <a:ea typeface="Calibri" panose="020F0502020204030204" pitchFamily="34" charset="0"/>
            </a:endParaRPr>
          </a:p>
          <a:p>
            <a:pPr marL="0" indent="0">
              <a:buNone/>
            </a:pPr>
            <a:r>
              <a:rPr lang="vi-VN" sz="2400" dirty="0">
                <a:effectLst/>
                <a:latin typeface="Times New Roman" panose="02020603050405020304" pitchFamily="18" charset="0"/>
                <a:ea typeface="Calibri" panose="020F0502020204030204" pitchFamily="34" charset="0"/>
              </a:rPr>
              <a:t>Viết báo cáo nghiên cứu về một vấn đề văn hóa truyền thống Việt Nam là người viết thể hiện </a:t>
            </a:r>
            <a:r>
              <a:rPr lang="vi-VN" sz="2400" b="1" dirty="0">
                <a:effectLst/>
                <a:latin typeface="Times New Roman" panose="02020603050405020304" pitchFamily="18" charset="0"/>
                <a:ea typeface="Calibri" panose="020F0502020204030204" pitchFamily="34" charset="0"/>
              </a:rPr>
              <a:t>quan điểm đánh giá riêng</a:t>
            </a:r>
            <a:r>
              <a:rPr lang="vi-VN" sz="2400" dirty="0">
                <a:effectLst/>
                <a:latin typeface="Times New Roman" panose="02020603050405020304" pitchFamily="18" charset="0"/>
                <a:ea typeface="Calibri" panose="020F0502020204030204" pitchFamily="34" charset="0"/>
              </a:rPr>
              <a:t>, đưa đến cho độc giả</a:t>
            </a:r>
            <a:r>
              <a:rPr lang="vi-VN" sz="2400" b="1" dirty="0">
                <a:effectLst/>
                <a:latin typeface="Times New Roman" panose="02020603050405020304" pitchFamily="18" charset="0"/>
                <a:ea typeface="Calibri" panose="020F0502020204030204" pitchFamily="34" charset="0"/>
              </a:rPr>
              <a:t> những thông tin mới </a:t>
            </a:r>
            <a:r>
              <a:rPr lang="vi-VN" sz="2400" dirty="0">
                <a:effectLst/>
                <a:latin typeface="Times New Roman" panose="02020603050405020304" pitchFamily="18" charset="0"/>
                <a:ea typeface="Calibri" panose="020F0502020204030204" pitchFamily="34" charset="0"/>
              </a:rPr>
              <a:t>về vấn đề văn hóa truyền thống của Việt Nam (thông tin mới trên phương diện tư liệu hoặc cách nhìn, góc tiếp cận)</a:t>
            </a:r>
            <a:endParaRPr lang="vi-VN" sz="2400" dirty="0"/>
          </a:p>
        </p:txBody>
      </p:sp>
    </p:spTree>
    <p:extLst>
      <p:ext uri="{BB962C8B-B14F-4D97-AF65-F5344CB8AC3E}">
        <p14:creationId xmlns:p14="http://schemas.microsoft.com/office/powerpoint/2010/main" val="30115476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ài liệu" ma:contentTypeID="0x0101004083006BF18AEB428B2AB11CCF670AD4" ma:contentTypeVersion="11" ma:contentTypeDescription="Tạo tài liệu mới." ma:contentTypeScope="" ma:versionID="00205976fea80cbf0c2e00db99e3289f">
  <xsd:schema xmlns:xsd="http://www.w3.org/2001/XMLSchema" xmlns:xs="http://www.w3.org/2001/XMLSchema" xmlns:p="http://schemas.microsoft.com/office/2006/metadata/properties" xmlns:ns3="6e80dc74-abb0-4cd9-a4f7-70fa1587b638" targetNamespace="http://schemas.microsoft.com/office/2006/metadata/properties" ma:root="true" ma:fieldsID="816483df0838a9554530a2365a5d11ab" ns3:_="">
    <xsd:import namespace="6e80dc74-abb0-4cd9-a4f7-70fa1587b63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80dc74-abb0-4cd9-a4f7-70fa1587b6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A3EEF0-44BB-44A5-BDA5-28124D3F9036}">
  <ds:schemaRefs>
    <ds:schemaRef ds:uri="6e80dc74-abb0-4cd9-a4f7-70fa1587b63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F962DE2-82BE-433A-A3D0-3B5EC8A0E19A}">
  <ds:schemaRefs>
    <ds:schemaRef ds:uri="http://schemas.microsoft.com/sharepoint/v3/contenttype/forms"/>
  </ds:schemaRefs>
</ds:datastoreItem>
</file>

<file path=customXml/itemProps3.xml><?xml version="1.0" encoding="utf-8"?>
<ds:datastoreItem xmlns:ds="http://schemas.openxmlformats.org/officeDocument/2006/customXml" ds:itemID="{BB2E1DEF-14CB-4CD0-A0B1-74EA42F0B9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80dc74-abb0-4cd9-a4f7-70fa1587b6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158</TotalTime>
  <Words>1827</Words>
  <Application>Microsoft Office PowerPoint</Application>
  <PresentationFormat>Widescreen</PresentationFormat>
  <Paragraphs>173</Paragraphs>
  <Slides>30</Slides>
  <Notes>5</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30</vt:i4>
      </vt:variant>
    </vt:vector>
  </HeadingPairs>
  <TitlesOfParts>
    <vt:vector size="46" baseType="lpstr">
      <vt:lpstr>等线</vt:lpstr>
      <vt:lpstr>等线 Light</vt:lpstr>
      <vt:lpstr>#9Slide03 AmpleSoft Bold</vt:lpstr>
      <vt:lpstr>#9Slide03 SFU Grenoble</vt:lpstr>
      <vt:lpstr>Archivo Black</vt:lpstr>
      <vt:lpstr>Arial</vt:lpstr>
      <vt:lpstr>Calibri</vt:lpstr>
      <vt:lpstr>Calibri Light</vt:lpstr>
      <vt:lpstr>Cambria</vt:lpstr>
      <vt:lpstr>Constantia</vt:lpstr>
      <vt:lpstr>Exo</vt:lpstr>
      <vt:lpstr>Source Sans Pro</vt:lpstr>
      <vt:lpstr>Times New Roman</vt:lpstr>
      <vt:lpstr>Wingdings</vt:lpstr>
      <vt:lpstr>Office Theme</vt:lpstr>
      <vt:lpstr>Office 主题​​</vt:lpstr>
      <vt:lpstr>KHỞI ĐỘNG </vt:lpstr>
      <vt:lpstr>KHỞI ĐỘNG </vt:lpstr>
      <vt:lpstr>VIẾT BÁO CÁO NGHIÊN CỨU VỀ MỘT VẤN ĐỀ VĂN HÓA TRUYỀN THỐNG CỦA VIỆT NAM </vt:lpstr>
      <vt:lpstr>MỤC TIÊU BÀI HỌC</vt:lpstr>
      <vt:lpstr>MỤC TIÊU BÀI HỌC</vt:lpstr>
      <vt:lpstr>PowerPoint Presentation</vt:lpstr>
      <vt:lpstr>HÌNH THÀNH KIẾN THỨC </vt:lpstr>
      <vt:lpstr>I. YÊU CẦU KIỂU BÀI VIẾT BÁO CÁO NGHIÊN CỨU VỀ MỘT VẤN ĐỀ VĂN HÓA TRUYỀN THỐNG VIỆT NAM </vt:lpstr>
      <vt:lpstr> </vt:lpstr>
      <vt:lpstr>2. YÊU CẦU</vt:lpstr>
      <vt:lpstr>II. ĐỌC VÀ PHÂN TÍCH BÀI VIẾT THAM KHẢO </vt:lpstr>
      <vt:lpstr>PowerPoint Presentation</vt:lpstr>
      <vt:lpstr>PowerPoint Presentation</vt:lpstr>
      <vt:lpstr>PowerPoint Presentation</vt:lpstr>
      <vt:lpstr>PowerPoint Presentation</vt:lpstr>
      <vt:lpstr>PowerPoint Presentation</vt:lpstr>
      <vt:lpstr>PowerPoint Presentation</vt:lpstr>
      <vt:lpstr>III. QUY TRÌNH VIẾT </vt:lpstr>
      <vt:lpstr>PowerPoint Presentation</vt:lpstr>
      <vt:lpstr>PowerPoint Presentation</vt:lpstr>
      <vt:lpstr>PowerPoint Presentation</vt:lpstr>
      <vt:lpstr>IV. THỰC HÀNH </vt:lpstr>
      <vt:lpstr>PowerPoint Presentation</vt:lpstr>
      <vt:lpstr>PowerPoint Presentation</vt:lpstr>
      <vt:lpstr>PowerPoint Presentation</vt:lpstr>
      <vt:lpstr>PowerPoint Presentation</vt:lpstr>
      <vt:lpstr>PowerPoint Presentation</vt:lpstr>
      <vt:lpstr>VẬN DỤNG </vt:lpstr>
      <vt:lpstr>MỞ RỘNG, PHÁT TRIỂN Ý TƯỞNG SÁNG TẠO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dc:title>
  <dc:creator>Nguyễn Thị Mai Phương</dc:creator>
  <cp:lastModifiedBy>Nguyễn Thị Mai Phương</cp:lastModifiedBy>
  <cp:revision>2</cp:revision>
  <dcterms:created xsi:type="dcterms:W3CDTF">2022-08-25T01:55:14Z</dcterms:created>
  <dcterms:modified xsi:type="dcterms:W3CDTF">2022-08-25T04:35:21Z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0x0101004083006BF18AEB428B2AB11CCF670AD4</vt:lpwstr>
  </property>
</Properties>
</file>