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56" r:id="rId3"/>
  </p:sldMasterIdLst>
  <p:notesMasterIdLst>
    <p:notesMasterId r:id="rId39"/>
  </p:notesMasterIdLst>
  <p:sldIdLst>
    <p:sldId id="257" r:id="rId4"/>
    <p:sldId id="312" r:id="rId5"/>
    <p:sldId id="283" r:id="rId6"/>
    <p:sldId id="313" r:id="rId7"/>
    <p:sldId id="314" r:id="rId8"/>
    <p:sldId id="331" r:id="rId9"/>
    <p:sldId id="334" r:id="rId10"/>
    <p:sldId id="333" r:id="rId11"/>
    <p:sldId id="284" r:id="rId12"/>
    <p:sldId id="332" r:id="rId13"/>
    <p:sldId id="335" r:id="rId14"/>
    <p:sldId id="324" r:id="rId15"/>
    <p:sldId id="325" r:id="rId16"/>
    <p:sldId id="316" r:id="rId17"/>
    <p:sldId id="336" r:id="rId18"/>
    <p:sldId id="337" r:id="rId19"/>
    <p:sldId id="328" r:id="rId20"/>
    <p:sldId id="338" r:id="rId21"/>
    <p:sldId id="329" r:id="rId22"/>
    <p:sldId id="339" r:id="rId23"/>
    <p:sldId id="340" r:id="rId24"/>
    <p:sldId id="341" r:id="rId25"/>
    <p:sldId id="342" r:id="rId26"/>
    <p:sldId id="343" r:id="rId27"/>
    <p:sldId id="317" r:id="rId28"/>
    <p:sldId id="285" r:id="rId29"/>
    <p:sldId id="344" r:id="rId30"/>
    <p:sldId id="346" r:id="rId31"/>
    <p:sldId id="347" r:id="rId32"/>
    <p:sldId id="286" r:id="rId33"/>
    <p:sldId id="318" r:id="rId34"/>
    <p:sldId id="319" r:id="rId35"/>
    <p:sldId id="323" r:id="rId36"/>
    <p:sldId id="320" r:id="rId37"/>
    <p:sldId id="32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28B"/>
    <a:srgbClr val="FFD799"/>
    <a:srgbClr val="FEF2CF"/>
    <a:srgbClr val="D33738"/>
    <a:srgbClr val="F05447"/>
    <a:srgbClr val="74A2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13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0C498-B0F9-4C1C-A1A3-C81ADB0FCB85}" type="datetimeFigureOut">
              <a:rPr lang="en-US" smtClean="0"/>
              <a:t>8/23/2022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3F546-C8F2-4A18-AC35-7C4C21080B14}" type="slidenum">
              <a:rPr lang="en-US" smtClean="0"/>
              <a:t>‹#›</a:t>
            </a:fld>
            <a:endParaRPr lang="en-US"/>
          </a:p>
        </p:txBody>
      </p:sp>
    </p:spTree>
    <p:extLst>
      <p:ext uri="{BB962C8B-B14F-4D97-AF65-F5344CB8AC3E}">
        <p14:creationId xmlns:p14="http://schemas.microsoft.com/office/powerpoint/2010/main" val="242084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2"/>
        <p:cNvGrpSpPr/>
        <p:nvPr/>
      </p:nvGrpSpPr>
      <p:grpSpPr>
        <a:xfrm>
          <a:off x="0" y="0"/>
          <a:ext cx="0" cy="0"/>
          <a:chOff x="0" y="0"/>
          <a:chExt cx="0" cy="0"/>
        </a:xfrm>
      </p:grpSpPr>
      <p:sp>
        <p:nvSpPr>
          <p:cNvPr id="3643" name="Google Shape;3643;gd3ff3ffa35_1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4" name="Google Shape;3644;gd3ff3ffa35_1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9393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2"/>
        <p:cNvGrpSpPr/>
        <p:nvPr/>
      </p:nvGrpSpPr>
      <p:grpSpPr>
        <a:xfrm>
          <a:off x="0" y="0"/>
          <a:ext cx="0" cy="0"/>
          <a:chOff x="0" y="0"/>
          <a:chExt cx="0" cy="0"/>
        </a:xfrm>
      </p:grpSpPr>
      <p:sp>
        <p:nvSpPr>
          <p:cNvPr id="3643" name="Google Shape;3643;gd3ff3ffa35_1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4" name="Google Shape;3644;gd3ff3ffa35_1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0880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2"/>
        <p:cNvGrpSpPr/>
        <p:nvPr/>
      </p:nvGrpSpPr>
      <p:grpSpPr>
        <a:xfrm>
          <a:off x="0" y="0"/>
          <a:ext cx="0" cy="0"/>
          <a:chOff x="0" y="0"/>
          <a:chExt cx="0" cy="0"/>
        </a:xfrm>
      </p:grpSpPr>
      <p:sp>
        <p:nvSpPr>
          <p:cNvPr id="3643" name="Google Shape;3643;gd3ff3ffa35_1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4" name="Google Shape;3644;gd3ff3ffa35_1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64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8"/>
        <p:cNvGrpSpPr/>
        <p:nvPr/>
      </p:nvGrpSpPr>
      <p:grpSpPr>
        <a:xfrm>
          <a:off x="0" y="0"/>
          <a:ext cx="0" cy="0"/>
          <a:chOff x="0" y="0"/>
          <a:chExt cx="0" cy="0"/>
        </a:xfrm>
      </p:grpSpPr>
      <p:sp>
        <p:nvSpPr>
          <p:cNvPr id="4439" name="Google Shape;4439;ge4b7ac326b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0" name="Google Shape;4440;ge4b7ac326b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001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8"/>
        <p:cNvGrpSpPr/>
        <p:nvPr/>
      </p:nvGrpSpPr>
      <p:grpSpPr>
        <a:xfrm>
          <a:off x="0" y="0"/>
          <a:ext cx="0" cy="0"/>
          <a:chOff x="0" y="0"/>
          <a:chExt cx="0" cy="0"/>
        </a:xfrm>
      </p:grpSpPr>
      <p:sp>
        <p:nvSpPr>
          <p:cNvPr id="4439" name="Google Shape;4439;ge4b7ac326b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0" name="Google Shape;4440;ge4b7ac326b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065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2"/>
        <p:cNvGrpSpPr/>
        <p:nvPr/>
      </p:nvGrpSpPr>
      <p:grpSpPr>
        <a:xfrm>
          <a:off x="0" y="0"/>
          <a:ext cx="0" cy="0"/>
          <a:chOff x="0" y="0"/>
          <a:chExt cx="0" cy="0"/>
        </a:xfrm>
      </p:grpSpPr>
      <p:sp>
        <p:nvSpPr>
          <p:cNvPr id="3643" name="Google Shape;3643;gd3ff3ffa35_1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4" name="Google Shape;3644;gd3ff3ffa35_1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7752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2"/>
        <p:cNvGrpSpPr/>
        <p:nvPr/>
      </p:nvGrpSpPr>
      <p:grpSpPr>
        <a:xfrm>
          <a:off x="0" y="0"/>
          <a:ext cx="0" cy="0"/>
          <a:chOff x="0" y="0"/>
          <a:chExt cx="0" cy="0"/>
        </a:xfrm>
      </p:grpSpPr>
      <p:sp>
        <p:nvSpPr>
          <p:cNvPr id="3643" name="Google Shape;3643;gd3ff3ffa35_1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4" name="Google Shape;3644;gd3ff3ffa35_1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8247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2"/>
        <p:cNvGrpSpPr/>
        <p:nvPr/>
      </p:nvGrpSpPr>
      <p:grpSpPr>
        <a:xfrm>
          <a:off x="0" y="0"/>
          <a:ext cx="0" cy="0"/>
          <a:chOff x="0" y="0"/>
          <a:chExt cx="0" cy="0"/>
        </a:xfrm>
      </p:grpSpPr>
      <p:sp>
        <p:nvSpPr>
          <p:cNvPr id="3643" name="Google Shape;3643;gd3ff3ffa35_1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4" name="Google Shape;3644;gd3ff3ffa35_1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2587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2"/>
        <p:cNvGrpSpPr/>
        <p:nvPr/>
      </p:nvGrpSpPr>
      <p:grpSpPr>
        <a:xfrm>
          <a:off x="0" y="0"/>
          <a:ext cx="0" cy="0"/>
          <a:chOff x="0" y="0"/>
          <a:chExt cx="0" cy="0"/>
        </a:xfrm>
      </p:grpSpPr>
      <p:sp>
        <p:nvSpPr>
          <p:cNvPr id="3643" name="Google Shape;3643;gd3ff3ffa35_1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4" name="Google Shape;3644;gd3ff3ffa35_1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095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2"/>
        <p:cNvGrpSpPr/>
        <p:nvPr/>
      </p:nvGrpSpPr>
      <p:grpSpPr>
        <a:xfrm>
          <a:off x="0" y="0"/>
          <a:ext cx="0" cy="0"/>
          <a:chOff x="0" y="0"/>
          <a:chExt cx="0" cy="0"/>
        </a:xfrm>
      </p:grpSpPr>
      <p:sp>
        <p:nvSpPr>
          <p:cNvPr id="3643" name="Google Shape;3643;gd3ff3ffa35_1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4" name="Google Shape;3644;gd3ff3ffa35_1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863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8"/>
        <p:cNvGrpSpPr/>
        <p:nvPr/>
      </p:nvGrpSpPr>
      <p:grpSpPr>
        <a:xfrm>
          <a:off x="0" y="0"/>
          <a:ext cx="0" cy="0"/>
          <a:chOff x="0" y="0"/>
          <a:chExt cx="0" cy="0"/>
        </a:xfrm>
      </p:grpSpPr>
      <p:sp>
        <p:nvSpPr>
          <p:cNvPr id="4439" name="Google Shape;4439;ge4b7ac326b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0" name="Google Shape;4440;ge4b7ac326b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073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2"/>
        <p:cNvGrpSpPr/>
        <p:nvPr/>
      </p:nvGrpSpPr>
      <p:grpSpPr>
        <a:xfrm>
          <a:off x="0" y="0"/>
          <a:ext cx="0" cy="0"/>
          <a:chOff x="0" y="0"/>
          <a:chExt cx="0" cy="0"/>
        </a:xfrm>
      </p:grpSpPr>
      <p:sp>
        <p:nvSpPr>
          <p:cNvPr id="3643" name="Google Shape;3643;gd3ff3ffa35_1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4" name="Google Shape;3644;gd3ff3ffa35_1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3889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2"/>
        <p:cNvGrpSpPr/>
        <p:nvPr/>
      </p:nvGrpSpPr>
      <p:grpSpPr>
        <a:xfrm>
          <a:off x="0" y="0"/>
          <a:ext cx="0" cy="0"/>
          <a:chOff x="0" y="0"/>
          <a:chExt cx="0" cy="0"/>
        </a:xfrm>
      </p:grpSpPr>
      <p:sp>
        <p:nvSpPr>
          <p:cNvPr id="3643" name="Google Shape;3643;gd3ff3ffa35_1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4" name="Google Shape;3644;gd3ff3ffa35_1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515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8"/>
        <p:cNvGrpSpPr/>
        <p:nvPr/>
      </p:nvGrpSpPr>
      <p:grpSpPr>
        <a:xfrm>
          <a:off x="0" y="0"/>
          <a:ext cx="0" cy="0"/>
          <a:chOff x="0" y="0"/>
          <a:chExt cx="0" cy="0"/>
        </a:xfrm>
      </p:grpSpPr>
      <p:sp>
        <p:nvSpPr>
          <p:cNvPr id="4439" name="Google Shape;4439;ge4b7ac326b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0" name="Google Shape;4440;ge4b7ac326b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3859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2"/>
        <p:cNvGrpSpPr/>
        <p:nvPr/>
      </p:nvGrpSpPr>
      <p:grpSpPr>
        <a:xfrm>
          <a:off x="0" y="0"/>
          <a:ext cx="0" cy="0"/>
          <a:chOff x="0" y="0"/>
          <a:chExt cx="0" cy="0"/>
        </a:xfrm>
      </p:grpSpPr>
      <p:sp>
        <p:nvSpPr>
          <p:cNvPr id="3643" name="Google Shape;3643;gd3ff3ffa35_1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4" name="Google Shape;3644;gd3ff3ffa35_1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421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2"/>
        <p:cNvGrpSpPr/>
        <p:nvPr/>
      </p:nvGrpSpPr>
      <p:grpSpPr>
        <a:xfrm>
          <a:off x="0" y="0"/>
          <a:ext cx="0" cy="0"/>
          <a:chOff x="0" y="0"/>
          <a:chExt cx="0" cy="0"/>
        </a:xfrm>
      </p:grpSpPr>
      <p:sp>
        <p:nvSpPr>
          <p:cNvPr id="3643" name="Google Shape;3643;gd3ff3ffa35_1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4" name="Google Shape;3644;gd3ff3ffa35_1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106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2"/>
        <p:cNvGrpSpPr/>
        <p:nvPr/>
      </p:nvGrpSpPr>
      <p:grpSpPr>
        <a:xfrm>
          <a:off x="0" y="0"/>
          <a:ext cx="0" cy="0"/>
          <a:chOff x="0" y="0"/>
          <a:chExt cx="0" cy="0"/>
        </a:xfrm>
      </p:grpSpPr>
      <p:sp>
        <p:nvSpPr>
          <p:cNvPr id="3643" name="Google Shape;3643;gd3ff3ffa35_1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4" name="Google Shape;3644;gd3ff3ffa35_1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5058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2"/>
        <p:cNvGrpSpPr/>
        <p:nvPr/>
      </p:nvGrpSpPr>
      <p:grpSpPr>
        <a:xfrm>
          <a:off x="0" y="0"/>
          <a:ext cx="0" cy="0"/>
          <a:chOff x="0" y="0"/>
          <a:chExt cx="0" cy="0"/>
        </a:xfrm>
      </p:grpSpPr>
      <p:sp>
        <p:nvSpPr>
          <p:cNvPr id="3643" name="Google Shape;3643;gd3ff3ffa35_1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4" name="Google Shape;3644;gd3ff3ffa35_1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0969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F1901F1-687F-6870-633B-806FD9CF50AC}"/>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xmlns="" id="{84885446-A852-DB65-1B0A-5E9CB5F5A9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xmlns="" id="{3D207070-8CC7-2745-1EE8-71959A29A0BF}"/>
              </a:ext>
            </a:extLst>
          </p:cNvPr>
          <p:cNvSpPr>
            <a:spLocks noGrp="1"/>
          </p:cNvSpPr>
          <p:nvPr>
            <p:ph type="dt" sz="half" idx="10"/>
          </p:nvPr>
        </p:nvSpPr>
        <p:spPr/>
        <p:txBody>
          <a:bodyPr/>
          <a:lstStyle/>
          <a:p>
            <a:fld id="{19A7E6F0-604B-4B2C-AB97-B5CCD418987C}" type="datetimeFigureOut">
              <a:rPr lang="en-US" smtClean="0"/>
              <a:t>8/23/2022</a:t>
            </a:fld>
            <a:endParaRPr lang="en-US"/>
          </a:p>
        </p:txBody>
      </p:sp>
      <p:sp>
        <p:nvSpPr>
          <p:cNvPr id="5" name="Chỗ dành sẵn cho Chân trang 4">
            <a:extLst>
              <a:ext uri="{FF2B5EF4-FFF2-40B4-BE49-F238E27FC236}">
                <a16:creationId xmlns:a16="http://schemas.microsoft.com/office/drawing/2014/main" xmlns="" id="{ABD27233-8B9C-6508-43E1-36F1E8E96DF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A2140838-70CE-7410-31D0-898E41EFC5E0}"/>
              </a:ext>
            </a:extLst>
          </p:cNvPr>
          <p:cNvSpPr>
            <a:spLocks noGrp="1"/>
          </p:cNvSpPr>
          <p:nvPr>
            <p:ph type="sldNum" sz="quarter" idx="12"/>
          </p:nvPr>
        </p:nvSpPr>
        <p:spPr/>
        <p:txBody>
          <a:bodyPr/>
          <a:lstStyle/>
          <a:p>
            <a:fld id="{DCAACF53-34F4-42F4-93D6-281B3769CF47}" type="slidenum">
              <a:rPr lang="en-US" smtClean="0"/>
              <a:t>‹#›</a:t>
            </a:fld>
            <a:endParaRPr lang="en-US"/>
          </a:p>
        </p:txBody>
      </p:sp>
    </p:spTree>
    <p:extLst>
      <p:ext uri="{BB962C8B-B14F-4D97-AF65-F5344CB8AC3E}">
        <p14:creationId xmlns:p14="http://schemas.microsoft.com/office/powerpoint/2010/main" val="821943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2A17570-0CB9-FAE3-4EEA-B9BB89427A0A}"/>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D2DE453A-9F58-EA2B-3F72-4473490319FE}"/>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36A9E9AB-C0C6-D878-A13C-A8A1CCC9EA0D}"/>
              </a:ext>
            </a:extLst>
          </p:cNvPr>
          <p:cNvSpPr>
            <a:spLocks noGrp="1"/>
          </p:cNvSpPr>
          <p:nvPr>
            <p:ph type="dt" sz="half" idx="10"/>
          </p:nvPr>
        </p:nvSpPr>
        <p:spPr/>
        <p:txBody>
          <a:bodyPr/>
          <a:lstStyle/>
          <a:p>
            <a:fld id="{19A7E6F0-604B-4B2C-AB97-B5CCD418987C}" type="datetimeFigureOut">
              <a:rPr lang="en-US" smtClean="0"/>
              <a:t>8/23/2022</a:t>
            </a:fld>
            <a:endParaRPr lang="en-US"/>
          </a:p>
        </p:txBody>
      </p:sp>
      <p:sp>
        <p:nvSpPr>
          <p:cNvPr id="5" name="Chỗ dành sẵn cho Chân trang 4">
            <a:extLst>
              <a:ext uri="{FF2B5EF4-FFF2-40B4-BE49-F238E27FC236}">
                <a16:creationId xmlns:a16="http://schemas.microsoft.com/office/drawing/2014/main" xmlns="" id="{9F3070D7-A6C8-A5AD-4FE4-E63762EC9FA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4C1DBAB1-FA2F-4FA9-C00A-AD0AE356F3E8}"/>
              </a:ext>
            </a:extLst>
          </p:cNvPr>
          <p:cNvSpPr>
            <a:spLocks noGrp="1"/>
          </p:cNvSpPr>
          <p:nvPr>
            <p:ph type="sldNum" sz="quarter" idx="12"/>
          </p:nvPr>
        </p:nvSpPr>
        <p:spPr/>
        <p:txBody>
          <a:bodyPr/>
          <a:lstStyle/>
          <a:p>
            <a:fld id="{DCAACF53-34F4-42F4-93D6-281B3769CF47}" type="slidenum">
              <a:rPr lang="en-US" smtClean="0"/>
              <a:t>‹#›</a:t>
            </a:fld>
            <a:endParaRPr lang="en-US"/>
          </a:p>
        </p:txBody>
      </p:sp>
    </p:spTree>
    <p:extLst>
      <p:ext uri="{BB962C8B-B14F-4D97-AF65-F5344CB8AC3E}">
        <p14:creationId xmlns:p14="http://schemas.microsoft.com/office/powerpoint/2010/main" val="59482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76C2B384-9222-8509-1A82-960F2D3EFBDF}"/>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07BE3353-B302-9BCC-071F-265ABCED21FE}"/>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0350E57E-24EA-7F6D-159D-7676BF772C96}"/>
              </a:ext>
            </a:extLst>
          </p:cNvPr>
          <p:cNvSpPr>
            <a:spLocks noGrp="1"/>
          </p:cNvSpPr>
          <p:nvPr>
            <p:ph type="dt" sz="half" idx="10"/>
          </p:nvPr>
        </p:nvSpPr>
        <p:spPr/>
        <p:txBody>
          <a:bodyPr/>
          <a:lstStyle/>
          <a:p>
            <a:fld id="{19A7E6F0-604B-4B2C-AB97-B5CCD418987C}" type="datetimeFigureOut">
              <a:rPr lang="en-US" smtClean="0"/>
              <a:t>8/23/2022</a:t>
            </a:fld>
            <a:endParaRPr lang="en-US"/>
          </a:p>
        </p:txBody>
      </p:sp>
      <p:sp>
        <p:nvSpPr>
          <p:cNvPr id="5" name="Chỗ dành sẵn cho Chân trang 4">
            <a:extLst>
              <a:ext uri="{FF2B5EF4-FFF2-40B4-BE49-F238E27FC236}">
                <a16:creationId xmlns:a16="http://schemas.microsoft.com/office/drawing/2014/main" xmlns="" id="{69BA8A25-A892-C85D-54CF-F2A5F7047EC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17B303D7-B548-E14D-A766-E1C538306B63}"/>
              </a:ext>
            </a:extLst>
          </p:cNvPr>
          <p:cNvSpPr>
            <a:spLocks noGrp="1"/>
          </p:cNvSpPr>
          <p:nvPr>
            <p:ph type="sldNum" sz="quarter" idx="12"/>
          </p:nvPr>
        </p:nvSpPr>
        <p:spPr/>
        <p:txBody>
          <a:bodyPr/>
          <a:lstStyle/>
          <a:p>
            <a:fld id="{DCAACF53-34F4-42F4-93D6-281B3769CF47}" type="slidenum">
              <a:rPr lang="en-US" smtClean="0"/>
              <a:t>‹#›</a:t>
            </a:fld>
            <a:endParaRPr lang="en-US"/>
          </a:p>
        </p:txBody>
      </p:sp>
    </p:spTree>
    <p:extLst>
      <p:ext uri="{BB962C8B-B14F-4D97-AF65-F5344CB8AC3E}">
        <p14:creationId xmlns:p14="http://schemas.microsoft.com/office/powerpoint/2010/main" val="1426371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05800" y="2160679"/>
            <a:ext cx="7980400" cy="1883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113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219000" y="4392521"/>
            <a:ext cx="5754000" cy="30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1" name="Google Shape;11;p2"/>
          <p:cNvGrpSpPr/>
          <p:nvPr/>
        </p:nvGrpSpPr>
        <p:grpSpPr>
          <a:xfrm rot="2700000">
            <a:off x="1233066" y="843419"/>
            <a:ext cx="1119983" cy="2421605"/>
            <a:chOff x="4773700" y="4444775"/>
            <a:chExt cx="332100" cy="718100"/>
          </a:xfrm>
        </p:grpSpPr>
        <p:sp>
          <p:nvSpPr>
            <p:cNvPr id="12" name="Google Shape;12;p2"/>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 name="Google Shape;25;p2"/>
          <p:cNvGrpSpPr/>
          <p:nvPr/>
        </p:nvGrpSpPr>
        <p:grpSpPr>
          <a:xfrm rot="-2700000" flipH="1">
            <a:off x="9838953" y="843419"/>
            <a:ext cx="1119983" cy="2421605"/>
            <a:chOff x="4773700" y="4444775"/>
            <a:chExt cx="332100" cy="718100"/>
          </a:xfrm>
        </p:grpSpPr>
        <p:sp>
          <p:nvSpPr>
            <p:cNvPr id="26" name="Google Shape;26;p2"/>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 name="Google Shape;39;p2"/>
          <p:cNvSpPr/>
          <p:nvPr/>
        </p:nvSpPr>
        <p:spPr>
          <a:xfrm>
            <a:off x="2534467" y="1600967"/>
            <a:ext cx="5092700" cy="3225800"/>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5400012" scaled="0"/>
          </a:gradFill>
          <a:ln>
            <a:noFill/>
          </a:ln>
        </p:spPr>
      </p:sp>
      <p:sp>
        <p:nvSpPr>
          <p:cNvPr id="40" name="Google Shape;40;p2"/>
          <p:cNvSpPr/>
          <p:nvPr/>
        </p:nvSpPr>
        <p:spPr>
          <a:xfrm flipH="1">
            <a:off x="4629967" y="1511300"/>
            <a:ext cx="5092700" cy="3225800"/>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5400012" scaled="0"/>
          </a:gradFill>
          <a:ln>
            <a:noFill/>
          </a:ln>
        </p:spPr>
      </p:sp>
      <p:grpSp>
        <p:nvGrpSpPr>
          <p:cNvPr id="41" name="Google Shape;41;p2"/>
          <p:cNvGrpSpPr/>
          <p:nvPr/>
        </p:nvGrpSpPr>
        <p:grpSpPr>
          <a:xfrm>
            <a:off x="-1895766" y="-159299"/>
            <a:ext cx="15984412" cy="7413988"/>
            <a:chOff x="-1421825" y="-119475"/>
            <a:chExt cx="11988309" cy="5560491"/>
          </a:xfrm>
        </p:grpSpPr>
        <p:sp>
          <p:nvSpPr>
            <p:cNvPr id="42" name="Google Shape;42;p2"/>
            <p:cNvSpPr/>
            <p:nvPr/>
          </p:nvSpPr>
          <p:spPr>
            <a:xfrm>
              <a:off x="-13702" y="4374189"/>
              <a:ext cx="9172746" cy="1066823"/>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13702" y="4120173"/>
              <a:ext cx="9172746" cy="508212"/>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294463" y="2817343"/>
              <a:ext cx="864311" cy="236568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8529901" y="3357655"/>
              <a:ext cx="628874" cy="1825371"/>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765983" y="3530923"/>
              <a:ext cx="392793" cy="1652104"/>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9002065" y="4120163"/>
              <a:ext cx="156713" cy="1062868"/>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7430331" y="-119475"/>
              <a:ext cx="1728437" cy="3570454"/>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7668712" y="476938"/>
              <a:ext cx="1490057" cy="2813838"/>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7901759" y="-119475"/>
              <a:ext cx="1257012" cy="3220150"/>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8159362" y="734541"/>
              <a:ext cx="999411" cy="2140819"/>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8373923" y="-119475"/>
              <a:ext cx="784851" cy="2723618"/>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8625548" y="540856"/>
              <a:ext cx="533228" cy="172623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8846179" y="-119475"/>
              <a:ext cx="312598" cy="1939503"/>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4027" y="2817343"/>
              <a:ext cx="864311" cy="236568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4027" y="3357655"/>
              <a:ext cx="628230" cy="1825371"/>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4027" y="3530923"/>
              <a:ext cx="392149" cy="1652104"/>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4027" y="4120163"/>
              <a:ext cx="155977" cy="1062868"/>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4027" y="-119475"/>
              <a:ext cx="1728529" cy="3570454"/>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4027" y="476938"/>
              <a:ext cx="1489414" cy="2813838"/>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4027" y="-119475"/>
              <a:ext cx="1256276" cy="3220150"/>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4027" y="734541"/>
              <a:ext cx="998675" cy="2140819"/>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4027" y="-119475"/>
              <a:ext cx="784115" cy="2723618"/>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4027" y="540856"/>
              <a:ext cx="532492" cy="172623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4027" y="-119475"/>
              <a:ext cx="312046" cy="1939503"/>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743033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9018252" y="-119475"/>
              <a:ext cx="107694" cy="9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7532415" y="-119475"/>
              <a:ext cx="37799" cy="9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7543727" y="-119475"/>
              <a:ext cx="1582209" cy="62823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570122" y="-119475"/>
              <a:ext cx="1448212" cy="392793"/>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798387" y="-119475"/>
              <a:ext cx="991594" cy="156713"/>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583689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7424813" y="-119475"/>
              <a:ext cx="5610" cy="9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7430331" y="-119475"/>
              <a:ext cx="32373" cy="9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7462611" y="-119475"/>
              <a:ext cx="69895" cy="9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971993" y="-119475"/>
              <a:ext cx="4782" cy="9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957094" y="-119475"/>
              <a:ext cx="1575403" cy="62823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976683" y="-119475"/>
              <a:ext cx="1448212" cy="392793"/>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6205684" y="-119475"/>
              <a:ext cx="991042" cy="156713"/>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4027" y="-119475"/>
              <a:ext cx="1728529" cy="864311"/>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573986" y="-119475"/>
              <a:ext cx="37615" cy="9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8254" y="-119475"/>
              <a:ext cx="107694" cy="9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8254" y="-119475"/>
              <a:ext cx="1582577" cy="62823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25857" y="-119475"/>
              <a:ext cx="1448212" cy="392793"/>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54030" y="-119475"/>
              <a:ext cx="991686" cy="156713"/>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1579229" y="-119475"/>
              <a:ext cx="1728529" cy="864311"/>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167242" y="-119475"/>
              <a:ext cx="5426" cy="9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1714422" y="-119475"/>
              <a:ext cx="4782" cy="9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681497" y="-119475"/>
              <a:ext cx="33016" cy="9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1611509" y="-119475"/>
              <a:ext cx="70079" cy="9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1611509" y="-119475"/>
              <a:ext cx="1575495" cy="62823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719112" y="-119475"/>
              <a:ext cx="1448212" cy="392793"/>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947469" y="-119475"/>
              <a:ext cx="991502" cy="156713"/>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172576" y="-119475"/>
              <a:ext cx="2799491" cy="1399745"/>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192349" y="-119475"/>
              <a:ext cx="2759301" cy="1164309"/>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253876" y="-119475"/>
              <a:ext cx="2636248" cy="928228"/>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364513" y="-119475"/>
              <a:ext cx="2415067" cy="692147"/>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538333" y="-119475"/>
              <a:ext cx="2067429" cy="456067"/>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3818744" y="-119475"/>
              <a:ext cx="1506704" cy="219986"/>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4026365" y="4831362"/>
              <a:ext cx="1092022" cy="609653"/>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5245494" y="4831362"/>
              <a:ext cx="1092114" cy="609653"/>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6464715" y="4831362"/>
              <a:ext cx="1092114" cy="609653"/>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7683936" y="4831362"/>
              <a:ext cx="1092022" cy="609653"/>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850519"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368702"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587923" y="4831362"/>
              <a:ext cx="1092666" cy="609653"/>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2807144" y="4831362"/>
              <a:ext cx="1092022" cy="609653"/>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8902605" y="4831362"/>
              <a:ext cx="1092574" cy="609653"/>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5308952"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6654813" y="5034612"/>
              <a:ext cx="1219213" cy="406404"/>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75228" y="5034612"/>
              <a:ext cx="1218569" cy="406404"/>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21825" y="5034612"/>
              <a:ext cx="1219305" cy="406404"/>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270633"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616494" y="5034612"/>
              <a:ext cx="1219305" cy="406404"/>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8001318" y="5034612"/>
              <a:ext cx="1219305" cy="406404"/>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9347179" y="5034612"/>
              <a:ext cx="1219305" cy="406404"/>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3963091" y="5034612"/>
              <a:ext cx="1219305" cy="406404"/>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48071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8"/>
        <p:cNvGrpSpPr/>
        <p:nvPr/>
      </p:nvGrpSpPr>
      <p:grpSpPr>
        <a:xfrm>
          <a:off x="0" y="0"/>
          <a:ext cx="0" cy="0"/>
          <a:chOff x="0" y="0"/>
          <a:chExt cx="0" cy="0"/>
        </a:xfrm>
      </p:grpSpPr>
      <p:grpSp>
        <p:nvGrpSpPr>
          <p:cNvPr id="119" name="Google Shape;119;p3"/>
          <p:cNvGrpSpPr/>
          <p:nvPr/>
        </p:nvGrpSpPr>
        <p:grpSpPr>
          <a:xfrm rot="2700000">
            <a:off x="1233066" y="503452"/>
            <a:ext cx="1119983" cy="2421605"/>
            <a:chOff x="4773700" y="4444775"/>
            <a:chExt cx="332100" cy="718100"/>
          </a:xfrm>
        </p:grpSpPr>
        <p:sp>
          <p:nvSpPr>
            <p:cNvPr id="120" name="Google Shape;120;p3"/>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3"/>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 name="Google Shape;133;p3"/>
          <p:cNvSpPr/>
          <p:nvPr/>
        </p:nvSpPr>
        <p:spPr>
          <a:xfrm>
            <a:off x="2534467" y="1261000"/>
            <a:ext cx="5092700" cy="3225800"/>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sp>
        <p:nvSpPr>
          <p:cNvPr id="134" name="Google Shape;134;p3"/>
          <p:cNvSpPr/>
          <p:nvPr/>
        </p:nvSpPr>
        <p:spPr>
          <a:xfrm>
            <a:off x="-18269" y="5832253"/>
            <a:ext cx="12230328" cy="1422431"/>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18269" y="5493564"/>
            <a:ext cx="12230328" cy="677616"/>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229324" flipH="1">
            <a:off x="10918933" y="5109697"/>
            <a:ext cx="1119985" cy="2421548"/>
            <a:chOff x="4773700" y="4444775"/>
            <a:chExt cx="332100" cy="718100"/>
          </a:xfrm>
        </p:grpSpPr>
        <p:sp>
          <p:nvSpPr>
            <p:cNvPr id="137" name="Google Shape;137;p3"/>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3"/>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3"/>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0" name="Google Shape;150;p3"/>
          <p:cNvSpPr/>
          <p:nvPr/>
        </p:nvSpPr>
        <p:spPr>
          <a:xfrm rot="2929653" flipH="1">
            <a:off x="5894707" y="2996486"/>
            <a:ext cx="5092487" cy="3225665"/>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0" scaled="0"/>
          </a:gradFill>
          <a:ln>
            <a:noFill/>
          </a:ln>
        </p:spPr>
      </p:sp>
      <p:sp>
        <p:nvSpPr>
          <p:cNvPr id="151" name="Google Shape;151;p3"/>
          <p:cNvSpPr/>
          <p:nvPr/>
        </p:nvSpPr>
        <p:spPr>
          <a:xfrm>
            <a:off x="11059285" y="3756457"/>
            <a:ext cx="1152415" cy="315424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11373201" y="4476874"/>
            <a:ext cx="838499" cy="2433828"/>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11687978" y="4707898"/>
            <a:ext cx="523724" cy="2202805"/>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12002754" y="5493551"/>
            <a:ext cx="208951" cy="1417157"/>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9907109" y="-159300"/>
            <a:ext cx="2304583" cy="4760605"/>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3"/>
          <p:cNvSpPr/>
          <p:nvPr/>
        </p:nvSpPr>
        <p:spPr>
          <a:xfrm>
            <a:off x="10224950" y="635917"/>
            <a:ext cx="1986743" cy="3751784"/>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10535679" y="-159300"/>
            <a:ext cx="1676016" cy="4293533"/>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3"/>
          <p:cNvSpPr/>
          <p:nvPr/>
        </p:nvSpPr>
        <p:spPr>
          <a:xfrm>
            <a:off x="10879150" y="979389"/>
            <a:ext cx="1332548" cy="2854425"/>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11165231" y="-159300"/>
            <a:ext cx="1046468" cy="3631491"/>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11500731" y="721141"/>
            <a:ext cx="710971" cy="230164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11794906" y="-159299"/>
            <a:ext cx="416797" cy="2586004"/>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18702" y="3756457"/>
            <a:ext cx="1152415" cy="315424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18703" y="4476874"/>
            <a:ext cx="837640" cy="2433828"/>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18702" y="4707898"/>
            <a:ext cx="522865" cy="2202805"/>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18702" y="5493551"/>
            <a:ext cx="207969" cy="1417157"/>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18702" y="-159300"/>
            <a:ext cx="2304705" cy="4760605"/>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18702" y="635917"/>
            <a:ext cx="1985885" cy="3751784"/>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18703" y="-159300"/>
            <a:ext cx="1675035" cy="4293533"/>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18702" y="979389"/>
            <a:ext cx="1331567" cy="285442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18702" y="-159300"/>
            <a:ext cx="1045487" cy="3631491"/>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18703" y="721141"/>
            <a:ext cx="709989" cy="230164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18703" y="-159299"/>
            <a:ext cx="416061" cy="2586004"/>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9907109" y="-159300"/>
            <a:ext cx="2304583" cy="1152415"/>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12024336" y="-159300"/>
            <a:ext cx="143592" cy="123"/>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10043221" y="-159300"/>
            <a:ext cx="50399" cy="123"/>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10058303" y="-159300"/>
            <a:ext cx="2109612" cy="83764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10093496" y="-159299"/>
            <a:ext cx="1930949" cy="523724"/>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10397850" y="-159300"/>
            <a:ext cx="1322125" cy="208951"/>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7782522" y="-159300"/>
            <a:ext cx="2304583" cy="1152415"/>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9899751" y="-159300"/>
            <a:ext cx="7480" cy="123"/>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9907109" y="-159300"/>
            <a:ext cx="43164" cy="123"/>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9950149" y="-159300"/>
            <a:ext cx="93193" cy="123"/>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7962657" y="-159300"/>
            <a:ext cx="6376" cy="123"/>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7942793" y="-159300"/>
            <a:ext cx="2100537" cy="83764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7968911" y="-159299"/>
            <a:ext cx="1930949" cy="523724"/>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8274246" y="-159300"/>
            <a:ext cx="1321389" cy="208951"/>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18702" y="-159300"/>
            <a:ext cx="2304705" cy="1152415"/>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3"/>
          <p:cNvSpPr/>
          <p:nvPr/>
        </p:nvSpPr>
        <p:spPr>
          <a:xfrm>
            <a:off x="2098649" y="-159300"/>
            <a:ext cx="50153" cy="123"/>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24339" y="-159300"/>
            <a:ext cx="143592" cy="123"/>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24339" y="-159300"/>
            <a:ext cx="2110103" cy="83764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167810" y="-159299"/>
            <a:ext cx="1930949" cy="523724"/>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472040" y="-159300"/>
            <a:ext cx="1322248" cy="208951"/>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2105640" y="-159300"/>
            <a:ext cx="2304705" cy="1152415"/>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4222989" y="-159300"/>
            <a:ext cx="7235" cy="123"/>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2285896" y="-159300"/>
            <a:ext cx="6376" cy="123"/>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2241996" y="-159300"/>
            <a:ext cx="44021" cy="123"/>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2148679" y="-159300"/>
            <a:ext cx="93439" cy="123"/>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2148679" y="-159300"/>
            <a:ext cx="2100660" cy="83764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2292150" y="-159299"/>
            <a:ext cx="1930949" cy="523724"/>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2596625" y="-159300"/>
            <a:ext cx="1322003" cy="208951"/>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4230102" y="-159300"/>
            <a:ext cx="3732655" cy="1866327"/>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4256466" y="-159299"/>
            <a:ext cx="3679068" cy="1552412"/>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4338502" y="-159300"/>
            <a:ext cx="3514997" cy="1237637"/>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4486018" y="-159300"/>
            <a:ext cx="3220089" cy="922863"/>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4717778" y="-159299"/>
            <a:ext cx="2756572" cy="608089"/>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5091659" y="-159300"/>
            <a:ext cx="2008939" cy="293315"/>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5368487" y="6441817"/>
            <a:ext cx="1456029" cy="812871"/>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3"/>
          <p:cNvSpPr/>
          <p:nvPr/>
        </p:nvSpPr>
        <p:spPr>
          <a:xfrm>
            <a:off x="6993992" y="6441817"/>
            <a:ext cx="1456152" cy="812871"/>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3"/>
          <p:cNvSpPr/>
          <p:nvPr/>
        </p:nvSpPr>
        <p:spPr>
          <a:xfrm>
            <a:off x="8619620" y="6441817"/>
            <a:ext cx="1456152" cy="812871"/>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3"/>
          <p:cNvSpPr/>
          <p:nvPr/>
        </p:nvSpPr>
        <p:spPr>
          <a:xfrm>
            <a:off x="10245248" y="6441817"/>
            <a:ext cx="1456029" cy="812871"/>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3"/>
          <p:cNvSpPr/>
          <p:nvPr/>
        </p:nvSpPr>
        <p:spPr>
          <a:xfrm>
            <a:off x="-1134025" y="6441817"/>
            <a:ext cx="1456888" cy="812871"/>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3"/>
          <p:cNvSpPr/>
          <p:nvPr/>
        </p:nvSpPr>
        <p:spPr>
          <a:xfrm>
            <a:off x="491603" y="6441817"/>
            <a:ext cx="1456888" cy="812871"/>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2117231" y="6441817"/>
            <a:ext cx="1456888" cy="812871"/>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3"/>
          <p:cNvSpPr/>
          <p:nvPr/>
        </p:nvSpPr>
        <p:spPr>
          <a:xfrm>
            <a:off x="3742859" y="6441817"/>
            <a:ext cx="1456029" cy="812871"/>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3"/>
          <p:cNvSpPr/>
          <p:nvPr/>
        </p:nvSpPr>
        <p:spPr>
          <a:xfrm>
            <a:off x="11870140" y="6441817"/>
            <a:ext cx="1456765" cy="812871"/>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3"/>
          <p:cNvSpPr/>
          <p:nvPr/>
        </p:nvSpPr>
        <p:spPr>
          <a:xfrm>
            <a:off x="7078603" y="6712816"/>
            <a:ext cx="1625740" cy="541872"/>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8873085" y="6712816"/>
            <a:ext cx="1625617" cy="541872"/>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100304" y="6712816"/>
            <a:ext cx="1624759" cy="541872"/>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1895766" y="6712816"/>
            <a:ext cx="1625740" cy="541872"/>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1694178" y="6712816"/>
            <a:ext cx="1625740" cy="541872"/>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488659" y="6712816"/>
            <a:ext cx="1625740" cy="541872"/>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10668425" y="6712816"/>
            <a:ext cx="1625740" cy="541872"/>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12462906" y="6712816"/>
            <a:ext cx="1625740" cy="541872"/>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5284122" y="6712816"/>
            <a:ext cx="1625740" cy="541872"/>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3"/>
          <p:cNvSpPr txBox="1">
            <a:spLocks noGrp="1"/>
          </p:cNvSpPr>
          <p:nvPr>
            <p:ph type="title"/>
          </p:nvPr>
        </p:nvSpPr>
        <p:spPr>
          <a:xfrm>
            <a:off x="2653332" y="2986400"/>
            <a:ext cx="4004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7333">
                <a:solidFill>
                  <a:schemeClr val="accent6"/>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26" name="Google Shape;226;p3"/>
          <p:cNvSpPr txBox="1">
            <a:spLocks noGrp="1"/>
          </p:cNvSpPr>
          <p:nvPr>
            <p:ph type="title" idx="2" hasCustomPrompt="1"/>
          </p:nvPr>
        </p:nvSpPr>
        <p:spPr>
          <a:xfrm>
            <a:off x="2653332" y="1987367"/>
            <a:ext cx="1535600" cy="968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7" name="Google Shape;227;p3"/>
          <p:cNvSpPr txBox="1">
            <a:spLocks noGrp="1"/>
          </p:cNvSpPr>
          <p:nvPr>
            <p:ph type="subTitle" idx="1"/>
          </p:nvPr>
        </p:nvSpPr>
        <p:spPr>
          <a:xfrm>
            <a:off x="2653332" y="4139033"/>
            <a:ext cx="37340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95015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8"/>
        <p:cNvGrpSpPr/>
        <p:nvPr/>
      </p:nvGrpSpPr>
      <p:grpSpPr>
        <a:xfrm>
          <a:off x="0" y="0"/>
          <a:ext cx="0" cy="0"/>
          <a:chOff x="0" y="0"/>
          <a:chExt cx="0" cy="0"/>
        </a:xfrm>
      </p:grpSpPr>
      <p:sp>
        <p:nvSpPr>
          <p:cNvPr id="229" name="Google Shape;229;p4"/>
          <p:cNvSpPr txBox="1">
            <a:spLocks noGrp="1"/>
          </p:cNvSpPr>
          <p:nvPr>
            <p:ph type="title"/>
          </p:nvPr>
        </p:nvSpPr>
        <p:spPr>
          <a:xfrm>
            <a:off x="960000" y="6949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30" name="Google Shape;23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AutoNum type="arabicPeriod"/>
              <a:defRPr sz="1533"/>
            </a:lvl1pPr>
            <a:lvl2pPr marL="1219170" lvl="1" indent="-406390" rtl="0">
              <a:lnSpc>
                <a:spcPct val="115000"/>
              </a:lnSpc>
              <a:spcBef>
                <a:spcPts val="0"/>
              </a:spcBef>
              <a:spcAft>
                <a:spcPts val="0"/>
              </a:spcAft>
              <a:buSzPts val="1200"/>
              <a:buFont typeface="Roboto Condensed Light"/>
              <a:buAutoNum type="alphaLcPeriod"/>
              <a:defRPr/>
            </a:lvl2pPr>
            <a:lvl3pPr marL="1828754" lvl="2" indent="-406390" rtl="0">
              <a:lnSpc>
                <a:spcPct val="115000"/>
              </a:lnSpc>
              <a:spcBef>
                <a:spcPts val="0"/>
              </a:spcBef>
              <a:spcAft>
                <a:spcPts val="0"/>
              </a:spcAft>
              <a:buSzPts val="1200"/>
              <a:buFont typeface="Roboto Condensed Light"/>
              <a:buAutoNum type="romanLcPeriod"/>
              <a:defRPr/>
            </a:lvl3pPr>
            <a:lvl4pPr marL="2438339" lvl="3" indent="-406390" rtl="0">
              <a:lnSpc>
                <a:spcPct val="115000"/>
              </a:lnSpc>
              <a:spcBef>
                <a:spcPts val="0"/>
              </a:spcBef>
              <a:spcAft>
                <a:spcPts val="0"/>
              </a:spcAft>
              <a:buSzPts val="1200"/>
              <a:buFont typeface="Roboto Condensed Light"/>
              <a:buAutoNum type="arabicPeriod"/>
              <a:defRPr/>
            </a:lvl4pPr>
            <a:lvl5pPr marL="3047924" lvl="4" indent="-406390" rtl="0">
              <a:lnSpc>
                <a:spcPct val="115000"/>
              </a:lnSpc>
              <a:spcBef>
                <a:spcPts val="0"/>
              </a:spcBef>
              <a:spcAft>
                <a:spcPts val="0"/>
              </a:spcAft>
              <a:buSzPts val="1200"/>
              <a:buFont typeface="Roboto Condensed Light"/>
              <a:buAutoNum type="alphaLcPeriod"/>
              <a:defRPr/>
            </a:lvl5pPr>
            <a:lvl6pPr marL="3657509" lvl="5" indent="-406390" rtl="0">
              <a:lnSpc>
                <a:spcPct val="115000"/>
              </a:lnSpc>
              <a:spcBef>
                <a:spcPts val="0"/>
              </a:spcBef>
              <a:spcAft>
                <a:spcPts val="0"/>
              </a:spcAft>
              <a:buSzPts val="1200"/>
              <a:buFont typeface="Roboto Condensed Light"/>
              <a:buAutoNum type="romanLcPeriod"/>
              <a:defRPr/>
            </a:lvl6pPr>
            <a:lvl7pPr marL="4267093" lvl="6" indent="-406390" rtl="0">
              <a:lnSpc>
                <a:spcPct val="115000"/>
              </a:lnSpc>
              <a:spcBef>
                <a:spcPts val="0"/>
              </a:spcBef>
              <a:spcAft>
                <a:spcPts val="0"/>
              </a:spcAft>
              <a:buSzPts val="1200"/>
              <a:buFont typeface="Roboto Condensed Light"/>
              <a:buAutoNum type="arabicPeriod"/>
              <a:defRPr/>
            </a:lvl7pPr>
            <a:lvl8pPr marL="4876678" lvl="7" indent="-406390" rtl="0">
              <a:lnSpc>
                <a:spcPct val="115000"/>
              </a:lnSpc>
              <a:spcBef>
                <a:spcPts val="0"/>
              </a:spcBef>
              <a:spcAft>
                <a:spcPts val="0"/>
              </a:spcAft>
              <a:buSzPts val="1200"/>
              <a:buFont typeface="Roboto Condensed Light"/>
              <a:buAutoNum type="alphaLcPeriod"/>
              <a:defRPr/>
            </a:lvl8pPr>
            <a:lvl9pPr marL="5486263" lvl="8" indent="-406390" rtl="0">
              <a:lnSpc>
                <a:spcPct val="115000"/>
              </a:lnSpc>
              <a:spcBef>
                <a:spcPts val="0"/>
              </a:spcBef>
              <a:spcAft>
                <a:spcPts val="0"/>
              </a:spcAft>
              <a:buSzPts val="1200"/>
              <a:buFont typeface="Roboto Condensed Light"/>
              <a:buAutoNum type="romanLcPeriod"/>
              <a:defRPr/>
            </a:lvl9pPr>
          </a:lstStyle>
          <a:p>
            <a:endParaRPr/>
          </a:p>
        </p:txBody>
      </p:sp>
      <p:grpSp>
        <p:nvGrpSpPr>
          <p:cNvPr id="231" name="Google Shape;231;p4"/>
          <p:cNvGrpSpPr/>
          <p:nvPr/>
        </p:nvGrpSpPr>
        <p:grpSpPr>
          <a:xfrm>
            <a:off x="-2058701" y="-2073700"/>
            <a:ext cx="16309385" cy="9985589"/>
            <a:chOff x="-1544026" y="-1555275"/>
            <a:chExt cx="12232039" cy="7489192"/>
          </a:xfrm>
        </p:grpSpPr>
        <p:sp>
          <p:nvSpPr>
            <p:cNvPr id="232" name="Google Shape;232;p4"/>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4"/>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4"/>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4"/>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4"/>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4"/>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4"/>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4"/>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4"/>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4"/>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4"/>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4"/>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4"/>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4"/>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13700" y="4625101"/>
              <a:ext cx="9172746" cy="606575"/>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5" name="Google Shape;255;p4"/>
            <p:cNvGrpSpPr/>
            <p:nvPr/>
          </p:nvGrpSpPr>
          <p:grpSpPr>
            <a:xfrm>
              <a:off x="-1075563" y="-1555275"/>
              <a:ext cx="11295126" cy="1861672"/>
              <a:chOff x="-1075563" y="-1326675"/>
              <a:chExt cx="11295126" cy="1861672"/>
            </a:xfrm>
          </p:grpSpPr>
          <p:sp>
            <p:nvSpPr>
              <p:cNvPr id="256" name="Google Shape;256;p4"/>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90" name="Google Shape;290;p4"/>
          <p:cNvGrpSpPr/>
          <p:nvPr/>
        </p:nvGrpSpPr>
        <p:grpSpPr>
          <a:xfrm rot="136" flipH="1">
            <a:off x="11199991" y="6166832"/>
            <a:ext cx="1120019" cy="2421625"/>
            <a:chOff x="4773700" y="4444775"/>
            <a:chExt cx="332100" cy="718100"/>
          </a:xfrm>
        </p:grpSpPr>
        <p:sp>
          <p:nvSpPr>
            <p:cNvPr id="291" name="Google Shape;291;p4"/>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4" name="Google Shape;304;p4"/>
          <p:cNvGrpSpPr/>
          <p:nvPr/>
        </p:nvGrpSpPr>
        <p:grpSpPr>
          <a:xfrm rot="-136">
            <a:off x="-128010" y="6166832"/>
            <a:ext cx="1120019" cy="2421625"/>
            <a:chOff x="4773700" y="4444775"/>
            <a:chExt cx="332100" cy="718100"/>
          </a:xfrm>
        </p:grpSpPr>
        <p:sp>
          <p:nvSpPr>
            <p:cNvPr id="305" name="Google Shape;305;p4"/>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4"/>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4"/>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4"/>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4"/>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4"/>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82491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8"/>
        <p:cNvGrpSpPr/>
        <p:nvPr/>
      </p:nvGrpSpPr>
      <p:grpSpPr>
        <a:xfrm>
          <a:off x="0" y="0"/>
          <a:ext cx="0" cy="0"/>
          <a:chOff x="0" y="0"/>
          <a:chExt cx="0" cy="0"/>
        </a:xfrm>
      </p:grpSpPr>
      <p:grpSp>
        <p:nvGrpSpPr>
          <p:cNvPr id="319" name="Google Shape;319;p5"/>
          <p:cNvGrpSpPr/>
          <p:nvPr/>
        </p:nvGrpSpPr>
        <p:grpSpPr>
          <a:xfrm>
            <a:off x="10484056" y="-4129747"/>
            <a:ext cx="273619" cy="4984091"/>
            <a:chOff x="806403" y="1477939"/>
            <a:chExt cx="61436" cy="1119048"/>
          </a:xfrm>
        </p:grpSpPr>
        <p:sp>
          <p:nvSpPr>
            <p:cNvPr id="320" name="Google Shape;320;p5"/>
            <p:cNvSpPr/>
            <p:nvPr/>
          </p:nvSpPr>
          <p:spPr>
            <a:xfrm>
              <a:off x="836134" y="1477939"/>
              <a:ext cx="1975" cy="1084071"/>
            </a:xfrm>
            <a:custGeom>
              <a:avLst/>
              <a:gdLst/>
              <a:ahLst/>
              <a:cxnLst/>
              <a:rect l="l" t="t" r="r" b="b"/>
              <a:pathLst>
                <a:path w="70" h="38432" extrusionOk="0">
                  <a:moveTo>
                    <a:pt x="1" y="0"/>
                  </a:moveTo>
                  <a:lnTo>
                    <a:pt x="1" y="38431"/>
                  </a:lnTo>
                  <a:lnTo>
                    <a:pt x="69" y="38431"/>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806403" y="2539979"/>
              <a:ext cx="61436" cy="57007"/>
            </a:xfrm>
            <a:custGeom>
              <a:avLst/>
              <a:gdLst/>
              <a:ahLst/>
              <a:cxnLst/>
              <a:rect l="l" t="t" r="r" b="b"/>
              <a:pathLst>
                <a:path w="2178" h="2021" extrusionOk="0">
                  <a:moveTo>
                    <a:pt x="1089" y="0"/>
                  </a:moveTo>
                  <a:cubicBezTo>
                    <a:pt x="1050" y="0"/>
                    <a:pt x="1012" y="22"/>
                    <a:pt x="992" y="64"/>
                  </a:cubicBezTo>
                  <a:lnTo>
                    <a:pt x="751" y="551"/>
                  </a:lnTo>
                  <a:cubicBezTo>
                    <a:pt x="735" y="585"/>
                    <a:pt x="706" y="608"/>
                    <a:pt x="666" y="614"/>
                  </a:cubicBezTo>
                  <a:lnTo>
                    <a:pt x="127" y="688"/>
                  </a:lnTo>
                  <a:cubicBezTo>
                    <a:pt x="42" y="701"/>
                    <a:pt x="1" y="815"/>
                    <a:pt x="70" y="878"/>
                  </a:cubicBezTo>
                  <a:lnTo>
                    <a:pt x="460" y="1256"/>
                  </a:lnTo>
                  <a:cubicBezTo>
                    <a:pt x="482" y="1284"/>
                    <a:pt x="494" y="1319"/>
                    <a:pt x="489" y="1353"/>
                  </a:cubicBezTo>
                  <a:lnTo>
                    <a:pt x="397" y="1890"/>
                  </a:lnTo>
                  <a:cubicBezTo>
                    <a:pt x="383" y="1962"/>
                    <a:pt x="439" y="2020"/>
                    <a:pt x="503" y="2020"/>
                  </a:cubicBezTo>
                  <a:cubicBezTo>
                    <a:pt x="521" y="2020"/>
                    <a:pt x="540" y="2016"/>
                    <a:pt x="557" y="2006"/>
                  </a:cubicBezTo>
                  <a:lnTo>
                    <a:pt x="1038" y="1753"/>
                  </a:lnTo>
                  <a:cubicBezTo>
                    <a:pt x="1055" y="1745"/>
                    <a:pt x="1073" y="1741"/>
                    <a:pt x="1090" y="1741"/>
                  </a:cubicBezTo>
                  <a:cubicBezTo>
                    <a:pt x="1107" y="1741"/>
                    <a:pt x="1124" y="1745"/>
                    <a:pt x="1141" y="1753"/>
                  </a:cubicBezTo>
                  <a:lnTo>
                    <a:pt x="1622" y="2006"/>
                  </a:lnTo>
                  <a:cubicBezTo>
                    <a:pt x="1640" y="2016"/>
                    <a:pt x="1658" y="2020"/>
                    <a:pt x="1675" y="2020"/>
                  </a:cubicBezTo>
                  <a:cubicBezTo>
                    <a:pt x="1739" y="2020"/>
                    <a:pt x="1796" y="1962"/>
                    <a:pt x="1782" y="1890"/>
                  </a:cubicBezTo>
                  <a:lnTo>
                    <a:pt x="1691" y="1353"/>
                  </a:lnTo>
                  <a:cubicBezTo>
                    <a:pt x="1684" y="1319"/>
                    <a:pt x="1696" y="1284"/>
                    <a:pt x="1725" y="1256"/>
                  </a:cubicBezTo>
                  <a:lnTo>
                    <a:pt x="2114" y="878"/>
                  </a:lnTo>
                  <a:cubicBezTo>
                    <a:pt x="2177" y="815"/>
                    <a:pt x="2143" y="701"/>
                    <a:pt x="2051" y="688"/>
                  </a:cubicBezTo>
                  <a:lnTo>
                    <a:pt x="1512" y="614"/>
                  </a:lnTo>
                  <a:cubicBezTo>
                    <a:pt x="1478" y="608"/>
                    <a:pt x="1444" y="585"/>
                    <a:pt x="1427" y="551"/>
                  </a:cubicBezTo>
                  <a:lnTo>
                    <a:pt x="1187" y="64"/>
                  </a:lnTo>
                  <a:cubicBezTo>
                    <a:pt x="1167" y="22"/>
                    <a:pt x="1128" y="0"/>
                    <a:pt x="1089" y="0"/>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2" name="Google Shape;322;p5"/>
          <p:cNvGrpSpPr/>
          <p:nvPr/>
        </p:nvGrpSpPr>
        <p:grpSpPr>
          <a:xfrm>
            <a:off x="10484068" y="-3957565"/>
            <a:ext cx="885867" cy="5626949"/>
            <a:chOff x="1674094" y="1477939"/>
            <a:chExt cx="183151" cy="1163362"/>
          </a:xfrm>
        </p:grpSpPr>
        <p:sp>
          <p:nvSpPr>
            <p:cNvPr id="323" name="Google Shape;323;p5"/>
            <p:cNvSpPr/>
            <p:nvPr/>
          </p:nvSpPr>
          <p:spPr>
            <a:xfrm>
              <a:off x="1764668" y="1477939"/>
              <a:ext cx="1975" cy="1090192"/>
            </a:xfrm>
            <a:custGeom>
              <a:avLst/>
              <a:gdLst/>
              <a:ahLst/>
              <a:cxnLst/>
              <a:rect l="l" t="t" r="r" b="b"/>
              <a:pathLst>
                <a:path w="70" h="38649" extrusionOk="0">
                  <a:moveTo>
                    <a:pt x="1" y="0"/>
                  </a:moveTo>
                  <a:lnTo>
                    <a:pt x="1" y="38648"/>
                  </a:lnTo>
                  <a:lnTo>
                    <a:pt x="69" y="38648"/>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1674094" y="2560204"/>
              <a:ext cx="183151" cy="81097"/>
            </a:xfrm>
            <a:custGeom>
              <a:avLst/>
              <a:gdLst/>
              <a:ahLst/>
              <a:cxnLst/>
              <a:rect l="l" t="t" r="r" b="b"/>
              <a:pathLst>
                <a:path w="6493" h="2875" extrusionOk="0">
                  <a:moveTo>
                    <a:pt x="3184" y="0"/>
                  </a:moveTo>
                  <a:cubicBezTo>
                    <a:pt x="2525" y="0"/>
                    <a:pt x="1982" y="470"/>
                    <a:pt x="1850" y="1088"/>
                  </a:cubicBezTo>
                  <a:cubicBezTo>
                    <a:pt x="1821" y="1083"/>
                    <a:pt x="1798" y="1083"/>
                    <a:pt x="1769" y="1083"/>
                  </a:cubicBezTo>
                  <a:cubicBezTo>
                    <a:pt x="1266" y="1083"/>
                    <a:pt x="854" y="1461"/>
                    <a:pt x="796" y="1947"/>
                  </a:cubicBezTo>
                  <a:cubicBezTo>
                    <a:pt x="350" y="1976"/>
                    <a:pt x="1" y="2347"/>
                    <a:pt x="1" y="2793"/>
                  </a:cubicBezTo>
                  <a:lnTo>
                    <a:pt x="1" y="2874"/>
                  </a:lnTo>
                  <a:lnTo>
                    <a:pt x="6493" y="2874"/>
                  </a:lnTo>
                  <a:lnTo>
                    <a:pt x="6493" y="2793"/>
                  </a:lnTo>
                  <a:cubicBezTo>
                    <a:pt x="6493" y="2347"/>
                    <a:pt x="6149" y="1981"/>
                    <a:pt x="5703" y="1947"/>
                  </a:cubicBezTo>
                  <a:cubicBezTo>
                    <a:pt x="5753" y="1832"/>
                    <a:pt x="5782" y="1712"/>
                    <a:pt x="5782" y="1580"/>
                  </a:cubicBezTo>
                  <a:cubicBezTo>
                    <a:pt x="5782" y="1070"/>
                    <a:pt x="5370" y="658"/>
                    <a:pt x="4860" y="658"/>
                  </a:cubicBezTo>
                  <a:cubicBezTo>
                    <a:pt x="4695" y="658"/>
                    <a:pt x="4546" y="698"/>
                    <a:pt x="4408" y="774"/>
                  </a:cubicBezTo>
                  <a:cubicBezTo>
                    <a:pt x="4191" y="320"/>
                    <a:pt x="3727" y="0"/>
                    <a:pt x="3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5" name="Google Shape;325;p5"/>
          <p:cNvGrpSpPr/>
          <p:nvPr/>
        </p:nvGrpSpPr>
        <p:grpSpPr>
          <a:xfrm>
            <a:off x="9664334" y="-2513700"/>
            <a:ext cx="688559" cy="3909920"/>
            <a:chOff x="728607" y="1477939"/>
            <a:chExt cx="170966" cy="970846"/>
          </a:xfrm>
        </p:grpSpPr>
        <p:sp>
          <p:nvSpPr>
            <p:cNvPr id="326" name="Google Shape;326;p5"/>
            <p:cNvSpPr/>
            <p:nvPr/>
          </p:nvSpPr>
          <p:spPr>
            <a:xfrm>
              <a:off x="806911" y="1477939"/>
              <a:ext cx="1975" cy="781771"/>
            </a:xfrm>
            <a:custGeom>
              <a:avLst/>
              <a:gdLst/>
              <a:ahLst/>
              <a:cxnLst/>
              <a:rect l="l" t="t" r="r" b="b"/>
              <a:pathLst>
                <a:path w="70" h="27715" extrusionOk="0">
                  <a:moveTo>
                    <a:pt x="1" y="0"/>
                  </a:moveTo>
                  <a:lnTo>
                    <a:pt x="1" y="27714"/>
                  </a:lnTo>
                  <a:lnTo>
                    <a:pt x="70" y="27714"/>
                  </a:lnTo>
                  <a:lnTo>
                    <a:pt x="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728607" y="2236326"/>
              <a:ext cx="170966" cy="212459"/>
            </a:xfrm>
            <a:custGeom>
              <a:avLst/>
              <a:gdLst/>
              <a:ahLst/>
              <a:cxnLst/>
              <a:rect l="l" t="t" r="r" b="b"/>
              <a:pathLst>
                <a:path w="6061" h="7532" extrusionOk="0">
                  <a:moveTo>
                    <a:pt x="3894" y="1"/>
                  </a:moveTo>
                  <a:cubicBezTo>
                    <a:pt x="3841" y="1"/>
                    <a:pt x="3787" y="2"/>
                    <a:pt x="3733" y="4"/>
                  </a:cubicBezTo>
                  <a:cubicBezTo>
                    <a:pt x="1826" y="84"/>
                    <a:pt x="251" y="1618"/>
                    <a:pt x="137" y="3524"/>
                  </a:cubicBezTo>
                  <a:cubicBezTo>
                    <a:pt x="0" y="5711"/>
                    <a:pt x="1735" y="7532"/>
                    <a:pt x="3892" y="7532"/>
                  </a:cubicBezTo>
                  <a:cubicBezTo>
                    <a:pt x="4655" y="7532"/>
                    <a:pt x="5364" y="7302"/>
                    <a:pt x="5953" y="6914"/>
                  </a:cubicBezTo>
                  <a:cubicBezTo>
                    <a:pt x="6060" y="6850"/>
                    <a:pt x="5999" y="6699"/>
                    <a:pt x="5891" y="6699"/>
                  </a:cubicBezTo>
                  <a:cubicBezTo>
                    <a:pt x="5882" y="6699"/>
                    <a:pt x="5872" y="6700"/>
                    <a:pt x="5863" y="6702"/>
                  </a:cubicBezTo>
                  <a:cubicBezTo>
                    <a:pt x="5651" y="6747"/>
                    <a:pt x="5427" y="6776"/>
                    <a:pt x="5198" y="6776"/>
                  </a:cubicBezTo>
                  <a:cubicBezTo>
                    <a:pt x="3475" y="6776"/>
                    <a:pt x="2090" y="5323"/>
                    <a:pt x="2198" y="3576"/>
                  </a:cubicBezTo>
                  <a:cubicBezTo>
                    <a:pt x="2290" y="2081"/>
                    <a:pt x="3498" y="868"/>
                    <a:pt x="4986" y="765"/>
                  </a:cubicBezTo>
                  <a:cubicBezTo>
                    <a:pt x="5064" y="759"/>
                    <a:pt x="5140" y="756"/>
                    <a:pt x="5216" y="756"/>
                  </a:cubicBezTo>
                  <a:cubicBezTo>
                    <a:pt x="5438" y="756"/>
                    <a:pt x="5652" y="781"/>
                    <a:pt x="5857" y="828"/>
                  </a:cubicBezTo>
                  <a:cubicBezTo>
                    <a:pt x="5867" y="830"/>
                    <a:pt x="5877" y="832"/>
                    <a:pt x="5886" y="832"/>
                  </a:cubicBezTo>
                  <a:cubicBezTo>
                    <a:pt x="5998" y="832"/>
                    <a:pt x="6055" y="680"/>
                    <a:pt x="5948" y="611"/>
                  </a:cubicBezTo>
                  <a:cubicBezTo>
                    <a:pt x="5360" y="226"/>
                    <a:pt x="4652" y="1"/>
                    <a:pt x="3894" y="1"/>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 name="Google Shape;328;p5"/>
          <p:cNvGrpSpPr/>
          <p:nvPr/>
        </p:nvGrpSpPr>
        <p:grpSpPr>
          <a:xfrm>
            <a:off x="-2058701" y="-2073700"/>
            <a:ext cx="16309385" cy="9985589"/>
            <a:chOff x="-1544026" y="-1555275"/>
            <a:chExt cx="12232039" cy="7489192"/>
          </a:xfrm>
        </p:grpSpPr>
        <p:sp>
          <p:nvSpPr>
            <p:cNvPr id="329" name="Google Shape;329;p5"/>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52" name="Google Shape;352;p5"/>
            <p:cNvGrpSpPr/>
            <p:nvPr/>
          </p:nvGrpSpPr>
          <p:grpSpPr>
            <a:xfrm>
              <a:off x="-1075563" y="-1555275"/>
              <a:ext cx="11295126" cy="1861672"/>
              <a:chOff x="-1075563" y="-1326675"/>
              <a:chExt cx="11295126" cy="1861672"/>
            </a:xfrm>
          </p:grpSpPr>
          <p:sp>
            <p:nvSpPr>
              <p:cNvPr id="353" name="Google Shape;353;p5"/>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7" name="Google Shape;387;p5"/>
          <p:cNvSpPr txBox="1">
            <a:spLocks noGrp="1"/>
          </p:cNvSpPr>
          <p:nvPr>
            <p:ph type="subTitle" idx="1"/>
          </p:nvPr>
        </p:nvSpPr>
        <p:spPr>
          <a:xfrm>
            <a:off x="1503484" y="3803481"/>
            <a:ext cx="3876800" cy="463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3333">
                <a:solidFill>
                  <a:schemeClr val="accent6"/>
                </a:solidFill>
                <a:latin typeface="Chewy"/>
                <a:ea typeface="Chewy"/>
                <a:cs typeface="Chewy"/>
                <a:sym typeface="Chewy"/>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388" name="Google Shape;388;p5"/>
          <p:cNvSpPr txBox="1">
            <a:spLocks noGrp="1"/>
          </p:cNvSpPr>
          <p:nvPr>
            <p:ph type="subTitle" idx="2"/>
          </p:nvPr>
        </p:nvSpPr>
        <p:spPr>
          <a:xfrm>
            <a:off x="1503484" y="4270500"/>
            <a:ext cx="3876800" cy="11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9" name="Google Shape;389;p5"/>
          <p:cNvSpPr txBox="1">
            <a:spLocks noGrp="1"/>
          </p:cNvSpPr>
          <p:nvPr>
            <p:ph type="title"/>
          </p:nvPr>
        </p:nvSpPr>
        <p:spPr>
          <a:xfrm>
            <a:off x="960000" y="6949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90" name="Google Shape;390;p5"/>
          <p:cNvSpPr txBox="1">
            <a:spLocks noGrp="1"/>
          </p:cNvSpPr>
          <p:nvPr>
            <p:ph type="subTitle" idx="3"/>
          </p:nvPr>
        </p:nvSpPr>
        <p:spPr>
          <a:xfrm>
            <a:off x="6811717" y="3803481"/>
            <a:ext cx="3876800" cy="46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333">
                <a:solidFill>
                  <a:schemeClr val="accent6"/>
                </a:solidFill>
                <a:latin typeface="Chewy"/>
                <a:ea typeface="Chewy"/>
                <a:cs typeface="Chewy"/>
                <a:sym typeface="Chewy"/>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391" name="Google Shape;391;p5"/>
          <p:cNvSpPr txBox="1">
            <a:spLocks noGrp="1"/>
          </p:cNvSpPr>
          <p:nvPr>
            <p:ph type="subTitle" idx="4"/>
          </p:nvPr>
        </p:nvSpPr>
        <p:spPr>
          <a:xfrm>
            <a:off x="6811717" y="4270500"/>
            <a:ext cx="3876800" cy="11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95336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2"/>
        <p:cNvGrpSpPr/>
        <p:nvPr/>
      </p:nvGrpSpPr>
      <p:grpSpPr>
        <a:xfrm>
          <a:off x="0" y="0"/>
          <a:ext cx="0" cy="0"/>
          <a:chOff x="0" y="0"/>
          <a:chExt cx="0" cy="0"/>
        </a:xfrm>
      </p:grpSpPr>
      <p:sp>
        <p:nvSpPr>
          <p:cNvPr id="393" name="Google Shape;393;p6"/>
          <p:cNvSpPr txBox="1">
            <a:spLocks noGrp="1"/>
          </p:cNvSpPr>
          <p:nvPr>
            <p:ph type="title"/>
          </p:nvPr>
        </p:nvSpPr>
        <p:spPr>
          <a:xfrm>
            <a:off x="960000" y="6949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grpSp>
        <p:nvGrpSpPr>
          <p:cNvPr id="394" name="Google Shape;394;p6"/>
          <p:cNvGrpSpPr/>
          <p:nvPr/>
        </p:nvGrpSpPr>
        <p:grpSpPr>
          <a:xfrm>
            <a:off x="-2058701" y="-2073700"/>
            <a:ext cx="16309385" cy="9985589"/>
            <a:chOff x="-1544026" y="-1555275"/>
            <a:chExt cx="12232039" cy="7489192"/>
          </a:xfrm>
        </p:grpSpPr>
        <p:sp>
          <p:nvSpPr>
            <p:cNvPr id="395" name="Google Shape;395;p6"/>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6"/>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6"/>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6"/>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6"/>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6"/>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6"/>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6"/>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6"/>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6"/>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6"/>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6"/>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6"/>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6"/>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6"/>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6"/>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6"/>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6"/>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6"/>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6"/>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6"/>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6"/>
            <p:cNvSpPr/>
            <p:nvPr/>
          </p:nvSpPr>
          <p:spPr>
            <a:xfrm>
              <a:off x="-13700" y="4625101"/>
              <a:ext cx="9172746" cy="606575"/>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6"/>
            <p:cNvGrpSpPr/>
            <p:nvPr/>
          </p:nvGrpSpPr>
          <p:grpSpPr>
            <a:xfrm>
              <a:off x="-1075563" y="-1555275"/>
              <a:ext cx="11295126" cy="1861672"/>
              <a:chOff x="-1075563" y="-1326675"/>
              <a:chExt cx="11295126" cy="1861672"/>
            </a:xfrm>
          </p:grpSpPr>
          <p:sp>
            <p:nvSpPr>
              <p:cNvPr id="419" name="Google Shape;419;p6"/>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6"/>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6"/>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6"/>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6"/>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6"/>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6"/>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6"/>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6"/>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6"/>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6"/>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6"/>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6"/>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6"/>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6"/>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6"/>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6"/>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6"/>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6"/>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6"/>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6"/>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6"/>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6"/>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6"/>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6"/>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6"/>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6"/>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6"/>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6"/>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53" name="Google Shape;453;p6"/>
          <p:cNvGrpSpPr/>
          <p:nvPr/>
        </p:nvGrpSpPr>
        <p:grpSpPr>
          <a:xfrm>
            <a:off x="1341231" y="6444367"/>
            <a:ext cx="337320" cy="168703"/>
            <a:chOff x="3895900" y="4823325"/>
            <a:chExt cx="252990" cy="126527"/>
          </a:xfrm>
        </p:grpSpPr>
        <p:sp>
          <p:nvSpPr>
            <p:cNvPr id="454" name="Google Shape;454;p6"/>
            <p:cNvSpPr/>
            <p:nvPr/>
          </p:nvSpPr>
          <p:spPr>
            <a:xfrm>
              <a:off x="3895900" y="4823325"/>
              <a:ext cx="252990" cy="126448"/>
            </a:xfrm>
            <a:custGeom>
              <a:avLst/>
              <a:gdLst/>
              <a:ahLst/>
              <a:cxnLst/>
              <a:rect l="l" t="t" r="r" b="b"/>
              <a:pathLst>
                <a:path w="3214" h="1606" extrusionOk="0">
                  <a:moveTo>
                    <a:pt x="1621" y="0"/>
                  </a:moveTo>
                  <a:cubicBezTo>
                    <a:pt x="1545" y="0"/>
                    <a:pt x="1467" y="5"/>
                    <a:pt x="1387" y="14"/>
                  </a:cubicBezTo>
                  <a:cubicBezTo>
                    <a:pt x="734" y="88"/>
                    <a:pt x="162" y="438"/>
                    <a:pt x="42" y="1165"/>
                  </a:cubicBezTo>
                  <a:cubicBezTo>
                    <a:pt x="1" y="1406"/>
                    <a:pt x="19" y="1393"/>
                    <a:pt x="265" y="1440"/>
                  </a:cubicBezTo>
                  <a:cubicBezTo>
                    <a:pt x="866" y="1560"/>
                    <a:pt x="1499" y="1606"/>
                    <a:pt x="2126" y="1606"/>
                  </a:cubicBezTo>
                  <a:cubicBezTo>
                    <a:pt x="2456" y="1606"/>
                    <a:pt x="2784" y="1593"/>
                    <a:pt x="3105" y="1572"/>
                  </a:cubicBezTo>
                  <a:cubicBezTo>
                    <a:pt x="3213" y="1565"/>
                    <a:pt x="2909" y="822"/>
                    <a:pt x="2881" y="769"/>
                  </a:cubicBezTo>
                  <a:cubicBezTo>
                    <a:pt x="2620" y="238"/>
                    <a:pt x="2169" y="0"/>
                    <a:pt x="16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6"/>
            <p:cNvSpPr/>
            <p:nvPr/>
          </p:nvSpPr>
          <p:spPr>
            <a:xfrm>
              <a:off x="3897789" y="4898359"/>
              <a:ext cx="242521" cy="48737"/>
            </a:xfrm>
            <a:custGeom>
              <a:avLst/>
              <a:gdLst/>
              <a:ahLst/>
              <a:cxnLst/>
              <a:rect l="l" t="t" r="r" b="b"/>
              <a:pathLst>
                <a:path w="3081" h="619" extrusionOk="0">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23" y="194"/>
                  </a:moveTo>
                  <a:cubicBezTo>
                    <a:pt x="18" y="200"/>
                    <a:pt x="18" y="207"/>
                    <a:pt x="18" y="212"/>
                  </a:cubicBezTo>
                  <a:cubicBezTo>
                    <a:pt x="6" y="268"/>
                    <a:pt x="0" y="315"/>
                    <a:pt x="0" y="350"/>
                  </a:cubicBezTo>
                  <a:cubicBezTo>
                    <a:pt x="0" y="315"/>
                    <a:pt x="6" y="268"/>
                    <a:pt x="18" y="212"/>
                  </a:cubicBezTo>
                  <a:cubicBezTo>
                    <a:pt x="18" y="207"/>
                    <a:pt x="18" y="200"/>
                    <a:pt x="23" y="194"/>
                  </a:cubicBezTo>
                  <a:close/>
                  <a:moveTo>
                    <a:pt x="23" y="189"/>
                  </a:moveTo>
                  <a:lnTo>
                    <a:pt x="23" y="189"/>
                  </a:lnTo>
                  <a:lnTo>
                    <a:pt x="23" y="189"/>
                  </a:lnTo>
                  <a:close/>
                  <a:moveTo>
                    <a:pt x="23" y="183"/>
                  </a:moveTo>
                  <a:lnTo>
                    <a:pt x="23" y="189"/>
                  </a:lnTo>
                  <a:lnTo>
                    <a:pt x="23" y="183"/>
                  </a:lnTo>
                  <a:close/>
                  <a:moveTo>
                    <a:pt x="23" y="178"/>
                  </a:moveTo>
                  <a:lnTo>
                    <a:pt x="23" y="183"/>
                  </a:lnTo>
                  <a:lnTo>
                    <a:pt x="23" y="178"/>
                  </a:lnTo>
                  <a:close/>
                  <a:moveTo>
                    <a:pt x="29" y="160"/>
                  </a:moveTo>
                  <a:cubicBezTo>
                    <a:pt x="29" y="165"/>
                    <a:pt x="23" y="172"/>
                    <a:pt x="23" y="178"/>
                  </a:cubicBezTo>
                  <a:cubicBezTo>
                    <a:pt x="23" y="172"/>
                    <a:pt x="29" y="165"/>
                    <a:pt x="29" y="160"/>
                  </a:cubicBezTo>
                  <a:close/>
                  <a:moveTo>
                    <a:pt x="29" y="154"/>
                  </a:moveTo>
                  <a:lnTo>
                    <a:pt x="29" y="160"/>
                  </a:lnTo>
                  <a:lnTo>
                    <a:pt x="29" y="154"/>
                  </a:lnTo>
                  <a:close/>
                  <a:moveTo>
                    <a:pt x="29" y="149"/>
                  </a:moveTo>
                  <a:lnTo>
                    <a:pt x="29" y="154"/>
                  </a:lnTo>
                  <a:lnTo>
                    <a:pt x="29" y="149"/>
                  </a:lnTo>
                  <a:close/>
                  <a:moveTo>
                    <a:pt x="29" y="149"/>
                  </a:moveTo>
                  <a:lnTo>
                    <a:pt x="29" y="149"/>
                  </a:lnTo>
                  <a:lnTo>
                    <a:pt x="29" y="149"/>
                  </a:lnTo>
                  <a:close/>
                  <a:moveTo>
                    <a:pt x="29" y="143"/>
                  </a:moveTo>
                  <a:lnTo>
                    <a:pt x="29" y="149"/>
                  </a:lnTo>
                  <a:lnTo>
                    <a:pt x="29" y="143"/>
                  </a:lnTo>
                  <a:close/>
                  <a:moveTo>
                    <a:pt x="29" y="138"/>
                  </a:moveTo>
                  <a:lnTo>
                    <a:pt x="29" y="143"/>
                  </a:lnTo>
                  <a:lnTo>
                    <a:pt x="29" y="138"/>
                  </a:lnTo>
                  <a:close/>
                  <a:moveTo>
                    <a:pt x="34" y="131"/>
                  </a:moveTo>
                  <a:cubicBezTo>
                    <a:pt x="34" y="138"/>
                    <a:pt x="34" y="138"/>
                    <a:pt x="29" y="138"/>
                  </a:cubicBezTo>
                  <a:cubicBezTo>
                    <a:pt x="34" y="138"/>
                    <a:pt x="34" y="138"/>
                    <a:pt x="34" y="131"/>
                  </a:cubicBezTo>
                  <a:close/>
                  <a:moveTo>
                    <a:pt x="34" y="131"/>
                  </a:moveTo>
                  <a:lnTo>
                    <a:pt x="34" y="131"/>
                  </a:lnTo>
                  <a:lnTo>
                    <a:pt x="34" y="131"/>
                  </a:lnTo>
                  <a:close/>
                  <a:moveTo>
                    <a:pt x="34" y="126"/>
                  </a:moveTo>
                  <a:lnTo>
                    <a:pt x="34" y="131"/>
                  </a:lnTo>
                  <a:lnTo>
                    <a:pt x="34" y="126"/>
                  </a:lnTo>
                  <a:close/>
                  <a:moveTo>
                    <a:pt x="34" y="120"/>
                  </a:moveTo>
                  <a:lnTo>
                    <a:pt x="34" y="126"/>
                  </a:lnTo>
                  <a:lnTo>
                    <a:pt x="34" y="120"/>
                  </a:lnTo>
                  <a:close/>
                  <a:moveTo>
                    <a:pt x="34" y="120"/>
                  </a:moveTo>
                  <a:lnTo>
                    <a:pt x="34" y="120"/>
                  </a:lnTo>
                  <a:lnTo>
                    <a:pt x="34" y="120"/>
                  </a:lnTo>
                  <a:close/>
                  <a:moveTo>
                    <a:pt x="34" y="115"/>
                  </a:moveTo>
                  <a:lnTo>
                    <a:pt x="34" y="120"/>
                  </a:lnTo>
                  <a:lnTo>
                    <a:pt x="34" y="115"/>
                  </a:lnTo>
                  <a:close/>
                  <a:moveTo>
                    <a:pt x="40" y="109"/>
                  </a:moveTo>
                  <a:cubicBezTo>
                    <a:pt x="40" y="109"/>
                    <a:pt x="40" y="115"/>
                    <a:pt x="34" y="115"/>
                  </a:cubicBezTo>
                  <a:cubicBezTo>
                    <a:pt x="40" y="115"/>
                    <a:pt x="40" y="109"/>
                    <a:pt x="40" y="109"/>
                  </a:cubicBezTo>
                  <a:close/>
                  <a:moveTo>
                    <a:pt x="40" y="109"/>
                  </a:moveTo>
                  <a:lnTo>
                    <a:pt x="40" y="109"/>
                  </a:lnTo>
                  <a:lnTo>
                    <a:pt x="40" y="109"/>
                  </a:lnTo>
                  <a:close/>
                  <a:moveTo>
                    <a:pt x="40" y="104"/>
                  </a:moveTo>
                  <a:lnTo>
                    <a:pt x="40" y="104"/>
                  </a:lnTo>
                  <a:lnTo>
                    <a:pt x="40" y="104"/>
                  </a:lnTo>
                  <a:close/>
                  <a:moveTo>
                    <a:pt x="40" y="97"/>
                  </a:moveTo>
                  <a:lnTo>
                    <a:pt x="40" y="104"/>
                  </a:lnTo>
                  <a:lnTo>
                    <a:pt x="40" y="97"/>
                  </a:lnTo>
                  <a:close/>
                  <a:moveTo>
                    <a:pt x="40" y="91"/>
                  </a:moveTo>
                  <a:lnTo>
                    <a:pt x="40" y="97"/>
                  </a:lnTo>
                  <a:lnTo>
                    <a:pt x="40" y="91"/>
                  </a:lnTo>
                  <a:close/>
                  <a:moveTo>
                    <a:pt x="40" y="91"/>
                  </a:moveTo>
                  <a:lnTo>
                    <a:pt x="40" y="91"/>
                  </a:lnTo>
                  <a:lnTo>
                    <a:pt x="40" y="91"/>
                  </a:lnTo>
                  <a:close/>
                  <a:moveTo>
                    <a:pt x="45" y="86"/>
                  </a:moveTo>
                  <a:lnTo>
                    <a:pt x="40" y="91"/>
                  </a:lnTo>
                  <a:lnTo>
                    <a:pt x="45" y="86"/>
                  </a:lnTo>
                  <a:close/>
                  <a:moveTo>
                    <a:pt x="45" y="80"/>
                  </a:moveTo>
                  <a:lnTo>
                    <a:pt x="45" y="86"/>
                  </a:lnTo>
                  <a:lnTo>
                    <a:pt x="45" y="80"/>
                  </a:lnTo>
                  <a:close/>
                  <a:moveTo>
                    <a:pt x="45" y="80"/>
                  </a:moveTo>
                  <a:lnTo>
                    <a:pt x="45" y="80"/>
                  </a:lnTo>
                  <a:lnTo>
                    <a:pt x="45" y="80"/>
                  </a:lnTo>
                  <a:close/>
                  <a:moveTo>
                    <a:pt x="45" y="75"/>
                  </a:moveTo>
                  <a:lnTo>
                    <a:pt x="45" y="75"/>
                  </a:lnTo>
                  <a:lnTo>
                    <a:pt x="45" y="75"/>
                  </a:lnTo>
                  <a:close/>
                  <a:moveTo>
                    <a:pt x="45" y="69"/>
                  </a:moveTo>
                  <a:lnTo>
                    <a:pt x="45" y="75"/>
                  </a:lnTo>
                  <a:lnTo>
                    <a:pt x="45" y="69"/>
                  </a:lnTo>
                  <a:close/>
                  <a:moveTo>
                    <a:pt x="52" y="69"/>
                  </a:moveTo>
                  <a:lnTo>
                    <a:pt x="45" y="69"/>
                  </a:lnTo>
                  <a:lnTo>
                    <a:pt x="52" y="69"/>
                  </a:lnTo>
                  <a:close/>
                  <a:moveTo>
                    <a:pt x="52" y="62"/>
                  </a:moveTo>
                  <a:lnTo>
                    <a:pt x="52" y="62"/>
                  </a:lnTo>
                  <a:lnTo>
                    <a:pt x="52" y="62"/>
                  </a:lnTo>
                  <a:close/>
                  <a:moveTo>
                    <a:pt x="52" y="57"/>
                  </a:moveTo>
                  <a:lnTo>
                    <a:pt x="52" y="62"/>
                  </a:lnTo>
                  <a:lnTo>
                    <a:pt x="52" y="57"/>
                  </a:lnTo>
                  <a:close/>
                  <a:moveTo>
                    <a:pt x="52" y="57"/>
                  </a:moveTo>
                  <a:lnTo>
                    <a:pt x="52" y="57"/>
                  </a:lnTo>
                  <a:lnTo>
                    <a:pt x="52" y="57"/>
                  </a:lnTo>
                  <a:close/>
                  <a:moveTo>
                    <a:pt x="52" y="51"/>
                  </a:moveTo>
                  <a:lnTo>
                    <a:pt x="52" y="51"/>
                  </a:lnTo>
                  <a:lnTo>
                    <a:pt x="52" y="51"/>
                  </a:lnTo>
                  <a:close/>
                  <a:moveTo>
                    <a:pt x="52" y="46"/>
                  </a:moveTo>
                  <a:lnTo>
                    <a:pt x="52" y="51"/>
                  </a:lnTo>
                  <a:lnTo>
                    <a:pt x="52" y="46"/>
                  </a:lnTo>
                  <a:close/>
                  <a:moveTo>
                    <a:pt x="58" y="46"/>
                  </a:moveTo>
                  <a:lnTo>
                    <a:pt x="58" y="46"/>
                  </a:lnTo>
                  <a:lnTo>
                    <a:pt x="58" y="46"/>
                  </a:lnTo>
                  <a:close/>
                  <a:moveTo>
                    <a:pt x="58" y="40"/>
                  </a:moveTo>
                  <a:lnTo>
                    <a:pt x="58" y="40"/>
                  </a:lnTo>
                  <a:lnTo>
                    <a:pt x="58" y="40"/>
                  </a:lnTo>
                  <a:close/>
                  <a:moveTo>
                    <a:pt x="58" y="35"/>
                  </a:moveTo>
                  <a:lnTo>
                    <a:pt x="58" y="40"/>
                  </a:lnTo>
                  <a:lnTo>
                    <a:pt x="58" y="35"/>
                  </a:lnTo>
                  <a:close/>
                  <a:moveTo>
                    <a:pt x="58" y="35"/>
                  </a:moveTo>
                  <a:lnTo>
                    <a:pt x="58" y="35"/>
                  </a:lnTo>
                  <a:lnTo>
                    <a:pt x="58" y="35"/>
                  </a:lnTo>
                  <a:close/>
                  <a:moveTo>
                    <a:pt x="58" y="28"/>
                  </a:moveTo>
                  <a:lnTo>
                    <a:pt x="58" y="28"/>
                  </a:lnTo>
                  <a:lnTo>
                    <a:pt x="58" y="28"/>
                  </a:lnTo>
                  <a:close/>
                  <a:moveTo>
                    <a:pt x="63" y="23"/>
                  </a:moveTo>
                  <a:lnTo>
                    <a:pt x="63" y="28"/>
                  </a:lnTo>
                  <a:lnTo>
                    <a:pt x="63" y="23"/>
                  </a:lnTo>
                  <a:close/>
                  <a:moveTo>
                    <a:pt x="63" y="23"/>
                  </a:moveTo>
                  <a:lnTo>
                    <a:pt x="63" y="23"/>
                  </a:lnTo>
                  <a:lnTo>
                    <a:pt x="63" y="23"/>
                  </a:lnTo>
                  <a:close/>
                  <a:moveTo>
                    <a:pt x="63" y="17"/>
                  </a:moveTo>
                  <a:lnTo>
                    <a:pt x="63" y="17"/>
                  </a:lnTo>
                  <a:lnTo>
                    <a:pt x="63" y="17"/>
                  </a:lnTo>
                  <a:close/>
                  <a:moveTo>
                    <a:pt x="63" y="12"/>
                  </a:moveTo>
                  <a:lnTo>
                    <a:pt x="63" y="12"/>
                  </a:lnTo>
                  <a:lnTo>
                    <a:pt x="63" y="12"/>
                  </a:lnTo>
                  <a:close/>
                  <a:moveTo>
                    <a:pt x="63" y="12"/>
                  </a:moveTo>
                  <a:lnTo>
                    <a:pt x="63" y="12"/>
                  </a:lnTo>
                  <a:lnTo>
                    <a:pt x="63" y="12"/>
                  </a:lnTo>
                  <a:close/>
                  <a:moveTo>
                    <a:pt x="69" y="1"/>
                  </a:moveTo>
                  <a:lnTo>
                    <a:pt x="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6"/>
            <p:cNvSpPr/>
            <p:nvPr/>
          </p:nvSpPr>
          <p:spPr>
            <a:xfrm>
              <a:off x="3897789" y="4824349"/>
              <a:ext cx="246063" cy="125504"/>
            </a:xfrm>
            <a:custGeom>
              <a:avLst/>
              <a:gdLst/>
              <a:ahLst/>
              <a:cxnLst/>
              <a:rect l="l" t="t" r="r" b="b"/>
              <a:pathLst>
                <a:path w="3126" h="1594" extrusionOk="0">
                  <a:moveTo>
                    <a:pt x="1340" y="1"/>
                  </a:moveTo>
                  <a:lnTo>
                    <a:pt x="1340" y="1"/>
                  </a:lnTo>
                  <a:cubicBezTo>
                    <a:pt x="761" y="75"/>
                    <a:pt x="252" y="368"/>
                    <a:pt x="69" y="941"/>
                  </a:cubicBezTo>
                  <a:cubicBezTo>
                    <a:pt x="69" y="946"/>
                    <a:pt x="69" y="946"/>
                    <a:pt x="63" y="952"/>
                  </a:cubicBezTo>
                  <a:lnTo>
                    <a:pt x="63" y="957"/>
                  </a:lnTo>
                  <a:lnTo>
                    <a:pt x="63" y="963"/>
                  </a:lnTo>
                  <a:lnTo>
                    <a:pt x="63" y="968"/>
                  </a:lnTo>
                  <a:lnTo>
                    <a:pt x="58" y="968"/>
                  </a:lnTo>
                  <a:lnTo>
                    <a:pt x="58" y="975"/>
                  </a:lnTo>
                  <a:lnTo>
                    <a:pt x="58" y="980"/>
                  </a:lnTo>
                  <a:lnTo>
                    <a:pt x="58" y="986"/>
                  </a:lnTo>
                  <a:lnTo>
                    <a:pt x="52" y="986"/>
                  </a:lnTo>
                  <a:lnTo>
                    <a:pt x="52" y="991"/>
                  </a:lnTo>
                  <a:lnTo>
                    <a:pt x="52" y="997"/>
                  </a:lnTo>
                  <a:lnTo>
                    <a:pt x="52" y="1002"/>
                  </a:lnTo>
                  <a:lnTo>
                    <a:pt x="52" y="1009"/>
                  </a:lnTo>
                  <a:lnTo>
                    <a:pt x="45" y="1009"/>
                  </a:lnTo>
                  <a:lnTo>
                    <a:pt x="45" y="1015"/>
                  </a:lnTo>
                  <a:lnTo>
                    <a:pt x="45" y="1020"/>
                  </a:lnTo>
                  <a:lnTo>
                    <a:pt x="45" y="1026"/>
                  </a:lnTo>
                  <a:lnTo>
                    <a:pt x="40" y="1031"/>
                  </a:lnTo>
                  <a:lnTo>
                    <a:pt x="40" y="1037"/>
                  </a:lnTo>
                  <a:lnTo>
                    <a:pt x="40" y="1044"/>
                  </a:lnTo>
                  <a:lnTo>
                    <a:pt x="40" y="1049"/>
                  </a:lnTo>
                  <a:cubicBezTo>
                    <a:pt x="40" y="1049"/>
                    <a:pt x="40" y="1055"/>
                    <a:pt x="34" y="1055"/>
                  </a:cubicBezTo>
                  <a:lnTo>
                    <a:pt x="34" y="1060"/>
                  </a:lnTo>
                  <a:lnTo>
                    <a:pt x="34" y="1066"/>
                  </a:lnTo>
                  <a:lnTo>
                    <a:pt x="34" y="1071"/>
                  </a:lnTo>
                  <a:cubicBezTo>
                    <a:pt x="34" y="1078"/>
                    <a:pt x="34" y="1078"/>
                    <a:pt x="29" y="1078"/>
                  </a:cubicBezTo>
                  <a:lnTo>
                    <a:pt x="29" y="1083"/>
                  </a:lnTo>
                  <a:lnTo>
                    <a:pt x="29" y="1089"/>
                  </a:lnTo>
                  <a:lnTo>
                    <a:pt x="29" y="1094"/>
                  </a:lnTo>
                  <a:lnTo>
                    <a:pt x="29" y="1100"/>
                  </a:lnTo>
                  <a:cubicBezTo>
                    <a:pt x="29" y="1105"/>
                    <a:pt x="23" y="1112"/>
                    <a:pt x="23" y="1118"/>
                  </a:cubicBezTo>
                  <a:lnTo>
                    <a:pt x="23" y="1123"/>
                  </a:lnTo>
                  <a:lnTo>
                    <a:pt x="23" y="1129"/>
                  </a:lnTo>
                  <a:lnTo>
                    <a:pt x="23" y="1134"/>
                  </a:lnTo>
                  <a:cubicBezTo>
                    <a:pt x="18" y="1140"/>
                    <a:pt x="18" y="1147"/>
                    <a:pt x="18" y="1152"/>
                  </a:cubicBezTo>
                  <a:cubicBezTo>
                    <a:pt x="6" y="1208"/>
                    <a:pt x="0" y="1255"/>
                    <a:pt x="0" y="1290"/>
                  </a:cubicBezTo>
                  <a:cubicBezTo>
                    <a:pt x="0" y="1393"/>
                    <a:pt x="58" y="1393"/>
                    <a:pt x="241" y="1427"/>
                  </a:cubicBezTo>
                  <a:cubicBezTo>
                    <a:pt x="836" y="1546"/>
                    <a:pt x="1466" y="1593"/>
                    <a:pt x="2090" y="1593"/>
                  </a:cubicBezTo>
                  <a:cubicBezTo>
                    <a:pt x="2422" y="1593"/>
                    <a:pt x="2754" y="1581"/>
                    <a:pt x="3081" y="1559"/>
                  </a:cubicBezTo>
                  <a:cubicBezTo>
                    <a:pt x="3126" y="1546"/>
                    <a:pt x="3092" y="1404"/>
                    <a:pt x="3041" y="1243"/>
                  </a:cubicBezTo>
                  <a:cubicBezTo>
                    <a:pt x="2679" y="1169"/>
                    <a:pt x="2319" y="1147"/>
                    <a:pt x="1947" y="1134"/>
                  </a:cubicBezTo>
                  <a:cubicBezTo>
                    <a:pt x="1689" y="1123"/>
                    <a:pt x="1334" y="1163"/>
                    <a:pt x="1145" y="941"/>
                  </a:cubicBezTo>
                  <a:cubicBezTo>
                    <a:pt x="911" y="659"/>
                    <a:pt x="1099" y="270"/>
                    <a:pt x="13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 name="Google Shape;457;p6"/>
          <p:cNvGrpSpPr/>
          <p:nvPr/>
        </p:nvGrpSpPr>
        <p:grpSpPr>
          <a:xfrm>
            <a:off x="3276733" y="6446151"/>
            <a:ext cx="337845" cy="167968"/>
            <a:chOff x="4305618" y="4825451"/>
            <a:chExt cx="253384" cy="125976"/>
          </a:xfrm>
        </p:grpSpPr>
        <p:sp>
          <p:nvSpPr>
            <p:cNvPr id="458" name="Google Shape;458;p6"/>
            <p:cNvSpPr/>
            <p:nvPr/>
          </p:nvSpPr>
          <p:spPr>
            <a:xfrm>
              <a:off x="4305618" y="4825451"/>
              <a:ext cx="253384" cy="125976"/>
            </a:xfrm>
            <a:custGeom>
              <a:avLst/>
              <a:gdLst/>
              <a:ahLst/>
              <a:cxnLst/>
              <a:rect l="l" t="t" r="r" b="b"/>
              <a:pathLst>
                <a:path w="3219" h="1600" extrusionOk="0">
                  <a:moveTo>
                    <a:pt x="1647" y="1"/>
                  </a:moveTo>
                  <a:cubicBezTo>
                    <a:pt x="1546" y="1"/>
                    <a:pt x="1442" y="10"/>
                    <a:pt x="1335" y="27"/>
                  </a:cubicBezTo>
                  <a:cubicBezTo>
                    <a:pt x="682" y="124"/>
                    <a:pt x="127" y="502"/>
                    <a:pt x="35" y="1229"/>
                  </a:cubicBezTo>
                  <a:cubicBezTo>
                    <a:pt x="0" y="1476"/>
                    <a:pt x="24" y="1458"/>
                    <a:pt x="270" y="1498"/>
                  </a:cubicBezTo>
                  <a:cubicBezTo>
                    <a:pt x="715" y="1571"/>
                    <a:pt x="1177" y="1600"/>
                    <a:pt x="1639" y="1600"/>
                  </a:cubicBezTo>
                  <a:cubicBezTo>
                    <a:pt x="2134" y="1600"/>
                    <a:pt x="2629" y="1566"/>
                    <a:pt x="3108" y="1516"/>
                  </a:cubicBezTo>
                  <a:cubicBezTo>
                    <a:pt x="3218" y="1498"/>
                    <a:pt x="2886" y="771"/>
                    <a:pt x="2857" y="720"/>
                  </a:cubicBezTo>
                  <a:cubicBezTo>
                    <a:pt x="2585" y="223"/>
                    <a:pt x="2157"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6"/>
            <p:cNvSpPr/>
            <p:nvPr/>
          </p:nvSpPr>
          <p:spPr>
            <a:xfrm>
              <a:off x="4328130" y="4942529"/>
              <a:ext cx="223629" cy="8582"/>
            </a:xfrm>
            <a:custGeom>
              <a:avLst/>
              <a:gdLst/>
              <a:ahLst/>
              <a:cxnLst/>
              <a:rect l="l" t="t" r="r" b="b"/>
              <a:pathLst>
                <a:path w="2841" h="109" extrusionOk="0">
                  <a:moveTo>
                    <a:pt x="2822" y="29"/>
                  </a:moveTo>
                  <a:lnTo>
                    <a:pt x="2822" y="29"/>
                  </a:lnTo>
                  <a:lnTo>
                    <a:pt x="2822" y="29"/>
                  </a:lnTo>
                  <a:close/>
                  <a:moveTo>
                    <a:pt x="2822" y="29"/>
                  </a:moveTo>
                  <a:lnTo>
                    <a:pt x="2822" y="29"/>
                  </a:lnTo>
                  <a:lnTo>
                    <a:pt x="2822" y="29"/>
                  </a:lnTo>
                  <a:close/>
                  <a:moveTo>
                    <a:pt x="2822" y="29"/>
                  </a:moveTo>
                  <a:lnTo>
                    <a:pt x="2822" y="29"/>
                  </a:lnTo>
                  <a:lnTo>
                    <a:pt x="2822" y="29"/>
                  </a:lnTo>
                  <a:close/>
                  <a:moveTo>
                    <a:pt x="2822" y="29"/>
                  </a:moveTo>
                  <a:lnTo>
                    <a:pt x="2822" y="29"/>
                  </a:lnTo>
                  <a:lnTo>
                    <a:pt x="2822" y="29"/>
                  </a:lnTo>
                  <a:close/>
                  <a:moveTo>
                    <a:pt x="2822" y="24"/>
                  </a:moveTo>
                  <a:lnTo>
                    <a:pt x="2822" y="29"/>
                  </a:lnTo>
                  <a:lnTo>
                    <a:pt x="2822" y="24"/>
                  </a:lnTo>
                  <a:close/>
                  <a:moveTo>
                    <a:pt x="2822" y="24"/>
                  </a:moveTo>
                  <a:lnTo>
                    <a:pt x="2822" y="24"/>
                  </a:lnTo>
                  <a:lnTo>
                    <a:pt x="2822" y="24"/>
                  </a:lnTo>
                  <a:close/>
                  <a:moveTo>
                    <a:pt x="2829" y="24"/>
                  </a:moveTo>
                  <a:lnTo>
                    <a:pt x="2822"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40" y="17"/>
                  </a:moveTo>
                  <a:cubicBezTo>
                    <a:pt x="470" y="85"/>
                    <a:pt x="911" y="109"/>
                    <a:pt x="1358" y="109"/>
                  </a:cubicBezTo>
                  <a:cubicBezTo>
                    <a:pt x="1850" y="109"/>
                    <a:pt x="2341" y="80"/>
                    <a:pt x="2822" y="29"/>
                  </a:cubicBezTo>
                  <a:cubicBezTo>
                    <a:pt x="2341" y="80"/>
                    <a:pt x="1850" y="109"/>
                    <a:pt x="1358" y="109"/>
                  </a:cubicBezTo>
                  <a:cubicBezTo>
                    <a:pt x="911" y="109"/>
                    <a:pt x="470" y="85"/>
                    <a:pt x="40" y="17"/>
                  </a:cubicBezTo>
                  <a:close/>
                  <a:moveTo>
                    <a:pt x="0" y="11"/>
                  </a:moveTo>
                  <a:cubicBezTo>
                    <a:pt x="6" y="11"/>
                    <a:pt x="13" y="17"/>
                    <a:pt x="24" y="17"/>
                  </a:cubicBezTo>
                  <a:cubicBezTo>
                    <a:pt x="13" y="17"/>
                    <a:pt x="6" y="11"/>
                    <a:pt x="0" y="11"/>
                  </a:cubicBezTo>
                  <a:close/>
                  <a:moveTo>
                    <a:pt x="2840" y="11"/>
                  </a:moveTo>
                  <a:cubicBezTo>
                    <a:pt x="2840" y="17"/>
                    <a:pt x="2835" y="24"/>
                    <a:pt x="2829" y="24"/>
                  </a:cubicBezTo>
                  <a:cubicBezTo>
                    <a:pt x="2835" y="24"/>
                    <a:pt x="2840" y="17"/>
                    <a:pt x="2840" y="11"/>
                  </a:cubicBezTo>
                  <a:close/>
                  <a:moveTo>
                    <a:pt x="2840" y="11"/>
                  </a:moveTo>
                  <a:lnTo>
                    <a:pt x="2840" y="11"/>
                  </a:lnTo>
                  <a:lnTo>
                    <a:pt x="2840" y="11"/>
                  </a:lnTo>
                  <a:close/>
                  <a:moveTo>
                    <a:pt x="2840" y="11"/>
                  </a:moveTo>
                  <a:lnTo>
                    <a:pt x="2840" y="11"/>
                  </a:lnTo>
                  <a:lnTo>
                    <a:pt x="2840" y="11"/>
                  </a:lnTo>
                  <a:close/>
                  <a:moveTo>
                    <a:pt x="2840" y="6"/>
                  </a:moveTo>
                  <a:lnTo>
                    <a:pt x="2840" y="11"/>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0"/>
                  </a:moveTo>
                  <a:lnTo>
                    <a:pt x="2840" y="6"/>
                  </a:lnTo>
                  <a:lnTo>
                    <a:pt x="2840" y="0"/>
                  </a:lnTo>
                  <a:close/>
                  <a:moveTo>
                    <a:pt x="2840" y="0"/>
                  </a:moveTo>
                  <a:lnTo>
                    <a:pt x="2840" y="0"/>
                  </a:lnTo>
                  <a:lnTo>
                    <a:pt x="2840" y="0"/>
                  </a:lnTo>
                  <a:close/>
                  <a:moveTo>
                    <a:pt x="2840" y="0"/>
                  </a:moveTo>
                  <a:lnTo>
                    <a:pt x="2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6"/>
            <p:cNvSpPr/>
            <p:nvPr/>
          </p:nvSpPr>
          <p:spPr>
            <a:xfrm>
              <a:off x="4305618" y="4827498"/>
              <a:ext cx="247008" cy="123614"/>
            </a:xfrm>
            <a:custGeom>
              <a:avLst/>
              <a:gdLst/>
              <a:ahLst/>
              <a:cxnLst/>
              <a:rect l="l" t="t" r="r" b="b"/>
              <a:pathLst>
                <a:path w="3138" h="1570" extrusionOk="0">
                  <a:moveTo>
                    <a:pt x="1306" y="1"/>
                  </a:moveTo>
                  <a:lnTo>
                    <a:pt x="1306" y="1"/>
                  </a:lnTo>
                  <a:cubicBezTo>
                    <a:pt x="670" y="111"/>
                    <a:pt x="127" y="482"/>
                    <a:pt x="35" y="1203"/>
                  </a:cubicBezTo>
                  <a:cubicBezTo>
                    <a:pt x="0" y="1450"/>
                    <a:pt x="24" y="1432"/>
                    <a:pt x="270" y="1472"/>
                  </a:cubicBezTo>
                  <a:lnTo>
                    <a:pt x="286" y="1472"/>
                  </a:lnTo>
                  <a:cubicBezTo>
                    <a:pt x="292" y="1472"/>
                    <a:pt x="299" y="1478"/>
                    <a:pt x="310" y="1478"/>
                  </a:cubicBezTo>
                  <a:lnTo>
                    <a:pt x="326" y="1478"/>
                  </a:lnTo>
                  <a:cubicBezTo>
                    <a:pt x="756" y="1546"/>
                    <a:pt x="1197" y="1570"/>
                    <a:pt x="1644" y="1570"/>
                  </a:cubicBezTo>
                  <a:cubicBezTo>
                    <a:pt x="2136" y="1570"/>
                    <a:pt x="2627" y="1541"/>
                    <a:pt x="3108" y="1490"/>
                  </a:cubicBezTo>
                  <a:lnTo>
                    <a:pt x="3108" y="1485"/>
                  </a:lnTo>
                  <a:lnTo>
                    <a:pt x="3115" y="1485"/>
                  </a:lnTo>
                  <a:cubicBezTo>
                    <a:pt x="3121" y="1485"/>
                    <a:pt x="3126" y="1478"/>
                    <a:pt x="3126" y="1472"/>
                  </a:cubicBezTo>
                  <a:lnTo>
                    <a:pt x="3126" y="1467"/>
                  </a:lnTo>
                  <a:lnTo>
                    <a:pt x="3126" y="1461"/>
                  </a:lnTo>
                  <a:cubicBezTo>
                    <a:pt x="3137" y="1416"/>
                    <a:pt x="3103" y="1295"/>
                    <a:pt x="3057" y="1168"/>
                  </a:cubicBezTo>
                  <a:cubicBezTo>
                    <a:pt x="2743" y="1118"/>
                    <a:pt x="2428" y="1107"/>
                    <a:pt x="2107" y="1107"/>
                  </a:cubicBezTo>
                  <a:lnTo>
                    <a:pt x="1958" y="1107"/>
                  </a:lnTo>
                  <a:cubicBezTo>
                    <a:pt x="1872" y="1112"/>
                    <a:pt x="1781" y="1118"/>
                    <a:pt x="1684" y="1118"/>
                  </a:cubicBezTo>
                  <a:cubicBezTo>
                    <a:pt x="1488" y="1118"/>
                    <a:pt x="1288" y="1089"/>
                    <a:pt x="1150" y="946"/>
                  </a:cubicBezTo>
                  <a:cubicBezTo>
                    <a:pt x="904" y="677"/>
                    <a:pt x="1076" y="282"/>
                    <a:pt x="1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1" name="Google Shape;461;p6"/>
          <p:cNvGrpSpPr/>
          <p:nvPr/>
        </p:nvGrpSpPr>
        <p:grpSpPr>
          <a:xfrm>
            <a:off x="10513659" y="6443318"/>
            <a:ext cx="337111" cy="168703"/>
            <a:chOff x="5321371" y="4823325"/>
            <a:chExt cx="252833" cy="126527"/>
          </a:xfrm>
        </p:grpSpPr>
        <p:sp>
          <p:nvSpPr>
            <p:cNvPr id="462" name="Google Shape;462;p6"/>
            <p:cNvSpPr/>
            <p:nvPr/>
          </p:nvSpPr>
          <p:spPr>
            <a:xfrm>
              <a:off x="5321371" y="4823325"/>
              <a:ext cx="252833" cy="126448"/>
            </a:xfrm>
            <a:custGeom>
              <a:avLst/>
              <a:gdLst/>
              <a:ahLst/>
              <a:cxnLst/>
              <a:rect l="l" t="t" r="r" b="b"/>
              <a:pathLst>
                <a:path w="3212" h="1606" extrusionOk="0">
                  <a:moveTo>
                    <a:pt x="1593" y="0"/>
                  </a:moveTo>
                  <a:cubicBezTo>
                    <a:pt x="1046" y="0"/>
                    <a:pt x="598" y="238"/>
                    <a:pt x="332" y="769"/>
                  </a:cubicBezTo>
                  <a:cubicBezTo>
                    <a:pt x="310" y="822"/>
                    <a:pt x="1" y="1565"/>
                    <a:pt x="115" y="1572"/>
                  </a:cubicBezTo>
                  <a:cubicBezTo>
                    <a:pt x="434" y="1593"/>
                    <a:pt x="761" y="1606"/>
                    <a:pt x="1089" y="1606"/>
                  </a:cubicBezTo>
                  <a:cubicBezTo>
                    <a:pt x="1715" y="1606"/>
                    <a:pt x="2348" y="1560"/>
                    <a:pt x="2948" y="1440"/>
                  </a:cubicBezTo>
                  <a:cubicBezTo>
                    <a:pt x="3195" y="1393"/>
                    <a:pt x="3212" y="1406"/>
                    <a:pt x="3172" y="1165"/>
                  </a:cubicBezTo>
                  <a:cubicBezTo>
                    <a:pt x="3051" y="438"/>
                    <a:pt x="2479" y="88"/>
                    <a:pt x="1827" y="14"/>
                  </a:cubicBezTo>
                  <a:cubicBezTo>
                    <a:pt x="1747" y="5"/>
                    <a:pt x="1669" y="0"/>
                    <a:pt x="1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6"/>
            <p:cNvSpPr/>
            <p:nvPr/>
          </p:nvSpPr>
          <p:spPr>
            <a:xfrm>
              <a:off x="5328062" y="4896548"/>
              <a:ext cx="244331" cy="50548"/>
            </a:xfrm>
            <a:custGeom>
              <a:avLst/>
              <a:gdLst/>
              <a:ahLst/>
              <a:cxnLst/>
              <a:rect l="l" t="t" r="r" b="b"/>
              <a:pathLst>
                <a:path w="3104" h="642" extrusionOk="0">
                  <a:moveTo>
                    <a:pt x="30" y="642"/>
                  </a:moveTo>
                  <a:lnTo>
                    <a:pt x="30" y="642"/>
                  </a:lnTo>
                  <a:lnTo>
                    <a:pt x="30" y="642"/>
                  </a:lnTo>
                  <a:close/>
                  <a:moveTo>
                    <a:pt x="30" y="642"/>
                  </a:moveTo>
                  <a:lnTo>
                    <a:pt x="30" y="642"/>
                  </a:lnTo>
                  <a:lnTo>
                    <a:pt x="30" y="642"/>
                  </a:lnTo>
                  <a:close/>
                  <a:moveTo>
                    <a:pt x="24" y="642"/>
                  </a:moveTo>
                  <a:lnTo>
                    <a:pt x="24" y="642"/>
                  </a:lnTo>
                  <a:lnTo>
                    <a:pt x="24" y="642"/>
                  </a:lnTo>
                  <a:close/>
                  <a:moveTo>
                    <a:pt x="24" y="642"/>
                  </a:moveTo>
                  <a:lnTo>
                    <a:pt x="24" y="642"/>
                  </a:lnTo>
                  <a:lnTo>
                    <a:pt x="24" y="642"/>
                  </a:lnTo>
                  <a:close/>
                  <a:moveTo>
                    <a:pt x="24" y="642"/>
                  </a:moveTo>
                  <a:lnTo>
                    <a:pt x="24" y="642"/>
                  </a:lnTo>
                  <a:lnTo>
                    <a:pt x="24" y="642"/>
                  </a:lnTo>
                  <a:close/>
                  <a:moveTo>
                    <a:pt x="24" y="642"/>
                  </a:moveTo>
                  <a:lnTo>
                    <a:pt x="24" y="642"/>
                  </a:lnTo>
                  <a:lnTo>
                    <a:pt x="24" y="642"/>
                  </a:lnTo>
                  <a:close/>
                  <a:moveTo>
                    <a:pt x="1" y="579"/>
                  </a:moveTo>
                  <a:lnTo>
                    <a:pt x="1" y="579"/>
                  </a:lnTo>
                  <a:lnTo>
                    <a:pt x="1" y="579"/>
                  </a:lnTo>
                  <a:close/>
                  <a:moveTo>
                    <a:pt x="6" y="579"/>
                  </a:moveTo>
                  <a:lnTo>
                    <a:pt x="6" y="579"/>
                  </a:lnTo>
                  <a:lnTo>
                    <a:pt x="6" y="579"/>
                  </a:lnTo>
                  <a:close/>
                  <a:moveTo>
                    <a:pt x="6" y="579"/>
                  </a:moveTo>
                  <a:lnTo>
                    <a:pt x="6" y="579"/>
                  </a:lnTo>
                  <a:lnTo>
                    <a:pt x="6" y="579"/>
                  </a:lnTo>
                  <a:close/>
                  <a:moveTo>
                    <a:pt x="6" y="579"/>
                  </a:moveTo>
                  <a:lnTo>
                    <a:pt x="6" y="579"/>
                  </a:lnTo>
                  <a:lnTo>
                    <a:pt x="6" y="579"/>
                  </a:lnTo>
                  <a:close/>
                  <a:moveTo>
                    <a:pt x="6" y="573"/>
                  </a:moveTo>
                  <a:lnTo>
                    <a:pt x="6" y="579"/>
                  </a:lnTo>
                  <a:lnTo>
                    <a:pt x="6" y="573"/>
                  </a:lnTo>
                  <a:close/>
                  <a:moveTo>
                    <a:pt x="6" y="573"/>
                  </a:moveTo>
                  <a:lnTo>
                    <a:pt x="6" y="573"/>
                  </a:lnTo>
                  <a:lnTo>
                    <a:pt x="6" y="573"/>
                  </a:lnTo>
                  <a:close/>
                  <a:moveTo>
                    <a:pt x="6" y="573"/>
                  </a:moveTo>
                  <a:lnTo>
                    <a:pt x="6" y="573"/>
                  </a:lnTo>
                  <a:lnTo>
                    <a:pt x="6" y="573"/>
                  </a:lnTo>
                  <a:close/>
                  <a:moveTo>
                    <a:pt x="6" y="566"/>
                  </a:moveTo>
                  <a:lnTo>
                    <a:pt x="6" y="573"/>
                  </a:lnTo>
                  <a:lnTo>
                    <a:pt x="6" y="566"/>
                  </a:lnTo>
                  <a:close/>
                  <a:moveTo>
                    <a:pt x="64" y="326"/>
                  </a:moveTo>
                  <a:lnTo>
                    <a:pt x="64" y="326"/>
                  </a:lnTo>
                  <a:cubicBezTo>
                    <a:pt x="35" y="418"/>
                    <a:pt x="12" y="510"/>
                    <a:pt x="6" y="566"/>
                  </a:cubicBezTo>
                  <a:cubicBezTo>
                    <a:pt x="12" y="510"/>
                    <a:pt x="35" y="418"/>
                    <a:pt x="64" y="326"/>
                  </a:cubicBezTo>
                  <a:close/>
                  <a:moveTo>
                    <a:pt x="3087" y="217"/>
                  </a:moveTo>
                  <a:lnTo>
                    <a:pt x="3087" y="235"/>
                  </a:lnTo>
                  <a:cubicBezTo>
                    <a:pt x="3098" y="291"/>
                    <a:pt x="3103" y="338"/>
                    <a:pt x="3103" y="373"/>
                  </a:cubicBezTo>
                  <a:cubicBezTo>
                    <a:pt x="3103" y="338"/>
                    <a:pt x="3098" y="291"/>
                    <a:pt x="3087" y="235"/>
                  </a:cubicBezTo>
                  <a:lnTo>
                    <a:pt x="3087" y="217"/>
                  </a:lnTo>
                  <a:close/>
                  <a:moveTo>
                    <a:pt x="3087" y="217"/>
                  </a:moveTo>
                  <a:lnTo>
                    <a:pt x="3087" y="217"/>
                  </a:lnTo>
                  <a:lnTo>
                    <a:pt x="3087" y="217"/>
                  </a:lnTo>
                  <a:close/>
                  <a:moveTo>
                    <a:pt x="3081" y="188"/>
                  </a:moveTo>
                  <a:cubicBezTo>
                    <a:pt x="3081" y="201"/>
                    <a:pt x="3081" y="206"/>
                    <a:pt x="3087" y="217"/>
                  </a:cubicBezTo>
                  <a:cubicBezTo>
                    <a:pt x="3081" y="206"/>
                    <a:pt x="3081" y="201"/>
                    <a:pt x="3081" y="188"/>
                  </a:cubicBezTo>
                  <a:close/>
                  <a:moveTo>
                    <a:pt x="3076" y="172"/>
                  </a:moveTo>
                  <a:cubicBezTo>
                    <a:pt x="3081" y="177"/>
                    <a:pt x="3081" y="183"/>
                    <a:pt x="3081" y="188"/>
                  </a:cubicBezTo>
                  <a:cubicBezTo>
                    <a:pt x="3081" y="183"/>
                    <a:pt x="3081" y="177"/>
                    <a:pt x="3076" y="172"/>
                  </a:cubicBezTo>
                  <a:close/>
                  <a:moveTo>
                    <a:pt x="3076" y="172"/>
                  </a:moveTo>
                  <a:lnTo>
                    <a:pt x="3076" y="172"/>
                  </a:lnTo>
                  <a:lnTo>
                    <a:pt x="3076" y="172"/>
                  </a:lnTo>
                  <a:close/>
                  <a:moveTo>
                    <a:pt x="3076" y="166"/>
                  </a:moveTo>
                  <a:lnTo>
                    <a:pt x="3076" y="172"/>
                  </a:lnTo>
                  <a:lnTo>
                    <a:pt x="3076" y="166"/>
                  </a:lnTo>
                  <a:close/>
                  <a:moveTo>
                    <a:pt x="3076" y="161"/>
                  </a:moveTo>
                  <a:lnTo>
                    <a:pt x="3076" y="166"/>
                  </a:lnTo>
                  <a:lnTo>
                    <a:pt x="3076" y="161"/>
                  </a:lnTo>
                  <a:close/>
                  <a:moveTo>
                    <a:pt x="3076" y="154"/>
                  </a:moveTo>
                  <a:lnTo>
                    <a:pt x="3076" y="161"/>
                  </a:lnTo>
                  <a:lnTo>
                    <a:pt x="3076" y="154"/>
                  </a:lnTo>
                  <a:close/>
                  <a:moveTo>
                    <a:pt x="3076" y="154"/>
                  </a:moveTo>
                  <a:lnTo>
                    <a:pt x="3076" y="154"/>
                  </a:lnTo>
                  <a:lnTo>
                    <a:pt x="3076" y="154"/>
                  </a:lnTo>
                  <a:close/>
                  <a:moveTo>
                    <a:pt x="3069" y="149"/>
                  </a:moveTo>
                  <a:cubicBezTo>
                    <a:pt x="3069" y="149"/>
                    <a:pt x="3076" y="149"/>
                    <a:pt x="3076" y="154"/>
                  </a:cubicBezTo>
                  <a:cubicBezTo>
                    <a:pt x="3076" y="149"/>
                    <a:pt x="3069" y="149"/>
                    <a:pt x="3069" y="149"/>
                  </a:cubicBezTo>
                  <a:close/>
                  <a:moveTo>
                    <a:pt x="3069" y="143"/>
                  </a:moveTo>
                  <a:lnTo>
                    <a:pt x="3069" y="149"/>
                  </a:lnTo>
                  <a:lnTo>
                    <a:pt x="3069" y="143"/>
                  </a:lnTo>
                  <a:close/>
                  <a:moveTo>
                    <a:pt x="3069" y="143"/>
                  </a:moveTo>
                  <a:lnTo>
                    <a:pt x="3069" y="143"/>
                  </a:lnTo>
                  <a:lnTo>
                    <a:pt x="3069" y="143"/>
                  </a:lnTo>
                  <a:close/>
                  <a:moveTo>
                    <a:pt x="3069" y="138"/>
                  </a:moveTo>
                  <a:lnTo>
                    <a:pt x="3069" y="143"/>
                  </a:lnTo>
                  <a:lnTo>
                    <a:pt x="3069" y="138"/>
                  </a:lnTo>
                  <a:close/>
                  <a:moveTo>
                    <a:pt x="3069" y="132"/>
                  </a:moveTo>
                  <a:lnTo>
                    <a:pt x="3069" y="138"/>
                  </a:lnTo>
                  <a:lnTo>
                    <a:pt x="3069" y="132"/>
                  </a:lnTo>
                  <a:close/>
                  <a:moveTo>
                    <a:pt x="3069" y="132"/>
                  </a:moveTo>
                  <a:lnTo>
                    <a:pt x="3069" y="132"/>
                  </a:lnTo>
                  <a:lnTo>
                    <a:pt x="3069" y="132"/>
                  </a:lnTo>
                  <a:close/>
                  <a:moveTo>
                    <a:pt x="3064" y="127"/>
                  </a:moveTo>
                  <a:lnTo>
                    <a:pt x="3069" y="127"/>
                  </a:lnTo>
                  <a:lnTo>
                    <a:pt x="3064" y="127"/>
                  </a:lnTo>
                  <a:close/>
                  <a:moveTo>
                    <a:pt x="3064" y="120"/>
                  </a:moveTo>
                  <a:lnTo>
                    <a:pt x="3064" y="127"/>
                  </a:lnTo>
                  <a:lnTo>
                    <a:pt x="3064" y="120"/>
                  </a:lnTo>
                  <a:close/>
                  <a:moveTo>
                    <a:pt x="3064" y="114"/>
                  </a:moveTo>
                  <a:lnTo>
                    <a:pt x="3064" y="120"/>
                  </a:lnTo>
                  <a:lnTo>
                    <a:pt x="3064" y="114"/>
                  </a:lnTo>
                  <a:close/>
                  <a:moveTo>
                    <a:pt x="3064" y="114"/>
                  </a:moveTo>
                  <a:lnTo>
                    <a:pt x="3064" y="114"/>
                  </a:lnTo>
                  <a:lnTo>
                    <a:pt x="3064" y="114"/>
                  </a:lnTo>
                  <a:close/>
                  <a:moveTo>
                    <a:pt x="3064" y="109"/>
                  </a:moveTo>
                  <a:lnTo>
                    <a:pt x="3064" y="114"/>
                  </a:lnTo>
                  <a:lnTo>
                    <a:pt x="3064" y="109"/>
                  </a:lnTo>
                  <a:close/>
                  <a:moveTo>
                    <a:pt x="3064" y="103"/>
                  </a:moveTo>
                  <a:lnTo>
                    <a:pt x="3064" y="109"/>
                  </a:lnTo>
                  <a:lnTo>
                    <a:pt x="3064" y="103"/>
                  </a:lnTo>
                  <a:close/>
                  <a:moveTo>
                    <a:pt x="3058" y="103"/>
                  </a:moveTo>
                  <a:lnTo>
                    <a:pt x="3064" y="103"/>
                  </a:lnTo>
                  <a:lnTo>
                    <a:pt x="3058" y="103"/>
                  </a:lnTo>
                  <a:close/>
                  <a:moveTo>
                    <a:pt x="3058" y="98"/>
                  </a:moveTo>
                  <a:lnTo>
                    <a:pt x="3058" y="103"/>
                  </a:lnTo>
                  <a:lnTo>
                    <a:pt x="3058" y="98"/>
                  </a:lnTo>
                  <a:close/>
                  <a:moveTo>
                    <a:pt x="3058" y="92"/>
                  </a:moveTo>
                  <a:lnTo>
                    <a:pt x="3058" y="98"/>
                  </a:lnTo>
                  <a:lnTo>
                    <a:pt x="3058" y="92"/>
                  </a:lnTo>
                  <a:close/>
                  <a:moveTo>
                    <a:pt x="3058" y="92"/>
                  </a:moveTo>
                  <a:lnTo>
                    <a:pt x="3058" y="92"/>
                  </a:lnTo>
                  <a:lnTo>
                    <a:pt x="3058" y="92"/>
                  </a:lnTo>
                  <a:close/>
                  <a:moveTo>
                    <a:pt x="3058" y="85"/>
                  </a:moveTo>
                  <a:lnTo>
                    <a:pt x="3058" y="85"/>
                  </a:lnTo>
                  <a:lnTo>
                    <a:pt x="3058" y="85"/>
                  </a:lnTo>
                  <a:close/>
                  <a:moveTo>
                    <a:pt x="3053" y="80"/>
                  </a:moveTo>
                  <a:cubicBezTo>
                    <a:pt x="3058" y="80"/>
                    <a:pt x="3058" y="85"/>
                    <a:pt x="3058" y="85"/>
                  </a:cubicBezTo>
                  <a:cubicBezTo>
                    <a:pt x="3058" y="85"/>
                    <a:pt x="3058" y="80"/>
                    <a:pt x="3053" y="80"/>
                  </a:cubicBezTo>
                  <a:close/>
                  <a:moveTo>
                    <a:pt x="3053" y="80"/>
                  </a:moveTo>
                  <a:lnTo>
                    <a:pt x="3053" y="80"/>
                  </a:lnTo>
                  <a:lnTo>
                    <a:pt x="3053" y="80"/>
                  </a:lnTo>
                  <a:close/>
                  <a:moveTo>
                    <a:pt x="3053" y="74"/>
                  </a:moveTo>
                  <a:lnTo>
                    <a:pt x="3053" y="74"/>
                  </a:lnTo>
                  <a:lnTo>
                    <a:pt x="3053" y="74"/>
                  </a:lnTo>
                  <a:close/>
                  <a:moveTo>
                    <a:pt x="3053" y="69"/>
                  </a:moveTo>
                  <a:lnTo>
                    <a:pt x="3053" y="74"/>
                  </a:lnTo>
                  <a:lnTo>
                    <a:pt x="3053" y="69"/>
                  </a:lnTo>
                  <a:close/>
                  <a:moveTo>
                    <a:pt x="3053" y="69"/>
                  </a:moveTo>
                  <a:lnTo>
                    <a:pt x="3053" y="69"/>
                  </a:lnTo>
                  <a:lnTo>
                    <a:pt x="3053" y="69"/>
                  </a:lnTo>
                  <a:close/>
                  <a:moveTo>
                    <a:pt x="3053" y="63"/>
                  </a:moveTo>
                  <a:lnTo>
                    <a:pt x="3053" y="63"/>
                  </a:lnTo>
                  <a:lnTo>
                    <a:pt x="3053" y="63"/>
                  </a:lnTo>
                  <a:close/>
                  <a:moveTo>
                    <a:pt x="3047" y="58"/>
                  </a:moveTo>
                  <a:lnTo>
                    <a:pt x="3047" y="63"/>
                  </a:lnTo>
                  <a:lnTo>
                    <a:pt x="3047" y="58"/>
                  </a:lnTo>
                  <a:close/>
                  <a:moveTo>
                    <a:pt x="3047" y="58"/>
                  </a:moveTo>
                  <a:lnTo>
                    <a:pt x="3047" y="58"/>
                  </a:lnTo>
                  <a:lnTo>
                    <a:pt x="3047" y="58"/>
                  </a:lnTo>
                  <a:close/>
                  <a:moveTo>
                    <a:pt x="3047" y="51"/>
                  </a:moveTo>
                  <a:lnTo>
                    <a:pt x="3047" y="51"/>
                  </a:lnTo>
                  <a:lnTo>
                    <a:pt x="3047" y="51"/>
                  </a:lnTo>
                  <a:close/>
                  <a:moveTo>
                    <a:pt x="3047" y="46"/>
                  </a:moveTo>
                  <a:lnTo>
                    <a:pt x="3047" y="51"/>
                  </a:lnTo>
                  <a:lnTo>
                    <a:pt x="3047" y="46"/>
                  </a:lnTo>
                  <a:close/>
                  <a:moveTo>
                    <a:pt x="3047" y="46"/>
                  </a:moveTo>
                  <a:lnTo>
                    <a:pt x="3047" y="46"/>
                  </a:lnTo>
                  <a:lnTo>
                    <a:pt x="3047" y="46"/>
                  </a:lnTo>
                  <a:close/>
                  <a:moveTo>
                    <a:pt x="3042" y="40"/>
                  </a:moveTo>
                  <a:lnTo>
                    <a:pt x="3042" y="40"/>
                  </a:lnTo>
                  <a:lnTo>
                    <a:pt x="3042" y="40"/>
                  </a:lnTo>
                  <a:close/>
                  <a:moveTo>
                    <a:pt x="3042" y="35"/>
                  </a:moveTo>
                  <a:lnTo>
                    <a:pt x="3042" y="40"/>
                  </a:lnTo>
                  <a:lnTo>
                    <a:pt x="3042" y="35"/>
                  </a:lnTo>
                  <a:close/>
                  <a:moveTo>
                    <a:pt x="3042" y="35"/>
                  </a:moveTo>
                  <a:lnTo>
                    <a:pt x="3042" y="35"/>
                  </a:lnTo>
                  <a:lnTo>
                    <a:pt x="3042" y="35"/>
                  </a:lnTo>
                  <a:close/>
                  <a:moveTo>
                    <a:pt x="3042" y="29"/>
                  </a:moveTo>
                  <a:lnTo>
                    <a:pt x="3042" y="29"/>
                  </a:lnTo>
                  <a:lnTo>
                    <a:pt x="3042" y="29"/>
                  </a:lnTo>
                  <a:close/>
                  <a:moveTo>
                    <a:pt x="3042" y="24"/>
                  </a:moveTo>
                  <a:lnTo>
                    <a:pt x="3042" y="29"/>
                  </a:lnTo>
                  <a:lnTo>
                    <a:pt x="3042" y="24"/>
                  </a:lnTo>
                  <a:close/>
                  <a:moveTo>
                    <a:pt x="3035" y="24"/>
                  </a:moveTo>
                  <a:lnTo>
                    <a:pt x="3035" y="24"/>
                  </a:lnTo>
                  <a:lnTo>
                    <a:pt x="3035" y="24"/>
                  </a:lnTo>
                  <a:close/>
                  <a:moveTo>
                    <a:pt x="3035" y="17"/>
                  </a:moveTo>
                  <a:lnTo>
                    <a:pt x="3035" y="17"/>
                  </a:lnTo>
                  <a:lnTo>
                    <a:pt x="3035" y="17"/>
                  </a:lnTo>
                  <a:close/>
                  <a:moveTo>
                    <a:pt x="3035" y="11"/>
                  </a:moveTo>
                  <a:lnTo>
                    <a:pt x="3035" y="17"/>
                  </a:lnTo>
                  <a:lnTo>
                    <a:pt x="3035" y="11"/>
                  </a:lnTo>
                  <a:close/>
                  <a:moveTo>
                    <a:pt x="3035" y="11"/>
                  </a:moveTo>
                  <a:lnTo>
                    <a:pt x="3035" y="11"/>
                  </a:lnTo>
                  <a:lnTo>
                    <a:pt x="3035" y="11"/>
                  </a:lnTo>
                  <a:close/>
                  <a:moveTo>
                    <a:pt x="3029" y="6"/>
                  </a:moveTo>
                  <a:lnTo>
                    <a:pt x="3029" y="6"/>
                  </a:lnTo>
                  <a:lnTo>
                    <a:pt x="3029" y="6"/>
                  </a:lnTo>
                  <a:close/>
                  <a:moveTo>
                    <a:pt x="3029" y="0"/>
                  </a:moveTo>
                  <a:lnTo>
                    <a:pt x="3029" y="6"/>
                  </a:lnTo>
                  <a:lnTo>
                    <a:pt x="3029" y="0"/>
                  </a:lnTo>
                  <a:close/>
                  <a:moveTo>
                    <a:pt x="3029" y="0"/>
                  </a:moveTo>
                  <a:lnTo>
                    <a:pt x="3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6"/>
            <p:cNvSpPr/>
            <p:nvPr/>
          </p:nvSpPr>
          <p:spPr>
            <a:xfrm>
              <a:off x="5328062" y="4824349"/>
              <a:ext cx="244331" cy="125504"/>
            </a:xfrm>
            <a:custGeom>
              <a:avLst/>
              <a:gdLst/>
              <a:ahLst/>
              <a:cxnLst/>
              <a:rect l="l" t="t" r="r" b="b"/>
              <a:pathLst>
                <a:path w="3104" h="1594" extrusionOk="0">
                  <a:moveTo>
                    <a:pt x="1764" y="1"/>
                  </a:moveTo>
                  <a:cubicBezTo>
                    <a:pt x="2004" y="270"/>
                    <a:pt x="2194" y="659"/>
                    <a:pt x="1959" y="941"/>
                  </a:cubicBezTo>
                  <a:cubicBezTo>
                    <a:pt x="1771" y="1163"/>
                    <a:pt x="1420" y="1123"/>
                    <a:pt x="1163" y="1134"/>
                  </a:cubicBezTo>
                  <a:cubicBezTo>
                    <a:pt x="791" y="1147"/>
                    <a:pt x="424" y="1169"/>
                    <a:pt x="64" y="1243"/>
                  </a:cubicBezTo>
                  <a:cubicBezTo>
                    <a:pt x="35" y="1335"/>
                    <a:pt x="12" y="1427"/>
                    <a:pt x="6" y="1483"/>
                  </a:cubicBezTo>
                  <a:lnTo>
                    <a:pt x="6" y="1490"/>
                  </a:lnTo>
                  <a:lnTo>
                    <a:pt x="6" y="1496"/>
                  </a:lnTo>
                  <a:lnTo>
                    <a:pt x="1" y="1496"/>
                  </a:lnTo>
                  <a:cubicBezTo>
                    <a:pt x="1" y="1530"/>
                    <a:pt x="6" y="1552"/>
                    <a:pt x="24" y="1559"/>
                  </a:cubicBezTo>
                  <a:lnTo>
                    <a:pt x="30" y="1559"/>
                  </a:lnTo>
                  <a:cubicBezTo>
                    <a:pt x="350" y="1581"/>
                    <a:pt x="682" y="1593"/>
                    <a:pt x="1015" y="1593"/>
                  </a:cubicBezTo>
                  <a:cubicBezTo>
                    <a:pt x="1639" y="1593"/>
                    <a:pt x="2268" y="1546"/>
                    <a:pt x="2863" y="1427"/>
                  </a:cubicBezTo>
                  <a:cubicBezTo>
                    <a:pt x="3047" y="1393"/>
                    <a:pt x="3103" y="1393"/>
                    <a:pt x="3103" y="1290"/>
                  </a:cubicBezTo>
                  <a:cubicBezTo>
                    <a:pt x="3103" y="1255"/>
                    <a:pt x="3098" y="1208"/>
                    <a:pt x="3087" y="1152"/>
                  </a:cubicBezTo>
                  <a:lnTo>
                    <a:pt x="3087" y="1134"/>
                  </a:lnTo>
                  <a:cubicBezTo>
                    <a:pt x="3081" y="1123"/>
                    <a:pt x="3081" y="1118"/>
                    <a:pt x="3081" y="1105"/>
                  </a:cubicBezTo>
                  <a:cubicBezTo>
                    <a:pt x="3081" y="1100"/>
                    <a:pt x="3081" y="1094"/>
                    <a:pt x="3076" y="1089"/>
                  </a:cubicBezTo>
                  <a:lnTo>
                    <a:pt x="3076" y="1083"/>
                  </a:lnTo>
                  <a:lnTo>
                    <a:pt x="3076" y="1078"/>
                  </a:lnTo>
                  <a:lnTo>
                    <a:pt x="3076" y="1071"/>
                  </a:lnTo>
                  <a:cubicBezTo>
                    <a:pt x="3076" y="1066"/>
                    <a:pt x="3069" y="1066"/>
                    <a:pt x="3069" y="1066"/>
                  </a:cubicBezTo>
                  <a:lnTo>
                    <a:pt x="3069" y="1060"/>
                  </a:lnTo>
                  <a:lnTo>
                    <a:pt x="3069" y="1055"/>
                  </a:lnTo>
                  <a:lnTo>
                    <a:pt x="3069" y="1049"/>
                  </a:lnTo>
                  <a:lnTo>
                    <a:pt x="3069" y="1044"/>
                  </a:lnTo>
                  <a:lnTo>
                    <a:pt x="3064" y="1044"/>
                  </a:lnTo>
                  <a:lnTo>
                    <a:pt x="3064" y="1037"/>
                  </a:lnTo>
                  <a:lnTo>
                    <a:pt x="3064" y="1031"/>
                  </a:lnTo>
                  <a:lnTo>
                    <a:pt x="3064" y="1026"/>
                  </a:lnTo>
                  <a:lnTo>
                    <a:pt x="3064" y="1020"/>
                  </a:lnTo>
                  <a:lnTo>
                    <a:pt x="3058" y="1020"/>
                  </a:lnTo>
                  <a:lnTo>
                    <a:pt x="3058" y="1015"/>
                  </a:lnTo>
                  <a:lnTo>
                    <a:pt x="3058" y="1009"/>
                  </a:lnTo>
                  <a:lnTo>
                    <a:pt x="3058" y="1002"/>
                  </a:lnTo>
                  <a:cubicBezTo>
                    <a:pt x="3058" y="1002"/>
                    <a:pt x="3058" y="997"/>
                    <a:pt x="3053" y="997"/>
                  </a:cubicBezTo>
                  <a:lnTo>
                    <a:pt x="3053" y="991"/>
                  </a:lnTo>
                  <a:lnTo>
                    <a:pt x="3053" y="986"/>
                  </a:lnTo>
                  <a:lnTo>
                    <a:pt x="3053" y="980"/>
                  </a:lnTo>
                  <a:lnTo>
                    <a:pt x="3047" y="980"/>
                  </a:lnTo>
                  <a:lnTo>
                    <a:pt x="3047" y="975"/>
                  </a:lnTo>
                  <a:lnTo>
                    <a:pt x="3047" y="968"/>
                  </a:lnTo>
                  <a:lnTo>
                    <a:pt x="3047" y="963"/>
                  </a:lnTo>
                  <a:lnTo>
                    <a:pt x="3042" y="957"/>
                  </a:lnTo>
                  <a:lnTo>
                    <a:pt x="3042" y="952"/>
                  </a:lnTo>
                  <a:lnTo>
                    <a:pt x="3042" y="946"/>
                  </a:lnTo>
                  <a:lnTo>
                    <a:pt x="3042" y="941"/>
                  </a:lnTo>
                  <a:lnTo>
                    <a:pt x="3035" y="941"/>
                  </a:lnTo>
                  <a:lnTo>
                    <a:pt x="3035" y="934"/>
                  </a:lnTo>
                  <a:lnTo>
                    <a:pt x="3035" y="928"/>
                  </a:lnTo>
                  <a:cubicBezTo>
                    <a:pt x="3035" y="928"/>
                    <a:pt x="3035" y="923"/>
                    <a:pt x="3029" y="923"/>
                  </a:cubicBezTo>
                  <a:lnTo>
                    <a:pt x="3029" y="917"/>
                  </a:lnTo>
                  <a:cubicBezTo>
                    <a:pt x="2835" y="357"/>
                    <a:pt x="2337" y="75"/>
                    <a:pt x="1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5" name="Google Shape;465;p6"/>
          <p:cNvGrpSpPr/>
          <p:nvPr/>
        </p:nvGrpSpPr>
        <p:grpSpPr>
          <a:xfrm>
            <a:off x="8577423" y="6446151"/>
            <a:ext cx="337845" cy="167968"/>
            <a:chOff x="4911260" y="4825451"/>
            <a:chExt cx="253384" cy="125976"/>
          </a:xfrm>
        </p:grpSpPr>
        <p:sp>
          <p:nvSpPr>
            <p:cNvPr id="466" name="Google Shape;466;p6"/>
            <p:cNvSpPr/>
            <p:nvPr/>
          </p:nvSpPr>
          <p:spPr>
            <a:xfrm>
              <a:off x="4911260" y="4825451"/>
              <a:ext cx="253384" cy="125976"/>
            </a:xfrm>
            <a:custGeom>
              <a:avLst/>
              <a:gdLst/>
              <a:ahLst/>
              <a:cxnLst/>
              <a:rect l="l" t="t" r="r" b="b"/>
              <a:pathLst>
                <a:path w="3219" h="1600" extrusionOk="0">
                  <a:moveTo>
                    <a:pt x="1577" y="1"/>
                  </a:moveTo>
                  <a:cubicBezTo>
                    <a:pt x="1067" y="1"/>
                    <a:pt x="639" y="223"/>
                    <a:pt x="368" y="720"/>
                  </a:cubicBezTo>
                  <a:cubicBezTo>
                    <a:pt x="339" y="771"/>
                    <a:pt x="1" y="1498"/>
                    <a:pt x="115" y="1516"/>
                  </a:cubicBezTo>
                  <a:cubicBezTo>
                    <a:pt x="591" y="1566"/>
                    <a:pt x="1085" y="1600"/>
                    <a:pt x="1580" y="1600"/>
                  </a:cubicBezTo>
                  <a:cubicBezTo>
                    <a:pt x="2043" y="1600"/>
                    <a:pt x="2506" y="1571"/>
                    <a:pt x="2955" y="1498"/>
                  </a:cubicBezTo>
                  <a:cubicBezTo>
                    <a:pt x="3201" y="1458"/>
                    <a:pt x="3219" y="1476"/>
                    <a:pt x="3190" y="1229"/>
                  </a:cubicBezTo>
                  <a:cubicBezTo>
                    <a:pt x="3092" y="502"/>
                    <a:pt x="2537" y="124"/>
                    <a:pt x="1890" y="27"/>
                  </a:cubicBezTo>
                  <a:cubicBezTo>
                    <a:pt x="1783" y="10"/>
                    <a:pt x="1678" y="1"/>
                    <a:pt x="15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6"/>
            <p:cNvSpPr/>
            <p:nvPr/>
          </p:nvSpPr>
          <p:spPr>
            <a:xfrm>
              <a:off x="4921178" y="4943946"/>
              <a:ext cx="217332" cy="7165"/>
            </a:xfrm>
            <a:custGeom>
              <a:avLst/>
              <a:gdLst/>
              <a:ahLst/>
              <a:cxnLst/>
              <a:rect l="l" t="t" r="r" b="b"/>
              <a:pathLst>
                <a:path w="2761" h="91" extrusionOk="0">
                  <a:moveTo>
                    <a:pt x="0" y="12"/>
                  </a:moveTo>
                  <a:lnTo>
                    <a:pt x="0" y="12"/>
                  </a:lnTo>
                  <a:cubicBezTo>
                    <a:pt x="472" y="62"/>
                    <a:pt x="960" y="91"/>
                    <a:pt x="1449" y="91"/>
                  </a:cubicBezTo>
                  <a:cubicBezTo>
                    <a:pt x="1450" y="91"/>
                    <a:pt x="1451" y="91"/>
                    <a:pt x="1452" y="91"/>
                  </a:cubicBezTo>
                  <a:lnTo>
                    <a:pt x="1452" y="91"/>
                  </a:lnTo>
                  <a:cubicBezTo>
                    <a:pt x="958" y="91"/>
                    <a:pt x="471" y="62"/>
                    <a:pt x="0" y="12"/>
                  </a:cubicBezTo>
                  <a:close/>
                  <a:moveTo>
                    <a:pt x="2760" y="0"/>
                  </a:moveTo>
                  <a:lnTo>
                    <a:pt x="2760" y="0"/>
                  </a:lnTo>
                  <a:cubicBezTo>
                    <a:pt x="2336" y="68"/>
                    <a:pt x="1894" y="91"/>
                    <a:pt x="1452" y="91"/>
                  </a:cubicBezTo>
                  <a:lnTo>
                    <a:pt x="1452" y="91"/>
                  </a:lnTo>
                  <a:cubicBezTo>
                    <a:pt x="1453" y="91"/>
                    <a:pt x="1454" y="91"/>
                    <a:pt x="1455" y="91"/>
                  </a:cubicBezTo>
                  <a:cubicBezTo>
                    <a:pt x="1892" y="91"/>
                    <a:pt x="2335" y="68"/>
                    <a:pt x="2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6"/>
            <p:cNvSpPr/>
            <p:nvPr/>
          </p:nvSpPr>
          <p:spPr>
            <a:xfrm>
              <a:off x="4917557" y="4827498"/>
              <a:ext cx="247086" cy="123614"/>
            </a:xfrm>
            <a:custGeom>
              <a:avLst/>
              <a:gdLst/>
              <a:ahLst/>
              <a:cxnLst/>
              <a:rect l="l" t="t" r="r" b="b"/>
              <a:pathLst>
                <a:path w="3139" h="1570" extrusionOk="0">
                  <a:moveTo>
                    <a:pt x="1833" y="1"/>
                  </a:moveTo>
                  <a:lnTo>
                    <a:pt x="1833" y="1"/>
                  </a:lnTo>
                  <a:cubicBezTo>
                    <a:pt x="2061" y="282"/>
                    <a:pt x="2233" y="677"/>
                    <a:pt x="1987" y="946"/>
                  </a:cubicBezTo>
                  <a:cubicBezTo>
                    <a:pt x="1855" y="1089"/>
                    <a:pt x="1655" y="1118"/>
                    <a:pt x="1455" y="1118"/>
                  </a:cubicBezTo>
                  <a:cubicBezTo>
                    <a:pt x="1363" y="1118"/>
                    <a:pt x="1266" y="1112"/>
                    <a:pt x="1181" y="1107"/>
                  </a:cubicBezTo>
                  <a:lnTo>
                    <a:pt x="1036" y="1107"/>
                  </a:lnTo>
                  <a:cubicBezTo>
                    <a:pt x="716" y="1107"/>
                    <a:pt x="396" y="1118"/>
                    <a:pt x="81" y="1168"/>
                  </a:cubicBezTo>
                  <a:cubicBezTo>
                    <a:pt x="35" y="1300"/>
                    <a:pt x="0" y="1416"/>
                    <a:pt x="13" y="1461"/>
                  </a:cubicBezTo>
                  <a:lnTo>
                    <a:pt x="13" y="1467"/>
                  </a:lnTo>
                  <a:lnTo>
                    <a:pt x="13" y="1472"/>
                  </a:lnTo>
                  <a:lnTo>
                    <a:pt x="18" y="1472"/>
                  </a:lnTo>
                  <a:cubicBezTo>
                    <a:pt x="18" y="1478"/>
                    <a:pt x="24" y="1485"/>
                    <a:pt x="24" y="1485"/>
                  </a:cubicBezTo>
                  <a:lnTo>
                    <a:pt x="29" y="1485"/>
                  </a:lnTo>
                  <a:lnTo>
                    <a:pt x="29" y="1490"/>
                  </a:lnTo>
                  <a:lnTo>
                    <a:pt x="35" y="1490"/>
                  </a:lnTo>
                  <a:cubicBezTo>
                    <a:pt x="510" y="1541"/>
                    <a:pt x="1002" y="1570"/>
                    <a:pt x="1501" y="1570"/>
                  </a:cubicBezTo>
                  <a:cubicBezTo>
                    <a:pt x="1942" y="1570"/>
                    <a:pt x="2388" y="1546"/>
                    <a:pt x="2817" y="1478"/>
                  </a:cubicBezTo>
                  <a:lnTo>
                    <a:pt x="2835" y="1478"/>
                  </a:lnTo>
                  <a:cubicBezTo>
                    <a:pt x="2840" y="1478"/>
                    <a:pt x="2846" y="1472"/>
                    <a:pt x="2857" y="1472"/>
                  </a:cubicBezTo>
                  <a:lnTo>
                    <a:pt x="2875" y="1472"/>
                  </a:lnTo>
                  <a:cubicBezTo>
                    <a:pt x="3110" y="1432"/>
                    <a:pt x="3139" y="1450"/>
                    <a:pt x="3110" y="1226"/>
                  </a:cubicBezTo>
                  <a:lnTo>
                    <a:pt x="3110" y="1203"/>
                  </a:lnTo>
                  <a:cubicBezTo>
                    <a:pt x="3018" y="482"/>
                    <a:pt x="2474" y="111"/>
                    <a:pt x="1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19429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69"/>
        <p:cNvGrpSpPr/>
        <p:nvPr/>
      </p:nvGrpSpPr>
      <p:grpSpPr>
        <a:xfrm>
          <a:off x="0" y="0"/>
          <a:ext cx="0" cy="0"/>
          <a:chOff x="0" y="0"/>
          <a:chExt cx="0" cy="0"/>
        </a:xfrm>
      </p:grpSpPr>
      <p:grpSp>
        <p:nvGrpSpPr>
          <p:cNvPr id="470" name="Google Shape;470;p7"/>
          <p:cNvGrpSpPr/>
          <p:nvPr/>
        </p:nvGrpSpPr>
        <p:grpSpPr>
          <a:xfrm rot="-3599983" flipH="1">
            <a:off x="11238958" y="-824861"/>
            <a:ext cx="1120009" cy="2421583"/>
            <a:chOff x="4773700" y="4444775"/>
            <a:chExt cx="332100" cy="718100"/>
          </a:xfrm>
        </p:grpSpPr>
        <p:sp>
          <p:nvSpPr>
            <p:cNvPr id="471" name="Google Shape;471;p7"/>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7"/>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7"/>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7"/>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7"/>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7"/>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7"/>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7"/>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7"/>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7"/>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7"/>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7"/>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7"/>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4" name="Google Shape;484;p7"/>
          <p:cNvSpPr/>
          <p:nvPr/>
        </p:nvSpPr>
        <p:spPr>
          <a:xfrm rot="-899765" flipH="1">
            <a:off x="7023710" y="560288"/>
            <a:ext cx="4475617" cy="3225704"/>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485" name="Google Shape;485;p7"/>
          <p:cNvGrpSpPr/>
          <p:nvPr/>
        </p:nvGrpSpPr>
        <p:grpSpPr>
          <a:xfrm>
            <a:off x="-2058701" y="-2073700"/>
            <a:ext cx="16309385" cy="9985589"/>
            <a:chOff x="-1544026" y="-1555275"/>
            <a:chExt cx="12232039" cy="7489192"/>
          </a:xfrm>
        </p:grpSpPr>
        <p:sp>
          <p:nvSpPr>
            <p:cNvPr id="486" name="Google Shape;486;p7"/>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7"/>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7"/>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7"/>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7"/>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7"/>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7"/>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7"/>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7"/>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7"/>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7"/>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7"/>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7"/>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7"/>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7"/>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7"/>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7"/>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7"/>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7"/>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7"/>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7"/>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9" name="Google Shape;509;p7"/>
            <p:cNvGrpSpPr/>
            <p:nvPr/>
          </p:nvGrpSpPr>
          <p:grpSpPr>
            <a:xfrm>
              <a:off x="-1075563" y="-1555275"/>
              <a:ext cx="11295126" cy="1861672"/>
              <a:chOff x="-1075563" y="-1326675"/>
              <a:chExt cx="11295126" cy="1861672"/>
            </a:xfrm>
          </p:grpSpPr>
          <p:sp>
            <p:nvSpPr>
              <p:cNvPr id="510" name="Google Shape;510;p7"/>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7"/>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7"/>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7"/>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7"/>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7"/>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7"/>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7"/>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7"/>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7"/>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7"/>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7"/>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7"/>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7"/>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7"/>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7"/>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7"/>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7"/>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7"/>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7"/>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 name="Google Shape;544;p7"/>
          <p:cNvSpPr txBox="1">
            <a:spLocks noGrp="1"/>
          </p:cNvSpPr>
          <p:nvPr>
            <p:ph type="title"/>
          </p:nvPr>
        </p:nvSpPr>
        <p:spPr>
          <a:xfrm>
            <a:off x="1625600" y="1356617"/>
            <a:ext cx="5083600" cy="25944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45" name="Google Shape;545;p7"/>
          <p:cNvSpPr txBox="1">
            <a:spLocks noGrp="1"/>
          </p:cNvSpPr>
          <p:nvPr>
            <p:ph type="body" idx="1"/>
          </p:nvPr>
        </p:nvSpPr>
        <p:spPr>
          <a:xfrm>
            <a:off x="1625600" y="4174584"/>
            <a:ext cx="4429600" cy="1326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0"/>
              </a:spcBef>
              <a:spcAft>
                <a:spcPts val="0"/>
              </a:spcAft>
              <a:buSzPts val="1400"/>
              <a:buChar char="■"/>
              <a:defRPr/>
            </a:lvl3pPr>
            <a:lvl4pPr marL="2438339" lvl="3" indent="-423323" rtl="0">
              <a:lnSpc>
                <a:spcPct val="115000"/>
              </a:lnSpc>
              <a:spcBef>
                <a:spcPts val="0"/>
              </a:spcBef>
              <a:spcAft>
                <a:spcPts val="0"/>
              </a:spcAft>
              <a:buSzPts val="1400"/>
              <a:buChar char="●"/>
              <a:defRPr/>
            </a:lvl4pPr>
            <a:lvl5pPr marL="3047924" lvl="4" indent="-423323" rtl="0">
              <a:lnSpc>
                <a:spcPct val="115000"/>
              </a:lnSpc>
              <a:spcBef>
                <a:spcPts val="0"/>
              </a:spcBef>
              <a:spcAft>
                <a:spcPts val="0"/>
              </a:spcAft>
              <a:buSzPts val="1400"/>
              <a:buChar char="○"/>
              <a:defRPr/>
            </a:lvl5pPr>
            <a:lvl6pPr marL="3657509" lvl="5" indent="-423323" rtl="0">
              <a:lnSpc>
                <a:spcPct val="115000"/>
              </a:lnSpc>
              <a:spcBef>
                <a:spcPts val="0"/>
              </a:spcBef>
              <a:spcAft>
                <a:spcPts val="0"/>
              </a:spcAft>
              <a:buSzPts val="1400"/>
              <a:buChar char="■"/>
              <a:defRPr/>
            </a:lvl6pPr>
            <a:lvl7pPr marL="4267093" lvl="6" indent="-423323" rtl="0">
              <a:lnSpc>
                <a:spcPct val="115000"/>
              </a:lnSpc>
              <a:spcBef>
                <a:spcPts val="0"/>
              </a:spcBef>
              <a:spcAft>
                <a:spcPts val="0"/>
              </a:spcAft>
              <a:buSzPts val="1400"/>
              <a:buChar char="●"/>
              <a:defRPr/>
            </a:lvl7pPr>
            <a:lvl8pPr marL="4876678" lvl="7" indent="-423323" rtl="0">
              <a:lnSpc>
                <a:spcPct val="115000"/>
              </a:lnSpc>
              <a:spcBef>
                <a:spcPts val="0"/>
              </a:spcBef>
              <a:spcAft>
                <a:spcPts val="0"/>
              </a:spcAft>
              <a:buSzPts val="1400"/>
              <a:buChar char="○"/>
              <a:defRPr/>
            </a:lvl8pPr>
            <a:lvl9pPr marL="5486263" lvl="8" indent="-423323" rtl="0">
              <a:lnSpc>
                <a:spcPct val="115000"/>
              </a:lnSpc>
              <a:spcBef>
                <a:spcPts val="0"/>
              </a:spcBef>
              <a:spcAft>
                <a:spcPts val="0"/>
              </a:spcAft>
              <a:buSzPts val="1400"/>
              <a:buChar char="■"/>
              <a:defRPr/>
            </a:lvl9pPr>
          </a:lstStyle>
          <a:p>
            <a:endParaRPr/>
          </a:p>
        </p:txBody>
      </p:sp>
      <p:grpSp>
        <p:nvGrpSpPr>
          <p:cNvPr id="546" name="Google Shape;546;p7"/>
          <p:cNvGrpSpPr/>
          <p:nvPr/>
        </p:nvGrpSpPr>
        <p:grpSpPr>
          <a:xfrm>
            <a:off x="1341231" y="6444367"/>
            <a:ext cx="337320" cy="168703"/>
            <a:chOff x="3895900" y="4823325"/>
            <a:chExt cx="252990" cy="126527"/>
          </a:xfrm>
        </p:grpSpPr>
        <p:sp>
          <p:nvSpPr>
            <p:cNvPr id="547" name="Google Shape;547;p7"/>
            <p:cNvSpPr/>
            <p:nvPr/>
          </p:nvSpPr>
          <p:spPr>
            <a:xfrm>
              <a:off x="3895900" y="4823325"/>
              <a:ext cx="252990" cy="126448"/>
            </a:xfrm>
            <a:custGeom>
              <a:avLst/>
              <a:gdLst/>
              <a:ahLst/>
              <a:cxnLst/>
              <a:rect l="l" t="t" r="r" b="b"/>
              <a:pathLst>
                <a:path w="3214" h="1606" extrusionOk="0">
                  <a:moveTo>
                    <a:pt x="1621" y="0"/>
                  </a:moveTo>
                  <a:cubicBezTo>
                    <a:pt x="1545" y="0"/>
                    <a:pt x="1467" y="5"/>
                    <a:pt x="1387" y="14"/>
                  </a:cubicBezTo>
                  <a:cubicBezTo>
                    <a:pt x="734" y="88"/>
                    <a:pt x="162" y="438"/>
                    <a:pt x="42" y="1165"/>
                  </a:cubicBezTo>
                  <a:cubicBezTo>
                    <a:pt x="1" y="1406"/>
                    <a:pt x="19" y="1393"/>
                    <a:pt x="265" y="1440"/>
                  </a:cubicBezTo>
                  <a:cubicBezTo>
                    <a:pt x="866" y="1560"/>
                    <a:pt x="1499" y="1606"/>
                    <a:pt x="2126" y="1606"/>
                  </a:cubicBezTo>
                  <a:cubicBezTo>
                    <a:pt x="2456" y="1606"/>
                    <a:pt x="2784" y="1593"/>
                    <a:pt x="3105" y="1572"/>
                  </a:cubicBezTo>
                  <a:cubicBezTo>
                    <a:pt x="3213" y="1565"/>
                    <a:pt x="2909" y="822"/>
                    <a:pt x="2881" y="769"/>
                  </a:cubicBezTo>
                  <a:cubicBezTo>
                    <a:pt x="2620" y="238"/>
                    <a:pt x="2169" y="0"/>
                    <a:pt x="16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7"/>
            <p:cNvSpPr/>
            <p:nvPr/>
          </p:nvSpPr>
          <p:spPr>
            <a:xfrm>
              <a:off x="3897789" y="4898359"/>
              <a:ext cx="242521" cy="48737"/>
            </a:xfrm>
            <a:custGeom>
              <a:avLst/>
              <a:gdLst/>
              <a:ahLst/>
              <a:cxnLst/>
              <a:rect l="l" t="t" r="r" b="b"/>
              <a:pathLst>
                <a:path w="3081" h="619" extrusionOk="0">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23" y="194"/>
                  </a:moveTo>
                  <a:cubicBezTo>
                    <a:pt x="18" y="200"/>
                    <a:pt x="18" y="207"/>
                    <a:pt x="18" y="212"/>
                  </a:cubicBezTo>
                  <a:cubicBezTo>
                    <a:pt x="6" y="268"/>
                    <a:pt x="0" y="315"/>
                    <a:pt x="0" y="350"/>
                  </a:cubicBezTo>
                  <a:cubicBezTo>
                    <a:pt x="0" y="315"/>
                    <a:pt x="6" y="268"/>
                    <a:pt x="18" y="212"/>
                  </a:cubicBezTo>
                  <a:cubicBezTo>
                    <a:pt x="18" y="207"/>
                    <a:pt x="18" y="200"/>
                    <a:pt x="23" y="194"/>
                  </a:cubicBezTo>
                  <a:close/>
                  <a:moveTo>
                    <a:pt x="23" y="189"/>
                  </a:moveTo>
                  <a:lnTo>
                    <a:pt x="23" y="189"/>
                  </a:lnTo>
                  <a:lnTo>
                    <a:pt x="23" y="189"/>
                  </a:lnTo>
                  <a:close/>
                  <a:moveTo>
                    <a:pt x="23" y="183"/>
                  </a:moveTo>
                  <a:lnTo>
                    <a:pt x="23" y="189"/>
                  </a:lnTo>
                  <a:lnTo>
                    <a:pt x="23" y="183"/>
                  </a:lnTo>
                  <a:close/>
                  <a:moveTo>
                    <a:pt x="23" y="178"/>
                  </a:moveTo>
                  <a:lnTo>
                    <a:pt x="23" y="183"/>
                  </a:lnTo>
                  <a:lnTo>
                    <a:pt x="23" y="178"/>
                  </a:lnTo>
                  <a:close/>
                  <a:moveTo>
                    <a:pt x="29" y="160"/>
                  </a:moveTo>
                  <a:cubicBezTo>
                    <a:pt x="29" y="165"/>
                    <a:pt x="23" y="172"/>
                    <a:pt x="23" y="178"/>
                  </a:cubicBezTo>
                  <a:cubicBezTo>
                    <a:pt x="23" y="172"/>
                    <a:pt x="29" y="165"/>
                    <a:pt x="29" y="160"/>
                  </a:cubicBezTo>
                  <a:close/>
                  <a:moveTo>
                    <a:pt x="29" y="154"/>
                  </a:moveTo>
                  <a:lnTo>
                    <a:pt x="29" y="160"/>
                  </a:lnTo>
                  <a:lnTo>
                    <a:pt x="29" y="154"/>
                  </a:lnTo>
                  <a:close/>
                  <a:moveTo>
                    <a:pt x="29" y="149"/>
                  </a:moveTo>
                  <a:lnTo>
                    <a:pt x="29" y="154"/>
                  </a:lnTo>
                  <a:lnTo>
                    <a:pt x="29" y="149"/>
                  </a:lnTo>
                  <a:close/>
                  <a:moveTo>
                    <a:pt x="29" y="149"/>
                  </a:moveTo>
                  <a:lnTo>
                    <a:pt x="29" y="149"/>
                  </a:lnTo>
                  <a:lnTo>
                    <a:pt x="29" y="149"/>
                  </a:lnTo>
                  <a:close/>
                  <a:moveTo>
                    <a:pt x="29" y="143"/>
                  </a:moveTo>
                  <a:lnTo>
                    <a:pt x="29" y="149"/>
                  </a:lnTo>
                  <a:lnTo>
                    <a:pt x="29" y="143"/>
                  </a:lnTo>
                  <a:close/>
                  <a:moveTo>
                    <a:pt x="29" y="138"/>
                  </a:moveTo>
                  <a:lnTo>
                    <a:pt x="29" y="143"/>
                  </a:lnTo>
                  <a:lnTo>
                    <a:pt x="29" y="138"/>
                  </a:lnTo>
                  <a:close/>
                  <a:moveTo>
                    <a:pt x="34" y="131"/>
                  </a:moveTo>
                  <a:cubicBezTo>
                    <a:pt x="34" y="138"/>
                    <a:pt x="34" y="138"/>
                    <a:pt x="29" y="138"/>
                  </a:cubicBezTo>
                  <a:cubicBezTo>
                    <a:pt x="34" y="138"/>
                    <a:pt x="34" y="138"/>
                    <a:pt x="34" y="131"/>
                  </a:cubicBezTo>
                  <a:close/>
                  <a:moveTo>
                    <a:pt x="34" y="131"/>
                  </a:moveTo>
                  <a:lnTo>
                    <a:pt x="34" y="131"/>
                  </a:lnTo>
                  <a:lnTo>
                    <a:pt x="34" y="131"/>
                  </a:lnTo>
                  <a:close/>
                  <a:moveTo>
                    <a:pt x="34" y="126"/>
                  </a:moveTo>
                  <a:lnTo>
                    <a:pt x="34" y="131"/>
                  </a:lnTo>
                  <a:lnTo>
                    <a:pt x="34" y="126"/>
                  </a:lnTo>
                  <a:close/>
                  <a:moveTo>
                    <a:pt x="34" y="120"/>
                  </a:moveTo>
                  <a:lnTo>
                    <a:pt x="34" y="126"/>
                  </a:lnTo>
                  <a:lnTo>
                    <a:pt x="34" y="120"/>
                  </a:lnTo>
                  <a:close/>
                  <a:moveTo>
                    <a:pt x="34" y="120"/>
                  </a:moveTo>
                  <a:lnTo>
                    <a:pt x="34" y="120"/>
                  </a:lnTo>
                  <a:lnTo>
                    <a:pt x="34" y="120"/>
                  </a:lnTo>
                  <a:close/>
                  <a:moveTo>
                    <a:pt x="34" y="115"/>
                  </a:moveTo>
                  <a:lnTo>
                    <a:pt x="34" y="120"/>
                  </a:lnTo>
                  <a:lnTo>
                    <a:pt x="34" y="115"/>
                  </a:lnTo>
                  <a:close/>
                  <a:moveTo>
                    <a:pt x="40" y="109"/>
                  </a:moveTo>
                  <a:cubicBezTo>
                    <a:pt x="40" y="109"/>
                    <a:pt x="40" y="115"/>
                    <a:pt x="34" y="115"/>
                  </a:cubicBezTo>
                  <a:cubicBezTo>
                    <a:pt x="40" y="115"/>
                    <a:pt x="40" y="109"/>
                    <a:pt x="40" y="109"/>
                  </a:cubicBezTo>
                  <a:close/>
                  <a:moveTo>
                    <a:pt x="40" y="109"/>
                  </a:moveTo>
                  <a:lnTo>
                    <a:pt x="40" y="109"/>
                  </a:lnTo>
                  <a:lnTo>
                    <a:pt x="40" y="109"/>
                  </a:lnTo>
                  <a:close/>
                  <a:moveTo>
                    <a:pt x="40" y="104"/>
                  </a:moveTo>
                  <a:lnTo>
                    <a:pt x="40" y="104"/>
                  </a:lnTo>
                  <a:lnTo>
                    <a:pt x="40" y="104"/>
                  </a:lnTo>
                  <a:close/>
                  <a:moveTo>
                    <a:pt x="40" y="97"/>
                  </a:moveTo>
                  <a:lnTo>
                    <a:pt x="40" y="104"/>
                  </a:lnTo>
                  <a:lnTo>
                    <a:pt x="40" y="97"/>
                  </a:lnTo>
                  <a:close/>
                  <a:moveTo>
                    <a:pt x="40" y="91"/>
                  </a:moveTo>
                  <a:lnTo>
                    <a:pt x="40" y="97"/>
                  </a:lnTo>
                  <a:lnTo>
                    <a:pt x="40" y="91"/>
                  </a:lnTo>
                  <a:close/>
                  <a:moveTo>
                    <a:pt x="40" y="91"/>
                  </a:moveTo>
                  <a:lnTo>
                    <a:pt x="40" y="91"/>
                  </a:lnTo>
                  <a:lnTo>
                    <a:pt x="40" y="91"/>
                  </a:lnTo>
                  <a:close/>
                  <a:moveTo>
                    <a:pt x="45" y="86"/>
                  </a:moveTo>
                  <a:lnTo>
                    <a:pt x="40" y="91"/>
                  </a:lnTo>
                  <a:lnTo>
                    <a:pt x="45" y="86"/>
                  </a:lnTo>
                  <a:close/>
                  <a:moveTo>
                    <a:pt x="45" y="80"/>
                  </a:moveTo>
                  <a:lnTo>
                    <a:pt x="45" y="86"/>
                  </a:lnTo>
                  <a:lnTo>
                    <a:pt x="45" y="80"/>
                  </a:lnTo>
                  <a:close/>
                  <a:moveTo>
                    <a:pt x="45" y="80"/>
                  </a:moveTo>
                  <a:lnTo>
                    <a:pt x="45" y="80"/>
                  </a:lnTo>
                  <a:lnTo>
                    <a:pt x="45" y="80"/>
                  </a:lnTo>
                  <a:close/>
                  <a:moveTo>
                    <a:pt x="45" y="75"/>
                  </a:moveTo>
                  <a:lnTo>
                    <a:pt x="45" y="75"/>
                  </a:lnTo>
                  <a:lnTo>
                    <a:pt x="45" y="75"/>
                  </a:lnTo>
                  <a:close/>
                  <a:moveTo>
                    <a:pt x="45" y="69"/>
                  </a:moveTo>
                  <a:lnTo>
                    <a:pt x="45" y="75"/>
                  </a:lnTo>
                  <a:lnTo>
                    <a:pt x="45" y="69"/>
                  </a:lnTo>
                  <a:close/>
                  <a:moveTo>
                    <a:pt x="52" y="69"/>
                  </a:moveTo>
                  <a:lnTo>
                    <a:pt x="45" y="69"/>
                  </a:lnTo>
                  <a:lnTo>
                    <a:pt x="52" y="69"/>
                  </a:lnTo>
                  <a:close/>
                  <a:moveTo>
                    <a:pt x="52" y="62"/>
                  </a:moveTo>
                  <a:lnTo>
                    <a:pt x="52" y="62"/>
                  </a:lnTo>
                  <a:lnTo>
                    <a:pt x="52" y="62"/>
                  </a:lnTo>
                  <a:close/>
                  <a:moveTo>
                    <a:pt x="52" y="57"/>
                  </a:moveTo>
                  <a:lnTo>
                    <a:pt x="52" y="62"/>
                  </a:lnTo>
                  <a:lnTo>
                    <a:pt x="52" y="57"/>
                  </a:lnTo>
                  <a:close/>
                  <a:moveTo>
                    <a:pt x="52" y="57"/>
                  </a:moveTo>
                  <a:lnTo>
                    <a:pt x="52" y="57"/>
                  </a:lnTo>
                  <a:lnTo>
                    <a:pt x="52" y="57"/>
                  </a:lnTo>
                  <a:close/>
                  <a:moveTo>
                    <a:pt x="52" y="51"/>
                  </a:moveTo>
                  <a:lnTo>
                    <a:pt x="52" y="51"/>
                  </a:lnTo>
                  <a:lnTo>
                    <a:pt x="52" y="51"/>
                  </a:lnTo>
                  <a:close/>
                  <a:moveTo>
                    <a:pt x="52" y="46"/>
                  </a:moveTo>
                  <a:lnTo>
                    <a:pt x="52" y="51"/>
                  </a:lnTo>
                  <a:lnTo>
                    <a:pt x="52" y="46"/>
                  </a:lnTo>
                  <a:close/>
                  <a:moveTo>
                    <a:pt x="58" y="46"/>
                  </a:moveTo>
                  <a:lnTo>
                    <a:pt x="58" y="46"/>
                  </a:lnTo>
                  <a:lnTo>
                    <a:pt x="58" y="46"/>
                  </a:lnTo>
                  <a:close/>
                  <a:moveTo>
                    <a:pt x="58" y="40"/>
                  </a:moveTo>
                  <a:lnTo>
                    <a:pt x="58" y="40"/>
                  </a:lnTo>
                  <a:lnTo>
                    <a:pt x="58" y="40"/>
                  </a:lnTo>
                  <a:close/>
                  <a:moveTo>
                    <a:pt x="58" y="35"/>
                  </a:moveTo>
                  <a:lnTo>
                    <a:pt x="58" y="40"/>
                  </a:lnTo>
                  <a:lnTo>
                    <a:pt x="58" y="35"/>
                  </a:lnTo>
                  <a:close/>
                  <a:moveTo>
                    <a:pt x="58" y="35"/>
                  </a:moveTo>
                  <a:lnTo>
                    <a:pt x="58" y="35"/>
                  </a:lnTo>
                  <a:lnTo>
                    <a:pt x="58" y="35"/>
                  </a:lnTo>
                  <a:close/>
                  <a:moveTo>
                    <a:pt x="58" y="28"/>
                  </a:moveTo>
                  <a:lnTo>
                    <a:pt x="58" y="28"/>
                  </a:lnTo>
                  <a:lnTo>
                    <a:pt x="58" y="28"/>
                  </a:lnTo>
                  <a:close/>
                  <a:moveTo>
                    <a:pt x="63" y="23"/>
                  </a:moveTo>
                  <a:lnTo>
                    <a:pt x="63" y="28"/>
                  </a:lnTo>
                  <a:lnTo>
                    <a:pt x="63" y="23"/>
                  </a:lnTo>
                  <a:close/>
                  <a:moveTo>
                    <a:pt x="63" y="23"/>
                  </a:moveTo>
                  <a:lnTo>
                    <a:pt x="63" y="23"/>
                  </a:lnTo>
                  <a:lnTo>
                    <a:pt x="63" y="23"/>
                  </a:lnTo>
                  <a:close/>
                  <a:moveTo>
                    <a:pt x="63" y="17"/>
                  </a:moveTo>
                  <a:lnTo>
                    <a:pt x="63" y="17"/>
                  </a:lnTo>
                  <a:lnTo>
                    <a:pt x="63" y="17"/>
                  </a:lnTo>
                  <a:close/>
                  <a:moveTo>
                    <a:pt x="63" y="12"/>
                  </a:moveTo>
                  <a:lnTo>
                    <a:pt x="63" y="12"/>
                  </a:lnTo>
                  <a:lnTo>
                    <a:pt x="63" y="12"/>
                  </a:lnTo>
                  <a:close/>
                  <a:moveTo>
                    <a:pt x="63" y="12"/>
                  </a:moveTo>
                  <a:lnTo>
                    <a:pt x="63" y="12"/>
                  </a:lnTo>
                  <a:lnTo>
                    <a:pt x="63" y="12"/>
                  </a:lnTo>
                  <a:close/>
                  <a:moveTo>
                    <a:pt x="69" y="1"/>
                  </a:moveTo>
                  <a:lnTo>
                    <a:pt x="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7"/>
            <p:cNvSpPr/>
            <p:nvPr/>
          </p:nvSpPr>
          <p:spPr>
            <a:xfrm>
              <a:off x="3897789" y="4824349"/>
              <a:ext cx="246063" cy="125504"/>
            </a:xfrm>
            <a:custGeom>
              <a:avLst/>
              <a:gdLst/>
              <a:ahLst/>
              <a:cxnLst/>
              <a:rect l="l" t="t" r="r" b="b"/>
              <a:pathLst>
                <a:path w="3126" h="1594" extrusionOk="0">
                  <a:moveTo>
                    <a:pt x="1340" y="1"/>
                  </a:moveTo>
                  <a:lnTo>
                    <a:pt x="1340" y="1"/>
                  </a:lnTo>
                  <a:cubicBezTo>
                    <a:pt x="761" y="75"/>
                    <a:pt x="252" y="368"/>
                    <a:pt x="69" y="941"/>
                  </a:cubicBezTo>
                  <a:cubicBezTo>
                    <a:pt x="69" y="946"/>
                    <a:pt x="69" y="946"/>
                    <a:pt x="63" y="952"/>
                  </a:cubicBezTo>
                  <a:lnTo>
                    <a:pt x="63" y="957"/>
                  </a:lnTo>
                  <a:lnTo>
                    <a:pt x="63" y="963"/>
                  </a:lnTo>
                  <a:lnTo>
                    <a:pt x="63" y="968"/>
                  </a:lnTo>
                  <a:lnTo>
                    <a:pt x="58" y="968"/>
                  </a:lnTo>
                  <a:lnTo>
                    <a:pt x="58" y="975"/>
                  </a:lnTo>
                  <a:lnTo>
                    <a:pt x="58" y="980"/>
                  </a:lnTo>
                  <a:lnTo>
                    <a:pt x="58" y="986"/>
                  </a:lnTo>
                  <a:lnTo>
                    <a:pt x="52" y="986"/>
                  </a:lnTo>
                  <a:lnTo>
                    <a:pt x="52" y="991"/>
                  </a:lnTo>
                  <a:lnTo>
                    <a:pt x="52" y="997"/>
                  </a:lnTo>
                  <a:lnTo>
                    <a:pt x="52" y="1002"/>
                  </a:lnTo>
                  <a:lnTo>
                    <a:pt x="52" y="1009"/>
                  </a:lnTo>
                  <a:lnTo>
                    <a:pt x="45" y="1009"/>
                  </a:lnTo>
                  <a:lnTo>
                    <a:pt x="45" y="1015"/>
                  </a:lnTo>
                  <a:lnTo>
                    <a:pt x="45" y="1020"/>
                  </a:lnTo>
                  <a:lnTo>
                    <a:pt x="45" y="1026"/>
                  </a:lnTo>
                  <a:lnTo>
                    <a:pt x="40" y="1031"/>
                  </a:lnTo>
                  <a:lnTo>
                    <a:pt x="40" y="1037"/>
                  </a:lnTo>
                  <a:lnTo>
                    <a:pt x="40" y="1044"/>
                  </a:lnTo>
                  <a:lnTo>
                    <a:pt x="40" y="1049"/>
                  </a:lnTo>
                  <a:cubicBezTo>
                    <a:pt x="40" y="1049"/>
                    <a:pt x="40" y="1055"/>
                    <a:pt x="34" y="1055"/>
                  </a:cubicBezTo>
                  <a:lnTo>
                    <a:pt x="34" y="1060"/>
                  </a:lnTo>
                  <a:lnTo>
                    <a:pt x="34" y="1066"/>
                  </a:lnTo>
                  <a:lnTo>
                    <a:pt x="34" y="1071"/>
                  </a:lnTo>
                  <a:cubicBezTo>
                    <a:pt x="34" y="1078"/>
                    <a:pt x="34" y="1078"/>
                    <a:pt x="29" y="1078"/>
                  </a:cubicBezTo>
                  <a:lnTo>
                    <a:pt x="29" y="1083"/>
                  </a:lnTo>
                  <a:lnTo>
                    <a:pt x="29" y="1089"/>
                  </a:lnTo>
                  <a:lnTo>
                    <a:pt x="29" y="1094"/>
                  </a:lnTo>
                  <a:lnTo>
                    <a:pt x="29" y="1100"/>
                  </a:lnTo>
                  <a:cubicBezTo>
                    <a:pt x="29" y="1105"/>
                    <a:pt x="23" y="1112"/>
                    <a:pt x="23" y="1118"/>
                  </a:cubicBezTo>
                  <a:lnTo>
                    <a:pt x="23" y="1123"/>
                  </a:lnTo>
                  <a:lnTo>
                    <a:pt x="23" y="1129"/>
                  </a:lnTo>
                  <a:lnTo>
                    <a:pt x="23" y="1134"/>
                  </a:lnTo>
                  <a:cubicBezTo>
                    <a:pt x="18" y="1140"/>
                    <a:pt x="18" y="1147"/>
                    <a:pt x="18" y="1152"/>
                  </a:cubicBezTo>
                  <a:cubicBezTo>
                    <a:pt x="6" y="1208"/>
                    <a:pt x="0" y="1255"/>
                    <a:pt x="0" y="1290"/>
                  </a:cubicBezTo>
                  <a:cubicBezTo>
                    <a:pt x="0" y="1393"/>
                    <a:pt x="58" y="1393"/>
                    <a:pt x="241" y="1427"/>
                  </a:cubicBezTo>
                  <a:cubicBezTo>
                    <a:pt x="836" y="1546"/>
                    <a:pt x="1466" y="1593"/>
                    <a:pt x="2090" y="1593"/>
                  </a:cubicBezTo>
                  <a:cubicBezTo>
                    <a:pt x="2422" y="1593"/>
                    <a:pt x="2754" y="1581"/>
                    <a:pt x="3081" y="1559"/>
                  </a:cubicBezTo>
                  <a:cubicBezTo>
                    <a:pt x="3126" y="1546"/>
                    <a:pt x="3092" y="1404"/>
                    <a:pt x="3041" y="1243"/>
                  </a:cubicBezTo>
                  <a:cubicBezTo>
                    <a:pt x="2679" y="1169"/>
                    <a:pt x="2319" y="1147"/>
                    <a:pt x="1947" y="1134"/>
                  </a:cubicBezTo>
                  <a:cubicBezTo>
                    <a:pt x="1689" y="1123"/>
                    <a:pt x="1334" y="1163"/>
                    <a:pt x="1145" y="941"/>
                  </a:cubicBezTo>
                  <a:cubicBezTo>
                    <a:pt x="911" y="659"/>
                    <a:pt x="1099" y="270"/>
                    <a:pt x="13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0" name="Google Shape;550;p7"/>
          <p:cNvGrpSpPr/>
          <p:nvPr/>
        </p:nvGrpSpPr>
        <p:grpSpPr>
          <a:xfrm>
            <a:off x="3276733" y="6446151"/>
            <a:ext cx="337845" cy="167968"/>
            <a:chOff x="4305618" y="4825451"/>
            <a:chExt cx="253384" cy="125976"/>
          </a:xfrm>
        </p:grpSpPr>
        <p:sp>
          <p:nvSpPr>
            <p:cNvPr id="551" name="Google Shape;551;p7"/>
            <p:cNvSpPr/>
            <p:nvPr/>
          </p:nvSpPr>
          <p:spPr>
            <a:xfrm>
              <a:off x="4305618" y="4825451"/>
              <a:ext cx="253384" cy="125976"/>
            </a:xfrm>
            <a:custGeom>
              <a:avLst/>
              <a:gdLst/>
              <a:ahLst/>
              <a:cxnLst/>
              <a:rect l="l" t="t" r="r" b="b"/>
              <a:pathLst>
                <a:path w="3219" h="1600" extrusionOk="0">
                  <a:moveTo>
                    <a:pt x="1647" y="1"/>
                  </a:moveTo>
                  <a:cubicBezTo>
                    <a:pt x="1546" y="1"/>
                    <a:pt x="1442" y="10"/>
                    <a:pt x="1335" y="27"/>
                  </a:cubicBezTo>
                  <a:cubicBezTo>
                    <a:pt x="682" y="124"/>
                    <a:pt x="127" y="502"/>
                    <a:pt x="35" y="1229"/>
                  </a:cubicBezTo>
                  <a:cubicBezTo>
                    <a:pt x="0" y="1476"/>
                    <a:pt x="24" y="1458"/>
                    <a:pt x="270" y="1498"/>
                  </a:cubicBezTo>
                  <a:cubicBezTo>
                    <a:pt x="715" y="1571"/>
                    <a:pt x="1177" y="1600"/>
                    <a:pt x="1639" y="1600"/>
                  </a:cubicBezTo>
                  <a:cubicBezTo>
                    <a:pt x="2134" y="1600"/>
                    <a:pt x="2629" y="1566"/>
                    <a:pt x="3108" y="1516"/>
                  </a:cubicBezTo>
                  <a:cubicBezTo>
                    <a:pt x="3218" y="1498"/>
                    <a:pt x="2886" y="771"/>
                    <a:pt x="2857" y="720"/>
                  </a:cubicBezTo>
                  <a:cubicBezTo>
                    <a:pt x="2585" y="223"/>
                    <a:pt x="2157"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7"/>
            <p:cNvSpPr/>
            <p:nvPr/>
          </p:nvSpPr>
          <p:spPr>
            <a:xfrm>
              <a:off x="4328130" y="4942529"/>
              <a:ext cx="223629" cy="8582"/>
            </a:xfrm>
            <a:custGeom>
              <a:avLst/>
              <a:gdLst/>
              <a:ahLst/>
              <a:cxnLst/>
              <a:rect l="l" t="t" r="r" b="b"/>
              <a:pathLst>
                <a:path w="2841" h="109" extrusionOk="0">
                  <a:moveTo>
                    <a:pt x="2822" y="29"/>
                  </a:moveTo>
                  <a:lnTo>
                    <a:pt x="2822" y="29"/>
                  </a:lnTo>
                  <a:lnTo>
                    <a:pt x="2822" y="29"/>
                  </a:lnTo>
                  <a:close/>
                  <a:moveTo>
                    <a:pt x="2822" y="29"/>
                  </a:moveTo>
                  <a:lnTo>
                    <a:pt x="2822" y="29"/>
                  </a:lnTo>
                  <a:lnTo>
                    <a:pt x="2822" y="29"/>
                  </a:lnTo>
                  <a:close/>
                  <a:moveTo>
                    <a:pt x="2822" y="29"/>
                  </a:moveTo>
                  <a:lnTo>
                    <a:pt x="2822" y="29"/>
                  </a:lnTo>
                  <a:lnTo>
                    <a:pt x="2822" y="29"/>
                  </a:lnTo>
                  <a:close/>
                  <a:moveTo>
                    <a:pt x="2822" y="29"/>
                  </a:moveTo>
                  <a:lnTo>
                    <a:pt x="2822" y="29"/>
                  </a:lnTo>
                  <a:lnTo>
                    <a:pt x="2822" y="29"/>
                  </a:lnTo>
                  <a:close/>
                  <a:moveTo>
                    <a:pt x="2822" y="24"/>
                  </a:moveTo>
                  <a:lnTo>
                    <a:pt x="2822" y="29"/>
                  </a:lnTo>
                  <a:lnTo>
                    <a:pt x="2822" y="24"/>
                  </a:lnTo>
                  <a:close/>
                  <a:moveTo>
                    <a:pt x="2822" y="24"/>
                  </a:moveTo>
                  <a:lnTo>
                    <a:pt x="2822" y="24"/>
                  </a:lnTo>
                  <a:lnTo>
                    <a:pt x="2822" y="24"/>
                  </a:lnTo>
                  <a:close/>
                  <a:moveTo>
                    <a:pt x="2829" y="24"/>
                  </a:moveTo>
                  <a:lnTo>
                    <a:pt x="2822"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40" y="17"/>
                  </a:moveTo>
                  <a:cubicBezTo>
                    <a:pt x="470" y="85"/>
                    <a:pt x="911" y="109"/>
                    <a:pt x="1358" y="109"/>
                  </a:cubicBezTo>
                  <a:cubicBezTo>
                    <a:pt x="1850" y="109"/>
                    <a:pt x="2341" y="80"/>
                    <a:pt x="2822" y="29"/>
                  </a:cubicBezTo>
                  <a:cubicBezTo>
                    <a:pt x="2341" y="80"/>
                    <a:pt x="1850" y="109"/>
                    <a:pt x="1358" y="109"/>
                  </a:cubicBezTo>
                  <a:cubicBezTo>
                    <a:pt x="911" y="109"/>
                    <a:pt x="470" y="85"/>
                    <a:pt x="40" y="17"/>
                  </a:cubicBezTo>
                  <a:close/>
                  <a:moveTo>
                    <a:pt x="0" y="11"/>
                  </a:moveTo>
                  <a:cubicBezTo>
                    <a:pt x="6" y="11"/>
                    <a:pt x="13" y="17"/>
                    <a:pt x="24" y="17"/>
                  </a:cubicBezTo>
                  <a:cubicBezTo>
                    <a:pt x="13" y="17"/>
                    <a:pt x="6" y="11"/>
                    <a:pt x="0" y="11"/>
                  </a:cubicBezTo>
                  <a:close/>
                  <a:moveTo>
                    <a:pt x="2840" y="11"/>
                  </a:moveTo>
                  <a:cubicBezTo>
                    <a:pt x="2840" y="17"/>
                    <a:pt x="2835" y="24"/>
                    <a:pt x="2829" y="24"/>
                  </a:cubicBezTo>
                  <a:cubicBezTo>
                    <a:pt x="2835" y="24"/>
                    <a:pt x="2840" y="17"/>
                    <a:pt x="2840" y="11"/>
                  </a:cubicBezTo>
                  <a:close/>
                  <a:moveTo>
                    <a:pt x="2840" y="11"/>
                  </a:moveTo>
                  <a:lnTo>
                    <a:pt x="2840" y="11"/>
                  </a:lnTo>
                  <a:lnTo>
                    <a:pt x="2840" y="11"/>
                  </a:lnTo>
                  <a:close/>
                  <a:moveTo>
                    <a:pt x="2840" y="11"/>
                  </a:moveTo>
                  <a:lnTo>
                    <a:pt x="2840" y="11"/>
                  </a:lnTo>
                  <a:lnTo>
                    <a:pt x="2840" y="11"/>
                  </a:lnTo>
                  <a:close/>
                  <a:moveTo>
                    <a:pt x="2840" y="6"/>
                  </a:moveTo>
                  <a:lnTo>
                    <a:pt x="2840" y="11"/>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0"/>
                  </a:moveTo>
                  <a:lnTo>
                    <a:pt x="2840" y="6"/>
                  </a:lnTo>
                  <a:lnTo>
                    <a:pt x="2840" y="0"/>
                  </a:lnTo>
                  <a:close/>
                  <a:moveTo>
                    <a:pt x="2840" y="0"/>
                  </a:moveTo>
                  <a:lnTo>
                    <a:pt x="2840" y="0"/>
                  </a:lnTo>
                  <a:lnTo>
                    <a:pt x="2840" y="0"/>
                  </a:lnTo>
                  <a:close/>
                  <a:moveTo>
                    <a:pt x="2840" y="0"/>
                  </a:moveTo>
                  <a:lnTo>
                    <a:pt x="2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7"/>
            <p:cNvSpPr/>
            <p:nvPr/>
          </p:nvSpPr>
          <p:spPr>
            <a:xfrm>
              <a:off x="4305618" y="4827498"/>
              <a:ext cx="247008" cy="123614"/>
            </a:xfrm>
            <a:custGeom>
              <a:avLst/>
              <a:gdLst/>
              <a:ahLst/>
              <a:cxnLst/>
              <a:rect l="l" t="t" r="r" b="b"/>
              <a:pathLst>
                <a:path w="3138" h="1570" extrusionOk="0">
                  <a:moveTo>
                    <a:pt x="1306" y="1"/>
                  </a:moveTo>
                  <a:lnTo>
                    <a:pt x="1306" y="1"/>
                  </a:lnTo>
                  <a:cubicBezTo>
                    <a:pt x="670" y="111"/>
                    <a:pt x="127" y="482"/>
                    <a:pt x="35" y="1203"/>
                  </a:cubicBezTo>
                  <a:cubicBezTo>
                    <a:pt x="0" y="1450"/>
                    <a:pt x="24" y="1432"/>
                    <a:pt x="270" y="1472"/>
                  </a:cubicBezTo>
                  <a:lnTo>
                    <a:pt x="286" y="1472"/>
                  </a:lnTo>
                  <a:cubicBezTo>
                    <a:pt x="292" y="1472"/>
                    <a:pt x="299" y="1478"/>
                    <a:pt x="310" y="1478"/>
                  </a:cubicBezTo>
                  <a:lnTo>
                    <a:pt x="326" y="1478"/>
                  </a:lnTo>
                  <a:cubicBezTo>
                    <a:pt x="756" y="1546"/>
                    <a:pt x="1197" y="1570"/>
                    <a:pt x="1644" y="1570"/>
                  </a:cubicBezTo>
                  <a:cubicBezTo>
                    <a:pt x="2136" y="1570"/>
                    <a:pt x="2627" y="1541"/>
                    <a:pt x="3108" y="1490"/>
                  </a:cubicBezTo>
                  <a:lnTo>
                    <a:pt x="3108" y="1485"/>
                  </a:lnTo>
                  <a:lnTo>
                    <a:pt x="3115" y="1485"/>
                  </a:lnTo>
                  <a:cubicBezTo>
                    <a:pt x="3121" y="1485"/>
                    <a:pt x="3126" y="1478"/>
                    <a:pt x="3126" y="1472"/>
                  </a:cubicBezTo>
                  <a:lnTo>
                    <a:pt x="3126" y="1467"/>
                  </a:lnTo>
                  <a:lnTo>
                    <a:pt x="3126" y="1461"/>
                  </a:lnTo>
                  <a:cubicBezTo>
                    <a:pt x="3137" y="1416"/>
                    <a:pt x="3103" y="1295"/>
                    <a:pt x="3057" y="1168"/>
                  </a:cubicBezTo>
                  <a:cubicBezTo>
                    <a:pt x="2743" y="1118"/>
                    <a:pt x="2428" y="1107"/>
                    <a:pt x="2107" y="1107"/>
                  </a:cubicBezTo>
                  <a:lnTo>
                    <a:pt x="1958" y="1107"/>
                  </a:lnTo>
                  <a:cubicBezTo>
                    <a:pt x="1872" y="1112"/>
                    <a:pt x="1781" y="1118"/>
                    <a:pt x="1684" y="1118"/>
                  </a:cubicBezTo>
                  <a:cubicBezTo>
                    <a:pt x="1488" y="1118"/>
                    <a:pt x="1288" y="1089"/>
                    <a:pt x="1150" y="946"/>
                  </a:cubicBezTo>
                  <a:cubicBezTo>
                    <a:pt x="904" y="677"/>
                    <a:pt x="1076" y="282"/>
                    <a:pt x="1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4" name="Google Shape;554;p7"/>
          <p:cNvGrpSpPr/>
          <p:nvPr/>
        </p:nvGrpSpPr>
        <p:grpSpPr>
          <a:xfrm>
            <a:off x="10513659" y="6443318"/>
            <a:ext cx="337111" cy="168703"/>
            <a:chOff x="5321371" y="4823325"/>
            <a:chExt cx="252833" cy="126527"/>
          </a:xfrm>
        </p:grpSpPr>
        <p:sp>
          <p:nvSpPr>
            <p:cNvPr id="555" name="Google Shape;555;p7"/>
            <p:cNvSpPr/>
            <p:nvPr/>
          </p:nvSpPr>
          <p:spPr>
            <a:xfrm>
              <a:off x="5321371" y="4823325"/>
              <a:ext cx="252833" cy="126448"/>
            </a:xfrm>
            <a:custGeom>
              <a:avLst/>
              <a:gdLst/>
              <a:ahLst/>
              <a:cxnLst/>
              <a:rect l="l" t="t" r="r" b="b"/>
              <a:pathLst>
                <a:path w="3212" h="1606" extrusionOk="0">
                  <a:moveTo>
                    <a:pt x="1593" y="0"/>
                  </a:moveTo>
                  <a:cubicBezTo>
                    <a:pt x="1046" y="0"/>
                    <a:pt x="598" y="238"/>
                    <a:pt x="332" y="769"/>
                  </a:cubicBezTo>
                  <a:cubicBezTo>
                    <a:pt x="310" y="822"/>
                    <a:pt x="1" y="1565"/>
                    <a:pt x="115" y="1572"/>
                  </a:cubicBezTo>
                  <a:cubicBezTo>
                    <a:pt x="434" y="1593"/>
                    <a:pt x="761" y="1606"/>
                    <a:pt x="1089" y="1606"/>
                  </a:cubicBezTo>
                  <a:cubicBezTo>
                    <a:pt x="1715" y="1606"/>
                    <a:pt x="2348" y="1560"/>
                    <a:pt x="2948" y="1440"/>
                  </a:cubicBezTo>
                  <a:cubicBezTo>
                    <a:pt x="3195" y="1393"/>
                    <a:pt x="3212" y="1406"/>
                    <a:pt x="3172" y="1165"/>
                  </a:cubicBezTo>
                  <a:cubicBezTo>
                    <a:pt x="3051" y="438"/>
                    <a:pt x="2479" y="88"/>
                    <a:pt x="1827" y="14"/>
                  </a:cubicBezTo>
                  <a:cubicBezTo>
                    <a:pt x="1747" y="5"/>
                    <a:pt x="1669" y="0"/>
                    <a:pt x="1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7"/>
            <p:cNvSpPr/>
            <p:nvPr/>
          </p:nvSpPr>
          <p:spPr>
            <a:xfrm>
              <a:off x="5328062" y="4896548"/>
              <a:ext cx="244331" cy="50548"/>
            </a:xfrm>
            <a:custGeom>
              <a:avLst/>
              <a:gdLst/>
              <a:ahLst/>
              <a:cxnLst/>
              <a:rect l="l" t="t" r="r" b="b"/>
              <a:pathLst>
                <a:path w="3104" h="642" extrusionOk="0">
                  <a:moveTo>
                    <a:pt x="30" y="642"/>
                  </a:moveTo>
                  <a:lnTo>
                    <a:pt x="30" y="642"/>
                  </a:lnTo>
                  <a:lnTo>
                    <a:pt x="30" y="642"/>
                  </a:lnTo>
                  <a:close/>
                  <a:moveTo>
                    <a:pt x="30" y="642"/>
                  </a:moveTo>
                  <a:lnTo>
                    <a:pt x="30" y="642"/>
                  </a:lnTo>
                  <a:lnTo>
                    <a:pt x="30" y="642"/>
                  </a:lnTo>
                  <a:close/>
                  <a:moveTo>
                    <a:pt x="24" y="642"/>
                  </a:moveTo>
                  <a:lnTo>
                    <a:pt x="24" y="642"/>
                  </a:lnTo>
                  <a:lnTo>
                    <a:pt x="24" y="642"/>
                  </a:lnTo>
                  <a:close/>
                  <a:moveTo>
                    <a:pt x="24" y="642"/>
                  </a:moveTo>
                  <a:lnTo>
                    <a:pt x="24" y="642"/>
                  </a:lnTo>
                  <a:lnTo>
                    <a:pt x="24" y="642"/>
                  </a:lnTo>
                  <a:close/>
                  <a:moveTo>
                    <a:pt x="24" y="642"/>
                  </a:moveTo>
                  <a:lnTo>
                    <a:pt x="24" y="642"/>
                  </a:lnTo>
                  <a:lnTo>
                    <a:pt x="24" y="642"/>
                  </a:lnTo>
                  <a:close/>
                  <a:moveTo>
                    <a:pt x="24" y="642"/>
                  </a:moveTo>
                  <a:lnTo>
                    <a:pt x="24" y="642"/>
                  </a:lnTo>
                  <a:lnTo>
                    <a:pt x="24" y="642"/>
                  </a:lnTo>
                  <a:close/>
                  <a:moveTo>
                    <a:pt x="1" y="579"/>
                  </a:moveTo>
                  <a:lnTo>
                    <a:pt x="1" y="579"/>
                  </a:lnTo>
                  <a:lnTo>
                    <a:pt x="1" y="579"/>
                  </a:lnTo>
                  <a:close/>
                  <a:moveTo>
                    <a:pt x="6" y="579"/>
                  </a:moveTo>
                  <a:lnTo>
                    <a:pt x="6" y="579"/>
                  </a:lnTo>
                  <a:lnTo>
                    <a:pt x="6" y="579"/>
                  </a:lnTo>
                  <a:close/>
                  <a:moveTo>
                    <a:pt x="6" y="579"/>
                  </a:moveTo>
                  <a:lnTo>
                    <a:pt x="6" y="579"/>
                  </a:lnTo>
                  <a:lnTo>
                    <a:pt x="6" y="579"/>
                  </a:lnTo>
                  <a:close/>
                  <a:moveTo>
                    <a:pt x="6" y="579"/>
                  </a:moveTo>
                  <a:lnTo>
                    <a:pt x="6" y="579"/>
                  </a:lnTo>
                  <a:lnTo>
                    <a:pt x="6" y="579"/>
                  </a:lnTo>
                  <a:close/>
                  <a:moveTo>
                    <a:pt x="6" y="573"/>
                  </a:moveTo>
                  <a:lnTo>
                    <a:pt x="6" y="579"/>
                  </a:lnTo>
                  <a:lnTo>
                    <a:pt x="6" y="573"/>
                  </a:lnTo>
                  <a:close/>
                  <a:moveTo>
                    <a:pt x="6" y="573"/>
                  </a:moveTo>
                  <a:lnTo>
                    <a:pt x="6" y="573"/>
                  </a:lnTo>
                  <a:lnTo>
                    <a:pt x="6" y="573"/>
                  </a:lnTo>
                  <a:close/>
                  <a:moveTo>
                    <a:pt x="6" y="573"/>
                  </a:moveTo>
                  <a:lnTo>
                    <a:pt x="6" y="573"/>
                  </a:lnTo>
                  <a:lnTo>
                    <a:pt x="6" y="573"/>
                  </a:lnTo>
                  <a:close/>
                  <a:moveTo>
                    <a:pt x="6" y="566"/>
                  </a:moveTo>
                  <a:lnTo>
                    <a:pt x="6" y="573"/>
                  </a:lnTo>
                  <a:lnTo>
                    <a:pt x="6" y="566"/>
                  </a:lnTo>
                  <a:close/>
                  <a:moveTo>
                    <a:pt x="64" y="326"/>
                  </a:moveTo>
                  <a:lnTo>
                    <a:pt x="64" y="326"/>
                  </a:lnTo>
                  <a:cubicBezTo>
                    <a:pt x="35" y="418"/>
                    <a:pt x="12" y="510"/>
                    <a:pt x="6" y="566"/>
                  </a:cubicBezTo>
                  <a:cubicBezTo>
                    <a:pt x="12" y="510"/>
                    <a:pt x="35" y="418"/>
                    <a:pt x="64" y="326"/>
                  </a:cubicBezTo>
                  <a:close/>
                  <a:moveTo>
                    <a:pt x="3087" y="217"/>
                  </a:moveTo>
                  <a:lnTo>
                    <a:pt x="3087" y="235"/>
                  </a:lnTo>
                  <a:cubicBezTo>
                    <a:pt x="3098" y="291"/>
                    <a:pt x="3103" y="338"/>
                    <a:pt x="3103" y="373"/>
                  </a:cubicBezTo>
                  <a:cubicBezTo>
                    <a:pt x="3103" y="338"/>
                    <a:pt x="3098" y="291"/>
                    <a:pt x="3087" y="235"/>
                  </a:cubicBezTo>
                  <a:lnTo>
                    <a:pt x="3087" y="217"/>
                  </a:lnTo>
                  <a:close/>
                  <a:moveTo>
                    <a:pt x="3087" y="217"/>
                  </a:moveTo>
                  <a:lnTo>
                    <a:pt x="3087" y="217"/>
                  </a:lnTo>
                  <a:lnTo>
                    <a:pt x="3087" y="217"/>
                  </a:lnTo>
                  <a:close/>
                  <a:moveTo>
                    <a:pt x="3081" y="188"/>
                  </a:moveTo>
                  <a:cubicBezTo>
                    <a:pt x="3081" y="201"/>
                    <a:pt x="3081" y="206"/>
                    <a:pt x="3087" y="217"/>
                  </a:cubicBezTo>
                  <a:cubicBezTo>
                    <a:pt x="3081" y="206"/>
                    <a:pt x="3081" y="201"/>
                    <a:pt x="3081" y="188"/>
                  </a:cubicBezTo>
                  <a:close/>
                  <a:moveTo>
                    <a:pt x="3076" y="172"/>
                  </a:moveTo>
                  <a:cubicBezTo>
                    <a:pt x="3081" y="177"/>
                    <a:pt x="3081" y="183"/>
                    <a:pt x="3081" y="188"/>
                  </a:cubicBezTo>
                  <a:cubicBezTo>
                    <a:pt x="3081" y="183"/>
                    <a:pt x="3081" y="177"/>
                    <a:pt x="3076" y="172"/>
                  </a:cubicBezTo>
                  <a:close/>
                  <a:moveTo>
                    <a:pt x="3076" y="172"/>
                  </a:moveTo>
                  <a:lnTo>
                    <a:pt x="3076" y="172"/>
                  </a:lnTo>
                  <a:lnTo>
                    <a:pt x="3076" y="172"/>
                  </a:lnTo>
                  <a:close/>
                  <a:moveTo>
                    <a:pt x="3076" y="166"/>
                  </a:moveTo>
                  <a:lnTo>
                    <a:pt x="3076" y="172"/>
                  </a:lnTo>
                  <a:lnTo>
                    <a:pt x="3076" y="166"/>
                  </a:lnTo>
                  <a:close/>
                  <a:moveTo>
                    <a:pt x="3076" y="161"/>
                  </a:moveTo>
                  <a:lnTo>
                    <a:pt x="3076" y="166"/>
                  </a:lnTo>
                  <a:lnTo>
                    <a:pt x="3076" y="161"/>
                  </a:lnTo>
                  <a:close/>
                  <a:moveTo>
                    <a:pt x="3076" y="154"/>
                  </a:moveTo>
                  <a:lnTo>
                    <a:pt x="3076" y="161"/>
                  </a:lnTo>
                  <a:lnTo>
                    <a:pt x="3076" y="154"/>
                  </a:lnTo>
                  <a:close/>
                  <a:moveTo>
                    <a:pt x="3076" y="154"/>
                  </a:moveTo>
                  <a:lnTo>
                    <a:pt x="3076" y="154"/>
                  </a:lnTo>
                  <a:lnTo>
                    <a:pt x="3076" y="154"/>
                  </a:lnTo>
                  <a:close/>
                  <a:moveTo>
                    <a:pt x="3069" y="149"/>
                  </a:moveTo>
                  <a:cubicBezTo>
                    <a:pt x="3069" y="149"/>
                    <a:pt x="3076" y="149"/>
                    <a:pt x="3076" y="154"/>
                  </a:cubicBezTo>
                  <a:cubicBezTo>
                    <a:pt x="3076" y="149"/>
                    <a:pt x="3069" y="149"/>
                    <a:pt x="3069" y="149"/>
                  </a:cubicBezTo>
                  <a:close/>
                  <a:moveTo>
                    <a:pt x="3069" y="143"/>
                  </a:moveTo>
                  <a:lnTo>
                    <a:pt x="3069" y="149"/>
                  </a:lnTo>
                  <a:lnTo>
                    <a:pt x="3069" y="143"/>
                  </a:lnTo>
                  <a:close/>
                  <a:moveTo>
                    <a:pt x="3069" y="143"/>
                  </a:moveTo>
                  <a:lnTo>
                    <a:pt x="3069" y="143"/>
                  </a:lnTo>
                  <a:lnTo>
                    <a:pt x="3069" y="143"/>
                  </a:lnTo>
                  <a:close/>
                  <a:moveTo>
                    <a:pt x="3069" y="138"/>
                  </a:moveTo>
                  <a:lnTo>
                    <a:pt x="3069" y="143"/>
                  </a:lnTo>
                  <a:lnTo>
                    <a:pt x="3069" y="138"/>
                  </a:lnTo>
                  <a:close/>
                  <a:moveTo>
                    <a:pt x="3069" y="132"/>
                  </a:moveTo>
                  <a:lnTo>
                    <a:pt x="3069" y="138"/>
                  </a:lnTo>
                  <a:lnTo>
                    <a:pt x="3069" y="132"/>
                  </a:lnTo>
                  <a:close/>
                  <a:moveTo>
                    <a:pt x="3069" y="132"/>
                  </a:moveTo>
                  <a:lnTo>
                    <a:pt x="3069" y="132"/>
                  </a:lnTo>
                  <a:lnTo>
                    <a:pt x="3069" y="132"/>
                  </a:lnTo>
                  <a:close/>
                  <a:moveTo>
                    <a:pt x="3064" y="127"/>
                  </a:moveTo>
                  <a:lnTo>
                    <a:pt x="3069" y="127"/>
                  </a:lnTo>
                  <a:lnTo>
                    <a:pt x="3064" y="127"/>
                  </a:lnTo>
                  <a:close/>
                  <a:moveTo>
                    <a:pt x="3064" y="120"/>
                  </a:moveTo>
                  <a:lnTo>
                    <a:pt x="3064" y="127"/>
                  </a:lnTo>
                  <a:lnTo>
                    <a:pt x="3064" y="120"/>
                  </a:lnTo>
                  <a:close/>
                  <a:moveTo>
                    <a:pt x="3064" y="114"/>
                  </a:moveTo>
                  <a:lnTo>
                    <a:pt x="3064" y="120"/>
                  </a:lnTo>
                  <a:lnTo>
                    <a:pt x="3064" y="114"/>
                  </a:lnTo>
                  <a:close/>
                  <a:moveTo>
                    <a:pt x="3064" y="114"/>
                  </a:moveTo>
                  <a:lnTo>
                    <a:pt x="3064" y="114"/>
                  </a:lnTo>
                  <a:lnTo>
                    <a:pt x="3064" y="114"/>
                  </a:lnTo>
                  <a:close/>
                  <a:moveTo>
                    <a:pt x="3064" y="109"/>
                  </a:moveTo>
                  <a:lnTo>
                    <a:pt x="3064" y="114"/>
                  </a:lnTo>
                  <a:lnTo>
                    <a:pt x="3064" y="109"/>
                  </a:lnTo>
                  <a:close/>
                  <a:moveTo>
                    <a:pt x="3064" y="103"/>
                  </a:moveTo>
                  <a:lnTo>
                    <a:pt x="3064" y="109"/>
                  </a:lnTo>
                  <a:lnTo>
                    <a:pt x="3064" y="103"/>
                  </a:lnTo>
                  <a:close/>
                  <a:moveTo>
                    <a:pt x="3058" y="103"/>
                  </a:moveTo>
                  <a:lnTo>
                    <a:pt x="3064" y="103"/>
                  </a:lnTo>
                  <a:lnTo>
                    <a:pt x="3058" y="103"/>
                  </a:lnTo>
                  <a:close/>
                  <a:moveTo>
                    <a:pt x="3058" y="98"/>
                  </a:moveTo>
                  <a:lnTo>
                    <a:pt x="3058" y="103"/>
                  </a:lnTo>
                  <a:lnTo>
                    <a:pt x="3058" y="98"/>
                  </a:lnTo>
                  <a:close/>
                  <a:moveTo>
                    <a:pt x="3058" y="92"/>
                  </a:moveTo>
                  <a:lnTo>
                    <a:pt x="3058" y="98"/>
                  </a:lnTo>
                  <a:lnTo>
                    <a:pt x="3058" y="92"/>
                  </a:lnTo>
                  <a:close/>
                  <a:moveTo>
                    <a:pt x="3058" y="92"/>
                  </a:moveTo>
                  <a:lnTo>
                    <a:pt x="3058" y="92"/>
                  </a:lnTo>
                  <a:lnTo>
                    <a:pt x="3058" y="92"/>
                  </a:lnTo>
                  <a:close/>
                  <a:moveTo>
                    <a:pt x="3058" y="85"/>
                  </a:moveTo>
                  <a:lnTo>
                    <a:pt x="3058" y="85"/>
                  </a:lnTo>
                  <a:lnTo>
                    <a:pt x="3058" y="85"/>
                  </a:lnTo>
                  <a:close/>
                  <a:moveTo>
                    <a:pt x="3053" y="80"/>
                  </a:moveTo>
                  <a:cubicBezTo>
                    <a:pt x="3058" y="80"/>
                    <a:pt x="3058" y="85"/>
                    <a:pt x="3058" y="85"/>
                  </a:cubicBezTo>
                  <a:cubicBezTo>
                    <a:pt x="3058" y="85"/>
                    <a:pt x="3058" y="80"/>
                    <a:pt x="3053" y="80"/>
                  </a:cubicBezTo>
                  <a:close/>
                  <a:moveTo>
                    <a:pt x="3053" y="80"/>
                  </a:moveTo>
                  <a:lnTo>
                    <a:pt x="3053" y="80"/>
                  </a:lnTo>
                  <a:lnTo>
                    <a:pt x="3053" y="80"/>
                  </a:lnTo>
                  <a:close/>
                  <a:moveTo>
                    <a:pt x="3053" y="74"/>
                  </a:moveTo>
                  <a:lnTo>
                    <a:pt x="3053" y="74"/>
                  </a:lnTo>
                  <a:lnTo>
                    <a:pt x="3053" y="74"/>
                  </a:lnTo>
                  <a:close/>
                  <a:moveTo>
                    <a:pt x="3053" y="69"/>
                  </a:moveTo>
                  <a:lnTo>
                    <a:pt x="3053" y="74"/>
                  </a:lnTo>
                  <a:lnTo>
                    <a:pt x="3053" y="69"/>
                  </a:lnTo>
                  <a:close/>
                  <a:moveTo>
                    <a:pt x="3053" y="69"/>
                  </a:moveTo>
                  <a:lnTo>
                    <a:pt x="3053" y="69"/>
                  </a:lnTo>
                  <a:lnTo>
                    <a:pt x="3053" y="69"/>
                  </a:lnTo>
                  <a:close/>
                  <a:moveTo>
                    <a:pt x="3053" y="63"/>
                  </a:moveTo>
                  <a:lnTo>
                    <a:pt x="3053" y="63"/>
                  </a:lnTo>
                  <a:lnTo>
                    <a:pt x="3053" y="63"/>
                  </a:lnTo>
                  <a:close/>
                  <a:moveTo>
                    <a:pt x="3047" y="58"/>
                  </a:moveTo>
                  <a:lnTo>
                    <a:pt x="3047" y="63"/>
                  </a:lnTo>
                  <a:lnTo>
                    <a:pt x="3047" y="58"/>
                  </a:lnTo>
                  <a:close/>
                  <a:moveTo>
                    <a:pt x="3047" y="58"/>
                  </a:moveTo>
                  <a:lnTo>
                    <a:pt x="3047" y="58"/>
                  </a:lnTo>
                  <a:lnTo>
                    <a:pt x="3047" y="58"/>
                  </a:lnTo>
                  <a:close/>
                  <a:moveTo>
                    <a:pt x="3047" y="51"/>
                  </a:moveTo>
                  <a:lnTo>
                    <a:pt x="3047" y="51"/>
                  </a:lnTo>
                  <a:lnTo>
                    <a:pt x="3047" y="51"/>
                  </a:lnTo>
                  <a:close/>
                  <a:moveTo>
                    <a:pt x="3047" y="46"/>
                  </a:moveTo>
                  <a:lnTo>
                    <a:pt x="3047" y="51"/>
                  </a:lnTo>
                  <a:lnTo>
                    <a:pt x="3047" y="46"/>
                  </a:lnTo>
                  <a:close/>
                  <a:moveTo>
                    <a:pt x="3047" y="46"/>
                  </a:moveTo>
                  <a:lnTo>
                    <a:pt x="3047" y="46"/>
                  </a:lnTo>
                  <a:lnTo>
                    <a:pt x="3047" y="46"/>
                  </a:lnTo>
                  <a:close/>
                  <a:moveTo>
                    <a:pt x="3042" y="40"/>
                  </a:moveTo>
                  <a:lnTo>
                    <a:pt x="3042" y="40"/>
                  </a:lnTo>
                  <a:lnTo>
                    <a:pt x="3042" y="40"/>
                  </a:lnTo>
                  <a:close/>
                  <a:moveTo>
                    <a:pt x="3042" y="35"/>
                  </a:moveTo>
                  <a:lnTo>
                    <a:pt x="3042" y="40"/>
                  </a:lnTo>
                  <a:lnTo>
                    <a:pt x="3042" y="35"/>
                  </a:lnTo>
                  <a:close/>
                  <a:moveTo>
                    <a:pt x="3042" y="35"/>
                  </a:moveTo>
                  <a:lnTo>
                    <a:pt x="3042" y="35"/>
                  </a:lnTo>
                  <a:lnTo>
                    <a:pt x="3042" y="35"/>
                  </a:lnTo>
                  <a:close/>
                  <a:moveTo>
                    <a:pt x="3042" y="29"/>
                  </a:moveTo>
                  <a:lnTo>
                    <a:pt x="3042" y="29"/>
                  </a:lnTo>
                  <a:lnTo>
                    <a:pt x="3042" y="29"/>
                  </a:lnTo>
                  <a:close/>
                  <a:moveTo>
                    <a:pt x="3042" y="24"/>
                  </a:moveTo>
                  <a:lnTo>
                    <a:pt x="3042" y="29"/>
                  </a:lnTo>
                  <a:lnTo>
                    <a:pt x="3042" y="24"/>
                  </a:lnTo>
                  <a:close/>
                  <a:moveTo>
                    <a:pt x="3035" y="24"/>
                  </a:moveTo>
                  <a:lnTo>
                    <a:pt x="3035" y="24"/>
                  </a:lnTo>
                  <a:lnTo>
                    <a:pt x="3035" y="24"/>
                  </a:lnTo>
                  <a:close/>
                  <a:moveTo>
                    <a:pt x="3035" y="17"/>
                  </a:moveTo>
                  <a:lnTo>
                    <a:pt x="3035" y="17"/>
                  </a:lnTo>
                  <a:lnTo>
                    <a:pt x="3035" y="17"/>
                  </a:lnTo>
                  <a:close/>
                  <a:moveTo>
                    <a:pt x="3035" y="11"/>
                  </a:moveTo>
                  <a:lnTo>
                    <a:pt x="3035" y="17"/>
                  </a:lnTo>
                  <a:lnTo>
                    <a:pt x="3035" y="11"/>
                  </a:lnTo>
                  <a:close/>
                  <a:moveTo>
                    <a:pt x="3035" y="11"/>
                  </a:moveTo>
                  <a:lnTo>
                    <a:pt x="3035" y="11"/>
                  </a:lnTo>
                  <a:lnTo>
                    <a:pt x="3035" y="11"/>
                  </a:lnTo>
                  <a:close/>
                  <a:moveTo>
                    <a:pt x="3029" y="6"/>
                  </a:moveTo>
                  <a:lnTo>
                    <a:pt x="3029" y="6"/>
                  </a:lnTo>
                  <a:lnTo>
                    <a:pt x="3029" y="6"/>
                  </a:lnTo>
                  <a:close/>
                  <a:moveTo>
                    <a:pt x="3029" y="0"/>
                  </a:moveTo>
                  <a:lnTo>
                    <a:pt x="3029" y="6"/>
                  </a:lnTo>
                  <a:lnTo>
                    <a:pt x="3029" y="0"/>
                  </a:lnTo>
                  <a:close/>
                  <a:moveTo>
                    <a:pt x="3029" y="0"/>
                  </a:moveTo>
                  <a:lnTo>
                    <a:pt x="3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7"/>
            <p:cNvSpPr/>
            <p:nvPr/>
          </p:nvSpPr>
          <p:spPr>
            <a:xfrm>
              <a:off x="5328062" y="4824349"/>
              <a:ext cx="244331" cy="125504"/>
            </a:xfrm>
            <a:custGeom>
              <a:avLst/>
              <a:gdLst/>
              <a:ahLst/>
              <a:cxnLst/>
              <a:rect l="l" t="t" r="r" b="b"/>
              <a:pathLst>
                <a:path w="3104" h="1594" extrusionOk="0">
                  <a:moveTo>
                    <a:pt x="1764" y="1"/>
                  </a:moveTo>
                  <a:cubicBezTo>
                    <a:pt x="2004" y="270"/>
                    <a:pt x="2194" y="659"/>
                    <a:pt x="1959" y="941"/>
                  </a:cubicBezTo>
                  <a:cubicBezTo>
                    <a:pt x="1771" y="1163"/>
                    <a:pt x="1420" y="1123"/>
                    <a:pt x="1163" y="1134"/>
                  </a:cubicBezTo>
                  <a:cubicBezTo>
                    <a:pt x="791" y="1147"/>
                    <a:pt x="424" y="1169"/>
                    <a:pt x="64" y="1243"/>
                  </a:cubicBezTo>
                  <a:cubicBezTo>
                    <a:pt x="35" y="1335"/>
                    <a:pt x="12" y="1427"/>
                    <a:pt x="6" y="1483"/>
                  </a:cubicBezTo>
                  <a:lnTo>
                    <a:pt x="6" y="1490"/>
                  </a:lnTo>
                  <a:lnTo>
                    <a:pt x="6" y="1496"/>
                  </a:lnTo>
                  <a:lnTo>
                    <a:pt x="1" y="1496"/>
                  </a:lnTo>
                  <a:cubicBezTo>
                    <a:pt x="1" y="1530"/>
                    <a:pt x="6" y="1552"/>
                    <a:pt x="24" y="1559"/>
                  </a:cubicBezTo>
                  <a:lnTo>
                    <a:pt x="30" y="1559"/>
                  </a:lnTo>
                  <a:cubicBezTo>
                    <a:pt x="350" y="1581"/>
                    <a:pt x="682" y="1593"/>
                    <a:pt x="1015" y="1593"/>
                  </a:cubicBezTo>
                  <a:cubicBezTo>
                    <a:pt x="1639" y="1593"/>
                    <a:pt x="2268" y="1546"/>
                    <a:pt x="2863" y="1427"/>
                  </a:cubicBezTo>
                  <a:cubicBezTo>
                    <a:pt x="3047" y="1393"/>
                    <a:pt x="3103" y="1393"/>
                    <a:pt x="3103" y="1290"/>
                  </a:cubicBezTo>
                  <a:cubicBezTo>
                    <a:pt x="3103" y="1255"/>
                    <a:pt x="3098" y="1208"/>
                    <a:pt x="3087" y="1152"/>
                  </a:cubicBezTo>
                  <a:lnTo>
                    <a:pt x="3087" y="1134"/>
                  </a:lnTo>
                  <a:cubicBezTo>
                    <a:pt x="3081" y="1123"/>
                    <a:pt x="3081" y="1118"/>
                    <a:pt x="3081" y="1105"/>
                  </a:cubicBezTo>
                  <a:cubicBezTo>
                    <a:pt x="3081" y="1100"/>
                    <a:pt x="3081" y="1094"/>
                    <a:pt x="3076" y="1089"/>
                  </a:cubicBezTo>
                  <a:lnTo>
                    <a:pt x="3076" y="1083"/>
                  </a:lnTo>
                  <a:lnTo>
                    <a:pt x="3076" y="1078"/>
                  </a:lnTo>
                  <a:lnTo>
                    <a:pt x="3076" y="1071"/>
                  </a:lnTo>
                  <a:cubicBezTo>
                    <a:pt x="3076" y="1066"/>
                    <a:pt x="3069" y="1066"/>
                    <a:pt x="3069" y="1066"/>
                  </a:cubicBezTo>
                  <a:lnTo>
                    <a:pt x="3069" y="1060"/>
                  </a:lnTo>
                  <a:lnTo>
                    <a:pt x="3069" y="1055"/>
                  </a:lnTo>
                  <a:lnTo>
                    <a:pt x="3069" y="1049"/>
                  </a:lnTo>
                  <a:lnTo>
                    <a:pt x="3069" y="1044"/>
                  </a:lnTo>
                  <a:lnTo>
                    <a:pt x="3064" y="1044"/>
                  </a:lnTo>
                  <a:lnTo>
                    <a:pt x="3064" y="1037"/>
                  </a:lnTo>
                  <a:lnTo>
                    <a:pt x="3064" y="1031"/>
                  </a:lnTo>
                  <a:lnTo>
                    <a:pt x="3064" y="1026"/>
                  </a:lnTo>
                  <a:lnTo>
                    <a:pt x="3064" y="1020"/>
                  </a:lnTo>
                  <a:lnTo>
                    <a:pt x="3058" y="1020"/>
                  </a:lnTo>
                  <a:lnTo>
                    <a:pt x="3058" y="1015"/>
                  </a:lnTo>
                  <a:lnTo>
                    <a:pt x="3058" y="1009"/>
                  </a:lnTo>
                  <a:lnTo>
                    <a:pt x="3058" y="1002"/>
                  </a:lnTo>
                  <a:cubicBezTo>
                    <a:pt x="3058" y="1002"/>
                    <a:pt x="3058" y="997"/>
                    <a:pt x="3053" y="997"/>
                  </a:cubicBezTo>
                  <a:lnTo>
                    <a:pt x="3053" y="991"/>
                  </a:lnTo>
                  <a:lnTo>
                    <a:pt x="3053" y="986"/>
                  </a:lnTo>
                  <a:lnTo>
                    <a:pt x="3053" y="980"/>
                  </a:lnTo>
                  <a:lnTo>
                    <a:pt x="3047" y="980"/>
                  </a:lnTo>
                  <a:lnTo>
                    <a:pt x="3047" y="975"/>
                  </a:lnTo>
                  <a:lnTo>
                    <a:pt x="3047" y="968"/>
                  </a:lnTo>
                  <a:lnTo>
                    <a:pt x="3047" y="963"/>
                  </a:lnTo>
                  <a:lnTo>
                    <a:pt x="3042" y="957"/>
                  </a:lnTo>
                  <a:lnTo>
                    <a:pt x="3042" y="952"/>
                  </a:lnTo>
                  <a:lnTo>
                    <a:pt x="3042" y="946"/>
                  </a:lnTo>
                  <a:lnTo>
                    <a:pt x="3042" y="941"/>
                  </a:lnTo>
                  <a:lnTo>
                    <a:pt x="3035" y="941"/>
                  </a:lnTo>
                  <a:lnTo>
                    <a:pt x="3035" y="934"/>
                  </a:lnTo>
                  <a:lnTo>
                    <a:pt x="3035" y="928"/>
                  </a:lnTo>
                  <a:cubicBezTo>
                    <a:pt x="3035" y="928"/>
                    <a:pt x="3035" y="923"/>
                    <a:pt x="3029" y="923"/>
                  </a:cubicBezTo>
                  <a:lnTo>
                    <a:pt x="3029" y="917"/>
                  </a:lnTo>
                  <a:cubicBezTo>
                    <a:pt x="2835" y="357"/>
                    <a:pt x="2337" y="75"/>
                    <a:pt x="1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 name="Google Shape;558;p7"/>
          <p:cNvGrpSpPr/>
          <p:nvPr/>
        </p:nvGrpSpPr>
        <p:grpSpPr>
          <a:xfrm>
            <a:off x="8577423" y="6446151"/>
            <a:ext cx="337845" cy="167968"/>
            <a:chOff x="4911260" y="4825451"/>
            <a:chExt cx="253384" cy="125976"/>
          </a:xfrm>
        </p:grpSpPr>
        <p:sp>
          <p:nvSpPr>
            <p:cNvPr id="559" name="Google Shape;559;p7"/>
            <p:cNvSpPr/>
            <p:nvPr/>
          </p:nvSpPr>
          <p:spPr>
            <a:xfrm>
              <a:off x="4911260" y="4825451"/>
              <a:ext cx="253384" cy="125976"/>
            </a:xfrm>
            <a:custGeom>
              <a:avLst/>
              <a:gdLst/>
              <a:ahLst/>
              <a:cxnLst/>
              <a:rect l="l" t="t" r="r" b="b"/>
              <a:pathLst>
                <a:path w="3219" h="1600" extrusionOk="0">
                  <a:moveTo>
                    <a:pt x="1577" y="1"/>
                  </a:moveTo>
                  <a:cubicBezTo>
                    <a:pt x="1067" y="1"/>
                    <a:pt x="639" y="223"/>
                    <a:pt x="368" y="720"/>
                  </a:cubicBezTo>
                  <a:cubicBezTo>
                    <a:pt x="339" y="771"/>
                    <a:pt x="1" y="1498"/>
                    <a:pt x="115" y="1516"/>
                  </a:cubicBezTo>
                  <a:cubicBezTo>
                    <a:pt x="591" y="1566"/>
                    <a:pt x="1085" y="1600"/>
                    <a:pt x="1580" y="1600"/>
                  </a:cubicBezTo>
                  <a:cubicBezTo>
                    <a:pt x="2043" y="1600"/>
                    <a:pt x="2506" y="1571"/>
                    <a:pt x="2955" y="1498"/>
                  </a:cubicBezTo>
                  <a:cubicBezTo>
                    <a:pt x="3201" y="1458"/>
                    <a:pt x="3219" y="1476"/>
                    <a:pt x="3190" y="1229"/>
                  </a:cubicBezTo>
                  <a:cubicBezTo>
                    <a:pt x="3092" y="502"/>
                    <a:pt x="2537" y="124"/>
                    <a:pt x="1890" y="27"/>
                  </a:cubicBezTo>
                  <a:cubicBezTo>
                    <a:pt x="1783" y="10"/>
                    <a:pt x="1678" y="1"/>
                    <a:pt x="15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7"/>
            <p:cNvSpPr/>
            <p:nvPr/>
          </p:nvSpPr>
          <p:spPr>
            <a:xfrm>
              <a:off x="4921178" y="4943946"/>
              <a:ext cx="217332" cy="7165"/>
            </a:xfrm>
            <a:custGeom>
              <a:avLst/>
              <a:gdLst/>
              <a:ahLst/>
              <a:cxnLst/>
              <a:rect l="l" t="t" r="r" b="b"/>
              <a:pathLst>
                <a:path w="2761" h="91" extrusionOk="0">
                  <a:moveTo>
                    <a:pt x="0" y="12"/>
                  </a:moveTo>
                  <a:lnTo>
                    <a:pt x="0" y="12"/>
                  </a:lnTo>
                  <a:cubicBezTo>
                    <a:pt x="472" y="62"/>
                    <a:pt x="960" y="91"/>
                    <a:pt x="1449" y="91"/>
                  </a:cubicBezTo>
                  <a:cubicBezTo>
                    <a:pt x="1450" y="91"/>
                    <a:pt x="1451" y="91"/>
                    <a:pt x="1452" y="91"/>
                  </a:cubicBezTo>
                  <a:lnTo>
                    <a:pt x="1452" y="91"/>
                  </a:lnTo>
                  <a:cubicBezTo>
                    <a:pt x="958" y="91"/>
                    <a:pt x="471" y="62"/>
                    <a:pt x="0" y="12"/>
                  </a:cubicBezTo>
                  <a:close/>
                  <a:moveTo>
                    <a:pt x="2760" y="0"/>
                  </a:moveTo>
                  <a:lnTo>
                    <a:pt x="2760" y="0"/>
                  </a:lnTo>
                  <a:cubicBezTo>
                    <a:pt x="2336" y="68"/>
                    <a:pt x="1894" y="91"/>
                    <a:pt x="1452" y="91"/>
                  </a:cubicBezTo>
                  <a:lnTo>
                    <a:pt x="1452" y="91"/>
                  </a:lnTo>
                  <a:cubicBezTo>
                    <a:pt x="1453" y="91"/>
                    <a:pt x="1454" y="91"/>
                    <a:pt x="1455" y="91"/>
                  </a:cubicBezTo>
                  <a:cubicBezTo>
                    <a:pt x="1892" y="91"/>
                    <a:pt x="2335" y="68"/>
                    <a:pt x="2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7"/>
            <p:cNvSpPr/>
            <p:nvPr/>
          </p:nvSpPr>
          <p:spPr>
            <a:xfrm>
              <a:off x="4917557" y="4827498"/>
              <a:ext cx="247086" cy="123614"/>
            </a:xfrm>
            <a:custGeom>
              <a:avLst/>
              <a:gdLst/>
              <a:ahLst/>
              <a:cxnLst/>
              <a:rect l="l" t="t" r="r" b="b"/>
              <a:pathLst>
                <a:path w="3139" h="1570" extrusionOk="0">
                  <a:moveTo>
                    <a:pt x="1833" y="1"/>
                  </a:moveTo>
                  <a:lnTo>
                    <a:pt x="1833" y="1"/>
                  </a:lnTo>
                  <a:cubicBezTo>
                    <a:pt x="2061" y="282"/>
                    <a:pt x="2233" y="677"/>
                    <a:pt x="1987" y="946"/>
                  </a:cubicBezTo>
                  <a:cubicBezTo>
                    <a:pt x="1855" y="1089"/>
                    <a:pt x="1655" y="1118"/>
                    <a:pt x="1455" y="1118"/>
                  </a:cubicBezTo>
                  <a:cubicBezTo>
                    <a:pt x="1363" y="1118"/>
                    <a:pt x="1266" y="1112"/>
                    <a:pt x="1181" y="1107"/>
                  </a:cubicBezTo>
                  <a:lnTo>
                    <a:pt x="1036" y="1107"/>
                  </a:lnTo>
                  <a:cubicBezTo>
                    <a:pt x="716" y="1107"/>
                    <a:pt x="396" y="1118"/>
                    <a:pt x="81" y="1168"/>
                  </a:cubicBezTo>
                  <a:cubicBezTo>
                    <a:pt x="35" y="1300"/>
                    <a:pt x="0" y="1416"/>
                    <a:pt x="13" y="1461"/>
                  </a:cubicBezTo>
                  <a:lnTo>
                    <a:pt x="13" y="1467"/>
                  </a:lnTo>
                  <a:lnTo>
                    <a:pt x="13" y="1472"/>
                  </a:lnTo>
                  <a:lnTo>
                    <a:pt x="18" y="1472"/>
                  </a:lnTo>
                  <a:cubicBezTo>
                    <a:pt x="18" y="1478"/>
                    <a:pt x="24" y="1485"/>
                    <a:pt x="24" y="1485"/>
                  </a:cubicBezTo>
                  <a:lnTo>
                    <a:pt x="29" y="1485"/>
                  </a:lnTo>
                  <a:lnTo>
                    <a:pt x="29" y="1490"/>
                  </a:lnTo>
                  <a:lnTo>
                    <a:pt x="35" y="1490"/>
                  </a:lnTo>
                  <a:cubicBezTo>
                    <a:pt x="510" y="1541"/>
                    <a:pt x="1002" y="1570"/>
                    <a:pt x="1501" y="1570"/>
                  </a:cubicBezTo>
                  <a:cubicBezTo>
                    <a:pt x="1942" y="1570"/>
                    <a:pt x="2388" y="1546"/>
                    <a:pt x="2817" y="1478"/>
                  </a:cubicBezTo>
                  <a:lnTo>
                    <a:pt x="2835" y="1478"/>
                  </a:lnTo>
                  <a:cubicBezTo>
                    <a:pt x="2840" y="1478"/>
                    <a:pt x="2846" y="1472"/>
                    <a:pt x="2857" y="1472"/>
                  </a:cubicBezTo>
                  <a:lnTo>
                    <a:pt x="2875" y="1472"/>
                  </a:lnTo>
                  <a:cubicBezTo>
                    <a:pt x="3110" y="1432"/>
                    <a:pt x="3139" y="1450"/>
                    <a:pt x="3110" y="1226"/>
                  </a:cubicBezTo>
                  <a:lnTo>
                    <a:pt x="3110" y="1203"/>
                  </a:lnTo>
                  <a:cubicBezTo>
                    <a:pt x="3018" y="482"/>
                    <a:pt x="2474" y="111"/>
                    <a:pt x="1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54024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2"/>
        <p:cNvGrpSpPr/>
        <p:nvPr/>
      </p:nvGrpSpPr>
      <p:grpSpPr>
        <a:xfrm>
          <a:off x="0" y="0"/>
          <a:ext cx="0" cy="0"/>
          <a:chOff x="0" y="0"/>
          <a:chExt cx="0" cy="0"/>
        </a:xfrm>
      </p:grpSpPr>
      <p:grpSp>
        <p:nvGrpSpPr>
          <p:cNvPr id="563" name="Google Shape;563;p8"/>
          <p:cNvGrpSpPr/>
          <p:nvPr/>
        </p:nvGrpSpPr>
        <p:grpSpPr>
          <a:xfrm rot="2700000">
            <a:off x="1233066" y="503452"/>
            <a:ext cx="1119983" cy="2421605"/>
            <a:chOff x="4773700" y="4444775"/>
            <a:chExt cx="332100" cy="718100"/>
          </a:xfrm>
        </p:grpSpPr>
        <p:sp>
          <p:nvSpPr>
            <p:cNvPr id="564" name="Google Shape;564;p8"/>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8"/>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8"/>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8"/>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8"/>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8"/>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8"/>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8"/>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8"/>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8"/>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8"/>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8"/>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8"/>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7" name="Google Shape;577;p8"/>
          <p:cNvGrpSpPr/>
          <p:nvPr/>
        </p:nvGrpSpPr>
        <p:grpSpPr>
          <a:xfrm rot="-2700000" flipH="1">
            <a:off x="9838953" y="503452"/>
            <a:ext cx="1119983" cy="2421605"/>
            <a:chOff x="4773700" y="4444775"/>
            <a:chExt cx="332100" cy="718100"/>
          </a:xfrm>
        </p:grpSpPr>
        <p:sp>
          <p:nvSpPr>
            <p:cNvPr id="578" name="Google Shape;578;p8"/>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8"/>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8"/>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8"/>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8"/>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8"/>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8"/>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8"/>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8"/>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8"/>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8"/>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8"/>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8"/>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1" name="Google Shape;591;p8"/>
          <p:cNvSpPr/>
          <p:nvPr/>
        </p:nvSpPr>
        <p:spPr>
          <a:xfrm>
            <a:off x="2534467" y="1261000"/>
            <a:ext cx="5092700" cy="3225800"/>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5400012" scaled="0"/>
          </a:gradFill>
          <a:ln>
            <a:noFill/>
          </a:ln>
        </p:spPr>
      </p:sp>
      <p:sp>
        <p:nvSpPr>
          <p:cNvPr id="592" name="Google Shape;592;p8"/>
          <p:cNvSpPr/>
          <p:nvPr/>
        </p:nvSpPr>
        <p:spPr>
          <a:xfrm flipH="1">
            <a:off x="4629967" y="1171333"/>
            <a:ext cx="5092700" cy="3225800"/>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5400012" scaled="0"/>
          </a:gradFill>
          <a:ln>
            <a:noFill/>
          </a:ln>
        </p:spPr>
      </p:sp>
      <p:grpSp>
        <p:nvGrpSpPr>
          <p:cNvPr id="593" name="Google Shape;593;p8"/>
          <p:cNvGrpSpPr/>
          <p:nvPr/>
        </p:nvGrpSpPr>
        <p:grpSpPr>
          <a:xfrm>
            <a:off x="-1895766" y="-159299"/>
            <a:ext cx="15984412" cy="7413988"/>
            <a:chOff x="-1421825" y="-119475"/>
            <a:chExt cx="11988309" cy="5560491"/>
          </a:xfrm>
        </p:grpSpPr>
        <p:sp>
          <p:nvSpPr>
            <p:cNvPr id="594" name="Google Shape;594;p8"/>
            <p:cNvSpPr/>
            <p:nvPr/>
          </p:nvSpPr>
          <p:spPr>
            <a:xfrm>
              <a:off x="-13702" y="4374189"/>
              <a:ext cx="9172746" cy="1066823"/>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8"/>
            <p:cNvSpPr/>
            <p:nvPr/>
          </p:nvSpPr>
          <p:spPr>
            <a:xfrm>
              <a:off x="-13702" y="4120173"/>
              <a:ext cx="9172746" cy="508212"/>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8"/>
            <p:cNvSpPr/>
            <p:nvPr/>
          </p:nvSpPr>
          <p:spPr>
            <a:xfrm>
              <a:off x="8294463" y="2817343"/>
              <a:ext cx="864311" cy="236568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8"/>
            <p:cNvSpPr/>
            <p:nvPr/>
          </p:nvSpPr>
          <p:spPr>
            <a:xfrm>
              <a:off x="8529901" y="3357655"/>
              <a:ext cx="628874" cy="1825371"/>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8"/>
            <p:cNvSpPr/>
            <p:nvPr/>
          </p:nvSpPr>
          <p:spPr>
            <a:xfrm>
              <a:off x="8765983" y="3530923"/>
              <a:ext cx="392793" cy="1652104"/>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8"/>
            <p:cNvSpPr/>
            <p:nvPr/>
          </p:nvSpPr>
          <p:spPr>
            <a:xfrm>
              <a:off x="9002065" y="4120163"/>
              <a:ext cx="156713" cy="1062868"/>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8"/>
            <p:cNvSpPr/>
            <p:nvPr/>
          </p:nvSpPr>
          <p:spPr>
            <a:xfrm>
              <a:off x="7430331" y="-119475"/>
              <a:ext cx="1728437" cy="3570454"/>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8"/>
            <p:cNvSpPr/>
            <p:nvPr/>
          </p:nvSpPr>
          <p:spPr>
            <a:xfrm>
              <a:off x="7668712" y="476938"/>
              <a:ext cx="1490057" cy="2813838"/>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8"/>
            <p:cNvSpPr/>
            <p:nvPr/>
          </p:nvSpPr>
          <p:spPr>
            <a:xfrm>
              <a:off x="7901759" y="-119475"/>
              <a:ext cx="1257012" cy="3220150"/>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8"/>
            <p:cNvSpPr/>
            <p:nvPr/>
          </p:nvSpPr>
          <p:spPr>
            <a:xfrm>
              <a:off x="8159362" y="734541"/>
              <a:ext cx="999411" cy="2140819"/>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8"/>
            <p:cNvSpPr/>
            <p:nvPr/>
          </p:nvSpPr>
          <p:spPr>
            <a:xfrm>
              <a:off x="8373923" y="-119475"/>
              <a:ext cx="784851" cy="2723618"/>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8"/>
            <p:cNvSpPr/>
            <p:nvPr/>
          </p:nvSpPr>
          <p:spPr>
            <a:xfrm>
              <a:off x="8625548" y="540856"/>
              <a:ext cx="533228" cy="172623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8"/>
            <p:cNvSpPr/>
            <p:nvPr/>
          </p:nvSpPr>
          <p:spPr>
            <a:xfrm>
              <a:off x="8846179" y="-119475"/>
              <a:ext cx="312598" cy="1939503"/>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8"/>
            <p:cNvSpPr/>
            <p:nvPr/>
          </p:nvSpPr>
          <p:spPr>
            <a:xfrm>
              <a:off x="-14027" y="2817343"/>
              <a:ext cx="864311" cy="236568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8"/>
            <p:cNvSpPr/>
            <p:nvPr/>
          </p:nvSpPr>
          <p:spPr>
            <a:xfrm>
              <a:off x="-14027" y="3357655"/>
              <a:ext cx="628230" cy="1825371"/>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8"/>
            <p:cNvSpPr/>
            <p:nvPr/>
          </p:nvSpPr>
          <p:spPr>
            <a:xfrm>
              <a:off x="-14027" y="3530923"/>
              <a:ext cx="392149" cy="1652104"/>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8"/>
            <p:cNvSpPr/>
            <p:nvPr/>
          </p:nvSpPr>
          <p:spPr>
            <a:xfrm>
              <a:off x="-14027" y="4120163"/>
              <a:ext cx="155977" cy="1062868"/>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14027" y="-119475"/>
              <a:ext cx="1728529" cy="3570454"/>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14027" y="476938"/>
              <a:ext cx="1489414" cy="2813838"/>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14027" y="-119475"/>
              <a:ext cx="1256276" cy="3220150"/>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14027" y="734541"/>
              <a:ext cx="998675" cy="2140819"/>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14027" y="-119475"/>
              <a:ext cx="784115" cy="2723618"/>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14027" y="540856"/>
              <a:ext cx="532492" cy="172623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14027" y="-119475"/>
              <a:ext cx="312046" cy="1939503"/>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743033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9018252" y="-119475"/>
              <a:ext cx="107694" cy="9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7532415" y="-119475"/>
              <a:ext cx="37799" cy="9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7543727" y="-119475"/>
              <a:ext cx="1582209" cy="62823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7570122" y="-119475"/>
              <a:ext cx="1448212" cy="392793"/>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7798387" y="-119475"/>
              <a:ext cx="991594" cy="156713"/>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583689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7424813" y="-119475"/>
              <a:ext cx="5610" cy="9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7430331" y="-119475"/>
              <a:ext cx="32373" cy="9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7462611" y="-119475"/>
              <a:ext cx="69895" cy="9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5971993" y="-119475"/>
              <a:ext cx="4782" cy="9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5957094" y="-119475"/>
              <a:ext cx="1575403" cy="62823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5976683" y="-119475"/>
              <a:ext cx="1448212" cy="392793"/>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6205684" y="-119475"/>
              <a:ext cx="991042" cy="156713"/>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14027" y="-119475"/>
              <a:ext cx="1728529" cy="864311"/>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1573986" y="-119475"/>
              <a:ext cx="37615" cy="9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18254" y="-119475"/>
              <a:ext cx="107694" cy="9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18254" y="-119475"/>
              <a:ext cx="1582577" cy="62823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125857" y="-119475"/>
              <a:ext cx="1448212" cy="392793"/>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354030" y="-119475"/>
              <a:ext cx="991686" cy="156713"/>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1579229" y="-119475"/>
              <a:ext cx="1728529" cy="864311"/>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3167242" y="-119475"/>
              <a:ext cx="5426" cy="9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1714422" y="-119475"/>
              <a:ext cx="4782" cy="9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1681497" y="-119475"/>
              <a:ext cx="33016" cy="9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1611509" y="-119475"/>
              <a:ext cx="70079" cy="9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1611509" y="-119475"/>
              <a:ext cx="1575495" cy="62823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1719112" y="-119475"/>
              <a:ext cx="1448212" cy="392793"/>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8"/>
            <p:cNvSpPr/>
            <p:nvPr/>
          </p:nvSpPr>
          <p:spPr>
            <a:xfrm>
              <a:off x="1947469" y="-119475"/>
              <a:ext cx="991502" cy="156713"/>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8"/>
            <p:cNvSpPr/>
            <p:nvPr/>
          </p:nvSpPr>
          <p:spPr>
            <a:xfrm>
              <a:off x="3172576" y="-119475"/>
              <a:ext cx="2799491" cy="1399745"/>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3192349" y="-119475"/>
              <a:ext cx="2759301" cy="1164309"/>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3253876" y="-119475"/>
              <a:ext cx="2636248" cy="928228"/>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3364513" y="-119475"/>
              <a:ext cx="2415067" cy="692147"/>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8"/>
            <p:cNvSpPr/>
            <p:nvPr/>
          </p:nvSpPr>
          <p:spPr>
            <a:xfrm>
              <a:off x="3538333" y="-119475"/>
              <a:ext cx="2067429" cy="456067"/>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8"/>
            <p:cNvSpPr/>
            <p:nvPr/>
          </p:nvSpPr>
          <p:spPr>
            <a:xfrm>
              <a:off x="3818744" y="-119475"/>
              <a:ext cx="1506704" cy="219986"/>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8"/>
            <p:cNvSpPr/>
            <p:nvPr/>
          </p:nvSpPr>
          <p:spPr>
            <a:xfrm>
              <a:off x="4026365" y="4831362"/>
              <a:ext cx="1092022" cy="609653"/>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8"/>
            <p:cNvSpPr/>
            <p:nvPr/>
          </p:nvSpPr>
          <p:spPr>
            <a:xfrm>
              <a:off x="5245494" y="4831362"/>
              <a:ext cx="1092114" cy="609653"/>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8"/>
            <p:cNvSpPr/>
            <p:nvPr/>
          </p:nvSpPr>
          <p:spPr>
            <a:xfrm>
              <a:off x="6464715" y="4831362"/>
              <a:ext cx="1092114" cy="609653"/>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8"/>
            <p:cNvSpPr/>
            <p:nvPr/>
          </p:nvSpPr>
          <p:spPr>
            <a:xfrm>
              <a:off x="7683936" y="4831362"/>
              <a:ext cx="1092022" cy="609653"/>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8"/>
            <p:cNvSpPr/>
            <p:nvPr/>
          </p:nvSpPr>
          <p:spPr>
            <a:xfrm>
              <a:off x="-850519"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8"/>
            <p:cNvSpPr/>
            <p:nvPr/>
          </p:nvSpPr>
          <p:spPr>
            <a:xfrm>
              <a:off x="368702"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8"/>
            <p:cNvSpPr/>
            <p:nvPr/>
          </p:nvSpPr>
          <p:spPr>
            <a:xfrm>
              <a:off x="1587923" y="4831362"/>
              <a:ext cx="1092666" cy="609653"/>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8"/>
            <p:cNvSpPr/>
            <p:nvPr/>
          </p:nvSpPr>
          <p:spPr>
            <a:xfrm>
              <a:off x="2807144" y="4831362"/>
              <a:ext cx="1092022" cy="609653"/>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8"/>
            <p:cNvSpPr/>
            <p:nvPr/>
          </p:nvSpPr>
          <p:spPr>
            <a:xfrm>
              <a:off x="8902605" y="4831362"/>
              <a:ext cx="1092574" cy="609653"/>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8"/>
            <p:cNvSpPr/>
            <p:nvPr/>
          </p:nvSpPr>
          <p:spPr>
            <a:xfrm>
              <a:off x="5308952"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8"/>
            <p:cNvSpPr/>
            <p:nvPr/>
          </p:nvSpPr>
          <p:spPr>
            <a:xfrm>
              <a:off x="6654813" y="5034612"/>
              <a:ext cx="1219213" cy="406404"/>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8"/>
            <p:cNvSpPr/>
            <p:nvPr/>
          </p:nvSpPr>
          <p:spPr>
            <a:xfrm>
              <a:off x="-75228" y="5034612"/>
              <a:ext cx="1218569" cy="406404"/>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8"/>
            <p:cNvSpPr/>
            <p:nvPr/>
          </p:nvSpPr>
          <p:spPr>
            <a:xfrm>
              <a:off x="-1421825" y="5034612"/>
              <a:ext cx="1219305" cy="406404"/>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8"/>
            <p:cNvSpPr/>
            <p:nvPr/>
          </p:nvSpPr>
          <p:spPr>
            <a:xfrm>
              <a:off x="1270633"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8"/>
            <p:cNvSpPr/>
            <p:nvPr/>
          </p:nvSpPr>
          <p:spPr>
            <a:xfrm>
              <a:off x="2616494" y="5034612"/>
              <a:ext cx="1219305" cy="406404"/>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8"/>
            <p:cNvSpPr/>
            <p:nvPr/>
          </p:nvSpPr>
          <p:spPr>
            <a:xfrm>
              <a:off x="8001318" y="5034612"/>
              <a:ext cx="1219305" cy="406404"/>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8"/>
            <p:cNvSpPr/>
            <p:nvPr/>
          </p:nvSpPr>
          <p:spPr>
            <a:xfrm>
              <a:off x="9347179" y="5034612"/>
              <a:ext cx="1219305" cy="406404"/>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8"/>
            <p:cNvSpPr/>
            <p:nvPr/>
          </p:nvSpPr>
          <p:spPr>
            <a:xfrm>
              <a:off x="3963091" y="5034612"/>
              <a:ext cx="1219305" cy="406404"/>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0" name="Google Shape;670;p8"/>
          <p:cNvSpPr txBox="1">
            <a:spLocks noGrp="1"/>
          </p:cNvSpPr>
          <p:nvPr>
            <p:ph type="title"/>
          </p:nvPr>
        </p:nvSpPr>
        <p:spPr>
          <a:xfrm>
            <a:off x="3008200" y="2294000"/>
            <a:ext cx="6175600" cy="269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8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grpSp>
        <p:nvGrpSpPr>
          <p:cNvPr id="671" name="Google Shape;671;p8"/>
          <p:cNvGrpSpPr/>
          <p:nvPr/>
        </p:nvGrpSpPr>
        <p:grpSpPr>
          <a:xfrm>
            <a:off x="10513659" y="5868385"/>
            <a:ext cx="337111" cy="168703"/>
            <a:chOff x="5321371" y="4823325"/>
            <a:chExt cx="252833" cy="126527"/>
          </a:xfrm>
        </p:grpSpPr>
        <p:sp>
          <p:nvSpPr>
            <p:cNvPr id="672" name="Google Shape;672;p8"/>
            <p:cNvSpPr/>
            <p:nvPr/>
          </p:nvSpPr>
          <p:spPr>
            <a:xfrm>
              <a:off x="5321371" y="4823325"/>
              <a:ext cx="252833" cy="126448"/>
            </a:xfrm>
            <a:custGeom>
              <a:avLst/>
              <a:gdLst/>
              <a:ahLst/>
              <a:cxnLst/>
              <a:rect l="l" t="t" r="r" b="b"/>
              <a:pathLst>
                <a:path w="3212" h="1606" extrusionOk="0">
                  <a:moveTo>
                    <a:pt x="1593" y="0"/>
                  </a:moveTo>
                  <a:cubicBezTo>
                    <a:pt x="1046" y="0"/>
                    <a:pt x="598" y="238"/>
                    <a:pt x="332" y="769"/>
                  </a:cubicBezTo>
                  <a:cubicBezTo>
                    <a:pt x="310" y="822"/>
                    <a:pt x="1" y="1565"/>
                    <a:pt x="115" y="1572"/>
                  </a:cubicBezTo>
                  <a:cubicBezTo>
                    <a:pt x="434" y="1593"/>
                    <a:pt x="761" y="1606"/>
                    <a:pt x="1089" y="1606"/>
                  </a:cubicBezTo>
                  <a:cubicBezTo>
                    <a:pt x="1715" y="1606"/>
                    <a:pt x="2348" y="1560"/>
                    <a:pt x="2948" y="1440"/>
                  </a:cubicBezTo>
                  <a:cubicBezTo>
                    <a:pt x="3195" y="1393"/>
                    <a:pt x="3212" y="1406"/>
                    <a:pt x="3172" y="1165"/>
                  </a:cubicBezTo>
                  <a:cubicBezTo>
                    <a:pt x="3051" y="438"/>
                    <a:pt x="2479" y="88"/>
                    <a:pt x="1827" y="14"/>
                  </a:cubicBezTo>
                  <a:cubicBezTo>
                    <a:pt x="1747" y="5"/>
                    <a:pt x="1669" y="0"/>
                    <a:pt x="1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8"/>
            <p:cNvSpPr/>
            <p:nvPr/>
          </p:nvSpPr>
          <p:spPr>
            <a:xfrm>
              <a:off x="5328062" y="4824349"/>
              <a:ext cx="244331" cy="125504"/>
            </a:xfrm>
            <a:custGeom>
              <a:avLst/>
              <a:gdLst/>
              <a:ahLst/>
              <a:cxnLst/>
              <a:rect l="l" t="t" r="r" b="b"/>
              <a:pathLst>
                <a:path w="3104" h="1594" extrusionOk="0">
                  <a:moveTo>
                    <a:pt x="1764" y="1"/>
                  </a:moveTo>
                  <a:cubicBezTo>
                    <a:pt x="2004" y="270"/>
                    <a:pt x="2194" y="659"/>
                    <a:pt x="1959" y="941"/>
                  </a:cubicBezTo>
                  <a:cubicBezTo>
                    <a:pt x="1771" y="1163"/>
                    <a:pt x="1420" y="1123"/>
                    <a:pt x="1163" y="1134"/>
                  </a:cubicBezTo>
                  <a:cubicBezTo>
                    <a:pt x="791" y="1147"/>
                    <a:pt x="424" y="1169"/>
                    <a:pt x="64" y="1243"/>
                  </a:cubicBezTo>
                  <a:cubicBezTo>
                    <a:pt x="35" y="1335"/>
                    <a:pt x="12" y="1427"/>
                    <a:pt x="6" y="1483"/>
                  </a:cubicBezTo>
                  <a:lnTo>
                    <a:pt x="6" y="1490"/>
                  </a:lnTo>
                  <a:lnTo>
                    <a:pt x="6" y="1496"/>
                  </a:lnTo>
                  <a:lnTo>
                    <a:pt x="1" y="1496"/>
                  </a:lnTo>
                  <a:cubicBezTo>
                    <a:pt x="1" y="1530"/>
                    <a:pt x="6" y="1552"/>
                    <a:pt x="24" y="1559"/>
                  </a:cubicBezTo>
                  <a:lnTo>
                    <a:pt x="30" y="1559"/>
                  </a:lnTo>
                  <a:cubicBezTo>
                    <a:pt x="350" y="1581"/>
                    <a:pt x="682" y="1593"/>
                    <a:pt x="1015" y="1593"/>
                  </a:cubicBezTo>
                  <a:cubicBezTo>
                    <a:pt x="1639" y="1593"/>
                    <a:pt x="2268" y="1546"/>
                    <a:pt x="2863" y="1427"/>
                  </a:cubicBezTo>
                  <a:cubicBezTo>
                    <a:pt x="3047" y="1393"/>
                    <a:pt x="3103" y="1393"/>
                    <a:pt x="3103" y="1290"/>
                  </a:cubicBezTo>
                  <a:cubicBezTo>
                    <a:pt x="3103" y="1255"/>
                    <a:pt x="3098" y="1208"/>
                    <a:pt x="3087" y="1152"/>
                  </a:cubicBezTo>
                  <a:lnTo>
                    <a:pt x="3087" y="1134"/>
                  </a:lnTo>
                  <a:cubicBezTo>
                    <a:pt x="3081" y="1123"/>
                    <a:pt x="3081" y="1118"/>
                    <a:pt x="3081" y="1105"/>
                  </a:cubicBezTo>
                  <a:cubicBezTo>
                    <a:pt x="3081" y="1100"/>
                    <a:pt x="3081" y="1094"/>
                    <a:pt x="3076" y="1089"/>
                  </a:cubicBezTo>
                  <a:lnTo>
                    <a:pt x="3076" y="1083"/>
                  </a:lnTo>
                  <a:lnTo>
                    <a:pt x="3076" y="1078"/>
                  </a:lnTo>
                  <a:lnTo>
                    <a:pt x="3076" y="1071"/>
                  </a:lnTo>
                  <a:cubicBezTo>
                    <a:pt x="3076" y="1066"/>
                    <a:pt x="3069" y="1066"/>
                    <a:pt x="3069" y="1066"/>
                  </a:cubicBezTo>
                  <a:lnTo>
                    <a:pt x="3069" y="1060"/>
                  </a:lnTo>
                  <a:lnTo>
                    <a:pt x="3069" y="1055"/>
                  </a:lnTo>
                  <a:lnTo>
                    <a:pt x="3069" y="1049"/>
                  </a:lnTo>
                  <a:lnTo>
                    <a:pt x="3069" y="1044"/>
                  </a:lnTo>
                  <a:lnTo>
                    <a:pt x="3064" y="1044"/>
                  </a:lnTo>
                  <a:lnTo>
                    <a:pt x="3064" y="1037"/>
                  </a:lnTo>
                  <a:lnTo>
                    <a:pt x="3064" y="1031"/>
                  </a:lnTo>
                  <a:lnTo>
                    <a:pt x="3064" y="1026"/>
                  </a:lnTo>
                  <a:lnTo>
                    <a:pt x="3064" y="1020"/>
                  </a:lnTo>
                  <a:lnTo>
                    <a:pt x="3058" y="1020"/>
                  </a:lnTo>
                  <a:lnTo>
                    <a:pt x="3058" y="1015"/>
                  </a:lnTo>
                  <a:lnTo>
                    <a:pt x="3058" y="1009"/>
                  </a:lnTo>
                  <a:lnTo>
                    <a:pt x="3058" y="1002"/>
                  </a:lnTo>
                  <a:cubicBezTo>
                    <a:pt x="3058" y="1002"/>
                    <a:pt x="3058" y="997"/>
                    <a:pt x="3053" y="997"/>
                  </a:cubicBezTo>
                  <a:lnTo>
                    <a:pt x="3053" y="991"/>
                  </a:lnTo>
                  <a:lnTo>
                    <a:pt x="3053" y="986"/>
                  </a:lnTo>
                  <a:lnTo>
                    <a:pt x="3053" y="980"/>
                  </a:lnTo>
                  <a:lnTo>
                    <a:pt x="3047" y="980"/>
                  </a:lnTo>
                  <a:lnTo>
                    <a:pt x="3047" y="975"/>
                  </a:lnTo>
                  <a:lnTo>
                    <a:pt x="3047" y="968"/>
                  </a:lnTo>
                  <a:lnTo>
                    <a:pt x="3047" y="963"/>
                  </a:lnTo>
                  <a:lnTo>
                    <a:pt x="3042" y="957"/>
                  </a:lnTo>
                  <a:lnTo>
                    <a:pt x="3042" y="952"/>
                  </a:lnTo>
                  <a:lnTo>
                    <a:pt x="3042" y="946"/>
                  </a:lnTo>
                  <a:lnTo>
                    <a:pt x="3042" y="941"/>
                  </a:lnTo>
                  <a:lnTo>
                    <a:pt x="3035" y="941"/>
                  </a:lnTo>
                  <a:lnTo>
                    <a:pt x="3035" y="934"/>
                  </a:lnTo>
                  <a:lnTo>
                    <a:pt x="3035" y="928"/>
                  </a:lnTo>
                  <a:cubicBezTo>
                    <a:pt x="3035" y="928"/>
                    <a:pt x="3035" y="923"/>
                    <a:pt x="3029" y="923"/>
                  </a:cubicBezTo>
                  <a:lnTo>
                    <a:pt x="3029" y="917"/>
                  </a:lnTo>
                  <a:cubicBezTo>
                    <a:pt x="2835" y="357"/>
                    <a:pt x="2337" y="75"/>
                    <a:pt x="1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8"/>
            <p:cNvSpPr/>
            <p:nvPr/>
          </p:nvSpPr>
          <p:spPr>
            <a:xfrm>
              <a:off x="5328062" y="4896548"/>
              <a:ext cx="244331" cy="50548"/>
            </a:xfrm>
            <a:custGeom>
              <a:avLst/>
              <a:gdLst/>
              <a:ahLst/>
              <a:cxnLst/>
              <a:rect l="l" t="t" r="r" b="b"/>
              <a:pathLst>
                <a:path w="3104" h="642" extrusionOk="0">
                  <a:moveTo>
                    <a:pt x="30" y="642"/>
                  </a:moveTo>
                  <a:lnTo>
                    <a:pt x="30" y="642"/>
                  </a:lnTo>
                  <a:lnTo>
                    <a:pt x="30" y="642"/>
                  </a:lnTo>
                  <a:close/>
                  <a:moveTo>
                    <a:pt x="30" y="642"/>
                  </a:moveTo>
                  <a:lnTo>
                    <a:pt x="30" y="642"/>
                  </a:lnTo>
                  <a:lnTo>
                    <a:pt x="30" y="642"/>
                  </a:lnTo>
                  <a:close/>
                  <a:moveTo>
                    <a:pt x="24" y="642"/>
                  </a:moveTo>
                  <a:lnTo>
                    <a:pt x="24" y="642"/>
                  </a:lnTo>
                  <a:lnTo>
                    <a:pt x="24" y="642"/>
                  </a:lnTo>
                  <a:close/>
                  <a:moveTo>
                    <a:pt x="24" y="642"/>
                  </a:moveTo>
                  <a:lnTo>
                    <a:pt x="24" y="642"/>
                  </a:lnTo>
                  <a:lnTo>
                    <a:pt x="24" y="642"/>
                  </a:lnTo>
                  <a:close/>
                  <a:moveTo>
                    <a:pt x="24" y="642"/>
                  </a:moveTo>
                  <a:lnTo>
                    <a:pt x="24" y="642"/>
                  </a:lnTo>
                  <a:lnTo>
                    <a:pt x="24" y="642"/>
                  </a:lnTo>
                  <a:close/>
                  <a:moveTo>
                    <a:pt x="24" y="642"/>
                  </a:moveTo>
                  <a:lnTo>
                    <a:pt x="24" y="642"/>
                  </a:lnTo>
                  <a:lnTo>
                    <a:pt x="24" y="642"/>
                  </a:lnTo>
                  <a:close/>
                  <a:moveTo>
                    <a:pt x="1" y="579"/>
                  </a:moveTo>
                  <a:lnTo>
                    <a:pt x="1" y="579"/>
                  </a:lnTo>
                  <a:lnTo>
                    <a:pt x="1" y="579"/>
                  </a:lnTo>
                  <a:close/>
                  <a:moveTo>
                    <a:pt x="6" y="579"/>
                  </a:moveTo>
                  <a:lnTo>
                    <a:pt x="6" y="579"/>
                  </a:lnTo>
                  <a:lnTo>
                    <a:pt x="6" y="579"/>
                  </a:lnTo>
                  <a:close/>
                  <a:moveTo>
                    <a:pt x="6" y="579"/>
                  </a:moveTo>
                  <a:lnTo>
                    <a:pt x="6" y="579"/>
                  </a:lnTo>
                  <a:lnTo>
                    <a:pt x="6" y="579"/>
                  </a:lnTo>
                  <a:close/>
                  <a:moveTo>
                    <a:pt x="6" y="579"/>
                  </a:moveTo>
                  <a:lnTo>
                    <a:pt x="6" y="579"/>
                  </a:lnTo>
                  <a:lnTo>
                    <a:pt x="6" y="579"/>
                  </a:lnTo>
                  <a:close/>
                  <a:moveTo>
                    <a:pt x="6" y="573"/>
                  </a:moveTo>
                  <a:lnTo>
                    <a:pt x="6" y="579"/>
                  </a:lnTo>
                  <a:lnTo>
                    <a:pt x="6" y="573"/>
                  </a:lnTo>
                  <a:close/>
                  <a:moveTo>
                    <a:pt x="6" y="573"/>
                  </a:moveTo>
                  <a:lnTo>
                    <a:pt x="6" y="573"/>
                  </a:lnTo>
                  <a:lnTo>
                    <a:pt x="6" y="573"/>
                  </a:lnTo>
                  <a:close/>
                  <a:moveTo>
                    <a:pt x="6" y="573"/>
                  </a:moveTo>
                  <a:lnTo>
                    <a:pt x="6" y="573"/>
                  </a:lnTo>
                  <a:lnTo>
                    <a:pt x="6" y="573"/>
                  </a:lnTo>
                  <a:close/>
                  <a:moveTo>
                    <a:pt x="6" y="566"/>
                  </a:moveTo>
                  <a:lnTo>
                    <a:pt x="6" y="573"/>
                  </a:lnTo>
                  <a:lnTo>
                    <a:pt x="6" y="566"/>
                  </a:lnTo>
                  <a:close/>
                  <a:moveTo>
                    <a:pt x="64" y="326"/>
                  </a:moveTo>
                  <a:lnTo>
                    <a:pt x="64" y="326"/>
                  </a:lnTo>
                  <a:cubicBezTo>
                    <a:pt x="35" y="418"/>
                    <a:pt x="12" y="510"/>
                    <a:pt x="6" y="566"/>
                  </a:cubicBezTo>
                  <a:cubicBezTo>
                    <a:pt x="12" y="510"/>
                    <a:pt x="35" y="418"/>
                    <a:pt x="64" y="326"/>
                  </a:cubicBezTo>
                  <a:close/>
                  <a:moveTo>
                    <a:pt x="3087" y="217"/>
                  </a:moveTo>
                  <a:lnTo>
                    <a:pt x="3087" y="235"/>
                  </a:lnTo>
                  <a:cubicBezTo>
                    <a:pt x="3098" y="291"/>
                    <a:pt x="3103" y="338"/>
                    <a:pt x="3103" y="373"/>
                  </a:cubicBezTo>
                  <a:cubicBezTo>
                    <a:pt x="3103" y="338"/>
                    <a:pt x="3098" y="291"/>
                    <a:pt x="3087" y="235"/>
                  </a:cubicBezTo>
                  <a:lnTo>
                    <a:pt x="3087" y="217"/>
                  </a:lnTo>
                  <a:close/>
                  <a:moveTo>
                    <a:pt x="3087" y="217"/>
                  </a:moveTo>
                  <a:lnTo>
                    <a:pt x="3087" y="217"/>
                  </a:lnTo>
                  <a:lnTo>
                    <a:pt x="3087" y="217"/>
                  </a:lnTo>
                  <a:close/>
                  <a:moveTo>
                    <a:pt x="3081" y="188"/>
                  </a:moveTo>
                  <a:cubicBezTo>
                    <a:pt x="3081" y="201"/>
                    <a:pt x="3081" y="206"/>
                    <a:pt x="3087" y="217"/>
                  </a:cubicBezTo>
                  <a:cubicBezTo>
                    <a:pt x="3081" y="206"/>
                    <a:pt x="3081" y="201"/>
                    <a:pt x="3081" y="188"/>
                  </a:cubicBezTo>
                  <a:close/>
                  <a:moveTo>
                    <a:pt x="3076" y="172"/>
                  </a:moveTo>
                  <a:cubicBezTo>
                    <a:pt x="3081" y="177"/>
                    <a:pt x="3081" y="183"/>
                    <a:pt x="3081" y="188"/>
                  </a:cubicBezTo>
                  <a:cubicBezTo>
                    <a:pt x="3081" y="183"/>
                    <a:pt x="3081" y="177"/>
                    <a:pt x="3076" y="172"/>
                  </a:cubicBezTo>
                  <a:close/>
                  <a:moveTo>
                    <a:pt x="3076" y="172"/>
                  </a:moveTo>
                  <a:lnTo>
                    <a:pt x="3076" y="172"/>
                  </a:lnTo>
                  <a:lnTo>
                    <a:pt x="3076" y="172"/>
                  </a:lnTo>
                  <a:close/>
                  <a:moveTo>
                    <a:pt x="3076" y="166"/>
                  </a:moveTo>
                  <a:lnTo>
                    <a:pt x="3076" y="172"/>
                  </a:lnTo>
                  <a:lnTo>
                    <a:pt x="3076" y="166"/>
                  </a:lnTo>
                  <a:close/>
                  <a:moveTo>
                    <a:pt x="3076" y="161"/>
                  </a:moveTo>
                  <a:lnTo>
                    <a:pt x="3076" y="166"/>
                  </a:lnTo>
                  <a:lnTo>
                    <a:pt x="3076" y="161"/>
                  </a:lnTo>
                  <a:close/>
                  <a:moveTo>
                    <a:pt x="3076" y="154"/>
                  </a:moveTo>
                  <a:lnTo>
                    <a:pt x="3076" y="161"/>
                  </a:lnTo>
                  <a:lnTo>
                    <a:pt x="3076" y="154"/>
                  </a:lnTo>
                  <a:close/>
                  <a:moveTo>
                    <a:pt x="3076" y="154"/>
                  </a:moveTo>
                  <a:lnTo>
                    <a:pt x="3076" y="154"/>
                  </a:lnTo>
                  <a:lnTo>
                    <a:pt x="3076" y="154"/>
                  </a:lnTo>
                  <a:close/>
                  <a:moveTo>
                    <a:pt x="3069" y="149"/>
                  </a:moveTo>
                  <a:cubicBezTo>
                    <a:pt x="3069" y="149"/>
                    <a:pt x="3076" y="149"/>
                    <a:pt x="3076" y="154"/>
                  </a:cubicBezTo>
                  <a:cubicBezTo>
                    <a:pt x="3076" y="149"/>
                    <a:pt x="3069" y="149"/>
                    <a:pt x="3069" y="149"/>
                  </a:cubicBezTo>
                  <a:close/>
                  <a:moveTo>
                    <a:pt x="3069" y="143"/>
                  </a:moveTo>
                  <a:lnTo>
                    <a:pt x="3069" y="149"/>
                  </a:lnTo>
                  <a:lnTo>
                    <a:pt x="3069" y="143"/>
                  </a:lnTo>
                  <a:close/>
                  <a:moveTo>
                    <a:pt x="3069" y="143"/>
                  </a:moveTo>
                  <a:lnTo>
                    <a:pt x="3069" y="143"/>
                  </a:lnTo>
                  <a:lnTo>
                    <a:pt x="3069" y="143"/>
                  </a:lnTo>
                  <a:close/>
                  <a:moveTo>
                    <a:pt x="3069" y="138"/>
                  </a:moveTo>
                  <a:lnTo>
                    <a:pt x="3069" y="143"/>
                  </a:lnTo>
                  <a:lnTo>
                    <a:pt x="3069" y="138"/>
                  </a:lnTo>
                  <a:close/>
                  <a:moveTo>
                    <a:pt x="3069" y="132"/>
                  </a:moveTo>
                  <a:lnTo>
                    <a:pt x="3069" y="138"/>
                  </a:lnTo>
                  <a:lnTo>
                    <a:pt x="3069" y="132"/>
                  </a:lnTo>
                  <a:close/>
                  <a:moveTo>
                    <a:pt x="3069" y="132"/>
                  </a:moveTo>
                  <a:lnTo>
                    <a:pt x="3069" y="132"/>
                  </a:lnTo>
                  <a:lnTo>
                    <a:pt x="3069" y="132"/>
                  </a:lnTo>
                  <a:close/>
                  <a:moveTo>
                    <a:pt x="3064" y="127"/>
                  </a:moveTo>
                  <a:lnTo>
                    <a:pt x="3069" y="127"/>
                  </a:lnTo>
                  <a:lnTo>
                    <a:pt x="3064" y="127"/>
                  </a:lnTo>
                  <a:close/>
                  <a:moveTo>
                    <a:pt x="3064" y="120"/>
                  </a:moveTo>
                  <a:lnTo>
                    <a:pt x="3064" y="127"/>
                  </a:lnTo>
                  <a:lnTo>
                    <a:pt x="3064" y="120"/>
                  </a:lnTo>
                  <a:close/>
                  <a:moveTo>
                    <a:pt x="3064" y="114"/>
                  </a:moveTo>
                  <a:lnTo>
                    <a:pt x="3064" y="120"/>
                  </a:lnTo>
                  <a:lnTo>
                    <a:pt x="3064" y="114"/>
                  </a:lnTo>
                  <a:close/>
                  <a:moveTo>
                    <a:pt x="3064" y="114"/>
                  </a:moveTo>
                  <a:lnTo>
                    <a:pt x="3064" y="114"/>
                  </a:lnTo>
                  <a:lnTo>
                    <a:pt x="3064" y="114"/>
                  </a:lnTo>
                  <a:close/>
                  <a:moveTo>
                    <a:pt x="3064" y="109"/>
                  </a:moveTo>
                  <a:lnTo>
                    <a:pt x="3064" y="114"/>
                  </a:lnTo>
                  <a:lnTo>
                    <a:pt x="3064" y="109"/>
                  </a:lnTo>
                  <a:close/>
                  <a:moveTo>
                    <a:pt x="3064" y="103"/>
                  </a:moveTo>
                  <a:lnTo>
                    <a:pt x="3064" y="109"/>
                  </a:lnTo>
                  <a:lnTo>
                    <a:pt x="3064" y="103"/>
                  </a:lnTo>
                  <a:close/>
                  <a:moveTo>
                    <a:pt x="3058" y="103"/>
                  </a:moveTo>
                  <a:lnTo>
                    <a:pt x="3064" y="103"/>
                  </a:lnTo>
                  <a:lnTo>
                    <a:pt x="3058" y="103"/>
                  </a:lnTo>
                  <a:close/>
                  <a:moveTo>
                    <a:pt x="3058" y="98"/>
                  </a:moveTo>
                  <a:lnTo>
                    <a:pt x="3058" y="103"/>
                  </a:lnTo>
                  <a:lnTo>
                    <a:pt x="3058" y="98"/>
                  </a:lnTo>
                  <a:close/>
                  <a:moveTo>
                    <a:pt x="3058" y="92"/>
                  </a:moveTo>
                  <a:lnTo>
                    <a:pt x="3058" y="98"/>
                  </a:lnTo>
                  <a:lnTo>
                    <a:pt x="3058" y="92"/>
                  </a:lnTo>
                  <a:close/>
                  <a:moveTo>
                    <a:pt x="3058" y="92"/>
                  </a:moveTo>
                  <a:lnTo>
                    <a:pt x="3058" y="92"/>
                  </a:lnTo>
                  <a:lnTo>
                    <a:pt x="3058" y="92"/>
                  </a:lnTo>
                  <a:close/>
                  <a:moveTo>
                    <a:pt x="3058" y="85"/>
                  </a:moveTo>
                  <a:lnTo>
                    <a:pt x="3058" y="85"/>
                  </a:lnTo>
                  <a:lnTo>
                    <a:pt x="3058" y="85"/>
                  </a:lnTo>
                  <a:close/>
                  <a:moveTo>
                    <a:pt x="3053" y="80"/>
                  </a:moveTo>
                  <a:cubicBezTo>
                    <a:pt x="3058" y="80"/>
                    <a:pt x="3058" y="85"/>
                    <a:pt x="3058" y="85"/>
                  </a:cubicBezTo>
                  <a:cubicBezTo>
                    <a:pt x="3058" y="85"/>
                    <a:pt x="3058" y="80"/>
                    <a:pt x="3053" y="80"/>
                  </a:cubicBezTo>
                  <a:close/>
                  <a:moveTo>
                    <a:pt x="3053" y="80"/>
                  </a:moveTo>
                  <a:lnTo>
                    <a:pt x="3053" y="80"/>
                  </a:lnTo>
                  <a:lnTo>
                    <a:pt x="3053" y="80"/>
                  </a:lnTo>
                  <a:close/>
                  <a:moveTo>
                    <a:pt x="3053" y="74"/>
                  </a:moveTo>
                  <a:lnTo>
                    <a:pt x="3053" y="74"/>
                  </a:lnTo>
                  <a:lnTo>
                    <a:pt x="3053" y="74"/>
                  </a:lnTo>
                  <a:close/>
                  <a:moveTo>
                    <a:pt x="3053" y="69"/>
                  </a:moveTo>
                  <a:lnTo>
                    <a:pt x="3053" y="74"/>
                  </a:lnTo>
                  <a:lnTo>
                    <a:pt x="3053" y="69"/>
                  </a:lnTo>
                  <a:close/>
                  <a:moveTo>
                    <a:pt x="3053" y="69"/>
                  </a:moveTo>
                  <a:lnTo>
                    <a:pt x="3053" y="69"/>
                  </a:lnTo>
                  <a:lnTo>
                    <a:pt x="3053" y="69"/>
                  </a:lnTo>
                  <a:close/>
                  <a:moveTo>
                    <a:pt x="3053" y="63"/>
                  </a:moveTo>
                  <a:lnTo>
                    <a:pt x="3053" y="63"/>
                  </a:lnTo>
                  <a:lnTo>
                    <a:pt x="3053" y="63"/>
                  </a:lnTo>
                  <a:close/>
                  <a:moveTo>
                    <a:pt x="3047" y="58"/>
                  </a:moveTo>
                  <a:lnTo>
                    <a:pt x="3047" y="63"/>
                  </a:lnTo>
                  <a:lnTo>
                    <a:pt x="3047" y="58"/>
                  </a:lnTo>
                  <a:close/>
                  <a:moveTo>
                    <a:pt x="3047" y="58"/>
                  </a:moveTo>
                  <a:lnTo>
                    <a:pt x="3047" y="58"/>
                  </a:lnTo>
                  <a:lnTo>
                    <a:pt x="3047" y="58"/>
                  </a:lnTo>
                  <a:close/>
                  <a:moveTo>
                    <a:pt x="3047" y="51"/>
                  </a:moveTo>
                  <a:lnTo>
                    <a:pt x="3047" y="51"/>
                  </a:lnTo>
                  <a:lnTo>
                    <a:pt x="3047" y="51"/>
                  </a:lnTo>
                  <a:close/>
                  <a:moveTo>
                    <a:pt x="3047" y="46"/>
                  </a:moveTo>
                  <a:lnTo>
                    <a:pt x="3047" y="51"/>
                  </a:lnTo>
                  <a:lnTo>
                    <a:pt x="3047" y="46"/>
                  </a:lnTo>
                  <a:close/>
                  <a:moveTo>
                    <a:pt x="3047" y="46"/>
                  </a:moveTo>
                  <a:lnTo>
                    <a:pt x="3047" y="46"/>
                  </a:lnTo>
                  <a:lnTo>
                    <a:pt x="3047" y="46"/>
                  </a:lnTo>
                  <a:close/>
                  <a:moveTo>
                    <a:pt x="3042" y="40"/>
                  </a:moveTo>
                  <a:lnTo>
                    <a:pt x="3042" y="40"/>
                  </a:lnTo>
                  <a:lnTo>
                    <a:pt x="3042" y="40"/>
                  </a:lnTo>
                  <a:close/>
                  <a:moveTo>
                    <a:pt x="3042" y="35"/>
                  </a:moveTo>
                  <a:lnTo>
                    <a:pt x="3042" y="40"/>
                  </a:lnTo>
                  <a:lnTo>
                    <a:pt x="3042" y="35"/>
                  </a:lnTo>
                  <a:close/>
                  <a:moveTo>
                    <a:pt x="3042" y="35"/>
                  </a:moveTo>
                  <a:lnTo>
                    <a:pt x="3042" y="35"/>
                  </a:lnTo>
                  <a:lnTo>
                    <a:pt x="3042" y="35"/>
                  </a:lnTo>
                  <a:close/>
                  <a:moveTo>
                    <a:pt x="3042" y="29"/>
                  </a:moveTo>
                  <a:lnTo>
                    <a:pt x="3042" y="29"/>
                  </a:lnTo>
                  <a:lnTo>
                    <a:pt x="3042" y="29"/>
                  </a:lnTo>
                  <a:close/>
                  <a:moveTo>
                    <a:pt x="3042" y="24"/>
                  </a:moveTo>
                  <a:lnTo>
                    <a:pt x="3042" y="29"/>
                  </a:lnTo>
                  <a:lnTo>
                    <a:pt x="3042" y="24"/>
                  </a:lnTo>
                  <a:close/>
                  <a:moveTo>
                    <a:pt x="3035" y="24"/>
                  </a:moveTo>
                  <a:lnTo>
                    <a:pt x="3035" y="24"/>
                  </a:lnTo>
                  <a:lnTo>
                    <a:pt x="3035" y="24"/>
                  </a:lnTo>
                  <a:close/>
                  <a:moveTo>
                    <a:pt x="3035" y="17"/>
                  </a:moveTo>
                  <a:lnTo>
                    <a:pt x="3035" y="17"/>
                  </a:lnTo>
                  <a:lnTo>
                    <a:pt x="3035" y="17"/>
                  </a:lnTo>
                  <a:close/>
                  <a:moveTo>
                    <a:pt x="3035" y="11"/>
                  </a:moveTo>
                  <a:lnTo>
                    <a:pt x="3035" y="17"/>
                  </a:lnTo>
                  <a:lnTo>
                    <a:pt x="3035" y="11"/>
                  </a:lnTo>
                  <a:close/>
                  <a:moveTo>
                    <a:pt x="3035" y="11"/>
                  </a:moveTo>
                  <a:lnTo>
                    <a:pt x="3035" y="11"/>
                  </a:lnTo>
                  <a:lnTo>
                    <a:pt x="3035" y="11"/>
                  </a:lnTo>
                  <a:close/>
                  <a:moveTo>
                    <a:pt x="3029" y="6"/>
                  </a:moveTo>
                  <a:lnTo>
                    <a:pt x="3029" y="6"/>
                  </a:lnTo>
                  <a:lnTo>
                    <a:pt x="3029" y="6"/>
                  </a:lnTo>
                  <a:close/>
                  <a:moveTo>
                    <a:pt x="3029" y="0"/>
                  </a:moveTo>
                  <a:lnTo>
                    <a:pt x="3029" y="6"/>
                  </a:lnTo>
                  <a:lnTo>
                    <a:pt x="3029" y="0"/>
                  </a:lnTo>
                  <a:close/>
                  <a:moveTo>
                    <a:pt x="3029" y="0"/>
                  </a:moveTo>
                  <a:lnTo>
                    <a:pt x="3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5" name="Google Shape;675;p8"/>
          <p:cNvGrpSpPr/>
          <p:nvPr/>
        </p:nvGrpSpPr>
        <p:grpSpPr>
          <a:xfrm>
            <a:off x="1341231" y="5869434"/>
            <a:ext cx="337320" cy="168703"/>
            <a:chOff x="3895900" y="4823325"/>
            <a:chExt cx="252990" cy="126527"/>
          </a:xfrm>
        </p:grpSpPr>
        <p:sp>
          <p:nvSpPr>
            <p:cNvPr id="676" name="Google Shape;676;p8"/>
            <p:cNvSpPr/>
            <p:nvPr/>
          </p:nvSpPr>
          <p:spPr>
            <a:xfrm>
              <a:off x="3895900" y="4823325"/>
              <a:ext cx="252990" cy="126448"/>
            </a:xfrm>
            <a:custGeom>
              <a:avLst/>
              <a:gdLst/>
              <a:ahLst/>
              <a:cxnLst/>
              <a:rect l="l" t="t" r="r" b="b"/>
              <a:pathLst>
                <a:path w="3214" h="1606" extrusionOk="0">
                  <a:moveTo>
                    <a:pt x="1621" y="0"/>
                  </a:moveTo>
                  <a:cubicBezTo>
                    <a:pt x="1545" y="0"/>
                    <a:pt x="1467" y="5"/>
                    <a:pt x="1387" y="14"/>
                  </a:cubicBezTo>
                  <a:cubicBezTo>
                    <a:pt x="734" y="88"/>
                    <a:pt x="162" y="438"/>
                    <a:pt x="42" y="1165"/>
                  </a:cubicBezTo>
                  <a:cubicBezTo>
                    <a:pt x="1" y="1406"/>
                    <a:pt x="19" y="1393"/>
                    <a:pt x="265" y="1440"/>
                  </a:cubicBezTo>
                  <a:cubicBezTo>
                    <a:pt x="866" y="1560"/>
                    <a:pt x="1499" y="1606"/>
                    <a:pt x="2126" y="1606"/>
                  </a:cubicBezTo>
                  <a:cubicBezTo>
                    <a:pt x="2456" y="1606"/>
                    <a:pt x="2784" y="1593"/>
                    <a:pt x="3105" y="1572"/>
                  </a:cubicBezTo>
                  <a:cubicBezTo>
                    <a:pt x="3213" y="1565"/>
                    <a:pt x="2909" y="822"/>
                    <a:pt x="2881" y="769"/>
                  </a:cubicBezTo>
                  <a:cubicBezTo>
                    <a:pt x="2620" y="238"/>
                    <a:pt x="2169" y="0"/>
                    <a:pt x="16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8"/>
            <p:cNvSpPr/>
            <p:nvPr/>
          </p:nvSpPr>
          <p:spPr>
            <a:xfrm>
              <a:off x="3897789" y="4824349"/>
              <a:ext cx="246063" cy="125504"/>
            </a:xfrm>
            <a:custGeom>
              <a:avLst/>
              <a:gdLst/>
              <a:ahLst/>
              <a:cxnLst/>
              <a:rect l="l" t="t" r="r" b="b"/>
              <a:pathLst>
                <a:path w="3126" h="1594" extrusionOk="0">
                  <a:moveTo>
                    <a:pt x="1340" y="1"/>
                  </a:moveTo>
                  <a:lnTo>
                    <a:pt x="1340" y="1"/>
                  </a:lnTo>
                  <a:cubicBezTo>
                    <a:pt x="761" y="75"/>
                    <a:pt x="252" y="368"/>
                    <a:pt x="69" y="941"/>
                  </a:cubicBezTo>
                  <a:cubicBezTo>
                    <a:pt x="69" y="946"/>
                    <a:pt x="69" y="946"/>
                    <a:pt x="63" y="952"/>
                  </a:cubicBezTo>
                  <a:lnTo>
                    <a:pt x="63" y="957"/>
                  </a:lnTo>
                  <a:lnTo>
                    <a:pt x="63" y="963"/>
                  </a:lnTo>
                  <a:lnTo>
                    <a:pt x="63" y="968"/>
                  </a:lnTo>
                  <a:lnTo>
                    <a:pt x="58" y="968"/>
                  </a:lnTo>
                  <a:lnTo>
                    <a:pt x="58" y="975"/>
                  </a:lnTo>
                  <a:lnTo>
                    <a:pt x="58" y="980"/>
                  </a:lnTo>
                  <a:lnTo>
                    <a:pt x="58" y="986"/>
                  </a:lnTo>
                  <a:lnTo>
                    <a:pt x="52" y="986"/>
                  </a:lnTo>
                  <a:lnTo>
                    <a:pt x="52" y="991"/>
                  </a:lnTo>
                  <a:lnTo>
                    <a:pt x="52" y="997"/>
                  </a:lnTo>
                  <a:lnTo>
                    <a:pt x="52" y="1002"/>
                  </a:lnTo>
                  <a:lnTo>
                    <a:pt x="52" y="1009"/>
                  </a:lnTo>
                  <a:lnTo>
                    <a:pt x="45" y="1009"/>
                  </a:lnTo>
                  <a:lnTo>
                    <a:pt x="45" y="1015"/>
                  </a:lnTo>
                  <a:lnTo>
                    <a:pt x="45" y="1020"/>
                  </a:lnTo>
                  <a:lnTo>
                    <a:pt x="45" y="1026"/>
                  </a:lnTo>
                  <a:lnTo>
                    <a:pt x="40" y="1031"/>
                  </a:lnTo>
                  <a:lnTo>
                    <a:pt x="40" y="1037"/>
                  </a:lnTo>
                  <a:lnTo>
                    <a:pt x="40" y="1044"/>
                  </a:lnTo>
                  <a:lnTo>
                    <a:pt x="40" y="1049"/>
                  </a:lnTo>
                  <a:cubicBezTo>
                    <a:pt x="40" y="1049"/>
                    <a:pt x="40" y="1055"/>
                    <a:pt x="34" y="1055"/>
                  </a:cubicBezTo>
                  <a:lnTo>
                    <a:pt x="34" y="1060"/>
                  </a:lnTo>
                  <a:lnTo>
                    <a:pt x="34" y="1066"/>
                  </a:lnTo>
                  <a:lnTo>
                    <a:pt x="34" y="1071"/>
                  </a:lnTo>
                  <a:cubicBezTo>
                    <a:pt x="34" y="1078"/>
                    <a:pt x="34" y="1078"/>
                    <a:pt x="29" y="1078"/>
                  </a:cubicBezTo>
                  <a:lnTo>
                    <a:pt x="29" y="1083"/>
                  </a:lnTo>
                  <a:lnTo>
                    <a:pt x="29" y="1089"/>
                  </a:lnTo>
                  <a:lnTo>
                    <a:pt x="29" y="1094"/>
                  </a:lnTo>
                  <a:lnTo>
                    <a:pt x="29" y="1100"/>
                  </a:lnTo>
                  <a:cubicBezTo>
                    <a:pt x="29" y="1105"/>
                    <a:pt x="23" y="1112"/>
                    <a:pt x="23" y="1118"/>
                  </a:cubicBezTo>
                  <a:lnTo>
                    <a:pt x="23" y="1123"/>
                  </a:lnTo>
                  <a:lnTo>
                    <a:pt x="23" y="1129"/>
                  </a:lnTo>
                  <a:lnTo>
                    <a:pt x="23" y="1134"/>
                  </a:lnTo>
                  <a:cubicBezTo>
                    <a:pt x="18" y="1140"/>
                    <a:pt x="18" y="1147"/>
                    <a:pt x="18" y="1152"/>
                  </a:cubicBezTo>
                  <a:cubicBezTo>
                    <a:pt x="6" y="1208"/>
                    <a:pt x="0" y="1255"/>
                    <a:pt x="0" y="1290"/>
                  </a:cubicBezTo>
                  <a:cubicBezTo>
                    <a:pt x="0" y="1393"/>
                    <a:pt x="58" y="1393"/>
                    <a:pt x="241" y="1427"/>
                  </a:cubicBezTo>
                  <a:cubicBezTo>
                    <a:pt x="836" y="1546"/>
                    <a:pt x="1466" y="1593"/>
                    <a:pt x="2090" y="1593"/>
                  </a:cubicBezTo>
                  <a:cubicBezTo>
                    <a:pt x="2422" y="1593"/>
                    <a:pt x="2754" y="1581"/>
                    <a:pt x="3081" y="1559"/>
                  </a:cubicBezTo>
                  <a:cubicBezTo>
                    <a:pt x="3126" y="1546"/>
                    <a:pt x="3092" y="1404"/>
                    <a:pt x="3041" y="1243"/>
                  </a:cubicBezTo>
                  <a:cubicBezTo>
                    <a:pt x="2679" y="1169"/>
                    <a:pt x="2319" y="1147"/>
                    <a:pt x="1947" y="1134"/>
                  </a:cubicBezTo>
                  <a:cubicBezTo>
                    <a:pt x="1689" y="1123"/>
                    <a:pt x="1334" y="1163"/>
                    <a:pt x="1145" y="941"/>
                  </a:cubicBezTo>
                  <a:cubicBezTo>
                    <a:pt x="911" y="659"/>
                    <a:pt x="1099" y="270"/>
                    <a:pt x="13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8"/>
            <p:cNvSpPr/>
            <p:nvPr/>
          </p:nvSpPr>
          <p:spPr>
            <a:xfrm>
              <a:off x="3897789" y="4898359"/>
              <a:ext cx="242521" cy="48737"/>
            </a:xfrm>
            <a:custGeom>
              <a:avLst/>
              <a:gdLst/>
              <a:ahLst/>
              <a:cxnLst/>
              <a:rect l="l" t="t" r="r" b="b"/>
              <a:pathLst>
                <a:path w="3081" h="619" extrusionOk="0">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23" y="194"/>
                  </a:moveTo>
                  <a:cubicBezTo>
                    <a:pt x="18" y="200"/>
                    <a:pt x="18" y="207"/>
                    <a:pt x="18" y="212"/>
                  </a:cubicBezTo>
                  <a:cubicBezTo>
                    <a:pt x="6" y="268"/>
                    <a:pt x="0" y="315"/>
                    <a:pt x="0" y="350"/>
                  </a:cubicBezTo>
                  <a:cubicBezTo>
                    <a:pt x="0" y="315"/>
                    <a:pt x="6" y="268"/>
                    <a:pt x="18" y="212"/>
                  </a:cubicBezTo>
                  <a:cubicBezTo>
                    <a:pt x="18" y="207"/>
                    <a:pt x="18" y="200"/>
                    <a:pt x="23" y="194"/>
                  </a:cubicBezTo>
                  <a:close/>
                  <a:moveTo>
                    <a:pt x="23" y="189"/>
                  </a:moveTo>
                  <a:lnTo>
                    <a:pt x="23" y="189"/>
                  </a:lnTo>
                  <a:lnTo>
                    <a:pt x="23" y="189"/>
                  </a:lnTo>
                  <a:close/>
                  <a:moveTo>
                    <a:pt x="23" y="183"/>
                  </a:moveTo>
                  <a:lnTo>
                    <a:pt x="23" y="189"/>
                  </a:lnTo>
                  <a:lnTo>
                    <a:pt x="23" y="183"/>
                  </a:lnTo>
                  <a:close/>
                  <a:moveTo>
                    <a:pt x="23" y="178"/>
                  </a:moveTo>
                  <a:lnTo>
                    <a:pt x="23" y="183"/>
                  </a:lnTo>
                  <a:lnTo>
                    <a:pt x="23" y="178"/>
                  </a:lnTo>
                  <a:close/>
                  <a:moveTo>
                    <a:pt x="29" y="160"/>
                  </a:moveTo>
                  <a:cubicBezTo>
                    <a:pt x="29" y="165"/>
                    <a:pt x="23" y="172"/>
                    <a:pt x="23" y="178"/>
                  </a:cubicBezTo>
                  <a:cubicBezTo>
                    <a:pt x="23" y="172"/>
                    <a:pt x="29" y="165"/>
                    <a:pt x="29" y="160"/>
                  </a:cubicBezTo>
                  <a:close/>
                  <a:moveTo>
                    <a:pt x="29" y="154"/>
                  </a:moveTo>
                  <a:lnTo>
                    <a:pt x="29" y="160"/>
                  </a:lnTo>
                  <a:lnTo>
                    <a:pt x="29" y="154"/>
                  </a:lnTo>
                  <a:close/>
                  <a:moveTo>
                    <a:pt x="29" y="149"/>
                  </a:moveTo>
                  <a:lnTo>
                    <a:pt x="29" y="154"/>
                  </a:lnTo>
                  <a:lnTo>
                    <a:pt x="29" y="149"/>
                  </a:lnTo>
                  <a:close/>
                  <a:moveTo>
                    <a:pt x="29" y="149"/>
                  </a:moveTo>
                  <a:lnTo>
                    <a:pt x="29" y="149"/>
                  </a:lnTo>
                  <a:lnTo>
                    <a:pt x="29" y="149"/>
                  </a:lnTo>
                  <a:close/>
                  <a:moveTo>
                    <a:pt x="29" y="143"/>
                  </a:moveTo>
                  <a:lnTo>
                    <a:pt x="29" y="149"/>
                  </a:lnTo>
                  <a:lnTo>
                    <a:pt x="29" y="143"/>
                  </a:lnTo>
                  <a:close/>
                  <a:moveTo>
                    <a:pt x="29" y="138"/>
                  </a:moveTo>
                  <a:lnTo>
                    <a:pt x="29" y="143"/>
                  </a:lnTo>
                  <a:lnTo>
                    <a:pt x="29" y="138"/>
                  </a:lnTo>
                  <a:close/>
                  <a:moveTo>
                    <a:pt x="34" y="131"/>
                  </a:moveTo>
                  <a:cubicBezTo>
                    <a:pt x="34" y="138"/>
                    <a:pt x="34" y="138"/>
                    <a:pt x="29" y="138"/>
                  </a:cubicBezTo>
                  <a:cubicBezTo>
                    <a:pt x="34" y="138"/>
                    <a:pt x="34" y="138"/>
                    <a:pt x="34" y="131"/>
                  </a:cubicBezTo>
                  <a:close/>
                  <a:moveTo>
                    <a:pt x="34" y="131"/>
                  </a:moveTo>
                  <a:lnTo>
                    <a:pt x="34" y="131"/>
                  </a:lnTo>
                  <a:lnTo>
                    <a:pt x="34" y="131"/>
                  </a:lnTo>
                  <a:close/>
                  <a:moveTo>
                    <a:pt x="34" y="126"/>
                  </a:moveTo>
                  <a:lnTo>
                    <a:pt x="34" y="131"/>
                  </a:lnTo>
                  <a:lnTo>
                    <a:pt x="34" y="126"/>
                  </a:lnTo>
                  <a:close/>
                  <a:moveTo>
                    <a:pt x="34" y="120"/>
                  </a:moveTo>
                  <a:lnTo>
                    <a:pt x="34" y="126"/>
                  </a:lnTo>
                  <a:lnTo>
                    <a:pt x="34" y="120"/>
                  </a:lnTo>
                  <a:close/>
                  <a:moveTo>
                    <a:pt x="34" y="120"/>
                  </a:moveTo>
                  <a:lnTo>
                    <a:pt x="34" y="120"/>
                  </a:lnTo>
                  <a:lnTo>
                    <a:pt x="34" y="120"/>
                  </a:lnTo>
                  <a:close/>
                  <a:moveTo>
                    <a:pt x="34" y="115"/>
                  </a:moveTo>
                  <a:lnTo>
                    <a:pt x="34" y="120"/>
                  </a:lnTo>
                  <a:lnTo>
                    <a:pt x="34" y="115"/>
                  </a:lnTo>
                  <a:close/>
                  <a:moveTo>
                    <a:pt x="40" y="109"/>
                  </a:moveTo>
                  <a:cubicBezTo>
                    <a:pt x="40" y="109"/>
                    <a:pt x="40" y="115"/>
                    <a:pt x="34" y="115"/>
                  </a:cubicBezTo>
                  <a:cubicBezTo>
                    <a:pt x="40" y="115"/>
                    <a:pt x="40" y="109"/>
                    <a:pt x="40" y="109"/>
                  </a:cubicBezTo>
                  <a:close/>
                  <a:moveTo>
                    <a:pt x="40" y="109"/>
                  </a:moveTo>
                  <a:lnTo>
                    <a:pt x="40" y="109"/>
                  </a:lnTo>
                  <a:lnTo>
                    <a:pt x="40" y="109"/>
                  </a:lnTo>
                  <a:close/>
                  <a:moveTo>
                    <a:pt x="40" y="104"/>
                  </a:moveTo>
                  <a:lnTo>
                    <a:pt x="40" y="104"/>
                  </a:lnTo>
                  <a:lnTo>
                    <a:pt x="40" y="104"/>
                  </a:lnTo>
                  <a:close/>
                  <a:moveTo>
                    <a:pt x="40" y="97"/>
                  </a:moveTo>
                  <a:lnTo>
                    <a:pt x="40" y="104"/>
                  </a:lnTo>
                  <a:lnTo>
                    <a:pt x="40" y="97"/>
                  </a:lnTo>
                  <a:close/>
                  <a:moveTo>
                    <a:pt x="40" y="91"/>
                  </a:moveTo>
                  <a:lnTo>
                    <a:pt x="40" y="97"/>
                  </a:lnTo>
                  <a:lnTo>
                    <a:pt x="40" y="91"/>
                  </a:lnTo>
                  <a:close/>
                  <a:moveTo>
                    <a:pt x="40" y="91"/>
                  </a:moveTo>
                  <a:lnTo>
                    <a:pt x="40" y="91"/>
                  </a:lnTo>
                  <a:lnTo>
                    <a:pt x="40" y="91"/>
                  </a:lnTo>
                  <a:close/>
                  <a:moveTo>
                    <a:pt x="45" y="86"/>
                  </a:moveTo>
                  <a:lnTo>
                    <a:pt x="40" y="91"/>
                  </a:lnTo>
                  <a:lnTo>
                    <a:pt x="45" y="86"/>
                  </a:lnTo>
                  <a:close/>
                  <a:moveTo>
                    <a:pt x="45" y="80"/>
                  </a:moveTo>
                  <a:lnTo>
                    <a:pt x="45" y="86"/>
                  </a:lnTo>
                  <a:lnTo>
                    <a:pt x="45" y="80"/>
                  </a:lnTo>
                  <a:close/>
                  <a:moveTo>
                    <a:pt x="45" y="80"/>
                  </a:moveTo>
                  <a:lnTo>
                    <a:pt x="45" y="80"/>
                  </a:lnTo>
                  <a:lnTo>
                    <a:pt x="45" y="80"/>
                  </a:lnTo>
                  <a:close/>
                  <a:moveTo>
                    <a:pt x="45" y="75"/>
                  </a:moveTo>
                  <a:lnTo>
                    <a:pt x="45" y="75"/>
                  </a:lnTo>
                  <a:lnTo>
                    <a:pt x="45" y="75"/>
                  </a:lnTo>
                  <a:close/>
                  <a:moveTo>
                    <a:pt x="45" y="69"/>
                  </a:moveTo>
                  <a:lnTo>
                    <a:pt x="45" y="75"/>
                  </a:lnTo>
                  <a:lnTo>
                    <a:pt x="45" y="69"/>
                  </a:lnTo>
                  <a:close/>
                  <a:moveTo>
                    <a:pt x="52" y="69"/>
                  </a:moveTo>
                  <a:lnTo>
                    <a:pt x="45" y="69"/>
                  </a:lnTo>
                  <a:lnTo>
                    <a:pt x="52" y="69"/>
                  </a:lnTo>
                  <a:close/>
                  <a:moveTo>
                    <a:pt x="52" y="62"/>
                  </a:moveTo>
                  <a:lnTo>
                    <a:pt x="52" y="62"/>
                  </a:lnTo>
                  <a:lnTo>
                    <a:pt x="52" y="62"/>
                  </a:lnTo>
                  <a:close/>
                  <a:moveTo>
                    <a:pt x="52" y="57"/>
                  </a:moveTo>
                  <a:lnTo>
                    <a:pt x="52" y="62"/>
                  </a:lnTo>
                  <a:lnTo>
                    <a:pt x="52" y="57"/>
                  </a:lnTo>
                  <a:close/>
                  <a:moveTo>
                    <a:pt x="52" y="57"/>
                  </a:moveTo>
                  <a:lnTo>
                    <a:pt x="52" y="57"/>
                  </a:lnTo>
                  <a:lnTo>
                    <a:pt x="52" y="57"/>
                  </a:lnTo>
                  <a:close/>
                  <a:moveTo>
                    <a:pt x="52" y="51"/>
                  </a:moveTo>
                  <a:lnTo>
                    <a:pt x="52" y="51"/>
                  </a:lnTo>
                  <a:lnTo>
                    <a:pt x="52" y="51"/>
                  </a:lnTo>
                  <a:close/>
                  <a:moveTo>
                    <a:pt x="52" y="46"/>
                  </a:moveTo>
                  <a:lnTo>
                    <a:pt x="52" y="51"/>
                  </a:lnTo>
                  <a:lnTo>
                    <a:pt x="52" y="46"/>
                  </a:lnTo>
                  <a:close/>
                  <a:moveTo>
                    <a:pt x="58" y="46"/>
                  </a:moveTo>
                  <a:lnTo>
                    <a:pt x="58" y="46"/>
                  </a:lnTo>
                  <a:lnTo>
                    <a:pt x="58" y="46"/>
                  </a:lnTo>
                  <a:close/>
                  <a:moveTo>
                    <a:pt x="58" y="40"/>
                  </a:moveTo>
                  <a:lnTo>
                    <a:pt x="58" y="40"/>
                  </a:lnTo>
                  <a:lnTo>
                    <a:pt x="58" y="40"/>
                  </a:lnTo>
                  <a:close/>
                  <a:moveTo>
                    <a:pt x="58" y="35"/>
                  </a:moveTo>
                  <a:lnTo>
                    <a:pt x="58" y="40"/>
                  </a:lnTo>
                  <a:lnTo>
                    <a:pt x="58" y="35"/>
                  </a:lnTo>
                  <a:close/>
                  <a:moveTo>
                    <a:pt x="58" y="35"/>
                  </a:moveTo>
                  <a:lnTo>
                    <a:pt x="58" y="35"/>
                  </a:lnTo>
                  <a:lnTo>
                    <a:pt x="58" y="35"/>
                  </a:lnTo>
                  <a:close/>
                  <a:moveTo>
                    <a:pt x="58" y="28"/>
                  </a:moveTo>
                  <a:lnTo>
                    <a:pt x="58" y="28"/>
                  </a:lnTo>
                  <a:lnTo>
                    <a:pt x="58" y="28"/>
                  </a:lnTo>
                  <a:close/>
                  <a:moveTo>
                    <a:pt x="63" y="23"/>
                  </a:moveTo>
                  <a:lnTo>
                    <a:pt x="63" y="28"/>
                  </a:lnTo>
                  <a:lnTo>
                    <a:pt x="63" y="23"/>
                  </a:lnTo>
                  <a:close/>
                  <a:moveTo>
                    <a:pt x="63" y="23"/>
                  </a:moveTo>
                  <a:lnTo>
                    <a:pt x="63" y="23"/>
                  </a:lnTo>
                  <a:lnTo>
                    <a:pt x="63" y="23"/>
                  </a:lnTo>
                  <a:close/>
                  <a:moveTo>
                    <a:pt x="63" y="17"/>
                  </a:moveTo>
                  <a:lnTo>
                    <a:pt x="63" y="17"/>
                  </a:lnTo>
                  <a:lnTo>
                    <a:pt x="63" y="17"/>
                  </a:lnTo>
                  <a:close/>
                  <a:moveTo>
                    <a:pt x="63" y="12"/>
                  </a:moveTo>
                  <a:lnTo>
                    <a:pt x="63" y="12"/>
                  </a:lnTo>
                  <a:lnTo>
                    <a:pt x="63" y="12"/>
                  </a:lnTo>
                  <a:close/>
                  <a:moveTo>
                    <a:pt x="63" y="12"/>
                  </a:moveTo>
                  <a:lnTo>
                    <a:pt x="63" y="12"/>
                  </a:lnTo>
                  <a:lnTo>
                    <a:pt x="63" y="12"/>
                  </a:lnTo>
                  <a:close/>
                  <a:moveTo>
                    <a:pt x="69" y="1"/>
                  </a:moveTo>
                  <a:lnTo>
                    <a:pt x="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9" name="Google Shape;679;p8"/>
          <p:cNvGrpSpPr/>
          <p:nvPr/>
        </p:nvGrpSpPr>
        <p:grpSpPr>
          <a:xfrm>
            <a:off x="3276733" y="5871217"/>
            <a:ext cx="337845" cy="167968"/>
            <a:chOff x="4305618" y="4825451"/>
            <a:chExt cx="253384" cy="125976"/>
          </a:xfrm>
        </p:grpSpPr>
        <p:sp>
          <p:nvSpPr>
            <p:cNvPr id="680" name="Google Shape;680;p8"/>
            <p:cNvSpPr/>
            <p:nvPr/>
          </p:nvSpPr>
          <p:spPr>
            <a:xfrm>
              <a:off x="4305618" y="4825451"/>
              <a:ext cx="253384" cy="125976"/>
            </a:xfrm>
            <a:custGeom>
              <a:avLst/>
              <a:gdLst/>
              <a:ahLst/>
              <a:cxnLst/>
              <a:rect l="l" t="t" r="r" b="b"/>
              <a:pathLst>
                <a:path w="3219" h="1600" extrusionOk="0">
                  <a:moveTo>
                    <a:pt x="1647" y="1"/>
                  </a:moveTo>
                  <a:cubicBezTo>
                    <a:pt x="1546" y="1"/>
                    <a:pt x="1442" y="10"/>
                    <a:pt x="1335" y="27"/>
                  </a:cubicBezTo>
                  <a:cubicBezTo>
                    <a:pt x="682" y="124"/>
                    <a:pt x="127" y="502"/>
                    <a:pt x="35" y="1229"/>
                  </a:cubicBezTo>
                  <a:cubicBezTo>
                    <a:pt x="0" y="1476"/>
                    <a:pt x="24" y="1458"/>
                    <a:pt x="270" y="1498"/>
                  </a:cubicBezTo>
                  <a:cubicBezTo>
                    <a:pt x="715" y="1571"/>
                    <a:pt x="1177" y="1600"/>
                    <a:pt x="1639" y="1600"/>
                  </a:cubicBezTo>
                  <a:cubicBezTo>
                    <a:pt x="2134" y="1600"/>
                    <a:pt x="2629" y="1566"/>
                    <a:pt x="3108" y="1516"/>
                  </a:cubicBezTo>
                  <a:cubicBezTo>
                    <a:pt x="3218" y="1498"/>
                    <a:pt x="2886" y="771"/>
                    <a:pt x="2857" y="720"/>
                  </a:cubicBezTo>
                  <a:cubicBezTo>
                    <a:pt x="2585" y="223"/>
                    <a:pt x="2157"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8"/>
            <p:cNvSpPr/>
            <p:nvPr/>
          </p:nvSpPr>
          <p:spPr>
            <a:xfrm>
              <a:off x="4305618" y="4827498"/>
              <a:ext cx="247008" cy="123614"/>
            </a:xfrm>
            <a:custGeom>
              <a:avLst/>
              <a:gdLst/>
              <a:ahLst/>
              <a:cxnLst/>
              <a:rect l="l" t="t" r="r" b="b"/>
              <a:pathLst>
                <a:path w="3138" h="1570" extrusionOk="0">
                  <a:moveTo>
                    <a:pt x="1306" y="1"/>
                  </a:moveTo>
                  <a:lnTo>
                    <a:pt x="1306" y="1"/>
                  </a:lnTo>
                  <a:cubicBezTo>
                    <a:pt x="670" y="111"/>
                    <a:pt x="127" y="482"/>
                    <a:pt x="35" y="1203"/>
                  </a:cubicBezTo>
                  <a:cubicBezTo>
                    <a:pt x="0" y="1450"/>
                    <a:pt x="24" y="1432"/>
                    <a:pt x="270" y="1472"/>
                  </a:cubicBezTo>
                  <a:lnTo>
                    <a:pt x="286" y="1472"/>
                  </a:lnTo>
                  <a:cubicBezTo>
                    <a:pt x="292" y="1472"/>
                    <a:pt x="299" y="1478"/>
                    <a:pt x="310" y="1478"/>
                  </a:cubicBezTo>
                  <a:lnTo>
                    <a:pt x="326" y="1478"/>
                  </a:lnTo>
                  <a:cubicBezTo>
                    <a:pt x="756" y="1546"/>
                    <a:pt x="1197" y="1570"/>
                    <a:pt x="1644" y="1570"/>
                  </a:cubicBezTo>
                  <a:cubicBezTo>
                    <a:pt x="2136" y="1570"/>
                    <a:pt x="2627" y="1541"/>
                    <a:pt x="3108" y="1490"/>
                  </a:cubicBezTo>
                  <a:lnTo>
                    <a:pt x="3108" y="1485"/>
                  </a:lnTo>
                  <a:lnTo>
                    <a:pt x="3115" y="1485"/>
                  </a:lnTo>
                  <a:cubicBezTo>
                    <a:pt x="3121" y="1485"/>
                    <a:pt x="3126" y="1478"/>
                    <a:pt x="3126" y="1472"/>
                  </a:cubicBezTo>
                  <a:lnTo>
                    <a:pt x="3126" y="1467"/>
                  </a:lnTo>
                  <a:lnTo>
                    <a:pt x="3126" y="1461"/>
                  </a:lnTo>
                  <a:cubicBezTo>
                    <a:pt x="3137" y="1416"/>
                    <a:pt x="3103" y="1295"/>
                    <a:pt x="3057" y="1168"/>
                  </a:cubicBezTo>
                  <a:cubicBezTo>
                    <a:pt x="2743" y="1118"/>
                    <a:pt x="2428" y="1107"/>
                    <a:pt x="2107" y="1107"/>
                  </a:cubicBezTo>
                  <a:lnTo>
                    <a:pt x="1958" y="1107"/>
                  </a:lnTo>
                  <a:cubicBezTo>
                    <a:pt x="1872" y="1112"/>
                    <a:pt x="1781" y="1118"/>
                    <a:pt x="1684" y="1118"/>
                  </a:cubicBezTo>
                  <a:cubicBezTo>
                    <a:pt x="1488" y="1118"/>
                    <a:pt x="1288" y="1089"/>
                    <a:pt x="1150" y="946"/>
                  </a:cubicBezTo>
                  <a:cubicBezTo>
                    <a:pt x="904" y="677"/>
                    <a:pt x="1076" y="282"/>
                    <a:pt x="1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8"/>
            <p:cNvSpPr/>
            <p:nvPr/>
          </p:nvSpPr>
          <p:spPr>
            <a:xfrm>
              <a:off x="4328130" y="4942529"/>
              <a:ext cx="223629" cy="8582"/>
            </a:xfrm>
            <a:custGeom>
              <a:avLst/>
              <a:gdLst/>
              <a:ahLst/>
              <a:cxnLst/>
              <a:rect l="l" t="t" r="r" b="b"/>
              <a:pathLst>
                <a:path w="2841" h="109" extrusionOk="0">
                  <a:moveTo>
                    <a:pt x="2822" y="29"/>
                  </a:moveTo>
                  <a:lnTo>
                    <a:pt x="2822" y="29"/>
                  </a:lnTo>
                  <a:lnTo>
                    <a:pt x="2822" y="29"/>
                  </a:lnTo>
                  <a:close/>
                  <a:moveTo>
                    <a:pt x="2822" y="29"/>
                  </a:moveTo>
                  <a:lnTo>
                    <a:pt x="2822" y="29"/>
                  </a:lnTo>
                  <a:lnTo>
                    <a:pt x="2822" y="29"/>
                  </a:lnTo>
                  <a:close/>
                  <a:moveTo>
                    <a:pt x="2822" y="29"/>
                  </a:moveTo>
                  <a:lnTo>
                    <a:pt x="2822" y="29"/>
                  </a:lnTo>
                  <a:lnTo>
                    <a:pt x="2822" y="29"/>
                  </a:lnTo>
                  <a:close/>
                  <a:moveTo>
                    <a:pt x="2822" y="29"/>
                  </a:moveTo>
                  <a:lnTo>
                    <a:pt x="2822" y="29"/>
                  </a:lnTo>
                  <a:lnTo>
                    <a:pt x="2822" y="29"/>
                  </a:lnTo>
                  <a:close/>
                  <a:moveTo>
                    <a:pt x="2822" y="24"/>
                  </a:moveTo>
                  <a:lnTo>
                    <a:pt x="2822" y="29"/>
                  </a:lnTo>
                  <a:lnTo>
                    <a:pt x="2822" y="24"/>
                  </a:lnTo>
                  <a:close/>
                  <a:moveTo>
                    <a:pt x="2822" y="24"/>
                  </a:moveTo>
                  <a:lnTo>
                    <a:pt x="2822" y="24"/>
                  </a:lnTo>
                  <a:lnTo>
                    <a:pt x="2822" y="24"/>
                  </a:lnTo>
                  <a:close/>
                  <a:moveTo>
                    <a:pt x="2829" y="24"/>
                  </a:moveTo>
                  <a:lnTo>
                    <a:pt x="2822"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40" y="17"/>
                  </a:moveTo>
                  <a:cubicBezTo>
                    <a:pt x="470" y="85"/>
                    <a:pt x="911" y="109"/>
                    <a:pt x="1358" y="109"/>
                  </a:cubicBezTo>
                  <a:cubicBezTo>
                    <a:pt x="1850" y="109"/>
                    <a:pt x="2341" y="80"/>
                    <a:pt x="2822" y="29"/>
                  </a:cubicBezTo>
                  <a:cubicBezTo>
                    <a:pt x="2341" y="80"/>
                    <a:pt x="1850" y="109"/>
                    <a:pt x="1358" y="109"/>
                  </a:cubicBezTo>
                  <a:cubicBezTo>
                    <a:pt x="911" y="109"/>
                    <a:pt x="470" y="85"/>
                    <a:pt x="40" y="17"/>
                  </a:cubicBezTo>
                  <a:close/>
                  <a:moveTo>
                    <a:pt x="0" y="11"/>
                  </a:moveTo>
                  <a:cubicBezTo>
                    <a:pt x="6" y="11"/>
                    <a:pt x="13" y="17"/>
                    <a:pt x="24" y="17"/>
                  </a:cubicBezTo>
                  <a:cubicBezTo>
                    <a:pt x="13" y="17"/>
                    <a:pt x="6" y="11"/>
                    <a:pt x="0" y="11"/>
                  </a:cubicBezTo>
                  <a:close/>
                  <a:moveTo>
                    <a:pt x="2840" y="11"/>
                  </a:moveTo>
                  <a:cubicBezTo>
                    <a:pt x="2840" y="17"/>
                    <a:pt x="2835" y="24"/>
                    <a:pt x="2829" y="24"/>
                  </a:cubicBezTo>
                  <a:cubicBezTo>
                    <a:pt x="2835" y="24"/>
                    <a:pt x="2840" y="17"/>
                    <a:pt x="2840" y="11"/>
                  </a:cubicBezTo>
                  <a:close/>
                  <a:moveTo>
                    <a:pt x="2840" y="11"/>
                  </a:moveTo>
                  <a:lnTo>
                    <a:pt x="2840" y="11"/>
                  </a:lnTo>
                  <a:lnTo>
                    <a:pt x="2840" y="11"/>
                  </a:lnTo>
                  <a:close/>
                  <a:moveTo>
                    <a:pt x="2840" y="11"/>
                  </a:moveTo>
                  <a:lnTo>
                    <a:pt x="2840" y="11"/>
                  </a:lnTo>
                  <a:lnTo>
                    <a:pt x="2840" y="11"/>
                  </a:lnTo>
                  <a:close/>
                  <a:moveTo>
                    <a:pt x="2840" y="6"/>
                  </a:moveTo>
                  <a:lnTo>
                    <a:pt x="2840" y="11"/>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0"/>
                  </a:moveTo>
                  <a:lnTo>
                    <a:pt x="2840" y="6"/>
                  </a:lnTo>
                  <a:lnTo>
                    <a:pt x="2840" y="0"/>
                  </a:lnTo>
                  <a:close/>
                  <a:moveTo>
                    <a:pt x="2840" y="0"/>
                  </a:moveTo>
                  <a:lnTo>
                    <a:pt x="2840" y="0"/>
                  </a:lnTo>
                  <a:lnTo>
                    <a:pt x="2840" y="0"/>
                  </a:lnTo>
                  <a:close/>
                  <a:moveTo>
                    <a:pt x="2840" y="0"/>
                  </a:moveTo>
                  <a:lnTo>
                    <a:pt x="2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3" name="Google Shape;683;p8"/>
          <p:cNvGrpSpPr/>
          <p:nvPr/>
        </p:nvGrpSpPr>
        <p:grpSpPr>
          <a:xfrm>
            <a:off x="8577423" y="5871217"/>
            <a:ext cx="337845" cy="167968"/>
            <a:chOff x="4911260" y="4825451"/>
            <a:chExt cx="253384" cy="125976"/>
          </a:xfrm>
        </p:grpSpPr>
        <p:sp>
          <p:nvSpPr>
            <p:cNvPr id="684" name="Google Shape;684;p8"/>
            <p:cNvSpPr/>
            <p:nvPr/>
          </p:nvSpPr>
          <p:spPr>
            <a:xfrm>
              <a:off x="4911260" y="4825451"/>
              <a:ext cx="253384" cy="125976"/>
            </a:xfrm>
            <a:custGeom>
              <a:avLst/>
              <a:gdLst/>
              <a:ahLst/>
              <a:cxnLst/>
              <a:rect l="l" t="t" r="r" b="b"/>
              <a:pathLst>
                <a:path w="3219" h="1600" extrusionOk="0">
                  <a:moveTo>
                    <a:pt x="1577" y="1"/>
                  </a:moveTo>
                  <a:cubicBezTo>
                    <a:pt x="1067" y="1"/>
                    <a:pt x="639" y="223"/>
                    <a:pt x="368" y="720"/>
                  </a:cubicBezTo>
                  <a:cubicBezTo>
                    <a:pt x="339" y="771"/>
                    <a:pt x="1" y="1498"/>
                    <a:pt x="115" y="1516"/>
                  </a:cubicBezTo>
                  <a:cubicBezTo>
                    <a:pt x="591" y="1566"/>
                    <a:pt x="1085" y="1600"/>
                    <a:pt x="1580" y="1600"/>
                  </a:cubicBezTo>
                  <a:cubicBezTo>
                    <a:pt x="2043" y="1600"/>
                    <a:pt x="2506" y="1571"/>
                    <a:pt x="2955" y="1498"/>
                  </a:cubicBezTo>
                  <a:cubicBezTo>
                    <a:pt x="3201" y="1458"/>
                    <a:pt x="3219" y="1476"/>
                    <a:pt x="3190" y="1229"/>
                  </a:cubicBezTo>
                  <a:cubicBezTo>
                    <a:pt x="3092" y="502"/>
                    <a:pt x="2537" y="124"/>
                    <a:pt x="1890" y="27"/>
                  </a:cubicBezTo>
                  <a:cubicBezTo>
                    <a:pt x="1783" y="10"/>
                    <a:pt x="1678" y="1"/>
                    <a:pt x="15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8"/>
            <p:cNvSpPr/>
            <p:nvPr/>
          </p:nvSpPr>
          <p:spPr>
            <a:xfrm>
              <a:off x="4917557" y="4827498"/>
              <a:ext cx="247086" cy="123614"/>
            </a:xfrm>
            <a:custGeom>
              <a:avLst/>
              <a:gdLst/>
              <a:ahLst/>
              <a:cxnLst/>
              <a:rect l="l" t="t" r="r" b="b"/>
              <a:pathLst>
                <a:path w="3139" h="1570" extrusionOk="0">
                  <a:moveTo>
                    <a:pt x="1833" y="1"/>
                  </a:moveTo>
                  <a:lnTo>
                    <a:pt x="1833" y="1"/>
                  </a:lnTo>
                  <a:cubicBezTo>
                    <a:pt x="2061" y="282"/>
                    <a:pt x="2233" y="677"/>
                    <a:pt x="1987" y="946"/>
                  </a:cubicBezTo>
                  <a:cubicBezTo>
                    <a:pt x="1855" y="1089"/>
                    <a:pt x="1655" y="1118"/>
                    <a:pt x="1455" y="1118"/>
                  </a:cubicBezTo>
                  <a:cubicBezTo>
                    <a:pt x="1363" y="1118"/>
                    <a:pt x="1266" y="1112"/>
                    <a:pt x="1181" y="1107"/>
                  </a:cubicBezTo>
                  <a:lnTo>
                    <a:pt x="1036" y="1107"/>
                  </a:lnTo>
                  <a:cubicBezTo>
                    <a:pt x="716" y="1107"/>
                    <a:pt x="396" y="1118"/>
                    <a:pt x="81" y="1168"/>
                  </a:cubicBezTo>
                  <a:cubicBezTo>
                    <a:pt x="35" y="1300"/>
                    <a:pt x="0" y="1416"/>
                    <a:pt x="13" y="1461"/>
                  </a:cubicBezTo>
                  <a:lnTo>
                    <a:pt x="13" y="1467"/>
                  </a:lnTo>
                  <a:lnTo>
                    <a:pt x="13" y="1472"/>
                  </a:lnTo>
                  <a:lnTo>
                    <a:pt x="18" y="1472"/>
                  </a:lnTo>
                  <a:cubicBezTo>
                    <a:pt x="18" y="1478"/>
                    <a:pt x="24" y="1485"/>
                    <a:pt x="24" y="1485"/>
                  </a:cubicBezTo>
                  <a:lnTo>
                    <a:pt x="29" y="1485"/>
                  </a:lnTo>
                  <a:lnTo>
                    <a:pt x="29" y="1490"/>
                  </a:lnTo>
                  <a:lnTo>
                    <a:pt x="35" y="1490"/>
                  </a:lnTo>
                  <a:cubicBezTo>
                    <a:pt x="510" y="1541"/>
                    <a:pt x="1002" y="1570"/>
                    <a:pt x="1501" y="1570"/>
                  </a:cubicBezTo>
                  <a:cubicBezTo>
                    <a:pt x="1942" y="1570"/>
                    <a:pt x="2388" y="1546"/>
                    <a:pt x="2817" y="1478"/>
                  </a:cubicBezTo>
                  <a:lnTo>
                    <a:pt x="2835" y="1478"/>
                  </a:lnTo>
                  <a:cubicBezTo>
                    <a:pt x="2840" y="1478"/>
                    <a:pt x="2846" y="1472"/>
                    <a:pt x="2857" y="1472"/>
                  </a:cubicBezTo>
                  <a:lnTo>
                    <a:pt x="2875" y="1472"/>
                  </a:lnTo>
                  <a:cubicBezTo>
                    <a:pt x="3110" y="1432"/>
                    <a:pt x="3139" y="1450"/>
                    <a:pt x="3110" y="1226"/>
                  </a:cubicBezTo>
                  <a:lnTo>
                    <a:pt x="3110" y="1203"/>
                  </a:lnTo>
                  <a:cubicBezTo>
                    <a:pt x="3018" y="482"/>
                    <a:pt x="2474" y="111"/>
                    <a:pt x="1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8"/>
            <p:cNvSpPr/>
            <p:nvPr/>
          </p:nvSpPr>
          <p:spPr>
            <a:xfrm>
              <a:off x="4921178" y="4943946"/>
              <a:ext cx="217332" cy="7165"/>
            </a:xfrm>
            <a:custGeom>
              <a:avLst/>
              <a:gdLst/>
              <a:ahLst/>
              <a:cxnLst/>
              <a:rect l="l" t="t" r="r" b="b"/>
              <a:pathLst>
                <a:path w="2761" h="91" extrusionOk="0">
                  <a:moveTo>
                    <a:pt x="0" y="12"/>
                  </a:moveTo>
                  <a:lnTo>
                    <a:pt x="0" y="12"/>
                  </a:lnTo>
                  <a:cubicBezTo>
                    <a:pt x="472" y="62"/>
                    <a:pt x="960" y="91"/>
                    <a:pt x="1449" y="91"/>
                  </a:cubicBezTo>
                  <a:cubicBezTo>
                    <a:pt x="1450" y="91"/>
                    <a:pt x="1451" y="91"/>
                    <a:pt x="1452" y="91"/>
                  </a:cubicBezTo>
                  <a:lnTo>
                    <a:pt x="1452" y="91"/>
                  </a:lnTo>
                  <a:cubicBezTo>
                    <a:pt x="958" y="91"/>
                    <a:pt x="471" y="62"/>
                    <a:pt x="0" y="12"/>
                  </a:cubicBezTo>
                  <a:close/>
                  <a:moveTo>
                    <a:pt x="2760" y="0"/>
                  </a:moveTo>
                  <a:lnTo>
                    <a:pt x="2760" y="0"/>
                  </a:lnTo>
                  <a:cubicBezTo>
                    <a:pt x="2336" y="68"/>
                    <a:pt x="1894" y="91"/>
                    <a:pt x="1452" y="91"/>
                  </a:cubicBezTo>
                  <a:lnTo>
                    <a:pt x="1452" y="91"/>
                  </a:lnTo>
                  <a:cubicBezTo>
                    <a:pt x="1453" y="91"/>
                    <a:pt x="1454" y="91"/>
                    <a:pt x="1455" y="91"/>
                  </a:cubicBezTo>
                  <a:cubicBezTo>
                    <a:pt x="1892" y="91"/>
                    <a:pt x="2335" y="68"/>
                    <a:pt x="2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66924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87"/>
        <p:cNvGrpSpPr/>
        <p:nvPr/>
      </p:nvGrpSpPr>
      <p:grpSpPr>
        <a:xfrm>
          <a:off x="0" y="0"/>
          <a:ext cx="0" cy="0"/>
          <a:chOff x="0" y="0"/>
          <a:chExt cx="0" cy="0"/>
        </a:xfrm>
      </p:grpSpPr>
      <p:grpSp>
        <p:nvGrpSpPr>
          <p:cNvPr id="688" name="Google Shape;688;p9"/>
          <p:cNvGrpSpPr/>
          <p:nvPr/>
        </p:nvGrpSpPr>
        <p:grpSpPr>
          <a:xfrm rot="2700000">
            <a:off x="1233066" y="503452"/>
            <a:ext cx="1119983" cy="2421605"/>
            <a:chOff x="4773700" y="4444775"/>
            <a:chExt cx="332100" cy="718100"/>
          </a:xfrm>
        </p:grpSpPr>
        <p:sp>
          <p:nvSpPr>
            <p:cNvPr id="689" name="Google Shape;689;p9"/>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9"/>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9"/>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9"/>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9"/>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9"/>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9"/>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9"/>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9"/>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9"/>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9"/>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9"/>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9"/>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2" name="Google Shape;702;p9"/>
          <p:cNvGrpSpPr/>
          <p:nvPr/>
        </p:nvGrpSpPr>
        <p:grpSpPr>
          <a:xfrm rot="-2700000" flipH="1">
            <a:off x="9838953" y="503452"/>
            <a:ext cx="1119983" cy="2421605"/>
            <a:chOff x="4773700" y="4444775"/>
            <a:chExt cx="332100" cy="718100"/>
          </a:xfrm>
        </p:grpSpPr>
        <p:sp>
          <p:nvSpPr>
            <p:cNvPr id="703" name="Google Shape;703;p9"/>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9"/>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9"/>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9"/>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9"/>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9"/>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9"/>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9"/>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9"/>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9"/>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9"/>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9"/>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9"/>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6" name="Google Shape;716;p9"/>
          <p:cNvSpPr/>
          <p:nvPr/>
        </p:nvSpPr>
        <p:spPr>
          <a:xfrm>
            <a:off x="2534467" y="1261000"/>
            <a:ext cx="5092700" cy="3225800"/>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5400012" scaled="0"/>
          </a:gradFill>
          <a:ln>
            <a:noFill/>
          </a:ln>
        </p:spPr>
      </p:sp>
      <p:sp>
        <p:nvSpPr>
          <p:cNvPr id="717" name="Google Shape;717;p9"/>
          <p:cNvSpPr/>
          <p:nvPr/>
        </p:nvSpPr>
        <p:spPr>
          <a:xfrm flipH="1">
            <a:off x="4629967" y="1171333"/>
            <a:ext cx="5092700" cy="3225800"/>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5400012" scaled="0"/>
          </a:gradFill>
          <a:ln>
            <a:noFill/>
          </a:ln>
        </p:spPr>
      </p:sp>
      <p:sp>
        <p:nvSpPr>
          <p:cNvPr id="718" name="Google Shape;718;p9"/>
          <p:cNvSpPr txBox="1">
            <a:spLocks noGrp="1"/>
          </p:cNvSpPr>
          <p:nvPr>
            <p:ph type="title"/>
          </p:nvPr>
        </p:nvSpPr>
        <p:spPr>
          <a:xfrm>
            <a:off x="2838600" y="2271860"/>
            <a:ext cx="651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8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19" name="Google Shape;719;p9"/>
          <p:cNvSpPr txBox="1">
            <a:spLocks noGrp="1"/>
          </p:cNvSpPr>
          <p:nvPr>
            <p:ph type="subTitle" idx="1"/>
          </p:nvPr>
        </p:nvSpPr>
        <p:spPr>
          <a:xfrm>
            <a:off x="2838600" y="3345727"/>
            <a:ext cx="6514800" cy="181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20" name="Google Shape;720;p9"/>
          <p:cNvGrpSpPr/>
          <p:nvPr/>
        </p:nvGrpSpPr>
        <p:grpSpPr>
          <a:xfrm>
            <a:off x="-1895766" y="-159299"/>
            <a:ext cx="15984412" cy="7413988"/>
            <a:chOff x="-1421825" y="-119475"/>
            <a:chExt cx="11988309" cy="5560491"/>
          </a:xfrm>
        </p:grpSpPr>
        <p:sp>
          <p:nvSpPr>
            <p:cNvPr id="721" name="Google Shape;721;p9"/>
            <p:cNvSpPr/>
            <p:nvPr/>
          </p:nvSpPr>
          <p:spPr>
            <a:xfrm>
              <a:off x="-13702" y="4374189"/>
              <a:ext cx="9172746" cy="1066823"/>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9"/>
            <p:cNvSpPr/>
            <p:nvPr/>
          </p:nvSpPr>
          <p:spPr>
            <a:xfrm>
              <a:off x="-13702" y="4120173"/>
              <a:ext cx="9172746" cy="508212"/>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9"/>
            <p:cNvSpPr/>
            <p:nvPr/>
          </p:nvSpPr>
          <p:spPr>
            <a:xfrm>
              <a:off x="8294463" y="2817343"/>
              <a:ext cx="864311" cy="236568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9"/>
            <p:cNvSpPr/>
            <p:nvPr/>
          </p:nvSpPr>
          <p:spPr>
            <a:xfrm>
              <a:off x="8529901" y="3357655"/>
              <a:ext cx="628874" cy="1825371"/>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9"/>
            <p:cNvSpPr/>
            <p:nvPr/>
          </p:nvSpPr>
          <p:spPr>
            <a:xfrm>
              <a:off x="8765983" y="3530923"/>
              <a:ext cx="392793" cy="1652104"/>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9"/>
            <p:cNvSpPr/>
            <p:nvPr/>
          </p:nvSpPr>
          <p:spPr>
            <a:xfrm>
              <a:off x="9002065" y="4120163"/>
              <a:ext cx="156713" cy="1062868"/>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9"/>
            <p:cNvSpPr/>
            <p:nvPr/>
          </p:nvSpPr>
          <p:spPr>
            <a:xfrm>
              <a:off x="7430331" y="-119475"/>
              <a:ext cx="1728437" cy="3570454"/>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9"/>
            <p:cNvSpPr/>
            <p:nvPr/>
          </p:nvSpPr>
          <p:spPr>
            <a:xfrm>
              <a:off x="7668712" y="476938"/>
              <a:ext cx="1490057" cy="2813838"/>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9"/>
            <p:cNvSpPr/>
            <p:nvPr/>
          </p:nvSpPr>
          <p:spPr>
            <a:xfrm>
              <a:off x="7901759" y="-119475"/>
              <a:ext cx="1257012" cy="3220150"/>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9"/>
            <p:cNvSpPr/>
            <p:nvPr/>
          </p:nvSpPr>
          <p:spPr>
            <a:xfrm>
              <a:off x="8159362" y="734541"/>
              <a:ext cx="999411" cy="2140819"/>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9"/>
            <p:cNvSpPr/>
            <p:nvPr/>
          </p:nvSpPr>
          <p:spPr>
            <a:xfrm>
              <a:off x="8373923" y="-119475"/>
              <a:ext cx="784851" cy="2723618"/>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9"/>
            <p:cNvSpPr/>
            <p:nvPr/>
          </p:nvSpPr>
          <p:spPr>
            <a:xfrm>
              <a:off x="8625548" y="540856"/>
              <a:ext cx="533228" cy="172623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9"/>
            <p:cNvSpPr/>
            <p:nvPr/>
          </p:nvSpPr>
          <p:spPr>
            <a:xfrm>
              <a:off x="8846179" y="-119475"/>
              <a:ext cx="312598" cy="1939503"/>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9"/>
            <p:cNvSpPr/>
            <p:nvPr/>
          </p:nvSpPr>
          <p:spPr>
            <a:xfrm>
              <a:off x="-14027" y="2817343"/>
              <a:ext cx="864311" cy="236568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9"/>
            <p:cNvSpPr/>
            <p:nvPr/>
          </p:nvSpPr>
          <p:spPr>
            <a:xfrm>
              <a:off x="-14027" y="3357655"/>
              <a:ext cx="628230" cy="1825371"/>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9"/>
            <p:cNvSpPr/>
            <p:nvPr/>
          </p:nvSpPr>
          <p:spPr>
            <a:xfrm>
              <a:off x="-14027" y="3530923"/>
              <a:ext cx="392149" cy="1652104"/>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9"/>
            <p:cNvSpPr/>
            <p:nvPr/>
          </p:nvSpPr>
          <p:spPr>
            <a:xfrm>
              <a:off x="-14027" y="4120163"/>
              <a:ext cx="155977" cy="1062868"/>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9"/>
            <p:cNvSpPr/>
            <p:nvPr/>
          </p:nvSpPr>
          <p:spPr>
            <a:xfrm>
              <a:off x="-14027" y="-119475"/>
              <a:ext cx="1728529" cy="3570454"/>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9"/>
            <p:cNvSpPr/>
            <p:nvPr/>
          </p:nvSpPr>
          <p:spPr>
            <a:xfrm>
              <a:off x="-14027" y="476938"/>
              <a:ext cx="1489414" cy="2813838"/>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9"/>
            <p:cNvSpPr/>
            <p:nvPr/>
          </p:nvSpPr>
          <p:spPr>
            <a:xfrm>
              <a:off x="-14027" y="-119475"/>
              <a:ext cx="1256276" cy="3220150"/>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9"/>
            <p:cNvSpPr/>
            <p:nvPr/>
          </p:nvSpPr>
          <p:spPr>
            <a:xfrm>
              <a:off x="-14027" y="734541"/>
              <a:ext cx="998675" cy="2140819"/>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9"/>
            <p:cNvSpPr/>
            <p:nvPr/>
          </p:nvSpPr>
          <p:spPr>
            <a:xfrm>
              <a:off x="-14027" y="-119475"/>
              <a:ext cx="784115" cy="2723618"/>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9"/>
            <p:cNvSpPr/>
            <p:nvPr/>
          </p:nvSpPr>
          <p:spPr>
            <a:xfrm>
              <a:off x="-14027" y="540856"/>
              <a:ext cx="532492" cy="172623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9"/>
            <p:cNvSpPr/>
            <p:nvPr/>
          </p:nvSpPr>
          <p:spPr>
            <a:xfrm>
              <a:off x="-14027" y="-119475"/>
              <a:ext cx="312046" cy="1939503"/>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9"/>
            <p:cNvSpPr/>
            <p:nvPr/>
          </p:nvSpPr>
          <p:spPr>
            <a:xfrm>
              <a:off x="743033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9"/>
            <p:cNvSpPr/>
            <p:nvPr/>
          </p:nvSpPr>
          <p:spPr>
            <a:xfrm>
              <a:off x="9018252" y="-119475"/>
              <a:ext cx="107694" cy="9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9"/>
            <p:cNvSpPr/>
            <p:nvPr/>
          </p:nvSpPr>
          <p:spPr>
            <a:xfrm>
              <a:off x="7532415" y="-119475"/>
              <a:ext cx="37799" cy="9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9"/>
            <p:cNvSpPr/>
            <p:nvPr/>
          </p:nvSpPr>
          <p:spPr>
            <a:xfrm>
              <a:off x="7543727" y="-119475"/>
              <a:ext cx="1582209" cy="62823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9"/>
            <p:cNvSpPr/>
            <p:nvPr/>
          </p:nvSpPr>
          <p:spPr>
            <a:xfrm>
              <a:off x="7570122" y="-119475"/>
              <a:ext cx="1448212" cy="392793"/>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9"/>
            <p:cNvSpPr/>
            <p:nvPr/>
          </p:nvSpPr>
          <p:spPr>
            <a:xfrm>
              <a:off x="7798387" y="-119475"/>
              <a:ext cx="991594" cy="156713"/>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9"/>
            <p:cNvSpPr/>
            <p:nvPr/>
          </p:nvSpPr>
          <p:spPr>
            <a:xfrm>
              <a:off x="583689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9"/>
            <p:cNvSpPr/>
            <p:nvPr/>
          </p:nvSpPr>
          <p:spPr>
            <a:xfrm>
              <a:off x="7424813" y="-119475"/>
              <a:ext cx="5610" cy="9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9"/>
            <p:cNvSpPr/>
            <p:nvPr/>
          </p:nvSpPr>
          <p:spPr>
            <a:xfrm>
              <a:off x="7430331" y="-119475"/>
              <a:ext cx="32373" cy="9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9"/>
            <p:cNvSpPr/>
            <p:nvPr/>
          </p:nvSpPr>
          <p:spPr>
            <a:xfrm>
              <a:off x="7462611" y="-119475"/>
              <a:ext cx="69895" cy="9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9"/>
            <p:cNvSpPr/>
            <p:nvPr/>
          </p:nvSpPr>
          <p:spPr>
            <a:xfrm>
              <a:off x="5971993" y="-119475"/>
              <a:ext cx="4782" cy="9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9"/>
            <p:cNvSpPr/>
            <p:nvPr/>
          </p:nvSpPr>
          <p:spPr>
            <a:xfrm>
              <a:off x="5957094" y="-119475"/>
              <a:ext cx="1575403" cy="62823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9"/>
            <p:cNvSpPr/>
            <p:nvPr/>
          </p:nvSpPr>
          <p:spPr>
            <a:xfrm>
              <a:off x="5976683" y="-119475"/>
              <a:ext cx="1448212" cy="392793"/>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9"/>
            <p:cNvSpPr/>
            <p:nvPr/>
          </p:nvSpPr>
          <p:spPr>
            <a:xfrm>
              <a:off x="6205684" y="-119475"/>
              <a:ext cx="991042" cy="156713"/>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9"/>
            <p:cNvSpPr/>
            <p:nvPr/>
          </p:nvSpPr>
          <p:spPr>
            <a:xfrm>
              <a:off x="-14027" y="-119475"/>
              <a:ext cx="1728529" cy="864311"/>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9"/>
            <p:cNvSpPr/>
            <p:nvPr/>
          </p:nvSpPr>
          <p:spPr>
            <a:xfrm>
              <a:off x="1573986" y="-119475"/>
              <a:ext cx="37615" cy="9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9"/>
            <p:cNvSpPr/>
            <p:nvPr/>
          </p:nvSpPr>
          <p:spPr>
            <a:xfrm>
              <a:off x="18254" y="-119475"/>
              <a:ext cx="107694" cy="9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9"/>
            <p:cNvSpPr/>
            <p:nvPr/>
          </p:nvSpPr>
          <p:spPr>
            <a:xfrm>
              <a:off x="18254" y="-119475"/>
              <a:ext cx="1582577" cy="62823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9"/>
            <p:cNvSpPr/>
            <p:nvPr/>
          </p:nvSpPr>
          <p:spPr>
            <a:xfrm>
              <a:off x="125857" y="-119475"/>
              <a:ext cx="1448212" cy="392793"/>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9"/>
            <p:cNvSpPr/>
            <p:nvPr/>
          </p:nvSpPr>
          <p:spPr>
            <a:xfrm>
              <a:off x="354030" y="-119475"/>
              <a:ext cx="991686" cy="156713"/>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9"/>
            <p:cNvSpPr/>
            <p:nvPr/>
          </p:nvSpPr>
          <p:spPr>
            <a:xfrm>
              <a:off x="1579229" y="-119475"/>
              <a:ext cx="1728529" cy="864311"/>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9"/>
            <p:cNvSpPr/>
            <p:nvPr/>
          </p:nvSpPr>
          <p:spPr>
            <a:xfrm>
              <a:off x="3167242" y="-119475"/>
              <a:ext cx="5426" cy="9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9"/>
            <p:cNvSpPr/>
            <p:nvPr/>
          </p:nvSpPr>
          <p:spPr>
            <a:xfrm>
              <a:off x="1714422" y="-119475"/>
              <a:ext cx="4782" cy="9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9"/>
            <p:cNvSpPr/>
            <p:nvPr/>
          </p:nvSpPr>
          <p:spPr>
            <a:xfrm>
              <a:off x="1681497" y="-119475"/>
              <a:ext cx="33016" cy="9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9"/>
            <p:cNvSpPr/>
            <p:nvPr/>
          </p:nvSpPr>
          <p:spPr>
            <a:xfrm>
              <a:off x="1611509" y="-119475"/>
              <a:ext cx="70079" cy="9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9"/>
            <p:cNvSpPr/>
            <p:nvPr/>
          </p:nvSpPr>
          <p:spPr>
            <a:xfrm>
              <a:off x="1611509" y="-119475"/>
              <a:ext cx="1575495" cy="62823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9"/>
            <p:cNvSpPr/>
            <p:nvPr/>
          </p:nvSpPr>
          <p:spPr>
            <a:xfrm>
              <a:off x="1719112" y="-119475"/>
              <a:ext cx="1448212" cy="392793"/>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9"/>
            <p:cNvSpPr/>
            <p:nvPr/>
          </p:nvSpPr>
          <p:spPr>
            <a:xfrm>
              <a:off x="1947469" y="-119475"/>
              <a:ext cx="991502" cy="156713"/>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9"/>
            <p:cNvSpPr/>
            <p:nvPr/>
          </p:nvSpPr>
          <p:spPr>
            <a:xfrm>
              <a:off x="3172576" y="-119475"/>
              <a:ext cx="2799491" cy="1399745"/>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9"/>
            <p:cNvSpPr/>
            <p:nvPr/>
          </p:nvSpPr>
          <p:spPr>
            <a:xfrm>
              <a:off x="3192349" y="-119475"/>
              <a:ext cx="2759301" cy="1164309"/>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9"/>
            <p:cNvSpPr/>
            <p:nvPr/>
          </p:nvSpPr>
          <p:spPr>
            <a:xfrm>
              <a:off x="3253876" y="-119475"/>
              <a:ext cx="2636248" cy="928228"/>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9"/>
            <p:cNvSpPr/>
            <p:nvPr/>
          </p:nvSpPr>
          <p:spPr>
            <a:xfrm>
              <a:off x="3364513" y="-119475"/>
              <a:ext cx="2415067" cy="692147"/>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9"/>
            <p:cNvSpPr/>
            <p:nvPr/>
          </p:nvSpPr>
          <p:spPr>
            <a:xfrm>
              <a:off x="3538333" y="-119475"/>
              <a:ext cx="2067429" cy="456067"/>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9"/>
            <p:cNvSpPr/>
            <p:nvPr/>
          </p:nvSpPr>
          <p:spPr>
            <a:xfrm>
              <a:off x="3818744" y="-119475"/>
              <a:ext cx="1506704" cy="219986"/>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9"/>
            <p:cNvSpPr/>
            <p:nvPr/>
          </p:nvSpPr>
          <p:spPr>
            <a:xfrm>
              <a:off x="4026365" y="4831362"/>
              <a:ext cx="1092022" cy="609653"/>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9"/>
            <p:cNvSpPr/>
            <p:nvPr/>
          </p:nvSpPr>
          <p:spPr>
            <a:xfrm>
              <a:off x="5245494" y="4831362"/>
              <a:ext cx="1092114" cy="609653"/>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9"/>
            <p:cNvSpPr/>
            <p:nvPr/>
          </p:nvSpPr>
          <p:spPr>
            <a:xfrm>
              <a:off x="6464715" y="4831362"/>
              <a:ext cx="1092114" cy="609653"/>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9"/>
            <p:cNvSpPr/>
            <p:nvPr/>
          </p:nvSpPr>
          <p:spPr>
            <a:xfrm>
              <a:off x="7683936" y="4831362"/>
              <a:ext cx="1092022" cy="609653"/>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9"/>
            <p:cNvSpPr/>
            <p:nvPr/>
          </p:nvSpPr>
          <p:spPr>
            <a:xfrm>
              <a:off x="-850519"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9"/>
            <p:cNvSpPr/>
            <p:nvPr/>
          </p:nvSpPr>
          <p:spPr>
            <a:xfrm>
              <a:off x="368702"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9"/>
            <p:cNvSpPr/>
            <p:nvPr/>
          </p:nvSpPr>
          <p:spPr>
            <a:xfrm>
              <a:off x="1587923" y="4831362"/>
              <a:ext cx="1092666" cy="609653"/>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9"/>
            <p:cNvSpPr/>
            <p:nvPr/>
          </p:nvSpPr>
          <p:spPr>
            <a:xfrm>
              <a:off x="2807144" y="4831362"/>
              <a:ext cx="1092022" cy="609653"/>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9"/>
            <p:cNvSpPr/>
            <p:nvPr/>
          </p:nvSpPr>
          <p:spPr>
            <a:xfrm>
              <a:off x="8902605" y="4831362"/>
              <a:ext cx="1092574" cy="609653"/>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9"/>
            <p:cNvSpPr/>
            <p:nvPr/>
          </p:nvSpPr>
          <p:spPr>
            <a:xfrm>
              <a:off x="5308952"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9"/>
            <p:cNvSpPr/>
            <p:nvPr/>
          </p:nvSpPr>
          <p:spPr>
            <a:xfrm>
              <a:off x="6654813" y="5034612"/>
              <a:ext cx="1219213" cy="406404"/>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9"/>
            <p:cNvSpPr/>
            <p:nvPr/>
          </p:nvSpPr>
          <p:spPr>
            <a:xfrm>
              <a:off x="-75228" y="5034612"/>
              <a:ext cx="1218569" cy="406404"/>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9"/>
            <p:cNvSpPr/>
            <p:nvPr/>
          </p:nvSpPr>
          <p:spPr>
            <a:xfrm>
              <a:off x="-1421825" y="5034612"/>
              <a:ext cx="1219305" cy="406404"/>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9"/>
            <p:cNvSpPr/>
            <p:nvPr/>
          </p:nvSpPr>
          <p:spPr>
            <a:xfrm>
              <a:off x="1270633"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9"/>
            <p:cNvSpPr/>
            <p:nvPr/>
          </p:nvSpPr>
          <p:spPr>
            <a:xfrm>
              <a:off x="2616494" y="5034612"/>
              <a:ext cx="1219305" cy="406404"/>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9"/>
            <p:cNvSpPr/>
            <p:nvPr/>
          </p:nvSpPr>
          <p:spPr>
            <a:xfrm>
              <a:off x="8001318" y="5034612"/>
              <a:ext cx="1219305" cy="406404"/>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9"/>
            <p:cNvSpPr/>
            <p:nvPr/>
          </p:nvSpPr>
          <p:spPr>
            <a:xfrm>
              <a:off x="9347179" y="5034612"/>
              <a:ext cx="1219305" cy="406404"/>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9"/>
            <p:cNvSpPr/>
            <p:nvPr/>
          </p:nvSpPr>
          <p:spPr>
            <a:xfrm>
              <a:off x="3963091" y="5034612"/>
              <a:ext cx="1219305" cy="406404"/>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5198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B6EA61C-DFF3-9D2F-16AE-AC54DA3C523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2C2D788E-501F-A7B8-ACC8-49A47548772B}"/>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9BAEB56A-D2B8-41EC-1B3D-E36D7320560E}"/>
              </a:ext>
            </a:extLst>
          </p:cNvPr>
          <p:cNvSpPr>
            <a:spLocks noGrp="1"/>
          </p:cNvSpPr>
          <p:nvPr>
            <p:ph type="dt" sz="half" idx="10"/>
          </p:nvPr>
        </p:nvSpPr>
        <p:spPr/>
        <p:txBody>
          <a:bodyPr/>
          <a:lstStyle/>
          <a:p>
            <a:fld id="{19A7E6F0-604B-4B2C-AB97-B5CCD418987C}" type="datetimeFigureOut">
              <a:rPr lang="en-US" smtClean="0"/>
              <a:t>8/23/2022</a:t>
            </a:fld>
            <a:endParaRPr lang="en-US"/>
          </a:p>
        </p:txBody>
      </p:sp>
      <p:sp>
        <p:nvSpPr>
          <p:cNvPr id="5" name="Chỗ dành sẵn cho Chân trang 4">
            <a:extLst>
              <a:ext uri="{FF2B5EF4-FFF2-40B4-BE49-F238E27FC236}">
                <a16:creationId xmlns:a16="http://schemas.microsoft.com/office/drawing/2014/main" xmlns="" id="{23654C72-2B37-8C56-16F9-D3F54F2B9E3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812BDA76-2D19-D260-1E62-1CEC06BD02F3}"/>
              </a:ext>
            </a:extLst>
          </p:cNvPr>
          <p:cNvSpPr>
            <a:spLocks noGrp="1"/>
          </p:cNvSpPr>
          <p:nvPr>
            <p:ph type="sldNum" sz="quarter" idx="12"/>
          </p:nvPr>
        </p:nvSpPr>
        <p:spPr/>
        <p:txBody>
          <a:bodyPr/>
          <a:lstStyle/>
          <a:p>
            <a:fld id="{DCAACF53-34F4-42F4-93D6-281B3769CF47}" type="slidenum">
              <a:rPr lang="en-US" smtClean="0"/>
              <a:t>‹#›</a:t>
            </a:fld>
            <a:endParaRPr lang="en-US"/>
          </a:p>
        </p:txBody>
      </p:sp>
    </p:spTree>
    <p:extLst>
      <p:ext uri="{BB962C8B-B14F-4D97-AF65-F5344CB8AC3E}">
        <p14:creationId xmlns:p14="http://schemas.microsoft.com/office/powerpoint/2010/main" val="1215728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97"/>
        <p:cNvGrpSpPr/>
        <p:nvPr/>
      </p:nvGrpSpPr>
      <p:grpSpPr>
        <a:xfrm>
          <a:off x="0" y="0"/>
          <a:ext cx="0" cy="0"/>
          <a:chOff x="0" y="0"/>
          <a:chExt cx="0" cy="0"/>
        </a:xfrm>
      </p:grpSpPr>
      <p:grpSp>
        <p:nvGrpSpPr>
          <p:cNvPr id="798" name="Google Shape;798;p10"/>
          <p:cNvGrpSpPr/>
          <p:nvPr/>
        </p:nvGrpSpPr>
        <p:grpSpPr>
          <a:xfrm>
            <a:off x="-1895766" y="-159299"/>
            <a:ext cx="15984412" cy="7413988"/>
            <a:chOff x="-1421825" y="-119475"/>
            <a:chExt cx="11988309" cy="5560491"/>
          </a:xfrm>
        </p:grpSpPr>
        <p:sp>
          <p:nvSpPr>
            <p:cNvPr id="799" name="Google Shape;799;p10"/>
            <p:cNvSpPr/>
            <p:nvPr/>
          </p:nvSpPr>
          <p:spPr>
            <a:xfrm>
              <a:off x="-13702" y="4374189"/>
              <a:ext cx="9172746" cy="1066823"/>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10"/>
            <p:cNvSpPr/>
            <p:nvPr/>
          </p:nvSpPr>
          <p:spPr>
            <a:xfrm>
              <a:off x="-13702" y="4120173"/>
              <a:ext cx="9172746" cy="508212"/>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10"/>
            <p:cNvSpPr/>
            <p:nvPr/>
          </p:nvSpPr>
          <p:spPr>
            <a:xfrm>
              <a:off x="8294463" y="2817343"/>
              <a:ext cx="864311" cy="236568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10"/>
            <p:cNvSpPr/>
            <p:nvPr/>
          </p:nvSpPr>
          <p:spPr>
            <a:xfrm>
              <a:off x="8529901" y="3357655"/>
              <a:ext cx="628874" cy="1825371"/>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10"/>
            <p:cNvSpPr/>
            <p:nvPr/>
          </p:nvSpPr>
          <p:spPr>
            <a:xfrm>
              <a:off x="8765983" y="3530923"/>
              <a:ext cx="392793" cy="1652104"/>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0"/>
            <p:cNvSpPr/>
            <p:nvPr/>
          </p:nvSpPr>
          <p:spPr>
            <a:xfrm>
              <a:off x="9002065" y="4120163"/>
              <a:ext cx="156713" cy="1062868"/>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10"/>
            <p:cNvSpPr/>
            <p:nvPr/>
          </p:nvSpPr>
          <p:spPr>
            <a:xfrm>
              <a:off x="7430331" y="-119475"/>
              <a:ext cx="1728437" cy="3570454"/>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0"/>
            <p:cNvSpPr/>
            <p:nvPr/>
          </p:nvSpPr>
          <p:spPr>
            <a:xfrm>
              <a:off x="7668712" y="476938"/>
              <a:ext cx="1490057" cy="2813838"/>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10"/>
            <p:cNvSpPr/>
            <p:nvPr/>
          </p:nvSpPr>
          <p:spPr>
            <a:xfrm>
              <a:off x="7901759" y="-119475"/>
              <a:ext cx="1257012" cy="3220150"/>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10"/>
            <p:cNvSpPr/>
            <p:nvPr/>
          </p:nvSpPr>
          <p:spPr>
            <a:xfrm>
              <a:off x="8159362" y="734541"/>
              <a:ext cx="999411" cy="2140819"/>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0"/>
            <p:cNvSpPr/>
            <p:nvPr/>
          </p:nvSpPr>
          <p:spPr>
            <a:xfrm>
              <a:off x="8373923" y="-119475"/>
              <a:ext cx="784851" cy="2723618"/>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0"/>
            <p:cNvSpPr/>
            <p:nvPr/>
          </p:nvSpPr>
          <p:spPr>
            <a:xfrm>
              <a:off x="8625548" y="540856"/>
              <a:ext cx="533228" cy="172623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10"/>
            <p:cNvSpPr/>
            <p:nvPr/>
          </p:nvSpPr>
          <p:spPr>
            <a:xfrm>
              <a:off x="8846179" y="-119475"/>
              <a:ext cx="312598" cy="1939503"/>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10"/>
            <p:cNvSpPr/>
            <p:nvPr/>
          </p:nvSpPr>
          <p:spPr>
            <a:xfrm>
              <a:off x="-14027" y="2817343"/>
              <a:ext cx="864311" cy="236568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0"/>
            <p:cNvSpPr/>
            <p:nvPr/>
          </p:nvSpPr>
          <p:spPr>
            <a:xfrm>
              <a:off x="-14027" y="3357655"/>
              <a:ext cx="628230" cy="1825371"/>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10"/>
            <p:cNvSpPr/>
            <p:nvPr/>
          </p:nvSpPr>
          <p:spPr>
            <a:xfrm>
              <a:off x="-14027" y="3530923"/>
              <a:ext cx="392149" cy="1652104"/>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10"/>
            <p:cNvSpPr/>
            <p:nvPr/>
          </p:nvSpPr>
          <p:spPr>
            <a:xfrm>
              <a:off x="-14027" y="4120163"/>
              <a:ext cx="155977" cy="1062868"/>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0"/>
            <p:cNvSpPr/>
            <p:nvPr/>
          </p:nvSpPr>
          <p:spPr>
            <a:xfrm>
              <a:off x="-14027" y="-119475"/>
              <a:ext cx="1728529" cy="3570454"/>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10"/>
            <p:cNvSpPr/>
            <p:nvPr/>
          </p:nvSpPr>
          <p:spPr>
            <a:xfrm>
              <a:off x="-14027" y="476938"/>
              <a:ext cx="1489414" cy="2813838"/>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10"/>
            <p:cNvSpPr/>
            <p:nvPr/>
          </p:nvSpPr>
          <p:spPr>
            <a:xfrm>
              <a:off x="-14027" y="-119475"/>
              <a:ext cx="1256276" cy="3220150"/>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0"/>
            <p:cNvSpPr/>
            <p:nvPr/>
          </p:nvSpPr>
          <p:spPr>
            <a:xfrm>
              <a:off x="-14027" y="734541"/>
              <a:ext cx="998675" cy="2140819"/>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10"/>
            <p:cNvSpPr/>
            <p:nvPr/>
          </p:nvSpPr>
          <p:spPr>
            <a:xfrm>
              <a:off x="-14027" y="-119475"/>
              <a:ext cx="784115" cy="2723618"/>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10"/>
            <p:cNvSpPr/>
            <p:nvPr/>
          </p:nvSpPr>
          <p:spPr>
            <a:xfrm>
              <a:off x="-14027" y="540856"/>
              <a:ext cx="532492" cy="172623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0"/>
            <p:cNvSpPr/>
            <p:nvPr/>
          </p:nvSpPr>
          <p:spPr>
            <a:xfrm>
              <a:off x="-14027" y="-119475"/>
              <a:ext cx="312046" cy="1939503"/>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10"/>
            <p:cNvSpPr/>
            <p:nvPr/>
          </p:nvSpPr>
          <p:spPr>
            <a:xfrm>
              <a:off x="743033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0"/>
            <p:cNvSpPr/>
            <p:nvPr/>
          </p:nvSpPr>
          <p:spPr>
            <a:xfrm>
              <a:off x="9018252" y="-119475"/>
              <a:ext cx="107694" cy="9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10"/>
            <p:cNvSpPr/>
            <p:nvPr/>
          </p:nvSpPr>
          <p:spPr>
            <a:xfrm>
              <a:off x="7532415" y="-119475"/>
              <a:ext cx="37799" cy="9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10"/>
            <p:cNvSpPr/>
            <p:nvPr/>
          </p:nvSpPr>
          <p:spPr>
            <a:xfrm>
              <a:off x="7543727" y="-119475"/>
              <a:ext cx="1582209" cy="62823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10"/>
            <p:cNvSpPr/>
            <p:nvPr/>
          </p:nvSpPr>
          <p:spPr>
            <a:xfrm>
              <a:off x="7570122" y="-119475"/>
              <a:ext cx="1448212" cy="392793"/>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10"/>
            <p:cNvSpPr/>
            <p:nvPr/>
          </p:nvSpPr>
          <p:spPr>
            <a:xfrm>
              <a:off x="7798387" y="-119475"/>
              <a:ext cx="991594" cy="156713"/>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10"/>
            <p:cNvSpPr/>
            <p:nvPr/>
          </p:nvSpPr>
          <p:spPr>
            <a:xfrm>
              <a:off x="583689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10"/>
            <p:cNvSpPr/>
            <p:nvPr/>
          </p:nvSpPr>
          <p:spPr>
            <a:xfrm>
              <a:off x="7424813" y="-119475"/>
              <a:ext cx="5610" cy="9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10"/>
            <p:cNvSpPr/>
            <p:nvPr/>
          </p:nvSpPr>
          <p:spPr>
            <a:xfrm>
              <a:off x="7430331" y="-119475"/>
              <a:ext cx="32373" cy="9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10"/>
            <p:cNvSpPr/>
            <p:nvPr/>
          </p:nvSpPr>
          <p:spPr>
            <a:xfrm>
              <a:off x="7462611" y="-119475"/>
              <a:ext cx="69895" cy="9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10"/>
            <p:cNvSpPr/>
            <p:nvPr/>
          </p:nvSpPr>
          <p:spPr>
            <a:xfrm>
              <a:off x="5971993" y="-119475"/>
              <a:ext cx="4782" cy="9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10"/>
            <p:cNvSpPr/>
            <p:nvPr/>
          </p:nvSpPr>
          <p:spPr>
            <a:xfrm>
              <a:off x="5957094" y="-119475"/>
              <a:ext cx="1575403" cy="62823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10"/>
            <p:cNvSpPr/>
            <p:nvPr/>
          </p:nvSpPr>
          <p:spPr>
            <a:xfrm>
              <a:off x="5976683" y="-119475"/>
              <a:ext cx="1448212" cy="392793"/>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10"/>
            <p:cNvSpPr/>
            <p:nvPr/>
          </p:nvSpPr>
          <p:spPr>
            <a:xfrm>
              <a:off x="6205684" y="-119475"/>
              <a:ext cx="991042" cy="156713"/>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10"/>
            <p:cNvSpPr/>
            <p:nvPr/>
          </p:nvSpPr>
          <p:spPr>
            <a:xfrm>
              <a:off x="-14027" y="-119475"/>
              <a:ext cx="1728529" cy="864311"/>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10"/>
            <p:cNvSpPr/>
            <p:nvPr/>
          </p:nvSpPr>
          <p:spPr>
            <a:xfrm>
              <a:off x="1573986" y="-119475"/>
              <a:ext cx="37615" cy="9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10"/>
            <p:cNvSpPr/>
            <p:nvPr/>
          </p:nvSpPr>
          <p:spPr>
            <a:xfrm>
              <a:off x="18254" y="-119475"/>
              <a:ext cx="107694" cy="9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10"/>
            <p:cNvSpPr/>
            <p:nvPr/>
          </p:nvSpPr>
          <p:spPr>
            <a:xfrm>
              <a:off x="18254" y="-119475"/>
              <a:ext cx="1582577" cy="62823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10"/>
            <p:cNvSpPr/>
            <p:nvPr/>
          </p:nvSpPr>
          <p:spPr>
            <a:xfrm>
              <a:off x="125857" y="-119475"/>
              <a:ext cx="1448212" cy="392793"/>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10"/>
            <p:cNvSpPr/>
            <p:nvPr/>
          </p:nvSpPr>
          <p:spPr>
            <a:xfrm>
              <a:off x="354030" y="-119475"/>
              <a:ext cx="991686" cy="156713"/>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0"/>
            <p:cNvSpPr/>
            <p:nvPr/>
          </p:nvSpPr>
          <p:spPr>
            <a:xfrm>
              <a:off x="1579229" y="-119475"/>
              <a:ext cx="1728529" cy="864311"/>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10"/>
            <p:cNvSpPr/>
            <p:nvPr/>
          </p:nvSpPr>
          <p:spPr>
            <a:xfrm>
              <a:off x="3167242" y="-119475"/>
              <a:ext cx="5426" cy="9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10"/>
            <p:cNvSpPr/>
            <p:nvPr/>
          </p:nvSpPr>
          <p:spPr>
            <a:xfrm>
              <a:off x="1714422" y="-119475"/>
              <a:ext cx="4782" cy="9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10"/>
            <p:cNvSpPr/>
            <p:nvPr/>
          </p:nvSpPr>
          <p:spPr>
            <a:xfrm>
              <a:off x="1681497" y="-119475"/>
              <a:ext cx="33016" cy="9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0"/>
            <p:cNvSpPr/>
            <p:nvPr/>
          </p:nvSpPr>
          <p:spPr>
            <a:xfrm>
              <a:off x="1611509" y="-119475"/>
              <a:ext cx="70079" cy="9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0"/>
            <p:cNvSpPr/>
            <p:nvPr/>
          </p:nvSpPr>
          <p:spPr>
            <a:xfrm>
              <a:off x="1611509" y="-119475"/>
              <a:ext cx="1575495" cy="62823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0"/>
            <p:cNvSpPr/>
            <p:nvPr/>
          </p:nvSpPr>
          <p:spPr>
            <a:xfrm>
              <a:off x="1719112" y="-119475"/>
              <a:ext cx="1448212" cy="392793"/>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0"/>
            <p:cNvSpPr/>
            <p:nvPr/>
          </p:nvSpPr>
          <p:spPr>
            <a:xfrm>
              <a:off x="1947469" y="-119475"/>
              <a:ext cx="991502" cy="156713"/>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0"/>
            <p:cNvSpPr/>
            <p:nvPr/>
          </p:nvSpPr>
          <p:spPr>
            <a:xfrm>
              <a:off x="3172576" y="-119475"/>
              <a:ext cx="2799491" cy="1399745"/>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0"/>
            <p:cNvSpPr/>
            <p:nvPr/>
          </p:nvSpPr>
          <p:spPr>
            <a:xfrm>
              <a:off x="3192349" y="-119475"/>
              <a:ext cx="2759301" cy="1164309"/>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0"/>
            <p:cNvSpPr/>
            <p:nvPr/>
          </p:nvSpPr>
          <p:spPr>
            <a:xfrm>
              <a:off x="3253876" y="-119475"/>
              <a:ext cx="2636248" cy="928228"/>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10"/>
            <p:cNvSpPr/>
            <p:nvPr/>
          </p:nvSpPr>
          <p:spPr>
            <a:xfrm>
              <a:off x="3364513" y="-119475"/>
              <a:ext cx="2415067" cy="692147"/>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10"/>
            <p:cNvSpPr/>
            <p:nvPr/>
          </p:nvSpPr>
          <p:spPr>
            <a:xfrm>
              <a:off x="3538333" y="-119475"/>
              <a:ext cx="2067429" cy="456067"/>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0"/>
            <p:cNvSpPr/>
            <p:nvPr/>
          </p:nvSpPr>
          <p:spPr>
            <a:xfrm>
              <a:off x="3818744" y="-119475"/>
              <a:ext cx="1506704" cy="219986"/>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0"/>
            <p:cNvSpPr/>
            <p:nvPr/>
          </p:nvSpPr>
          <p:spPr>
            <a:xfrm>
              <a:off x="4026365" y="4831362"/>
              <a:ext cx="1092022" cy="609653"/>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0"/>
            <p:cNvSpPr/>
            <p:nvPr/>
          </p:nvSpPr>
          <p:spPr>
            <a:xfrm>
              <a:off x="5245494" y="4831362"/>
              <a:ext cx="1092114" cy="609653"/>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0"/>
            <p:cNvSpPr/>
            <p:nvPr/>
          </p:nvSpPr>
          <p:spPr>
            <a:xfrm>
              <a:off x="6464715" y="4831362"/>
              <a:ext cx="1092114" cy="609653"/>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0"/>
            <p:cNvSpPr/>
            <p:nvPr/>
          </p:nvSpPr>
          <p:spPr>
            <a:xfrm>
              <a:off x="7683936" y="4831362"/>
              <a:ext cx="1092022" cy="609653"/>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0"/>
            <p:cNvSpPr/>
            <p:nvPr/>
          </p:nvSpPr>
          <p:spPr>
            <a:xfrm>
              <a:off x="-850519"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0"/>
            <p:cNvSpPr/>
            <p:nvPr/>
          </p:nvSpPr>
          <p:spPr>
            <a:xfrm>
              <a:off x="368702"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0"/>
            <p:cNvSpPr/>
            <p:nvPr/>
          </p:nvSpPr>
          <p:spPr>
            <a:xfrm>
              <a:off x="1587923" y="4831362"/>
              <a:ext cx="1092666" cy="609653"/>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0"/>
            <p:cNvSpPr/>
            <p:nvPr/>
          </p:nvSpPr>
          <p:spPr>
            <a:xfrm>
              <a:off x="2807144" y="4831362"/>
              <a:ext cx="1092022" cy="609653"/>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0"/>
            <p:cNvSpPr/>
            <p:nvPr/>
          </p:nvSpPr>
          <p:spPr>
            <a:xfrm>
              <a:off x="8902605" y="4831362"/>
              <a:ext cx="1092574" cy="609653"/>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0"/>
            <p:cNvSpPr/>
            <p:nvPr/>
          </p:nvSpPr>
          <p:spPr>
            <a:xfrm>
              <a:off x="5308952"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10"/>
            <p:cNvSpPr/>
            <p:nvPr/>
          </p:nvSpPr>
          <p:spPr>
            <a:xfrm>
              <a:off x="6654813" y="5034612"/>
              <a:ext cx="1219213" cy="406404"/>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10"/>
            <p:cNvSpPr/>
            <p:nvPr/>
          </p:nvSpPr>
          <p:spPr>
            <a:xfrm>
              <a:off x="-75228" y="5034612"/>
              <a:ext cx="1218569" cy="406404"/>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0"/>
            <p:cNvSpPr/>
            <p:nvPr/>
          </p:nvSpPr>
          <p:spPr>
            <a:xfrm>
              <a:off x="-1421825" y="5034612"/>
              <a:ext cx="1219305" cy="406404"/>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0"/>
            <p:cNvSpPr/>
            <p:nvPr/>
          </p:nvSpPr>
          <p:spPr>
            <a:xfrm>
              <a:off x="1270633"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10"/>
            <p:cNvSpPr/>
            <p:nvPr/>
          </p:nvSpPr>
          <p:spPr>
            <a:xfrm>
              <a:off x="2616494" y="5034612"/>
              <a:ext cx="1219305" cy="406404"/>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0"/>
            <p:cNvSpPr/>
            <p:nvPr/>
          </p:nvSpPr>
          <p:spPr>
            <a:xfrm>
              <a:off x="8001318" y="5034612"/>
              <a:ext cx="1219305" cy="406404"/>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0"/>
            <p:cNvSpPr/>
            <p:nvPr/>
          </p:nvSpPr>
          <p:spPr>
            <a:xfrm>
              <a:off x="9347179" y="5034612"/>
              <a:ext cx="1219305" cy="406404"/>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0"/>
            <p:cNvSpPr/>
            <p:nvPr/>
          </p:nvSpPr>
          <p:spPr>
            <a:xfrm>
              <a:off x="3963091" y="5034612"/>
              <a:ext cx="1219305" cy="406404"/>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5" name="Google Shape;875;p10"/>
          <p:cNvSpPr txBox="1">
            <a:spLocks noGrp="1"/>
          </p:cNvSpPr>
          <p:nvPr>
            <p:ph type="title"/>
          </p:nvPr>
        </p:nvSpPr>
        <p:spPr>
          <a:xfrm>
            <a:off x="960000" y="54776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sz="3200"/>
            </a:lvl1pPr>
            <a:lvl2pPr lvl="1" algn="ctr" rtl="0">
              <a:spcBef>
                <a:spcPts val="0"/>
              </a:spcBef>
              <a:spcAft>
                <a:spcPts val="0"/>
              </a:spcAft>
              <a:buSzPts val="3700"/>
              <a:buNone/>
              <a:defRPr/>
            </a:lvl2pPr>
            <a:lvl3pPr lvl="2" algn="ctr" rtl="0">
              <a:spcBef>
                <a:spcPts val="0"/>
              </a:spcBef>
              <a:spcAft>
                <a:spcPts val="0"/>
              </a:spcAft>
              <a:buSzPts val="3700"/>
              <a:buNone/>
              <a:defRPr/>
            </a:lvl3pPr>
            <a:lvl4pPr lvl="3" algn="ctr" rtl="0">
              <a:spcBef>
                <a:spcPts val="0"/>
              </a:spcBef>
              <a:spcAft>
                <a:spcPts val="0"/>
              </a:spcAft>
              <a:buSzPts val="3700"/>
              <a:buNone/>
              <a:defRPr/>
            </a:lvl4pPr>
            <a:lvl5pPr lvl="4" algn="ctr" rtl="0">
              <a:spcBef>
                <a:spcPts val="0"/>
              </a:spcBef>
              <a:spcAft>
                <a:spcPts val="0"/>
              </a:spcAft>
              <a:buSzPts val="3700"/>
              <a:buNone/>
              <a:defRPr/>
            </a:lvl5pPr>
            <a:lvl6pPr lvl="5" algn="ctr" rtl="0">
              <a:spcBef>
                <a:spcPts val="0"/>
              </a:spcBef>
              <a:spcAft>
                <a:spcPts val="0"/>
              </a:spcAft>
              <a:buSzPts val="3700"/>
              <a:buNone/>
              <a:defRPr/>
            </a:lvl6pPr>
            <a:lvl7pPr lvl="6" algn="ctr" rtl="0">
              <a:spcBef>
                <a:spcPts val="0"/>
              </a:spcBef>
              <a:spcAft>
                <a:spcPts val="0"/>
              </a:spcAft>
              <a:buSzPts val="3700"/>
              <a:buNone/>
              <a:defRPr/>
            </a:lvl7pPr>
            <a:lvl8pPr lvl="7" algn="ctr" rtl="0">
              <a:spcBef>
                <a:spcPts val="0"/>
              </a:spcBef>
              <a:spcAft>
                <a:spcPts val="0"/>
              </a:spcAft>
              <a:buSzPts val="3700"/>
              <a:buNone/>
              <a:defRPr/>
            </a:lvl8pPr>
            <a:lvl9pPr lvl="8" algn="ctr" rtl="0">
              <a:spcBef>
                <a:spcPts val="0"/>
              </a:spcBef>
              <a:spcAft>
                <a:spcPts val="0"/>
              </a:spcAft>
              <a:buSzPts val="3700"/>
              <a:buNone/>
              <a:defRPr/>
            </a:lvl9pPr>
          </a:lstStyle>
          <a:p>
            <a:endParaRPr/>
          </a:p>
        </p:txBody>
      </p:sp>
    </p:spTree>
    <p:extLst>
      <p:ext uri="{BB962C8B-B14F-4D97-AF65-F5344CB8AC3E}">
        <p14:creationId xmlns:p14="http://schemas.microsoft.com/office/powerpoint/2010/main" val="1800509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76"/>
        <p:cNvGrpSpPr/>
        <p:nvPr/>
      </p:nvGrpSpPr>
      <p:grpSpPr>
        <a:xfrm>
          <a:off x="0" y="0"/>
          <a:ext cx="0" cy="0"/>
          <a:chOff x="0" y="0"/>
          <a:chExt cx="0" cy="0"/>
        </a:xfrm>
      </p:grpSpPr>
      <p:sp>
        <p:nvSpPr>
          <p:cNvPr id="877" name="Google Shape;877;p11"/>
          <p:cNvSpPr/>
          <p:nvPr/>
        </p:nvSpPr>
        <p:spPr>
          <a:xfrm>
            <a:off x="-18269" y="5832253"/>
            <a:ext cx="12230328" cy="1422431"/>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8" name="Google Shape;878;p11"/>
          <p:cNvSpPr/>
          <p:nvPr/>
        </p:nvSpPr>
        <p:spPr>
          <a:xfrm>
            <a:off x="-18269" y="5493564"/>
            <a:ext cx="12230328" cy="677616"/>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9" name="Google Shape;879;p11"/>
          <p:cNvGrpSpPr/>
          <p:nvPr/>
        </p:nvGrpSpPr>
        <p:grpSpPr>
          <a:xfrm rot="-2029358">
            <a:off x="891858" y="5913871"/>
            <a:ext cx="1119999" cy="2421588"/>
            <a:chOff x="4773700" y="4444775"/>
            <a:chExt cx="332100" cy="718100"/>
          </a:xfrm>
        </p:grpSpPr>
        <p:sp>
          <p:nvSpPr>
            <p:cNvPr id="880" name="Google Shape;880;p11"/>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1"/>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1"/>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1"/>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1"/>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1"/>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1"/>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1"/>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1"/>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11"/>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1"/>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1"/>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1"/>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3" name="Google Shape;893;p11"/>
          <p:cNvSpPr/>
          <p:nvPr/>
        </p:nvSpPr>
        <p:spPr>
          <a:xfrm rot="-4729495">
            <a:off x="680866" y="2511061"/>
            <a:ext cx="5092495" cy="3225671"/>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894" name="Google Shape;894;p11"/>
          <p:cNvGrpSpPr/>
          <p:nvPr/>
        </p:nvGrpSpPr>
        <p:grpSpPr>
          <a:xfrm rot="2029358" flipH="1">
            <a:off x="10180145" y="5682354"/>
            <a:ext cx="1119999" cy="2421588"/>
            <a:chOff x="4773700" y="4444775"/>
            <a:chExt cx="332100" cy="718100"/>
          </a:xfrm>
        </p:grpSpPr>
        <p:sp>
          <p:nvSpPr>
            <p:cNvPr id="895" name="Google Shape;895;p11"/>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1"/>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11"/>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11"/>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1"/>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1"/>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1"/>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1"/>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1"/>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1"/>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1"/>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1"/>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1"/>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8" name="Google Shape;908;p11"/>
          <p:cNvSpPr/>
          <p:nvPr/>
        </p:nvSpPr>
        <p:spPr>
          <a:xfrm rot="4729495" flipH="1">
            <a:off x="6418639" y="2279543"/>
            <a:ext cx="5092495" cy="3225671"/>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sp>
        <p:nvSpPr>
          <p:cNvPr id="909" name="Google Shape;909;p11"/>
          <p:cNvSpPr/>
          <p:nvPr/>
        </p:nvSpPr>
        <p:spPr>
          <a:xfrm>
            <a:off x="11059285" y="3756457"/>
            <a:ext cx="1152415" cy="315424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0" name="Google Shape;910;p11"/>
          <p:cNvSpPr/>
          <p:nvPr/>
        </p:nvSpPr>
        <p:spPr>
          <a:xfrm>
            <a:off x="11373201" y="4476874"/>
            <a:ext cx="838499" cy="2433828"/>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1"/>
          <p:cNvSpPr/>
          <p:nvPr/>
        </p:nvSpPr>
        <p:spPr>
          <a:xfrm>
            <a:off x="11687978" y="4707898"/>
            <a:ext cx="523724" cy="2202805"/>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2" name="Google Shape;912;p11"/>
          <p:cNvSpPr/>
          <p:nvPr/>
        </p:nvSpPr>
        <p:spPr>
          <a:xfrm>
            <a:off x="12002754" y="5493551"/>
            <a:ext cx="208951" cy="1417157"/>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11"/>
          <p:cNvSpPr/>
          <p:nvPr/>
        </p:nvSpPr>
        <p:spPr>
          <a:xfrm>
            <a:off x="9907109" y="-159300"/>
            <a:ext cx="2304583" cy="4760605"/>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11"/>
          <p:cNvSpPr/>
          <p:nvPr/>
        </p:nvSpPr>
        <p:spPr>
          <a:xfrm>
            <a:off x="10224950" y="635917"/>
            <a:ext cx="1986743" cy="3751784"/>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5" name="Google Shape;915;p11"/>
          <p:cNvSpPr/>
          <p:nvPr/>
        </p:nvSpPr>
        <p:spPr>
          <a:xfrm>
            <a:off x="10535679" y="-159300"/>
            <a:ext cx="1676016" cy="4293533"/>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1"/>
          <p:cNvSpPr/>
          <p:nvPr/>
        </p:nvSpPr>
        <p:spPr>
          <a:xfrm>
            <a:off x="10879150" y="979389"/>
            <a:ext cx="1332548" cy="2854425"/>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1"/>
          <p:cNvSpPr/>
          <p:nvPr/>
        </p:nvSpPr>
        <p:spPr>
          <a:xfrm>
            <a:off x="11165231" y="-159300"/>
            <a:ext cx="1046468" cy="3631491"/>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11"/>
          <p:cNvSpPr/>
          <p:nvPr/>
        </p:nvSpPr>
        <p:spPr>
          <a:xfrm>
            <a:off x="11500731" y="721141"/>
            <a:ext cx="710971" cy="230164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11"/>
          <p:cNvSpPr/>
          <p:nvPr/>
        </p:nvSpPr>
        <p:spPr>
          <a:xfrm>
            <a:off x="11794906" y="-159299"/>
            <a:ext cx="416797" cy="2586004"/>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11"/>
          <p:cNvSpPr/>
          <p:nvPr/>
        </p:nvSpPr>
        <p:spPr>
          <a:xfrm>
            <a:off x="-18702" y="3756457"/>
            <a:ext cx="1152415" cy="315424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11"/>
          <p:cNvSpPr/>
          <p:nvPr/>
        </p:nvSpPr>
        <p:spPr>
          <a:xfrm>
            <a:off x="-18703" y="4476874"/>
            <a:ext cx="837640" cy="2433828"/>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11"/>
          <p:cNvSpPr/>
          <p:nvPr/>
        </p:nvSpPr>
        <p:spPr>
          <a:xfrm>
            <a:off x="-18702" y="4707898"/>
            <a:ext cx="522865" cy="2202805"/>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11"/>
          <p:cNvSpPr/>
          <p:nvPr/>
        </p:nvSpPr>
        <p:spPr>
          <a:xfrm>
            <a:off x="-18702" y="5493551"/>
            <a:ext cx="207969" cy="1417157"/>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11"/>
          <p:cNvSpPr/>
          <p:nvPr/>
        </p:nvSpPr>
        <p:spPr>
          <a:xfrm>
            <a:off x="-18702" y="-159300"/>
            <a:ext cx="2304705" cy="4760605"/>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11"/>
          <p:cNvSpPr/>
          <p:nvPr/>
        </p:nvSpPr>
        <p:spPr>
          <a:xfrm>
            <a:off x="-18702" y="635917"/>
            <a:ext cx="1985885" cy="3751784"/>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11"/>
          <p:cNvSpPr/>
          <p:nvPr/>
        </p:nvSpPr>
        <p:spPr>
          <a:xfrm>
            <a:off x="-18703" y="-159300"/>
            <a:ext cx="1675035" cy="4293533"/>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11"/>
          <p:cNvSpPr/>
          <p:nvPr/>
        </p:nvSpPr>
        <p:spPr>
          <a:xfrm>
            <a:off x="-18702" y="979389"/>
            <a:ext cx="1331567" cy="285442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11"/>
          <p:cNvSpPr/>
          <p:nvPr/>
        </p:nvSpPr>
        <p:spPr>
          <a:xfrm>
            <a:off x="-18702" y="-159300"/>
            <a:ext cx="1045487" cy="3631491"/>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11"/>
          <p:cNvSpPr/>
          <p:nvPr/>
        </p:nvSpPr>
        <p:spPr>
          <a:xfrm>
            <a:off x="-18703" y="721141"/>
            <a:ext cx="709989" cy="230164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11"/>
          <p:cNvSpPr/>
          <p:nvPr/>
        </p:nvSpPr>
        <p:spPr>
          <a:xfrm>
            <a:off x="-18703" y="-159299"/>
            <a:ext cx="416061" cy="2586004"/>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11"/>
          <p:cNvSpPr/>
          <p:nvPr/>
        </p:nvSpPr>
        <p:spPr>
          <a:xfrm>
            <a:off x="9907109" y="-159300"/>
            <a:ext cx="2304583" cy="1152415"/>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11"/>
          <p:cNvSpPr/>
          <p:nvPr/>
        </p:nvSpPr>
        <p:spPr>
          <a:xfrm>
            <a:off x="12024336" y="-159300"/>
            <a:ext cx="143592" cy="123"/>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11"/>
          <p:cNvSpPr/>
          <p:nvPr/>
        </p:nvSpPr>
        <p:spPr>
          <a:xfrm>
            <a:off x="10043221" y="-159300"/>
            <a:ext cx="50399" cy="123"/>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11"/>
          <p:cNvSpPr/>
          <p:nvPr/>
        </p:nvSpPr>
        <p:spPr>
          <a:xfrm>
            <a:off x="10058303" y="-159300"/>
            <a:ext cx="2109612" cy="83764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5" name="Google Shape;935;p11"/>
          <p:cNvSpPr/>
          <p:nvPr/>
        </p:nvSpPr>
        <p:spPr>
          <a:xfrm>
            <a:off x="10093496" y="-159299"/>
            <a:ext cx="1930949" cy="523724"/>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11"/>
          <p:cNvSpPr/>
          <p:nvPr/>
        </p:nvSpPr>
        <p:spPr>
          <a:xfrm>
            <a:off x="10397850" y="-159300"/>
            <a:ext cx="1322125" cy="208951"/>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11"/>
          <p:cNvSpPr/>
          <p:nvPr/>
        </p:nvSpPr>
        <p:spPr>
          <a:xfrm>
            <a:off x="7782522" y="-159300"/>
            <a:ext cx="2304583" cy="1152415"/>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8" name="Google Shape;938;p11"/>
          <p:cNvSpPr/>
          <p:nvPr/>
        </p:nvSpPr>
        <p:spPr>
          <a:xfrm>
            <a:off x="9899751" y="-159300"/>
            <a:ext cx="7480" cy="123"/>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9" name="Google Shape;939;p11"/>
          <p:cNvSpPr/>
          <p:nvPr/>
        </p:nvSpPr>
        <p:spPr>
          <a:xfrm>
            <a:off x="9907109" y="-159300"/>
            <a:ext cx="43164" cy="123"/>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11"/>
          <p:cNvSpPr/>
          <p:nvPr/>
        </p:nvSpPr>
        <p:spPr>
          <a:xfrm>
            <a:off x="9950149" y="-159300"/>
            <a:ext cx="93193" cy="123"/>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11"/>
          <p:cNvSpPr/>
          <p:nvPr/>
        </p:nvSpPr>
        <p:spPr>
          <a:xfrm>
            <a:off x="7962657" y="-159300"/>
            <a:ext cx="6376" cy="123"/>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11"/>
          <p:cNvSpPr/>
          <p:nvPr/>
        </p:nvSpPr>
        <p:spPr>
          <a:xfrm>
            <a:off x="7942793" y="-159300"/>
            <a:ext cx="2100537" cy="83764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3" name="Google Shape;943;p11"/>
          <p:cNvSpPr/>
          <p:nvPr/>
        </p:nvSpPr>
        <p:spPr>
          <a:xfrm>
            <a:off x="7968911" y="-159299"/>
            <a:ext cx="1930949" cy="523724"/>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4" name="Google Shape;944;p11"/>
          <p:cNvSpPr/>
          <p:nvPr/>
        </p:nvSpPr>
        <p:spPr>
          <a:xfrm>
            <a:off x="8274246" y="-159300"/>
            <a:ext cx="1321389" cy="208951"/>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5" name="Google Shape;945;p11"/>
          <p:cNvSpPr/>
          <p:nvPr/>
        </p:nvSpPr>
        <p:spPr>
          <a:xfrm>
            <a:off x="-18702" y="-159300"/>
            <a:ext cx="2304705" cy="1152415"/>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6" name="Google Shape;946;p11"/>
          <p:cNvSpPr/>
          <p:nvPr/>
        </p:nvSpPr>
        <p:spPr>
          <a:xfrm>
            <a:off x="2098649" y="-159300"/>
            <a:ext cx="50153" cy="123"/>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7" name="Google Shape;947;p11"/>
          <p:cNvSpPr/>
          <p:nvPr/>
        </p:nvSpPr>
        <p:spPr>
          <a:xfrm>
            <a:off x="24339" y="-159300"/>
            <a:ext cx="143592" cy="123"/>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11"/>
          <p:cNvSpPr/>
          <p:nvPr/>
        </p:nvSpPr>
        <p:spPr>
          <a:xfrm>
            <a:off x="24339" y="-159300"/>
            <a:ext cx="2110103" cy="83764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11"/>
          <p:cNvSpPr/>
          <p:nvPr/>
        </p:nvSpPr>
        <p:spPr>
          <a:xfrm>
            <a:off x="167810" y="-159299"/>
            <a:ext cx="1930949" cy="523724"/>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11"/>
          <p:cNvSpPr/>
          <p:nvPr/>
        </p:nvSpPr>
        <p:spPr>
          <a:xfrm>
            <a:off x="472040" y="-159300"/>
            <a:ext cx="1322248" cy="208951"/>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11"/>
          <p:cNvSpPr/>
          <p:nvPr/>
        </p:nvSpPr>
        <p:spPr>
          <a:xfrm>
            <a:off x="2105640" y="-159300"/>
            <a:ext cx="2304705" cy="1152415"/>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1"/>
          <p:cNvSpPr/>
          <p:nvPr/>
        </p:nvSpPr>
        <p:spPr>
          <a:xfrm>
            <a:off x="4222989" y="-159300"/>
            <a:ext cx="7235" cy="123"/>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11"/>
          <p:cNvSpPr/>
          <p:nvPr/>
        </p:nvSpPr>
        <p:spPr>
          <a:xfrm>
            <a:off x="2285896" y="-159300"/>
            <a:ext cx="6376" cy="123"/>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4" name="Google Shape;954;p11"/>
          <p:cNvSpPr/>
          <p:nvPr/>
        </p:nvSpPr>
        <p:spPr>
          <a:xfrm>
            <a:off x="2241996" y="-159300"/>
            <a:ext cx="44021" cy="123"/>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5" name="Google Shape;955;p11"/>
          <p:cNvSpPr/>
          <p:nvPr/>
        </p:nvSpPr>
        <p:spPr>
          <a:xfrm>
            <a:off x="2148679" y="-159300"/>
            <a:ext cx="93439" cy="123"/>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6" name="Google Shape;956;p11"/>
          <p:cNvSpPr/>
          <p:nvPr/>
        </p:nvSpPr>
        <p:spPr>
          <a:xfrm>
            <a:off x="2148679" y="-159300"/>
            <a:ext cx="2100660" cy="83764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7" name="Google Shape;957;p11"/>
          <p:cNvSpPr/>
          <p:nvPr/>
        </p:nvSpPr>
        <p:spPr>
          <a:xfrm>
            <a:off x="2292150" y="-159299"/>
            <a:ext cx="1930949" cy="523724"/>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8" name="Google Shape;958;p11"/>
          <p:cNvSpPr/>
          <p:nvPr/>
        </p:nvSpPr>
        <p:spPr>
          <a:xfrm>
            <a:off x="2596625" y="-159300"/>
            <a:ext cx="1322003" cy="208951"/>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9" name="Google Shape;959;p11"/>
          <p:cNvSpPr/>
          <p:nvPr/>
        </p:nvSpPr>
        <p:spPr>
          <a:xfrm>
            <a:off x="4230102" y="-159300"/>
            <a:ext cx="3732655" cy="1866327"/>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0" name="Google Shape;960;p11"/>
          <p:cNvSpPr/>
          <p:nvPr/>
        </p:nvSpPr>
        <p:spPr>
          <a:xfrm>
            <a:off x="4256466" y="-159299"/>
            <a:ext cx="3679068" cy="1552412"/>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1" name="Google Shape;961;p11"/>
          <p:cNvSpPr/>
          <p:nvPr/>
        </p:nvSpPr>
        <p:spPr>
          <a:xfrm>
            <a:off x="4338502" y="-159300"/>
            <a:ext cx="3514997" cy="1237637"/>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2" name="Google Shape;962;p11"/>
          <p:cNvSpPr/>
          <p:nvPr/>
        </p:nvSpPr>
        <p:spPr>
          <a:xfrm>
            <a:off x="4486018" y="-159300"/>
            <a:ext cx="3220089" cy="922863"/>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3" name="Google Shape;963;p11"/>
          <p:cNvSpPr/>
          <p:nvPr/>
        </p:nvSpPr>
        <p:spPr>
          <a:xfrm>
            <a:off x="4717778" y="-159299"/>
            <a:ext cx="2756572" cy="608089"/>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4" name="Google Shape;964;p11"/>
          <p:cNvSpPr/>
          <p:nvPr/>
        </p:nvSpPr>
        <p:spPr>
          <a:xfrm>
            <a:off x="5091659" y="-159300"/>
            <a:ext cx="2008939" cy="293315"/>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5" name="Google Shape;965;p11"/>
          <p:cNvSpPr/>
          <p:nvPr/>
        </p:nvSpPr>
        <p:spPr>
          <a:xfrm>
            <a:off x="5368487" y="6441817"/>
            <a:ext cx="1456029" cy="812871"/>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6" name="Google Shape;966;p11"/>
          <p:cNvSpPr/>
          <p:nvPr/>
        </p:nvSpPr>
        <p:spPr>
          <a:xfrm>
            <a:off x="6993992" y="6441817"/>
            <a:ext cx="1456152" cy="812871"/>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7" name="Google Shape;967;p11"/>
          <p:cNvSpPr/>
          <p:nvPr/>
        </p:nvSpPr>
        <p:spPr>
          <a:xfrm>
            <a:off x="8619620" y="6441817"/>
            <a:ext cx="1456152" cy="812871"/>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8" name="Google Shape;968;p11"/>
          <p:cNvSpPr/>
          <p:nvPr/>
        </p:nvSpPr>
        <p:spPr>
          <a:xfrm>
            <a:off x="10245248" y="6441817"/>
            <a:ext cx="1456029" cy="812871"/>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9" name="Google Shape;969;p11"/>
          <p:cNvSpPr/>
          <p:nvPr/>
        </p:nvSpPr>
        <p:spPr>
          <a:xfrm>
            <a:off x="-1134025" y="6441817"/>
            <a:ext cx="1456888" cy="812871"/>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0" name="Google Shape;970;p11"/>
          <p:cNvSpPr/>
          <p:nvPr/>
        </p:nvSpPr>
        <p:spPr>
          <a:xfrm>
            <a:off x="491603" y="6441817"/>
            <a:ext cx="1456888" cy="812871"/>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1" name="Google Shape;971;p11"/>
          <p:cNvSpPr/>
          <p:nvPr/>
        </p:nvSpPr>
        <p:spPr>
          <a:xfrm>
            <a:off x="2117231" y="6441817"/>
            <a:ext cx="1456888" cy="812871"/>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2" name="Google Shape;972;p11"/>
          <p:cNvSpPr/>
          <p:nvPr/>
        </p:nvSpPr>
        <p:spPr>
          <a:xfrm>
            <a:off x="3742859" y="6441817"/>
            <a:ext cx="1456029" cy="812871"/>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3" name="Google Shape;973;p11"/>
          <p:cNvSpPr/>
          <p:nvPr/>
        </p:nvSpPr>
        <p:spPr>
          <a:xfrm>
            <a:off x="11870140" y="6441817"/>
            <a:ext cx="1456765" cy="812871"/>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4" name="Google Shape;974;p11"/>
          <p:cNvSpPr/>
          <p:nvPr/>
        </p:nvSpPr>
        <p:spPr>
          <a:xfrm>
            <a:off x="7078603" y="6712816"/>
            <a:ext cx="1625740" cy="541872"/>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5" name="Google Shape;975;p11"/>
          <p:cNvSpPr/>
          <p:nvPr/>
        </p:nvSpPr>
        <p:spPr>
          <a:xfrm>
            <a:off x="8873085" y="6712816"/>
            <a:ext cx="1625617" cy="541872"/>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6" name="Google Shape;976;p11"/>
          <p:cNvSpPr/>
          <p:nvPr/>
        </p:nvSpPr>
        <p:spPr>
          <a:xfrm>
            <a:off x="-100304" y="6712816"/>
            <a:ext cx="1624759" cy="541872"/>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7" name="Google Shape;977;p11"/>
          <p:cNvSpPr/>
          <p:nvPr/>
        </p:nvSpPr>
        <p:spPr>
          <a:xfrm>
            <a:off x="-1895766" y="6712816"/>
            <a:ext cx="1625740" cy="541872"/>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8" name="Google Shape;978;p11"/>
          <p:cNvSpPr/>
          <p:nvPr/>
        </p:nvSpPr>
        <p:spPr>
          <a:xfrm>
            <a:off x="1694178" y="6712816"/>
            <a:ext cx="1625740" cy="541872"/>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9" name="Google Shape;979;p11"/>
          <p:cNvSpPr/>
          <p:nvPr/>
        </p:nvSpPr>
        <p:spPr>
          <a:xfrm>
            <a:off x="3488659" y="6712816"/>
            <a:ext cx="1625740" cy="541872"/>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0" name="Google Shape;980;p11"/>
          <p:cNvSpPr/>
          <p:nvPr/>
        </p:nvSpPr>
        <p:spPr>
          <a:xfrm>
            <a:off x="10668425" y="6712816"/>
            <a:ext cx="1625740" cy="541872"/>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1" name="Google Shape;981;p11"/>
          <p:cNvSpPr/>
          <p:nvPr/>
        </p:nvSpPr>
        <p:spPr>
          <a:xfrm>
            <a:off x="12462906" y="6712816"/>
            <a:ext cx="1625740" cy="541872"/>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2" name="Google Shape;982;p11"/>
          <p:cNvSpPr/>
          <p:nvPr/>
        </p:nvSpPr>
        <p:spPr>
          <a:xfrm>
            <a:off x="5284122" y="6712816"/>
            <a:ext cx="1625740" cy="541872"/>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3" name="Google Shape;983;p11"/>
          <p:cNvSpPr txBox="1">
            <a:spLocks noGrp="1"/>
          </p:cNvSpPr>
          <p:nvPr>
            <p:ph type="title" hasCustomPrompt="1"/>
          </p:nvPr>
        </p:nvSpPr>
        <p:spPr>
          <a:xfrm>
            <a:off x="1794967" y="2077967"/>
            <a:ext cx="61284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16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984" name="Google Shape;984;p11"/>
          <p:cNvSpPr txBox="1">
            <a:spLocks noGrp="1"/>
          </p:cNvSpPr>
          <p:nvPr>
            <p:ph type="subTitle" idx="1"/>
          </p:nvPr>
        </p:nvSpPr>
        <p:spPr>
          <a:xfrm>
            <a:off x="1794967" y="4111383"/>
            <a:ext cx="6128400" cy="56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26417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85"/>
        <p:cNvGrpSpPr/>
        <p:nvPr/>
      </p:nvGrpSpPr>
      <p:grpSpPr>
        <a:xfrm>
          <a:off x="0" y="0"/>
          <a:ext cx="0" cy="0"/>
          <a:chOff x="0" y="0"/>
          <a:chExt cx="0" cy="0"/>
        </a:xfrm>
      </p:grpSpPr>
    </p:spTree>
    <p:extLst>
      <p:ext uri="{BB962C8B-B14F-4D97-AF65-F5344CB8AC3E}">
        <p14:creationId xmlns:p14="http://schemas.microsoft.com/office/powerpoint/2010/main" val="2060568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86"/>
        <p:cNvGrpSpPr/>
        <p:nvPr/>
      </p:nvGrpSpPr>
      <p:grpSpPr>
        <a:xfrm>
          <a:off x="0" y="0"/>
          <a:ext cx="0" cy="0"/>
          <a:chOff x="0" y="0"/>
          <a:chExt cx="0" cy="0"/>
        </a:xfrm>
      </p:grpSpPr>
      <p:sp>
        <p:nvSpPr>
          <p:cNvPr id="987" name="Google Shape;987;p13"/>
          <p:cNvSpPr txBox="1">
            <a:spLocks noGrp="1"/>
          </p:cNvSpPr>
          <p:nvPr>
            <p:ph type="title"/>
          </p:nvPr>
        </p:nvSpPr>
        <p:spPr>
          <a:xfrm>
            <a:off x="960000" y="2397647"/>
            <a:ext cx="31152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solidFill>
                  <a:schemeClr val="accent6"/>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88" name="Google Shape;988;p13"/>
          <p:cNvSpPr txBox="1">
            <a:spLocks noGrp="1"/>
          </p:cNvSpPr>
          <p:nvPr>
            <p:ph type="title" idx="2" hasCustomPrompt="1"/>
          </p:nvPr>
        </p:nvSpPr>
        <p:spPr>
          <a:xfrm>
            <a:off x="1909800" y="1736544"/>
            <a:ext cx="121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89" name="Google Shape;989;p13"/>
          <p:cNvSpPr txBox="1">
            <a:spLocks noGrp="1"/>
          </p:cNvSpPr>
          <p:nvPr>
            <p:ph type="subTitle" idx="1"/>
          </p:nvPr>
        </p:nvSpPr>
        <p:spPr>
          <a:xfrm>
            <a:off x="960000" y="286676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0" name="Google Shape;990;p13"/>
          <p:cNvSpPr txBox="1">
            <a:spLocks noGrp="1"/>
          </p:cNvSpPr>
          <p:nvPr>
            <p:ph type="title" idx="3"/>
          </p:nvPr>
        </p:nvSpPr>
        <p:spPr>
          <a:xfrm>
            <a:off x="960000" y="6949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91" name="Google Shape;991;p13"/>
          <p:cNvSpPr txBox="1">
            <a:spLocks noGrp="1"/>
          </p:cNvSpPr>
          <p:nvPr>
            <p:ph type="title" idx="4"/>
          </p:nvPr>
        </p:nvSpPr>
        <p:spPr>
          <a:xfrm>
            <a:off x="4538400" y="2397647"/>
            <a:ext cx="31152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solidFill>
                  <a:schemeClr val="accent6"/>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92" name="Google Shape;992;p13"/>
          <p:cNvSpPr txBox="1">
            <a:spLocks noGrp="1"/>
          </p:cNvSpPr>
          <p:nvPr>
            <p:ph type="title" idx="5" hasCustomPrompt="1"/>
          </p:nvPr>
        </p:nvSpPr>
        <p:spPr>
          <a:xfrm>
            <a:off x="5488200" y="1736544"/>
            <a:ext cx="121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93" name="Google Shape;993;p13"/>
          <p:cNvSpPr txBox="1">
            <a:spLocks noGrp="1"/>
          </p:cNvSpPr>
          <p:nvPr>
            <p:ph type="subTitle" idx="6"/>
          </p:nvPr>
        </p:nvSpPr>
        <p:spPr>
          <a:xfrm>
            <a:off x="4538400" y="286676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4" name="Google Shape;994;p13"/>
          <p:cNvSpPr txBox="1">
            <a:spLocks noGrp="1"/>
          </p:cNvSpPr>
          <p:nvPr>
            <p:ph type="title" idx="7"/>
          </p:nvPr>
        </p:nvSpPr>
        <p:spPr>
          <a:xfrm>
            <a:off x="8116800" y="2397647"/>
            <a:ext cx="31152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solidFill>
                  <a:schemeClr val="accent6"/>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95" name="Google Shape;995;p13"/>
          <p:cNvSpPr txBox="1">
            <a:spLocks noGrp="1"/>
          </p:cNvSpPr>
          <p:nvPr>
            <p:ph type="title" idx="8" hasCustomPrompt="1"/>
          </p:nvPr>
        </p:nvSpPr>
        <p:spPr>
          <a:xfrm>
            <a:off x="9066600" y="1736544"/>
            <a:ext cx="121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96" name="Google Shape;996;p13"/>
          <p:cNvSpPr txBox="1">
            <a:spLocks noGrp="1"/>
          </p:cNvSpPr>
          <p:nvPr>
            <p:ph type="subTitle" idx="9"/>
          </p:nvPr>
        </p:nvSpPr>
        <p:spPr>
          <a:xfrm>
            <a:off x="8116800" y="286676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7" name="Google Shape;997;p13"/>
          <p:cNvSpPr txBox="1">
            <a:spLocks noGrp="1"/>
          </p:cNvSpPr>
          <p:nvPr>
            <p:ph type="title" idx="13"/>
          </p:nvPr>
        </p:nvSpPr>
        <p:spPr>
          <a:xfrm>
            <a:off x="2749200" y="4648447"/>
            <a:ext cx="31152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solidFill>
                  <a:schemeClr val="accent6"/>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98" name="Google Shape;998;p13"/>
          <p:cNvSpPr txBox="1">
            <a:spLocks noGrp="1"/>
          </p:cNvSpPr>
          <p:nvPr>
            <p:ph type="title" idx="14" hasCustomPrompt="1"/>
          </p:nvPr>
        </p:nvSpPr>
        <p:spPr>
          <a:xfrm>
            <a:off x="3699000" y="3987344"/>
            <a:ext cx="121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99" name="Google Shape;999;p13"/>
          <p:cNvSpPr txBox="1">
            <a:spLocks noGrp="1"/>
          </p:cNvSpPr>
          <p:nvPr>
            <p:ph type="subTitle" idx="15"/>
          </p:nvPr>
        </p:nvSpPr>
        <p:spPr>
          <a:xfrm>
            <a:off x="2749200" y="511756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0" name="Google Shape;1000;p13"/>
          <p:cNvSpPr txBox="1">
            <a:spLocks noGrp="1"/>
          </p:cNvSpPr>
          <p:nvPr>
            <p:ph type="title" idx="16"/>
          </p:nvPr>
        </p:nvSpPr>
        <p:spPr>
          <a:xfrm>
            <a:off x="6327600" y="4648447"/>
            <a:ext cx="31152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solidFill>
                  <a:schemeClr val="accent6"/>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01" name="Google Shape;1001;p13"/>
          <p:cNvSpPr txBox="1">
            <a:spLocks noGrp="1"/>
          </p:cNvSpPr>
          <p:nvPr>
            <p:ph type="title" idx="17" hasCustomPrompt="1"/>
          </p:nvPr>
        </p:nvSpPr>
        <p:spPr>
          <a:xfrm>
            <a:off x="7277400" y="3987344"/>
            <a:ext cx="121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002" name="Google Shape;1002;p13"/>
          <p:cNvSpPr txBox="1">
            <a:spLocks noGrp="1"/>
          </p:cNvSpPr>
          <p:nvPr>
            <p:ph type="subTitle" idx="18"/>
          </p:nvPr>
        </p:nvSpPr>
        <p:spPr>
          <a:xfrm>
            <a:off x="6327600" y="511756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1003" name="Google Shape;1003;p13"/>
          <p:cNvGrpSpPr/>
          <p:nvPr/>
        </p:nvGrpSpPr>
        <p:grpSpPr>
          <a:xfrm>
            <a:off x="-2058701" y="-2073700"/>
            <a:ext cx="16309385" cy="9985589"/>
            <a:chOff x="-1544026" y="-1555275"/>
            <a:chExt cx="12232039" cy="7489192"/>
          </a:xfrm>
        </p:grpSpPr>
        <p:sp>
          <p:nvSpPr>
            <p:cNvPr id="1004" name="Google Shape;1004;p13"/>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13"/>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3"/>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3"/>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3"/>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3"/>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3"/>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13"/>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3"/>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3"/>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3"/>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13"/>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13"/>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13"/>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3"/>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13"/>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13"/>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3"/>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3"/>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3"/>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3"/>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3"/>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3"/>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27" name="Google Shape;1027;p13"/>
            <p:cNvGrpSpPr/>
            <p:nvPr/>
          </p:nvGrpSpPr>
          <p:grpSpPr>
            <a:xfrm>
              <a:off x="-1075563" y="-1555275"/>
              <a:ext cx="11295126" cy="1861672"/>
              <a:chOff x="-1075563" y="-1326675"/>
              <a:chExt cx="11295126" cy="1861672"/>
            </a:xfrm>
          </p:grpSpPr>
          <p:sp>
            <p:nvSpPr>
              <p:cNvPr id="1028" name="Google Shape;1028;p13"/>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3"/>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3"/>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3"/>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3"/>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3"/>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3"/>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3"/>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3"/>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3"/>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13"/>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13"/>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3"/>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3"/>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3"/>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3"/>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3"/>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3"/>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3"/>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3"/>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3"/>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3"/>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3"/>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3"/>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3"/>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3"/>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3"/>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3"/>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3"/>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3"/>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3"/>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3"/>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3"/>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3"/>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632477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062"/>
        <p:cNvGrpSpPr/>
        <p:nvPr/>
      </p:nvGrpSpPr>
      <p:grpSpPr>
        <a:xfrm>
          <a:off x="0" y="0"/>
          <a:ext cx="0" cy="0"/>
          <a:chOff x="0" y="0"/>
          <a:chExt cx="0" cy="0"/>
        </a:xfrm>
      </p:grpSpPr>
      <p:sp>
        <p:nvSpPr>
          <p:cNvPr id="1063" name="Google Shape;1063;p14"/>
          <p:cNvSpPr/>
          <p:nvPr/>
        </p:nvSpPr>
        <p:spPr>
          <a:xfrm>
            <a:off x="-18269" y="5832253"/>
            <a:ext cx="12230328" cy="1422431"/>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18269" y="5493564"/>
            <a:ext cx="12230328" cy="677616"/>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65" name="Google Shape;1065;p14"/>
          <p:cNvGrpSpPr/>
          <p:nvPr/>
        </p:nvGrpSpPr>
        <p:grpSpPr>
          <a:xfrm rot="-229324">
            <a:off x="146646" y="5109697"/>
            <a:ext cx="1119985" cy="2421548"/>
            <a:chOff x="4773700" y="4444775"/>
            <a:chExt cx="332100" cy="718100"/>
          </a:xfrm>
        </p:grpSpPr>
        <p:sp>
          <p:nvSpPr>
            <p:cNvPr id="1066" name="Google Shape;1066;p14"/>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9" name="Google Shape;1079;p14"/>
          <p:cNvSpPr/>
          <p:nvPr/>
        </p:nvSpPr>
        <p:spPr>
          <a:xfrm rot="-2929653">
            <a:off x="1198371" y="2996486"/>
            <a:ext cx="5092487" cy="3225665"/>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sp>
        <p:nvSpPr>
          <p:cNvPr id="1080" name="Google Shape;1080;p14"/>
          <p:cNvSpPr/>
          <p:nvPr/>
        </p:nvSpPr>
        <p:spPr>
          <a:xfrm>
            <a:off x="11059285" y="3756457"/>
            <a:ext cx="1152415" cy="315424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11373201" y="4476874"/>
            <a:ext cx="838499" cy="2433828"/>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11687978" y="4707898"/>
            <a:ext cx="523724" cy="2202805"/>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12002754" y="5493551"/>
            <a:ext cx="208951" cy="1417157"/>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9907109" y="-159300"/>
            <a:ext cx="2304583" cy="4760605"/>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10224950" y="635917"/>
            <a:ext cx="1986743" cy="3751784"/>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10535679" y="-159300"/>
            <a:ext cx="1676016" cy="4293533"/>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10879150" y="979389"/>
            <a:ext cx="1332548" cy="2854425"/>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8" name="Google Shape;1088;p14"/>
          <p:cNvSpPr/>
          <p:nvPr/>
        </p:nvSpPr>
        <p:spPr>
          <a:xfrm>
            <a:off x="11165231" y="-159300"/>
            <a:ext cx="1046468" cy="3631491"/>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9" name="Google Shape;1089;p14"/>
          <p:cNvSpPr/>
          <p:nvPr/>
        </p:nvSpPr>
        <p:spPr>
          <a:xfrm>
            <a:off x="11500731" y="721141"/>
            <a:ext cx="710971" cy="230164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0" name="Google Shape;1090;p14"/>
          <p:cNvSpPr/>
          <p:nvPr/>
        </p:nvSpPr>
        <p:spPr>
          <a:xfrm>
            <a:off x="11794906" y="-159299"/>
            <a:ext cx="416797" cy="2586004"/>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1" name="Google Shape;1091;p14"/>
          <p:cNvSpPr/>
          <p:nvPr/>
        </p:nvSpPr>
        <p:spPr>
          <a:xfrm>
            <a:off x="-18702" y="3756457"/>
            <a:ext cx="1152415" cy="315424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2" name="Google Shape;1092;p14"/>
          <p:cNvSpPr/>
          <p:nvPr/>
        </p:nvSpPr>
        <p:spPr>
          <a:xfrm>
            <a:off x="-18703" y="4476874"/>
            <a:ext cx="837640" cy="2433828"/>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3" name="Google Shape;1093;p14"/>
          <p:cNvSpPr/>
          <p:nvPr/>
        </p:nvSpPr>
        <p:spPr>
          <a:xfrm>
            <a:off x="-18702" y="4707898"/>
            <a:ext cx="522865" cy="2202805"/>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4" name="Google Shape;1094;p14"/>
          <p:cNvSpPr/>
          <p:nvPr/>
        </p:nvSpPr>
        <p:spPr>
          <a:xfrm>
            <a:off x="-18702" y="5493551"/>
            <a:ext cx="207969" cy="1417157"/>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5" name="Google Shape;1095;p14"/>
          <p:cNvSpPr/>
          <p:nvPr/>
        </p:nvSpPr>
        <p:spPr>
          <a:xfrm>
            <a:off x="-18702" y="-159300"/>
            <a:ext cx="2304705" cy="4760605"/>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6" name="Google Shape;1096;p14"/>
          <p:cNvSpPr/>
          <p:nvPr/>
        </p:nvSpPr>
        <p:spPr>
          <a:xfrm>
            <a:off x="-18702" y="635917"/>
            <a:ext cx="1985885" cy="3751784"/>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7" name="Google Shape;1097;p14"/>
          <p:cNvSpPr/>
          <p:nvPr/>
        </p:nvSpPr>
        <p:spPr>
          <a:xfrm>
            <a:off x="-18703" y="-159300"/>
            <a:ext cx="1675035" cy="4293533"/>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8" name="Google Shape;1098;p14"/>
          <p:cNvSpPr/>
          <p:nvPr/>
        </p:nvSpPr>
        <p:spPr>
          <a:xfrm>
            <a:off x="-18702" y="979389"/>
            <a:ext cx="1331567" cy="285442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9" name="Google Shape;1099;p14"/>
          <p:cNvSpPr/>
          <p:nvPr/>
        </p:nvSpPr>
        <p:spPr>
          <a:xfrm>
            <a:off x="-18702" y="-159300"/>
            <a:ext cx="1045487" cy="3631491"/>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0" name="Google Shape;1100;p14"/>
          <p:cNvSpPr/>
          <p:nvPr/>
        </p:nvSpPr>
        <p:spPr>
          <a:xfrm>
            <a:off x="-18703" y="721141"/>
            <a:ext cx="709989" cy="230164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1" name="Google Shape;1101;p14"/>
          <p:cNvSpPr/>
          <p:nvPr/>
        </p:nvSpPr>
        <p:spPr>
          <a:xfrm>
            <a:off x="-18703" y="-159299"/>
            <a:ext cx="416061" cy="2586004"/>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2" name="Google Shape;1102;p14"/>
          <p:cNvSpPr/>
          <p:nvPr/>
        </p:nvSpPr>
        <p:spPr>
          <a:xfrm>
            <a:off x="9907109" y="-159300"/>
            <a:ext cx="2304583" cy="1152415"/>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3" name="Google Shape;1103;p14"/>
          <p:cNvSpPr/>
          <p:nvPr/>
        </p:nvSpPr>
        <p:spPr>
          <a:xfrm>
            <a:off x="12024336" y="-159300"/>
            <a:ext cx="143592" cy="123"/>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4" name="Google Shape;1104;p14"/>
          <p:cNvSpPr/>
          <p:nvPr/>
        </p:nvSpPr>
        <p:spPr>
          <a:xfrm>
            <a:off x="10043221" y="-159300"/>
            <a:ext cx="50399" cy="123"/>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5" name="Google Shape;1105;p14"/>
          <p:cNvSpPr/>
          <p:nvPr/>
        </p:nvSpPr>
        <p:spPr>
          <a:xfrm>
            <a:off x="10058303" y="-159300"/>
            <a:ext cx="2109612" cy="83764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6" name="Google Shape;1106;p14"/>
          <p:cNvSpPr/>
          <p:nvPr/>
        </p:nvSpPr>
        <p:spPr>
          <a:xfrm>
            <a:off x="10093496" y="-159299"/>
            <a:ext cx="1930949" cy="523724"/>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7" name="Google Shape;1107;p14"/>
          <p:cNvSpPr/>
          <p:nvPr/>
        </p:nvSpPr>
        <p:spPr>
          <a:xfrm>
            <a:off x="10397850" y="-159300"/>
            <a:ext cx="1322125" cy="208951"/>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8" name="Google Shape;1108;p14"/>
          <p:cNvSpPr/>
          <p:nvPr/>
        </p:nvSpPr>
        <p:spPr>
          <a:xfrm>
            <a:off x="7782522" y="-159300"/>
            <a:ext cx="2304583" cy="1152415"/>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9" name="Google Shape;1109;p14"/>
          <p:cNvSpPr/>
          <p:nvPr/>
        </p:nvSpPr>
        <p:spPr>
          <a:xfrm>
            <a:off x="9899751" y="-159300"/>
            <a:ext cx="7480" cy="123"/>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0" name="Google Shape;1110;p14"/>
          <p:cNvSpPr/>
          <p:nvPr/>
        </p:nvSpPr>
        <p:spPr>
          <a:xfrm>
            <a:off x="9907109" y="-159300"/>
            <a:ext cx="43164" cy="123"/>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1" name="Google Shape;1111;p14"/>
          <p:cNvSpPr/>
          <p:nvPr/>
        </p:nvSpPr>
        <p:spPr>
          <a:xfrm>
            <a:off x="9950149" y="-159300"/>
            <a:ext cx="93193" cy="123"/>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2" name="Google Shape;1112;p14"/>
          <p:cNvSpPr/>
          <p:nvPr/>
        </p:nvSpPr>
        <p:spPr>
          <a:xfrm>
            <a:off x="7962657" y="-159300"/>
            <a:ext cx="6376" cy="123"/>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3" name="Google Shape;1113;p14"/>
          <p:cNvSpPr/>
          <p:nvPr/>
        </p:nvSpPr>
        <p:spPr>
          <a:xfrm>
            <a:off x="7942793" y="-159300"/>
            <a:ext cx="2100537" cy="83764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4" name="Google Shape;1114;p14"/>
          <p:cNvSpPr/>
          <p:nvPr/>
        </p:nvSpPr>
        <p:spPr>
          <a:xfrm>
            <a:off x="7968911" y="-159299"/>
            <a:ext cx="1930949" cy="523724"/>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5" name="Google Shape;1115;p14"/>
          <p:cNvSpPr/>
          <p:nvPr/>
        </p:nvSpPr>
        <p:spPr>
          <a:xfrm>
            <a:off x="8274246" y="-159300"/>
            <a:ext cx="1321389" cy="208951"/>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6" name="Google Shape;1116;p14"/>
          <p:cNvSpPr/>
          <p:nvPr/>
        </p:nvSpPr>
        <p:spPr>
          <a:xfrm>
            <a:off x="-18702" y="-159300"/>
            <a:ext cx="2304705" cy="1152415"/>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7" name="Google Shape;1117;p14"/>
          <p:cNvSpPr/>
          <p:nvPr/>
        </p:nvSpPr>
        <p:spPr>
          <a:xfrm>
            <a:off x="2098649" y="-159300"/>
            <a:ext cx="50153" cy="123"/>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8" name="Google Shape;1118;p14"/>
          <p:cNvSpPr/>
          <p:nvPr/>
        </p:nvSpPr>
        <p:spPr>
          <a:xfrm>
            <a:off x="24339" y="-159300"/>
            <a:ext cx="143592" cy="123"/>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9" name="Google Shape;1119;p14"/>
          <p:cNvSpPr/>
          <p:nvPr/>
        </p:nvSpPr>
        <p:spPr>
          <a:xfrm>
            <a:off x="24339" y="-159300"/>
            <a:ext cx="2110103" cy="83764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0" name="Google Shape;1120;p14"/>
          <p:cNvSpPr/>
          <p:nvPr/>
        </p:nvSpPr>
        <p:spPr>
          <a:xfrm>
            <a:off x="167810" y="-159299"/>
            <a:ext cx="1930949" cy="523724"/>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1" name="Google Shape;1121;p14"/>
          <p:cNvSpPr/>
          <p:nvPr/>
        </p:nvSpPr>
        <p:spPr>
          <a:xfrm>
            <a:off x="472040" y="-159300"/>
            <a:ext cx="1322248" cy="208951"/>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2" name="Google Shape;1122;p14"/>
          <p:cNvSpPr/>
          <p:nvPr/>
        </p:nvSpPr>
        <p:spPr>
          <a:xfrm>
            <a:off x="2105640" y="-159300"/>
            <a:ext cx="2304705" cy="1152415"/>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3" name="Google Shape;1123;p14"/>
          <p:cNvSpPr/>
          <p:nvPr/>
        </p:nvSpPr>
        <p:spPr>
          <a:xfrm>
            <a:off x="4222989" y="-159300"/>
            <a:ext cx="7235" cy="123"/>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4" name="Google Shape;1124;p14"/>
          <p:cNvSpPr/>
          <p:nvPr/>
        </p:nvSpPr>
        <p:spPr>
          <a:xfrm>
            <a:off x="2285896" y="-159300"/>
            <a:ext cx="6376" cy="123"/>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5" name="Google Shape;1125;p14"/>
          <p:cNvSpPr/>
          <p:nvPr/>
        </p:nvSpPr>
        <p:spPr>
          <a:xfrm>
            <a:off x="2241996" y="-159300"/>
            <a:ext cx="44021" cy="123"/>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6" name="Google Shape;1126;p14"/>
          <p:cNvSpPr/>
          <p:nvPr/>
        </p:nvSpPr>
        <p:spPr>
          <a:xfrm>
            <a:off x="2148679" y="-159300"/>
            <a:ext cx="93439" cy="123"/>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7" name="Google Shape;1127;p14"/>
          <p:cNvSpPr/>
          <p:nvPr/>
        </p:nvSpPr>
        <p:spPr>
          <a:xfrm>
            <a:off x="2148679" y="-159300"/>
            <a:ext cx="2100660" cy="83764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8" name="Google Shape;1128;p14"/>
          <p:cNvSpPr/>
          <p:nvPr/>
        </p:nvSpPr>
        <p:spPr>
          <a:xfrm>
            <a:off x="2292150" y="-159299"/>
            <a:ext cx="1930949" cy="523724"/>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9" name="Google Shape;1129;p14"/>
          <p:cNvSpPr/>
          <p:nvPr/>
        </p:nvSpPr>
        <p:spPr>
          <a:xfrm>
            <a:off x="2596625" y="-159300"/>
            <a:ext cx="1322003" cy="208951"/>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0" name="Google Shape;1130;p14"/>
          <p:cNvSpPr/>
          <p:nvPr/>
        </p:nvSpPr>
        <p:spPr>
          <a:xfrm>
            <a:off x="4230102" y="-159300"/>
            <a:ext cx="3732655" cy="1866327"/>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4"/>
          <p:cNvSpPr/>
          <p:nvPr/>
        </p:nvSpPr>
        <p:spPr>
          <a:xfrm>
            <a:off x="4256466" y="-159299"/>
            <a:ext cx="3679068" cy="1552412"/>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2" name="Google Shape;1132;p14"/>
          <p:cNvSpPr/>
          <p:nvPr/>
        </p:nvSpPr>
        <p:spPr>
          <a:xfrm>
            <a:off x="4338502" y="-159300"/>
            <a:ext cx="3514997" cy="1237637"/>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3" name="Google Shape;1133;p14"/>
          <p:cNvSpPr/>
          <p:nvPr/>
        </p:nvSpPr>
        <p:spPr>
          <a:xfrm>
            <a:off x="4486018" y="-159300"/>
            <a:ext cx="3220089" cy="922863"/>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4" name="Google Shape;1134;p14"/>
          <p:cNvSpPr/>
          <p:nvPr/>
        </p:nvSpPr>
        <p:spPr>
          <a:xfrm>
            <a:off x="4717778" y="-159299"/>
            <a:ext cx="2756572" cy="608089"/>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5" name="Google Shape;1135;p14"/>
          <p:cNvSpPr/>
          <p:nvPr/>
        </p:nvSpPr>
        <p:spPr>
          <a:xfrm>
            <a:off x="5091659" y="-159300"/>
            <a:ext cx="2008939" cy="293315"/>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4"/>
          <p:cNvSpPr/>
          <p:nvPr/>
        </p:nvSpPr>
        <p:spPr>
          <a:xfrm>
            <a:off x="5368487" y="6441817"/>
            <a:ext cx="1456029" cy="812871"/>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4"/>
          <p:cNvSpPr/>
          <p:nvPr/>
        </p:nvSpPr>
        <p:spPr>
          <a:xfrm>
            <a:off x="6993992" y="6441817"/>
            <a:ext cx="1456152" cy="812871"/>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8" name="Google Shape;1138;p14"/>
          <p:cNvSpPr/>
          <p:nvPr/>
        </p:nvSpPr>
        <p:spPr>
          <a:xfrm>
            <a:off x="8619620" y="6441817"/>
            <a:ext cx="1456152" cy="812871"/>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14"/>
          <p:cNvSpPr/>
          <p:nvPr/>
        </p:nvSpPr>
        <p:spPr>
          <a:xfrm>
            <a:off x="10245248" y="6441817"/>
            <a:ext cx="1456029" cy="812871"/>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14"/>
          <p:cNvSpPr/>
          <p:nvPr/>
        </p:nvSpPr>
        <p:spPr>
          <a:xfrm>
            <a:off x="-1134025" y="6441817"/>
            <a:ext cx="1456888" cy="812871"/>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14"/>
          <p:cNvSpPr/>
          <p:nvPr/>
        </p:nvSpPr>
        <p:spPr>
          <a:xfrm>
            <a:off x="491603" y="6441817"/>
            <a:ext cx="1456888" cy="812871"/>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14"/>
          <p:cNvSpPr/>
          <p:nvPr/>
        </p:nvSpPr>
        <p:spPr>
          <a:xfrm>
            <a:off x="2117231" y="6441817"/>
            <a:ext cx="1456888" cy="812871"/>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3" name="Google Shape;1143;p14"/>
          <p:cNvSpPr/>
          <p:nvPr/>
        </p:nvSpPr>
        <p:spPr>
          <a:xfrm>
            <a:off x="3742859" y="6441817"/>
            <a:ext cx="1456029" cy="812871"/>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4" name="Google Shape;1144;p14"/>
          <p:cNvSpPr/>
          <p:nvPr/>
        </p:nvSpPr>
        <p:spPr>
          <a:xfrm>
            <a:off x="11870140" y="6441817"/>
            <a:ext cx="1456765" cy="812871"/>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5" name="Google Shape;1145;p14"/>
          <p:cNvSpPr/>
          <p:nvPr/>
        </p:nvSpPr>
        <p:spPr>
          <a:xfrm>
            <a:off x="7078603" y="6712816"/>
            <a:ext cx="1625740" cy="541872"/>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6" name="Google Shape;1146;p14"/>
          <p:cNvSpPr/>
          <p:nvPr/>
        </p:nvSpPr>
        <p:spPr>
          <a:xfrm>
            <a:off x="8873085" y="6712816"/>
            <a:ext cx="1625617" cy="541872"/>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7" name="Google Shape;1147;p14"/>
          <p:cNvSpPr/>
          <p:nvPr/>
        </p:nvSpPr>
        <p:spPr>
          <a:xfrm>
            <a:off x="-100304" y="6712816"/>
            <a:ext cx="1624759" cy="541872"/>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8" name="Google Shape;1148;p14"/>
          <p:cNvSpPr/>
          <p:nvPr/>
        </p:nvSpPr>
        <p:spPr>
          <a:xfrm>
            <a:off x="-1895766" y="6712816"/>
            <a:ext cx="1625740" cy="541872"/>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9" name="Google Shape;1149;p14"/>
          <p:cNvSpPr/>
          <p:nvPr/>
        </p:nvSpPr>
        <p:spPr>
          <a:xfrm>
            <a:off x="1694178" y="6712816"/>
            <a:ext cx="1625740" cy="541872"/>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0" name="Google Shape;1150;p14"/>
          <p:cNvSpPr/>
          <p:nvPr/>
        </p:nvSpPr>
        <p:spPr>
          <a:xfrm>
            <a:off x="3488659" y="6712816"/>
            <a:ext cx="1625740" cy="541872"/>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1" name="Google Shape;1151;p14"/>
          <p:cNvSpPr/>
          <p:nvPr/>
        </p:nvSpPr>
        <p:spPr>
          <a:xfrm>
            <a:off x="10668425" y="6712816"/>
            <a:ext cx="1625740" cy="541872"/>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14"/>
          <p:cNvSpPr/>
          <p:nvPr/>
        </p:nvSpPr>
        <p:spPr>
          <a:xfrm>
            <a:off x="12462906" y="6712816"/>
            <a:ext cx="1625740" cy="541872"/>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14"/>
          <p:cNvSpPr/>
          <p:nvPr/>
        </p:nvSpPr>
        <p:spPr>
          <a:xfrm>
            <a:off x="5284122" y="6712816"/>
            <a:ext cx="1625740" cy="541872"/>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4"/>
          <p:cNvSpPr txBox="1">
            <a:spLocks noGrp="1"/>
          </p:cNvSpPr>
          <p:nvPr>
            <p:ph type="title"/>
          </p:nvPr>
        </p:nvSpPr>
        <p:spPr>
          <a:xfrm flipH="1">
            <a:off x="4419180" y="4421700"/>
            <a:ext cx="5787200" cy="70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155" name="Google Shape;1155;p14"/>
          <p:cNvSpPr txBox="1">
            <a:spLocks noGrp="1"/>
          </p:cNvSpPr>
          <p:nvPr>
            <p:ph type="subTitle" idx="1"/>
          </p:nvPr>
        </p:nvSpPr>
        <p:spPr>
          <a:xfrm flipH="1">
            <a:off x="4157980" y="2002500"/>
            <a:ext cx="6048400" cy="232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3681827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156"/>
        <p:cNvGrpSpPr/>
        <p:nvPr/>
      </p:nvGrpSpPr>
      <p:grpSpPr>
        <a:xfrm>
          <a:off x="0" y="0"/>
          <a:ext cx="0" cy="0"/>
          <a:chOff x="0" y="0"/>
          <a:chExt cx="0" cy="0"/>
        </a:xfrm>
      </p:grpSpPr>
      <p:grpSp>
        <p:nvGrpSpPr>
          <p:cNvPr id="1157" name="Google Shape;1157;p15"/>
          <p:cNvGrpSpPr/>
          <p:nvPr/>
        </p:nvGrpSpPr>
        <p:grpSpPr>
          <a:xfrm rot="-3599983" flipH="1">
            <a:off x="11238958" y="-824861"/>
            <a:ext cx="1120009" cy="2421583"/>
            <a:chOff x="4773700" y="4444775"/>
            <a:chExt cx="332100" cy="718100"/>
          </a:xfrm>
        </p:grpSpPr>
        <p:sp>
          <p:nvSpPr>
            <p:cNvPr id="1158" name="Google Shape;1158;p15"/>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15"/>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15"/>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15"/>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15"/>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15"/>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15"/>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15"/>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15"/>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15"/>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15"/>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15"/>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15"/>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1" name="Google Shape;1171;p15"/>
          <p:cNvSpPr/>
          <p:nvPr/>
        </p:nvSpPr>
        <p:spPr>
          <a:xfrm rot="-899765" flipH="1">
            <a:off x="7023710" y="560288"/>
            <a:ext cx="4475617" cy="3225704"/>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1172" name="Google Shape;1172;p15"/>
          <p:cNvGrpSpPr/>
          <p:nvPr/>
        </p:nvGrpSpPr>
        <p:grpSpPr>
          <a:xfrm>
            <a:off x="-2058701" y="-2073700"/>
            <a:ext cx="16309385" cy="9985589"/>
            <a:chOff x="-1544026" y="-1555275"/>
            <a:chExt cx="12232039" cy="7489192"/>
          </a:xfrm>
        </p:grpSpPr>
        <p:sp>
          <p:nvSpPr>
            <p:cNvPr id="1173" name="Google Shape;1173;p15"/>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15"/>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15"/>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15"/>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15"/>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15"/>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15"/>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15"/>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15"/>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15"/>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15"/>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15"/>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15"/>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15"/>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15"/>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15"/>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15"/>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15"/>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15"/>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15"/>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15"/>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15"/>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15"/>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96" name="Google Shape;1196;p15"/>
            <p:cNvGrpSpPr/>
            <p:nvPr/>
          </p:nvGrpSpPr>
          <p:grpSpPr>
            <a:xfrm>
              <a:off x="-1075563" y="-1555275"/>
              <a:ext cx="11295126" cy="1861672"/>
              <a:chOff x="-1075563" y="-1326675"/>
              <a:chExt cx="11295126" cy="1861672"/>
            </a:xfrm>
          </p:grpSpPr>
          <p:sp>
            <p:nvSpPr>
              <p:cNvPr id="1197" name="Google Shape;1197;p15"/>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15"/>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15"/>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15"/>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15"/>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15"/>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15"/>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15"/>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15"/>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15"/>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15"/>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15"/>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15"/>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15"/>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15"/>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15"/>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15"/>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15"/>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15"/>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15"/>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15"/>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15"/>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15"/>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15"/>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15"/>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15"/>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15"/>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15"/>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15"/>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15"/>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15"/>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15"/>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15"/>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15"/>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31" name="Google Shape;1231;p15"/>
          <p:cNvSpPr txBox="1">
            <a:spLocks noGrp="1"/>
          </p:cNvSpPr>
          <p:nvPr>
            <p:ph type="subTitle" idx="1"/>
          </p:nvPr>
        </p:nvSpPr>
        <p:spPr>
          <a:xfrm>
            <a:off x="960000" y="2382600"/>
            <a:ext cx="6454800" cy="283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232" name="Google Shape;1232;p15"/>
          <p:cNvSpPr txBox="1">
            <a:spLocks noGrp="1"/>
          </p:cNvSpPr>
          <p:nvPr>
            <p:ph type="title"/>
          </p:nvPr>
        </p:nvSpPr>
        <p:spPr>
          <a:xfrm>
            <a:off x="960000" y="6949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extLst>
      <p:ext uri="{BB962C8B-B14F-4D97-AF65-F5344CB8AC3E}">
        <p14:creationId xmlns:p14="http://schemas.microsoft.com/office/powerpoint/2010/main" val="4153552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233"/>
        <p:cNvGrpSpPr/>
        <p:nvPr/>
      </p:nvGrpSpPr>
      <p:grpSpPr>
        <a:xfrm>
          <a:off x="0" y="0"/>
          <a:ext cx="0" cy="0"/>
          <a:chOff x="0" y="0"/>
          <a:chExt cx="0" cy="0"/>
        </a:xfrm>
      </p:grpSpPr>
      <p:grpSp>
        <p:nvGrpSpPr>
          <p:cNvPr id="1234" name="Google Shape;1234;p16"/>
          <p:cNvGrpSpPr/>
          <p:nvPr/>
        </p:nvGrpSpPr>
        <p:grpSpPr>
          <a:xfrm>
            <a:off x="-2058701" y="-2073700"/>
            <a:ext cx="16309385" cy="9985589"/>
            <a:chOff x="-1544026" y="-1555275"/>
            <a:chExt cx="12232039" cy="7489192"/>
          </a:xfrm>
        </p:grpSpPr>
        <p:sp>
          <p:nvSpPr>
            <p:cNvPr id="1235" name="Google Shape;1235;p16"/>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16"/>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16"/>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16"/>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16"/>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16"/>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16"/>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16"/>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16"/>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16"/>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16"/>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16"/>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16"/>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16"/>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16"/>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16"/>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16"/>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16"/>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16"/>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16"/>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16"/>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16"/>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16"/>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58" name="Google Shape;1258;p16"/>
            <p:cNvGrpSpPr/>
            <p:nvPr/>
          </p:nvGrpSpPr>
          <p:grpSpPr>
            <a:xfrm>
              <a:off x="-1075563" y="-1555275"/>
              <a:ext cx="11295126" cy="1861672"/>
              <a:chOff x="-1075563" y="-1326675"/>
              <a:chExt cx="11295126" cy="1861672"/>
            </a:xfrm>
          </p:grpSpPr>
          <p:sp>
            <p:nvSpPr>
              <p:cNvPr id="1259" name="Google Shape;1259;p16"/>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16"/>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16"/>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16"/>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16"/>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16"/>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16"/>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16"/>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16"/>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16"/>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16"/>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16"/>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6"/>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16"/>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16"/>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16"/>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16"/>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16"/>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16"/>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16"/>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16"/>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6"/>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16"/>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16"/>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16"/>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6"/>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16"/>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16"/>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6"/>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16"/>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16"/>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6"/>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16"/>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16"/>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93" name="Google Shape;1293;p16"/>
          <p:cNvSpPr txBox="1">
            <a:spLocks noGrp="1"/>
          </p:cNvSpPr>
          <p:nvPr>
            <p:ph type="title"/>
          </p:nvPr>
        </p:nvSpPr>
        <p:spPr>
          <a:xfrm>
            <a:off x="960000" y="6949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94" name="Google Shape;1294;p16"/>
          <p:cNvSpPr txBox="1">
            <a:spLocks noGrp="1"/>
          </p:cNvSpPr>
          <p:nvPr>
            <p:ph type="title" idx="2"/>
          </p:nvPr>
        </p:nvSpPr>
        <p:spPr>
          <a:xfrm>
            <a:off x="960000" y="3858367"/>
            <a:ext cx="3115200" cy="34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95" name="Google Shape;1295;p16"/>
          <p:cNvSpPr txBox="1">
            <a:spLocks noGrp="1"/>
          </p:cNvSpPr>
          <p:nvPr>
            <p:ph type="subTitle" idx="1"/>
          </p:nvPr>
        </p:nvSpPr>
        <p:spPr>
          <a:xfrm>
            <a:off x="960000" y="4246716"/>
            <a:ext cx="3115200" cy="92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6" name="Google Shape;1296;p16"/>
          <p:cNvSpPr txBox="1">
            <a:spLocks noGrp="1"/>
          </p:cNvSpPr>
          <p:nvPr>
            <p:ph type="title" idx="3"/>
          </p:nvPr>
        </p:nvSpPr>
        <p:spPr>
          <a:xfrm>
            <a:off x="4538400" y="3858367"/>
            <a:ext cx="3115200" cy="34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97" name="Google Shape;1297;p16"/>
          <p:cNvSpPr txBox="1">
            <a:spLocks noGrp="1"/>
          </p:cNvSpPr>
          <p:nvPr>
            <p:ph type="subTitle" idx="4"/>
          </p:nvPr>
        </p:nvSpPr>
        <p:spPr>
          <a:xfrm>
            <a:off x="4538400" y="4246716"/>
            <a:ext cx="3115200" cy="92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8" name="Google Shape;1298;p16"/>
          <p:cNvSpPr txBox="1">
            <a:spLocks noGrp="1"/>
          </p:cNvSpPr>
          <p:nvPr>
            <p:ph type="title" idx="5"/>
          </p:nvPr>
        </p:nvSpPr>
        <p:spPr>
          <a:xfrm>
            <a:off x="8116800" y="3858367"/>
            <a:ext cx="3115200" cy="34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99" name="Google Shape;1299;p16"/>
          <p:cNvSpPr txBox="1">
            <a:spLocks noGrp="1"/>
          </p:cNvSpPr>
          <p:nvPr>
            <p:ph type="subTitle" idx="6"/>
          </p:nvPr>
        </p:nvSpPr>
        <p:spPr>
          <a:xfrm>
            <a:off x="8116800" y="4246716"/>
            <a:ext cx="3115200" cy="92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00" name="Google Shape;1300;p16"/>
          <p:cNvGrpSpPr/>
          <p:nvPr/>
        </p:nvGrpSpPr>
        <p:grpSpPr>
          <a:xfrm rot="136" flipH="1">
            <a:off x="11199991" y="6166832"/>
            <a:ext cx="1120019" cy="2421625"/>
            <a:chOff x="4773700" y="4444775"/>
            <a:chExt cx="332100" cy="718100"/>
          </a:xfrm>
        </p:grpSpPr>
        <p:sp>
          <p:nvSpPr>
            <p:cNvPr id="1301" name="Google Shape;1301;p16"/>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16"/>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16"/>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16"/>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16"/>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16"/>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16"/>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16"/>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16"/>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16"/>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16"/>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16"/>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16"/>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4" name="Google Shape;1314;p16"/>
          <p:cNvGrpSpPr/>
          <p:nvPr/>
        </p:nvGrpSpPr>
        <p:grpSpPr>
          <a:xfrm rot="-136">
            <a:off x="-128010" y="6166832"/>
            <a:ext cx="1120019" cy="2421625"/>
            <a:chOff x="4773700" y="4444775"/>
            <a:chExt cx="332100" cy="718100"/>
          </a:xfrm>
        </p:grpSpPr>
        <p:sp>
          <p:nvSpPr>
            <p:cNvPr id="1315" name="Google Shape;1315;p16"/>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16"/>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16"/>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16"/>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16"/>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16"/>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16"/>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16"/>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16"/>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16"/>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16"/>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16"/>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16"/>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92156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328"/>
        <p:cNvGrpSpPr/>
        <p:nvPr/>
      </p:nvGrpSpPr>
      <p:grpSpPr>
        <a:xfrm>
          <a:off x="0" y="0"/>
          <a:ext cx="0" cy="0"/>
          <a:chOff x="0" y="0"/>
          <a:chExt cx="0" cy="0"/>
        </a:xfrm>
      </p:grpSpPr>
      <p:grpSp>
        <p:nvGrpSpPr>
          <p:cNvPr id="1329" name="Google Shape;1329;p17"/>
          <p:cNvGrpSpPr/>
          <p:nvPr/>
        </p:nvGrpSpPr>
        <p:grpSpPr>
          <a:xfrm rot="-3599983" flipH="1">
            <a:off x="11238958" y="-824861"/>
            <a:ext cx="1120009" cy="2421583"/>
            <a:chOff x="4773700" y="4444775"/>
            <a:chExt cx="332100" cy="718100"/>
          </a:xfrm>
        </p:grpSpPr>
        <p:sp>
          <p:nvSpPr>
            <p:cNvPr id="1330" name="Google Shape;1330;p17"/>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17"/>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17"/>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17"/>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17"/>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17"/>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17"/>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17"/>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17"/>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17"/>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17"/>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17"/>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17"/>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43" name="Google Shape;1343;p17"/>
          <p:cNvSpPr/>
          <p:nvPr/>
        </p:nvSpPr>
        <p:spPr>
          <a:xfrm rot="-899765" flipH="1">
            <a:off x="7023710" y="560288"/>
            <a:ext cx="4475617" cy="3225704"/>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5400012" scaled="0"/>
          </a:gradFill>
          <a:ln>
            <a:noFill/>
          </a:ln>
        </p:spPr>
      </p:sp>
      <p:grpSp>
        <p:nvGrpSpPr>
          <p:cNvPr id="1344" name="Google Shape;1344;p17"/>
          <p:cNvGrpSpPr/>
          <p:nvPr/>
        </p:nvGrpSpPr>
        <p:grpSpPr>
          <a:xfrm>
            <a:off x="-2058701" y="-2073700"/>
            <a:ext cx="16309385" cy="9985589"/>
            <a:chOff x="-1544026" y="-1555275"/>
            <a:chExt cx="12232039" cy="7489192"/>
          </a:xfrm>
        </p:grpSpPr>
        <p:sp>
          <p:nvSpPr>
            <p:cNvPr id="1345" name="Google Shape;1345;p17"/>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17"/>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17"/>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17"/>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17"/>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17"/>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7"/>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17"/>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17"/>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7"/>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7"/>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7"/>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7"/>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7"/>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7"/>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7"/>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7"/>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7"/>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17"/>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17"/>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7"/>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17"/>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17"/>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68" name="Google Shape;1368;p17"/>
            <p:cNvGrpSpPr/>
            <p:nvPr/>
          </p:nvGrpSpPr>
          <p:grpSpPr>
            <a:xfrm>
              <a:off x="-1075563" y="-1555275"/>
              <a:ext cx="11295126" cy="1861672"/>
              <a:chOff x="-1075563" y="-1326675"/>
              <a:chExt cx="11295126" cy="1861672"/>
            </a:xfrm>
          </p:grpSpPr>
          <p:sp>
            <p:nvSpPr>
              <p:cNvPr id="1369" name="Google Shape;1369;p17"/>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7"/>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17"/>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17"/>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17"/>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17"/>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17"/>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7"/>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17"/>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17"/>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17"/>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7"/>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17"/>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17"/>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7"/>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17"/>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17"/>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7"/>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17"/>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17"/>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7"/>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17"/>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17"/>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7"/>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17"/>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7"/>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17"/>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17"/>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17"/>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17"/>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17"/>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17"/>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17"/>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17"/>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03" name="Google Shape;1403;p17"/>
          <p:cNvSpPr txBox="1">
            <a:spLocks noGrp="1"/>
          </p:cNvSpPr>
          <p:nvPr>
            <p:ph type="title"/>
          </p:nvPr>
        </p:nvSpPr>
        <p:spPr>
          <a:xfrm>
            <a:off x="960000" y="4834684"/>
            <a:ext cx="3115200" cy="34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404" name="Google Shape;1404;p17"/>
          <p:cNvSpPr txBox="1">
            <a:spLocks noGrp="1"/>
          </p:cNvSpPr>
          <p:nvPr>
            <p:ph type="subTitle" idx="1"/>
          </p:nvPr>
        </p:nvSpPr>
        <p:spPr>
          <a:xfrm>
            <a:off x="960000" y="5210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5" name="Google Shape;1405;p17"/>
          <p:cNvSpPr txBox="1">
            <a:spLocks noGrp="1"/>
          </p:cNvSpPr>
          <p:nvPr>
            <p:ph type="title" idx="2"/>
          </p:nvPr>
        </p:nvSpPr>
        <p:spPr>
          <a:xfrm>
            <a:off x="4538400" y="4834684"/>
            <a:ext cx="3115200" cy="34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406" name="Google Shape;1406;p17"/>
          <p:cNvSpPr txBox="1">
            <a:spLocks noGrp="1"/>
          </p:cNvSpPr>
          <p:nvPr>
            <p:ph type="subTitle" idx="3"/>
          </p:nvPr>
        </p:nvSpPr>
        <p:spPr>
          <a:xfrm>
            <a:off x="4538400" y="5210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7" name="Google Shape;1407;p17"/>
          <p:cNvSpPr txBox="1">
            <a:spLocks noGrp="1"/>
          </p:cNvSpPr>
          <p:nvPr>
            <p:ph type="title" idx="4"/>
          </p:nvPr>
        </p:nvSpPr>
        <p:spPr>
          <a:xfrm>
            <a:off x="8116800" y="4834684"/>
            <a:ext cx="3115200" cy="34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408" name="Google Shape;1408;p17"/>
          <p:cNvSpPr txBox="1">
            <a:spLocks noGrp="1"/>
          </p:cNvSpPr>
          <p:nvPr>
            <p:ph type="subTitle" idx="5"/>
          </p:nvPr>
        </p:nvSpPr>
        <p:spPr>
          <a:xfrm>
            <a:off x="8116800" y="5210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9" name="Google Shape;1409;p17"/>
          <p:cNvSpPr txBox="1">
            <a:spLocks noGrp="1"/>
          </p:cNvSpPr>
          <p:nvPr>
            <p:ph type="title" idx="6"/>
          </p:nvPr>
        </p:nvSpPr>
        <p:spPr>
          <a:xfrm>
            <a:off x="960000" y="6949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extLst>
      <p:ext uri="{BB962C8B-B14F-4D97-AF65-F5344CB8AC3E}">
        <p14:creationId xmlns:p14="http://schemas.microsoft.com/office/powerpoint/2010/main" val="2695911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10"/>
        <p:cNvGrpSpPr/>
        <p:nvPr/>
      </p:nvGrpSpPr>
      <p:grpSpPr>
        <a:xfrm>
          <a:off x="0" y="0"/>
          <a:ext cx="0" cy="0"/>
          <a:chOff x="0" y="0"/>
          <a:chExt cx="0" cy="0"/>
        </a:xfrm>
      </p:grpSpPr>
      <p:grpSp>
        <p:nvGrpSpPr>
          <p:cNvPr id="1411" name="Google Shape;1411;p18"/>
          <p:cNvGrpSpPr/>
          <p:nvPr/>
        </p:nvGrpSpPr>
        <p:grpSpPr>
          <a:xfrm flipH="1">
            <a:off x="9250500" y="-3957565"/>
            <a:ext cx="885867" cy="5626949"/>
            <a:chOff x="1674094" y="1477939"/>
            <a:chExt cx="183151" cy="1163362"/>
          </a:xfrm>
        </p:grpSpPr>
        <p:sp>
          <p:nvSpPr>
            <p:cNvPr id="1412" name="Google Shape;1412;p18"/>
            <p:cNvSpPr/>
            <p:nvPr/>
          </p:nvSpPr>
          <p:spPr>
            <a:xfrm>
              <a:off x="1674094" y="2560204"/>
              <a:ext cx="183151" cy="81097"/>
            </a:xfrm>
            <a:custGeom>
              <a:avLst/>
              <a:gdLst/>
              <a:ahLst/>
              <a:cxnLst/>
              <a:rect l="l" t="t" r="r" b="b"/>
              <a:pathLst>
                <a:path w="6493" h="2875" extrusionOk="0">
                  <a:moveTo>
                    <a:pt x="3184" y="0"/>
                  </a:moveTo>
                  <a:cubicBezTo>
                    <a:pt x="2525" y="0"/>
                    <a:pt x="1982" y="470"/>
                    <a:pt x="1850" y="1088"/>
                  </a:cubicBezTo>
                  <a:cubicBezTo>
                    <a:pt x="1821" y="1083"/>
                    <a:pt x="1798" y="1083"/>
                    <a:pt x="1769" y="1083"/>
                  </a:cubicBezTo>
                  <a:cubicBezTo>
                    <a:pt x="1266" y="1083"/>
                    <a:pt x="854" y="1461"/>
                    <a:pt x="796" y="1947"/>
                  </a:cubicBezTo>
                  <a:cubicBezTo>
                    <a:pt x="350" y="1976"/>
                    <a:pt x="1" y="2347"/>
                    <a:pt x="1" y="2793"/>
                  </a:cubicBezTo>
                  <a:lnTo>
                    <a:pt x="1" y="2874"/>
                  </a:lnTo>
                  <a:lnTo>
                    <a:pt x="6493" y="2874"/>
                  </a:lnTo>
                  <a:lnTo>
                    <a:pt x="6493" y="2793"/>
                  </a:lnTo>
                  <a:cubicBezTo>
                    <a:pt x="6493" y="2347"/>
                    <a:pt x="6149" y="1981"/>
                    <a:pt x="5703" y="1947"/>
                  </a:cubicBezTo>
                  <a:cubicBezTo>
                    <a:pt x="5753" y="1832"/>
                    <a:pt x="5782" y="1712"/>
                    <a:pt x="5782" y="1580"/>
                  </a:cubicBezTo>
                  <a:cubicBezTo>
                    <a:pt x="5782" y="1070"/>
                    <a:pt x="5370" y="658"/>
                    <a:pt x="4860" y="658"/>
                  </a:cubicBezTo>
                  <a:cubicBezTo>
                    <a:pt x="4695" y="658"/>
                    <a:pt x="4546" y="698"/>
                    <a:pt x="4408" y="774"/>
                  </a:cubicBezTo>
                  <a:cubicBezTo>
                    <a:pt x="4191" y="320"/>
                    <a:pt x="3727" y="0"/>
                    <a:pt x="3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18"/>
            <p:cNvSpPr/>
            <p:nvPr/>
          </p:nvSpPr>
          <p:spPr>
            <a:xfrm>
              <a:off x="1764668" y="1477939"/>
              <a:ext cx="1975" cy="1090192"/>
            </a:xfrm>
            <a:custGeom>
              <a:avLst/>
              <a:gdLst/>
              <a:ahLst/>
              <a:cxnLst/>
              <a:rect l="l" t="t" r="r" b="b"/>
              <a:pathLst>
                <a:path w="70" h="38649" extrusionOk="0">
                  <a:moveTo>
                    <a:pt x="1" y="0"/>
                  </a:moveTo>
                  <a:lnTo>
                    <a:pt x="1" y="38648"/>
                  </a:lnTo>
                  <a:lnTo>
                    <a:pt x="69" y="38648"/>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4" name="Google Shape;1414;p18"/>
          <p:cNvGrpSpPr/>
          <p:nvPr/>
        </p:nvGrpSpPr>
        <p:grpSpPr>
          <a:xfrm flipH="1">
            <a:off x="10189000" y="-4348632"/>
            <a:ext cx="885867" cy="5626949"/>
            <a:chOff x="1674094" y="1477939"/>
            <a:chExt cx="183151" cy="1163362"/>
          </a:xfrm>
        </p:grpSpPr>
        <p:sp>
          <p:nvSpPr>
            <p:cNvPr id="1415" name="Google Shape;1415;p18"/>
            <p:cNvSpPr/>
            <p:nvPr/>
          </p:nvSpPr>
          <p:spPr>
            <a:xfrm>
              <a:off x="1674094" y="2560204"/>
              <a:ext cx="183151" cy="81097"/>
            </a:xfrm>
            <a:custGeom>
              <a:avLst/>
              <a:gdLst/>
              <a:ahLst/>
              <a:cxnLst/>
              <a:rect l="l" t="t" r="r" b="b"/>
              <a:pathLst>
                <a:path w="6493" h="2875" extrusionOk="0">
                  <a:moveTo>
                    <a:pt x="3184" y="0"/>
                  </a:moveTo>
                  <a:cubicBezTo>
                    <a:pt x="2525" y="0"/>
                    <a:pt x="1982" y="470"/>
                    <a:pt x="1850" y="1088"/>
                  </a:cubicBezTo>
                  <a:cubicBezTo>
                    <a:pt x="1821" y="1083"/>
                    <a:pt x="1798" y="1083"/>
                    <a:pt x="1769" y="1083"/>
                  </a:cubicBezTo>
                  <a:cubicBezTo>
                    <a:pt x="1266" y="1083"/>
                    <a:pt x="854" y="1461"/>
                    <a:pt x="796" y="1947"/>
                  </a:cubicBezTo>
                  <a:cubicBezTo>
                    <a:pt x="350" y="1976"/>
                    <a:pt x="1" y="2347"/>
                    <a:pt x="1" y="2793"/>
                  </a:cubicBezTo>
                  <a:lnTo>
                    <a:pt x="1" y="2874"/>
                  </a:lnTo>
                  <a:lnTo>
                    <a:pt x="6493" y="2874"/>
                  </a:lnTo>
                  <a:lnTo>
                    <a:pt x="6493" y="2793"/>
                  </a:lnTo>
                  <a:cubicBezTo>
                    <a:pt x="6493" y="2347"/>
                    <a:pt x="6149" y="1981"/>
                    <a:pt x="5703" y="1947"/>
                  </a:cubicBezTo>
                  <a:cubicBezTo>
                    <a:pt x="5753" y="1832"/>
                    <a:pt x="5782" y="1712"/>
                    <a:pt x="5782" y="1580"/>
                  </a:cubicBezTo>
                  <a:cubicBezTo>
                    <a:pt x="5782" y="1070"/>
                    <a:pt x="5370" y="658"/>
                    <a:pt x="4860" y="658"/>
                  </a:cubicBezTo>
                  <a:cubicBezTo>
                    <a:pt x="4695" y="658"/>
                    <a:pt x="4546" y="698"/>
                    <a:pt x="4408" y="774"/>
                  </a:cubicBezTo>
                  <a:cubicBezTo>
                    <a:pt x="4191" y="320"/>
                    <a:pt x="3727" y="0"/>
                    <a:pt x="3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18"/>
            <p:cNvSpPr/>
            <p:nvPr/>
          </p:nvSpPr>
          <p:spPr>
            <a:xfrm>
              <a:off x="1764668" y="1477939"/>
              <a:ext cx="1975" cy="1090192"/>
            </a:xfrm>
            <a:custGeom>
              <a:avLst/>
              <a:gdLst/>
              <a:ahLst/>
              <a:cxnLst/>
              <a:rect l="l" t="t" r="r" b="b"/>
              <a:pathLst>
                <a:path w="70" h="38649" extrusionOk="0">
                  <a:moveTo>
                    <a:pt x="1" y="0"/>
                  </a:moveTo>
                  <a:lnTo>
                    <a:pt x="1" y="38648"/>
                  </a:lnTo>
                  <a:lnTo>
                    <a:pt x="69" y="38648"/>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7" name="Google Shape;1417;p18"/>
          <p:cNvGrpSpPr/>
          <p:nvPr/>
        </p:nvGrpSpPr>
        <p:grpSpPr>
          <a:xfrm flipH="1">
            <a:off x="9862760" y="-4129747"/>
            <a:ext cx="273619" cy="4984091"/>
            <a:chOff x="806403" y="1477939"/>
            <a:chExt cx="61436" cy="1119048"/>
          </a:xfrm>
        </p:grpSpPr>
        <p:sp>
          <p:nvSpPr>
            <p:cNvPr id="1418" name="Google Shape;1418;p18"/>
            <p:cNvSpPr/>
            <p:nvPr/>
          </p:nvSpPr>
          <p:spPr>
            <a:xfrm>
              <a:off x="836134" y="1477939"/>
              <a:ext cx="1975" cy="1084071"/>
            </a:xfrm>
            <a:custGeom>
              <a:avLst/>
              <a:gdLst/>
              <a:ahLst/>
              <a:cxnLst/>
              <a:rect l="l" t="t" r="r" b="b"/>
              <a:pathLst>
                <a:path w="70" h="38432" extrusionOk="0">
                  <a:moveTo>
                    <a:pt x="1" y="0"/>
                  </a:moveTo>
                  <a:lnTo>
                    <a:pt x="1" y="38431"/>
                  </a:lnTo>
                  <a:lnTo>
                    <a:pt x="69" y="38431"/>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18"/>
            <p:cNvSpPr/>
            <p:nvPr/>
          </p:nvSpPr>
          <p:spPr>
            <a:xfrm>
              <a:off x="806403" y="2539979"/>
              <a:ext cx="61436" cy="57007"/>
            </a:xfrm>
            <a:custGeom>
              <a:avLst/>
              <a:gdLst/>
              <a:ahLst/>
              <a:cxnLst/>
              <a:rect l="l" t="t" r="r" b="b"/>
              <a:pathLst>
                <a:path w="2178" h="2021" extrusionOk="0">
                  <a:moveTo>
                    <a:pt x="1089" y="0"/>
                  </a:moveTo>
                  <a:cubicBezTo>
                    <a:pt x="1050" y="0"/>
                    <a:pt x="1012" y="22"/>
                    <a:pt x="992" y="64"/>
                  </a:cubicBezTo>
                  <a:lnTo>
                    <a:pt x="751" y="551"/>
                  </a:lnTo>
                  <a:cubicBezTo>
                    <a:pt x="735" y="585"/>
                    <a:pt x="706" y="608"/>
                    <a:pt x="666" y="614"/>
                  </a:cubicBezTo>
                  <a:lnTo>
                    <a:pt x="127" y="688"/>
                  </a:lnTo>
                  <a:cubicBezTo>
                    <a:pt x="42" y="701"/>
                    <a:pt x="1" y="815"/>
                    <a:pt x="70" y="878"/>
                  </a:cubicBezTo>
                  <a:lnTo>
                    <a:pt x="460" y="1256"/>
                  </a:lnTo>
                  <a:cubicBezTo>
                    <a:pt x="482" y="1284"/>
                    <a:pt x="494" y="1319"/>
                    <a:pt x="489" y="1353"/>
                  </a:cubicBezTo>
                  <a:lnTo>
                    <a:pt x="397" y="1890"/>
                  </a:lnTo>
                  <a:cubicBezTo>
                    <a:pt x="383" y="1962"/>
                    <a:pt x="439" y="2020"/>
                    <a:pt x="503" y="2020"/>
                  </a:cubicBezTo>
                  <a:cubicBezTo>
                    <a:pt x="521" y="2020"/>
                    <a:pt x="540" y="2016"/>
                    <a:pt x="557" y="2006"/>
                  </a:cubicBezTo>
                  <a:lnTo>
                    <a:pt x="1038" y="1753"/>
                  </a:lnTo>
                  <a:cubicBezTo>
                    <a:pt x="1055" y="1745"/>
                    <a:pt x="1073" y="1741"/>
                    <a:pt x="1090" y="1741"/>
                  </a:cubicBezTo>
                  <a:cubicBezTo>
                    <a:pt x="1107" y="1741"/>
                    <a:pt x="1124" y="1745"/>
                    <a:pt x="1141" y="1753"/>
                  </a:cubicBezTo>
                  <a:lnTo>
                    <a:pt x="1622" y="2006"/>
                  </a:lnTo>
                  <a:cubicBezTo>
                    <a:pt x="1640" y="2016"/>
                    <a:pt x="1658" y="2020"/>
                    <a:pt x="1675" y="2020"/>
                  </a:cubicBezTo>
                  <a:cubicBezTo>
                    <a:pt x="1739" y="2020"/>
                    <a:pt x="1796" y="1962"/>
                    <a:pt x="1782" y="1890"/>
                  </a:cubicBezTo>
                  <a:lnTo>
                    <a:pt x="1691" y="1353"/>
                  </a:lnTo>
                  <a:cubicBezTo>
                    <a:pt x="1684" y="1319"/>
                    <a:pt x="1696" y="1284"/>
                    <a:pt x="1725" y="1256"/>
                  </a:cubicBezTo>
                  <a:lnTo>
                    <a:pt x="2114" y="878"/>
                  </a:lnTo>
                  <a:cubicBezTo>
                    <a:pt x="2177" y="815"/>
                    <a:pt x="2143" y="701"/>
                    <a:pt x="2051" y="688"/>
                  </a:cubicBezTo>
                  <a:lnTo>
                    <a:pt x="1512" y="614"/>
                  </a:lnTo>
                  <a:cubicBezTo>
                    <a:pt x="1478" y="608"/>
                    <a:pt x="1444" y="585"/>
                    <a:pt x="1427" y="551"/>
                  </a:cubicBezTo>
                  <a:lnTo>
                    <a:pt x="1187" y="64"/>
                  </a:lnTo>
                  <a:cubicBezTo>
                    <a:pt x="1167" y="22"/>
                    <a:pt x="1128" y="0"/>
                    <a:pt x="1089" y="0"/>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0" name="Google Shape;1420;p18"/>
          <p:cNvGrpSpPr/>
          <p:nvPr/>
        </p:nvGrpSpPr>
        <p:grpSpPr>
          <a:xfrm>
            <a:off x="-2058701" y="-2073700"/>
            <a:ext cx="16309385" cy="9985589"/>
            <a:chOff x="-1544026" y="-1555275"/>
            <a:chExt cx="12232039" cy="7489192"/>
          </a:xfrm>
        </p:grpSpPr>
        <p:sp>
          <p:nvSpPr>
            <p:cNvPr id="1421" name="Google Shape;1421;p18"/>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18"/>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18"/>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18"/>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18"/>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18"/>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18"/>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18"/>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18"/>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18"/>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18"/>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18"/>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18"/>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18"/>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18"/>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18"/>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18"/>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18"/>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18"/>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18"/>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18"/>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18"/>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18"/>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44" name="Google Shape;1444;p18"/>
            <p:cNvGrpSpPr/>
            <p:nvPr/>
          </p:nvGrpSpPr>
          <p:grpSpPr>
            <a:xfrm>
              <a:off x="-1075563" y="-1555275"/>
              <a:ext cx="11295126" cy="1861672"/>
              <a:chOff x="-1075563" y="-1326675"/>
              <a:chExt cx="11295126" cy="1861672"/>
            </a:xfrm>
          </p:grpSpPr>
          <p:sp>
            <p:nvSpPr>
              <p:cNvPr id="1445" name="Google Shape;1445;p18"/>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18"/>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18"/>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18"/>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18"/>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8"/>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8"/>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8"/>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8"/>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8"/>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8"/>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18"/>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8"/>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8"/>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18"/>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18"/>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8"/>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8"/>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8"/>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8"/>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8"/>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8"/>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8"/>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8"/>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8"/>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8"/>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8"/>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8"/>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8"/>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79" name="Google Shape;1479;p18"/>
          <p:cNvSpPr txBox="1">
            <a:spLocks noGrp="1"/>
          </p:cNvSpPr>
          <p:nvPr>
            <p:ph type="title"/>
          </p:nvPr>
        </p:nvSpPr>
        <p:spPr>
          <a:xfrm>
            <a:off x="2591819" y="2607400"/>
            <a:ext cx="29784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480" name="Google Shape;1480;p18"/>
          <p:cNvSpPr txBox="1">
            <a:spLocks noGrp="1"/>
          </p:cNvSpPr>
          <p:nvPr>
            <p:ph type="subTitle" idx="1"/>
          </p:nvPr>
        </p:nvSpPr>
        <p:spPr>
          <a:xfrm>
            <a:off x="2591819" y="3040191"/>
            <a:ext cx="2978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1" name="Google Shape;1481;p18"/>
          <p:cNvSpPr txBox="1">
            <a:spLocks noGrp="1"/>
          </p:cNvSpPr>
          <p:nvPr>
            <p:ph type="title" idx="2"/>
          </p:nvPr>
        </p:nvSpPr>
        <p:spPr>
          <a:xfrm>
            <a:off x="960000" y="6949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482" name="Google Shape;1482;p18"/>
          <p:cNvSpPr txBox="1">
            <a:spLocks noGrp="1"/>
          </p:cNvSpPr>
          <p:nvPr>
            <p:ph type="title" idx="3"/>
          </p:nvPr>
        </p:nvSpPr>
        <p:spPr>
          <a:xfrm>
            <a:off x="2591819" y="4614000"/>
            <a:ext cx="29784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483" name="Google Shape;1483;p18"/>
          <p:cNvSpPr txBox="1">
            <a:spLocks noGrp="1"/>
          </p:cNvSpPr>
          <p:nvPr>
            <p:ph type="subTitle" idx="4"/>
          </p:nvPr>
        </p:nvSpPr>
        <p:spPr>
          <a:xfrm>
            <a:off x="2591819" y="5046791"/>
            <a:ext cx="2978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4" name="Google Shape;1484;p18"/>
          <p:cNvSpPr txBox="1">
            <a:spLocks noGrp="1"/>
          </p:cNvSpPr>
          <p:nvPr>
            <p:ph type="title" idx="5"/>
          </p:nvPr>
        </p:nvSpPr>
        <p:spPr>
          <a:xfrm>
            <a:off x="7773419" y="2607400"/>
            <a:ext cx="29784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485" name="Google Shape;1485;p18"/>
          <p:cNvSpPr txBox="1">
            <a:spLocks noGrp="1"/>
          </p:cNvSpPr>
          <p:nvPr>
            <p:ph type="subTitle" idx="6"/>
          </p:nvPr>
        </p:nvSpPr>
        <p:spPr>
          <a:xfrm>
            <a:off x="7773419" y="3040191"/>
            <a:ext cx="2978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6" name="Google Shape;1486;p18"/>
          <p:cNvSpPr txBox="1">
            <a:spLocks noGrp="1"/>
          </p:cNvSpPr>
          <p:nvPr>
            <p:ph type="title" idx="7"/>
          </p:nvPr>
        </p:nvSpPr>
        <p:spPr>
          <a:xfrm>
            <a:off x="7773419" y="4614000"/>
            <a:ext cx="29784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487" name="Google Shape;1487;p18"/>
          <p:cNvSpPr txBox="1">
            <a:spLocks noGrp="1"/>
          </p:cNvSpPr>
          <p:nvPr>
            <p:ph type="subTitle" idx="8"/>
          </p:nvPr>
        </p:nvSpPr>
        <p:spPr>
          <a:xfrm>
            <a:off x="7773419" y="5046791"/>
            <a:ext cx="2978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06010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488"/>
        <p:cNvGrpSpPr/>
        <p:nvPr/>
      </p:nvGrpSpPr>
      <p:grpSpPr>
        <a:xfrm>
          <a:off x="0" y="0"/>
          <a:ext cx="0" cy="0"/>
          <a:chOff x="0" y="0"/>
          <a:chExt cx="0" cy="0"/>
        </a:xfrm>
      </p:grpSpPr>
      <p:grpSp>
        <p:nvGrpSpPr>
          <p:cNvPr id="1489" name="Google Shape;1489;p19"/>
          <p:cNvGrpSpPr/>
          <p:nvPr/>
        </p:nvGrpSpPr>
        <p:grpSpPr>
          <a:xfrm>
            <a:off x="-2058701" y="-2073700"/>
            <a:ext cx="16309385" cy="9985589"/>
            <a:chOff x="-1544026" y="-1555275"/>
            <a:chExt cx="12232039" cy="7489192"/>
          </a:xfrm>
        </p:grpSpPr>
        <p:sp>
          <p:nvSpPr>
            <p:cNvPr id="1490" name="Google Shape;1490;p19"/>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9"/>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9"/>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9"/>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9"/>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9"/>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9"/>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9"/>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9"/>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9"/>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9"/>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9"/>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9"/>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9"/>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9"/>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9"/>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9"/>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9"/>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9"/>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9"/>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9"/>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9"/>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9"/>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13" name="Google Shape;1513;p19"/>
            <p:cNvGrpSpPr/>
            <p:nvPr/>
          </p:nvGrpSpPr>
          <p:grpSpPr>
            <a:xfrm>
              <a:off x="-1075563" y="-1555275"/>
              <a:ext cx="11295126" cy="1861672"/>
              <a:chOff x="-1075563" y="-1326675"/>
              <a:chExt cx="11295126" cy="1861672"/>
            </a:xfrm>
          </p:grpSpPr>
          <p:sp>
            <p:nvSpPr>
              <p:cNvPr id="1514" name="Google Shape;1514;p19"/>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9"/>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19"/>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19"/>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9"/>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9"/>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9"/>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9"/>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9"/>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9"/>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9"/>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9"/>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9"/>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9"/>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9"/>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9"/>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9"/>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19"/>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9"/>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9"/>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9"/>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9"/>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9"/>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9"/>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9"/>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9"/>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19"/>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9"/>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9"/>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9"/>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9"/>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9"/>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9"/>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9"/>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548" name="Google Shape;1548;p19"/>
          <p:cNvSpPr txBox="1">
            <a:spLocks noGrp="1"/>
          </p:cNvSpPr>
          <p:nvPr>
            <p:ph type="title"/>
          </p:nvPr>
        </p:nvSpPr>
        <p:spPr>
          <a:xfrm>
            <a:off x="959969" y="2557933"/>
            <a:ext cx="30740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49" name="Google Shape;1549;p19"/>
          <p:cNvSpPr txBox="1">
            <a:spLocks noGrp="1"/>
          </p:cNvSpPr>
          <p:nvPr>
            <p:ph type="subTitle" idx="1"/>
          </p:nvPr>
        </p:nvSpPr>
        <p:spPr>
          <a:xfrm>
            <a:off x="959969" y="2997067"/>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0" name="Google Shape;1550;p19"/>
          <p:cNvSpPr txBox="1">
            <a:spLocks noGrp="1"/>
          </p:cNvSpPr>
          <p:nvPr>
            <p:ph type="title" idx="2"/>
          </p:nvPr>
        </p:nvSpPr>
        <p:spPr>
          <a:xfrm>
            <a:off x="4559000" y="2557933"/>
            <a:ext cx="30740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51" name="Google Shape;1551;p19"/>
          <p:cNvSpPr txBox="1">
            <a:spLocks noGrp="1"/>
          </p:cNvSpPr>
          <p:nvPr>
            <p:ph type="subTitle" idx="3"/>
          </p:nvPr>
        </p:nvSpPr>
        <p:spPr>
          <a:xfrm>
            <a:off x="4558996" y="2997067"/>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2" name="Google Shape;1552;p19"/>
          <p:cNvSpPr txBox="1">
            <a:spLocks noGrp="1"/>
          </p:cNvSpPr>
          <p:nvPr>
            <p:ph type="title" idx="4"/>
          </p:nvPr>
        </p:nvSpPr>
        <p:spPr>
          <a:xfrm>
            <a:off x="959969" y="4993200"/>
            <a:ext cx="30740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53" name="Google Shape;1553;p19"/>
          <p:cNvSpPr txBox="1">
            <a:spLocks noGrp="1"/>
          </p:cNvSpPr>
          <p:nvPr>
            <p:ph type="subTitle" idx="5"/>
          </p:nvPr>
        </p:nvSpPr>
        <p:spPr>
          <a:xfrm>
            <a:off x="959969" y="54323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4" name="Google Shape;1554;p19"/>
          <p:cNvSpPr txBox="1">
            <a:spLocks noGrp="1"/>
          </p:cNvSpPr>
          <p:nvPr>
            <p:ph type="title" idx="6"/>
          </p:nvPr>
        </p:nvSpPr>
        <p:spPr>
          <a:xfrm>
            <a:off x="4559000" y="4993200"/>
            <a:ext cx="30740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55" name="Google Shape;1555;p19"/>
          <p:cNvSpPr txBox="1">
            <a:spLocks noGrp="1"/>
          </p:cNvSpPr>
          <p:nvPr>
            <p:ph type="subTitle" idx="7"/>
          </p:nvPr>
        </p:nvSpPr>
        <p:spPr>
          <a:xfrm>
            <a:off x="4558996" y="54323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6" name="Google Shape;1556;p19"/>
          <p:cNvSpPr txBox="1">
            <a:spLocks noGrp="1"/>
          </p:cNvSpPr>
          <p:nvPr>
            <p:ph type="title" idx="8"/>
          </p:nvPr>
        </p:nvSpPr>
        <p:spPr>
          <a:xfrm>
            <a:off x="8158031" y="2557933"/>
            <a:ext cx="30740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57" name="Google Shape;1557;p19"/>
          <p:cNvSpPr txBox="1">
            <a:spLocks noGrp="1"/>
          </p:cNvSpPr>
          <p:nvPr>
            <p:ph type="subTitle" idx="9"/>
          </p:nvPr>
        </p:nvSpPr>
        <p:spPr>
          <a:xfrm>
            <a:off x="8158031" y="2997067"/>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8" name="Google Shape;1558;p19"/>
          <p:cNvSpPr txBox="1">
            <a:spLocks noGrp="1"/>
          </p:cNvSpPr>
          <p:nvPr>
            <p:ph type="title" idx="13"/>
          </p:nvPr>
        </p:nvSpPr>
        <p:spPr>
          <a:xfrm>
            <a:off x="8158031" y="4993200"/>
            <a:ext cx="30740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59" name="Google Shape;1559;p19"/>
          <p:cNvSpPr txBox="1">
            <a:spLocks noGrp="1"/>
          </p:cNvSpPr>
          <p:nvPr>
            <p:ph type="subTitle" idx="14"/>
          </p:nvPr>
        </p:nvSpPr>
        <p:spPr>
          <a:xfrm>
            <a:off x="8158031" y="54323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0" name="Google Shape;1560;p19"/>
          <p:cNvSpPr txBox="1">
            <a:spLocks noGrp="1"/>
          </p:cNvSpPr>
          <p:nvPr>
            <p:ph type="title" idx="15"/>
          </p:nvPr>
        </p:nvSpPr>
        <p:spPr>
          <a:xfrm>
            <a:off x="960000" y="6949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grpSp>
        <p:nvGrpSpPr>
          <p:cNvPr id="1561" name="Google Shape;1561;p19"/>
          <p:cNvGrpSpPr/>
          <p:nvPr/>
        </p:nvGrpSpPr>
        <p:grpSpPr>
          <a:xfrm rot="136" flipH="1">
            <a:off x="11199991" y="6166832"/>
            <a:ext cx="1120019" cy="2421625"/>
            <a:chOff x="4773700" y="4444775"/>
            <a:chExt cx="332100" cy="718100"/>
          </a:xfrm>
        </p:grpSpPr>
        <p:sp>
          <p:nvSpPr>
            <p:cNvPr id="1562" name="Google Shape;1562;p19"/>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9"/>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9"/>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9"/>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9"/>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9"/>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9"/>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9"/>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9"/>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9"/>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9"/>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9"/>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9"/>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5" name="Google Shape;1575;p19"/>
          <p:cNvGrpSpPr/>
          <p:nvPr/>
        </p:nvGrpSpPr>
        <p:grpSpPr>
          <a:xfrm rot="-136">
            <a:off x="-128010" y="6166832"/>
            <a:ext cx="1120019" cy="2421625"/>
            <a:chOff x="4773700" y="4444775"/>
            <a:chExt cx="332100" cy="718100"/>
          </a:xfrm>
        </p:grpSpPr>
        <p:sp>
          <p:nvSpPr>
            <p:cNvPr id="1576" name="Google Shape;1576;p19"/>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9"/>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9"/>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9"/>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9"/>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9"/>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9"/>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9"/>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9"/>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9"/>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9"/>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9"/>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9"/>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68774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61178D1-3412-F024-4397-4E9C44C82F29}"/>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5811BE8F-CFBD-DF1E-6594-8ADC294FAD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849D9BEE-31D2-47E1-E1A1-6AA3152B11C7}"/>
              </a:ext>
            </a:extLst>
          </p:cNvPr>
          <p:cNvSpPr>
            <a:spLocks noGrp="1"/>
          </p:cNvSpPr>
          <p:nvPr>
            <p:ph type="dt" sz="half" idx="10"/>
          </p:nvPr>
        </p:nvSpPr>
        <p:spPr/>
        <p:txBody>
          <a:bodyPr/>
          <a:lstStyle/>
          <a:p>
            <a:fld id="{19A7E6F0-604B-4B2C-AB97-B5CCD418987C}" type="datetimeFigureOut">
              <a:rPr lang="en-US" smtClean="0"/>
              <a:t>8/23/2022</a:t>
            </a:fld>
            <a:endParaRPr lang="en-US"/>
          </a:p>
        </p:txBody>
      </p:sp>
      <p:sp>
        <p:nvSpPr>
          <p:cNvPr id="5" name="Chỗ dành sẵn cho Chân trang 4">
            <a:extLst>
              <a:ext uri="{FF2B5EF4-FFF2-40B4-BE49-F238E27FC236}">
                <a16:creationId xmlns:a16="http://schemas.microsoft.com/office/drawing/2014/main" xmlns="" id="{8EF3613B-7D91-B498-F00A-D7DFE9CBD63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88A8EB79-007B-9F82-3B24-3AD5A0C8D7E2}"/>
              </a:ext>
            </a:extLst>
          </p:cNvPr>
          <p:cNvSpPr>
            <a:spLocks noGrp="1"/>
          </p:cNvSpPr>
          <p:nvPr>
            <p:ph type="sldNum" sz="quarter" idx="12"/>
          </p:nvPr>
        </p:nvSpPr>
        <p:spPr/>
        <p:txBody>
          <a:bodyPr/>
          <a:lstStyle/>
          <a:p>
            <a:fld id="{DCAACF53-34F4-42F4-93D6-281B3769CF47}" type="slidenum">
              <a:rPr lang="en-US" smtClean="0"/>
              <a:t>‹#›</a:t>
            </a:fld>
            <a:endParaRPr lang="en-US"/>
          </a:p>
        </p:txBody>
      </p:sp>
    </p:spTree>
    <p:extLst>
      <p:ext uri="{BB962C8B-B14F-4D97-AF65-F5344CB8AC3E}">
        <p14:creationId xmlns:p14="http://schemas.microsoft.com/office/powerpoint/2010/main" val="2561780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589"/>
        <p:cNvGrpSpPr/>
        <p:nvPr/>
      </p:nvGrpSpPr>
      <p:grpSpPr>
        <a:xfrm>
          <a:off x="0" y="0"/>
          <a:ext cx="0" cy="0"/>
          <a:chOff x="0" y="0"/>
          <a:chExt cx="0" cy="0"/>
        </a:xfrm>
      </p:grpSpPr>
      <p:grpSp>
        <p:nvGrpSpPr>
          <p:cNvPr id="1590" name="Google Shape;1590;p20"/>
          <p:cNvGrpSpPr/>
          <p:nvPr/>
        </p:nvGrpSpPr>
        <p:grpSpPr>
          <a:xfrm>
            <a:off x="4069489" y="-3808298"/>
            <a:ext cx="273619" cy="4984091"/>
            <a:chOff x="806403" y="1477939"/>
            <a:chExt cx="61436" cy="1119048"/>
          </a:xfrm>
        </p:grpSpPr>
        <p:sp>
          <p:nvSpPr>
            <p:cNvPr id="1591" name="Google Shape;1591;p20"/>
            <p:cNvSpPr/>
            <p:nvPr/>
          </p:nvSpPr>
          <p:spPr>
            <a:xfrm>
              <a:off x="836134" y="1477939"/>
              <a:ext cx="1975" cy="1084071"/>
            </a:xfrm>
            <a:custGeom>
              <a:avLst/>
              <a:gdLst/>
              <a:ahLst/>
              <a:cxnLst/>
              <a:rect l="l" t="t" r="r" b="b"/>
              <a:pathLst>
                <a:path w="70" h="38432" extrusionOk="0">
                  <a:moveTo>
                    <a:pt x="1" y="0"/>
                  </a:moveTo>
                  <a:lnTo>
                    <a:pt x="1" y="38431"/>
                  </a:lnTo>
                  <a:lnTo>
                    <a:pt x="69" y="38431"/>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20"/>
            <p:cNvSpPr/>
            <p:nvPr/>
          </p:nvSpPr>
          <p:spPr>
            <a:xfrm>
              <a:off x="806403" y="2539979"/>
              <a:ext cx="61436" cy="57007"/>
            </a:xfrm>
            <a:custGeom>
              <a:avLst/>
              <a:gdLst/>
              <a:ahLst/>
              <a:cxnLst/>
              <a:rect l="l" t="t" r="r" b="b"/>
              <a:pathLst>
                <a:path w="2178" h="2021" extrusionOk="0">
                  <a:moveTo>
                    <a:pt x="1089" y="0"/>
                  </a:moveTo>
                  <a:cubicBezTo>
                    <a:pt x="1050" y="0"/>
                    <a:pt x="1012" y="22"/>
                    <a:pt x="992" y="64"/>
                  </a:cubicBezTo>
                  <a:lnTo>
                    <a:pt x="751" y="551"/>
                  </a:lnTo>
                  <a:cubicBezTo>
                    <a:pt x="735" y="585"/>
                    <a:pt x="706" y="608"/>
                    <a:pt x="666" y="614"/>
                  </a:cubicBezTo>
                  <a:lnTo>
                    <a:pt x="127" y="688"/>
                  </a:lnTo>
                  <a:cubicBezTo>
                    <a:pt x="42" y="701"/>
                    <a:pt x="1" y="815"/>
                    <a:pt x="70" y="878"/>
                  </a:cubicBezTo>
                  <a:lnTo>
                    <a:pt x="460" y="1256"/>
                  </a:lnTo>
                  <a:cubicBezTo>
                    <a:pt x="482" y="1284"/>
                    <a:pt x="494" y="1319"/>
                    <a:pt x="489" y="1353"/>
                  </a:cubicBezTo>
                  <a:lnTo>
                    <a:pt x="397" y="1890"/>
                  </a:lnTo>
                  <a:cubicBezTo>
                    <a:pt x="383" y="1962"/>
                    <a:pt x="439" y="2020"/>
                    <a:pt x="503" y="2020"/>
                  </a:cubicBezTo>
                  <a:cubicBezTo>
                    <a:pt x="521" y="2020"/>
                    <a:pt x="540" y="2016"/>
                    <a:pt x="557" y="2006"/>
                  </a:cubicBezTo>
                  <a:lnTo>
                    <a:pt x="1038" y="1753"/>
                  </a:lnTo>
                  <a:cubicBezTo>
                    <a:pt x="1055" y="1745"/>
                    <a:pt x="1073" y="1741"/>
                    <a:pt x="1090" y="1741"/>
                  </a:cubicBezTo>
                  <a:cubicBezTo>
                    <a:pt x="1107" y="1741"/>
                    <a:pt x="1124" y="1745"/>
                    <a:pt x="1141" y="1753"/>
                  </a:cubicBezTo>
                  <a:lnTo>
                    <a:pt x="1622" y="2006"/>
                  </a:lnTo>
                  <a:cubicBezTo>
                    <a:pt x="1640" y="2016"/>
                    <a:pt x="1658" y="2020"/>
                    <a:pt x="1675" y="2020"/>
                  </a:cubicBezTo>
                  <a:cubicBezTo>
                    <a:pt x="1739" y="2020"/>
                    <a:pt x="1796" y="1962"/>
                    <a:pt x="1782" y="1890"/>
                  </a:cubicBezTo>
                  <a:lnTo>
                    <a:pt x="1691" y="1353"/>
                  </a:lnTo>
                  <a:cubicBezTo>
                    <a:pt x="1684" y="1319"/>
                    <a:pt x="1696" y="1284"/>
                    <a:pt x="1725" y="1256"/>
                  </a:cubicBezTo>
                  <a:lnTo>
                    <a:pt x="2114" y="878"/>
                  </a:lnTo>
                  <a:cubicBezTo>
                    <a:pt x="2177" y="815"/>
                    <a:pt x="2143" y="701"/>
                    <a:pt x="2051" y="688"/>
                  </a:cubicBezTo>
                  <a:lnTo>
                    <a:pt x="1512" y="614"/>
                  </a:lnTo>
                  <a:cubicBezTo>
                    <a:pt x="1478" y="608"/>
                    <a:pt x="1444" y="585"/>
                    <a:pt x="1427" y="551"/>
                  </a:cubicBezTo>
                  <a:lnTo>
                    <a:pt x="1187" y="64"/>
                  </a:lnTo>
                  <a:cubicBezTo>
                    <a:pt x="1167" y="22"/>
                    <a:pt x="1128" y="0"/>
                    <a:pt x="1089" y="0"/>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3" name="Google Shape;1593;p20"/>
          <p:cNvGrpSpPr/>
          <p:nvPr/>
        </p:nvGrpSpPr>
        <p:grpSpPr>
          <a:xfrm>
            <a:off x="2332801" y="-4070599"/>
            <a:ext cx="885867" cy="5626949"/>
            <a:chOff x="1674094" y="1477939"/>
            <a:chExt cx="183151" cy="1163362"/>
          </a:xfrm>
        </p:grpSpPr>
        <p:sp>
          <p:nvSpPr>
            <p:cNvPr id="1594" name="Google Shape;1594;p20"/>
            <p:cNvSpPr/>
            <p:nvPr/>
          </p:nvSpPr>
          <p:spPr>
            <a:xfrm>
              <a:off x="1674094" y="2560204"/>
              <a:ext cx="183151" cy="81097"/>
            </a:xfrm>
            <a:custGeom>
              <a:avLst/>
              <a:gdLst/>
              <a:ahLst/>
              <a:cxnLst/>
              <a:rect l="l" t="t" r="r" b="b"/>
              <a:pathLst>
                <a:path w="6493" h="2875" extrusionOk="0">
                  <a:moveTo>
                    <a:pt x="3184" y="0"/>
                  </a:moveTo>
                  <a:cubicBezTo>
                    <a:pt x="2525" y="0"/>
                    <a:pt x="1982" y="470"/>
                    <a:pt x="1850" y="1088"/>
                  </a:cubicBezTo>
                  <a:cubicBezTo>
                    <a:pt x="1821" y="1083"/>
                    <a:pt x="1798" y="1083"/>
                    <a:pt x="1769" y="1083"/>
                  </a:cubicBezTo>
                  <a:cubicBezTo>
                    <a:pt x="1266" y="1083"/>
                    <a:pt x="854" y="1461"/>
                    <a:pt x="796" y="1947"/>
                  </a:cubicBezTo>
                  <a:cubicBezTo>
                    <a:pt x="350" y="1976"/>
                    <a:pt x="1" y="2347"/>
                    <a:pt x="1" y="2793"/>
                  </a:cubicBezTo>
                  <a:lnTo>
                    <a:pt x="1" y="2874"/>
                  </a:lnTo>
                  <a:lnTo>
                    <a:pt x="6493" y="2874"/>
                  </a:lnTo>
                  <a:lnTo>
                    <a:pt x="6493" y="2793"/>
                  </a:lnTo>
                  <a:cubicBezTo>
                    <a:pt x="6493" y="2347"/>
                    <a:pt x="6149" y="1981"/>
                    <a:pt x="5703" y="1947"/>
                  </a:cubicBezTo>
                  <a:cubicBezTo>
                    <a:pt x="5753" y="1832"/>
                    <a:pt x="5782" y="1712"/>
                    <a:pt x="5782" y="1580"/>
                  </a:cubicBezTo>
                  <a:cubicBezTo>
                    <a:pt x="5782" y="1070"/>
                    <a:pt x="5370" y="658"/>
                    <a:pt x="4860" y="658"/>
                  </a:cubicBezTo>
                  <a:cubicBezTo>
                    <a:pt x="4695" y="658"/>
                    <a:pt x="4546" y="698"/>
                    <a:pt x="4408" y="774"/>
                  </a:cubicBezTo>
                  <a:cubicBezTo>
                    <a:pt x="4191" y="320"/>
                    <a:pt x="3727" y="0"/>
                    <a:pt x="3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0"/>
            <p:cNvSpPr/>
            <p:nvPr/>
          </p:nvSpPr>
          <p:spPr>
            <a:xfrm>
              <a:off x="1764668" y="1477939"/>
              <a:ext cx="1975" cy="1090192"/>
            </a:xfrm>
            <a:custGeom>
              <a:avLst/>
              <a:gdLst/>
              <a:ahLst/>
              <a:cxnLst/>
              <a:rect l="l" t="t" r="r" b="b"/>
              <a:pathLst>
                <a:path w="70" h="38649" extrusionOk="0">
                  <a:moveTo>
                    <a:pt x="1" y="0"/>
                  </a:moveTo>
                  <a:lnTo>
                    <a:pt x="1" y="38648"/>
                  </a:lnTo>
                  <a:lnTo>
                    <a:pt x="69" y="38648"/>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0"/>
          <p:cNvGrpSpPr/>
          <p:nvPr/>
        </p:nvGrpSpPr>
        <p:grpSpPr>
          <a:xfrm>
            <a:off x="7439368" y="-4129732"/>
            <a:ext cx="885867" cy="5626949"/>
            <a:chOff x="1674094" y="1477939"/>
            <a:chExt cx="183151" cy="1163362"/>
          </a:xfrm>
        </p:grpSpPr>
        <p:sp>
          <p:nvSpPr>
            <p:cNvPr id="1597" name="Google Shape;1597;p20"/>
            <p:cNvSpPr/>
            <p:nvPr/>
          </p:nvSpPr>
          <p:spPr>
            <a:xfrm>
              <a:off x="1674094" y="2560204"/>
              <a:ext cx="183151" cy="81097"/>
            </a:xfrm>
            <a:custGeom>
              <a:avLst/>
              <a:gdLst/>
              <a:ahLst/>
              <a:cxnLst/>
              <a:rect l="l" t="t" r="r" b="b"/>
              <a:pathLst>
                <a:path w="6493" h="2875" extrusionOk="0">
                  <a:moveTo>
                    <a:pt x="3184" y="0"/>
                  </a:moveTo>
                  <a:cubicBezTo>
                    <a:pt x="2525" y="0"/>
                    <a:pt x="1982" y="470"/>
                    <a:pt x="1850" y="1088"/>
                  </a:cubicBezTo>
                  <a:cubicBezTo>
                    <a:pt x="1821" y="1083"/>
                    <a:pt x="1798" y="1083"/>
                    <a:pt x="1769" y="1083"/>
                  </a:cubicBezTo>
                  <a:cubicBezTo>
                    <a:pt x="1266" y="1083"/>
                    <a:pt x="854" y="1461"/>
                    <a:pt x="796" y="1947"/>
                  </a:cubicBezTo>
                  <a:cubicBezTo>
                    <a:pt x="350" y="1976"/>
                    <a:pt x="1" y="2347"/>
                    <a:pt x="1" y="2793"/>
                  </a:cubicBezTo>
                  <a:lnTo>
                    <a:pt x="1" y="2874"/>
                  </a:lnTo>
                  <a:lnTo>
                    <a:pt x="6493" y="2874"/>
                  </a:lnTo>
                  <a:lnTo>
                    <a:pt x="6493" y="2793"/>
                  </a:lnTo>
                  <a:cubicBezTo>
                    <a:pt x="6493" y="2347"/>
                    <a:pt x="6149" y="1981"/>
                    <a:pt x="5703" y="1947"/>
                  </a:cubicBezTo>
                  <a:cubicBezTo>
                    <a:pt x="5753" y="1832"/>
                    <a:pt x="5782" y="1712"/>
                    <a:pt x="5782" y="1580"/>
                  </a:cubicBezTo>
                  <a:cubicBezTo>
                    <a:pt x="5782" y="1070"/>
                    <a:pt x="5370" y="658"/>
                    <a:pt x="4860" y="658"/>
                  </a:cubicBezTo>
                  <a:cubicBezTo>
                    <a:pt x="4695" y="658"/>
                    <a:pt x="4546" y="698"/>
                    <a:pt x="4408" y="774"/>
                  </a:cubicBezTo>
                  <a:cubicBezTo>
                    <a:pt x="4191" y="320"/>
                    <a:pt x="3727" y="0"/>
                    <a:pt x="3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0"/>
            <p:cNvSpPr/>
            <p:nvPr/>
          </p:nvSpPr>
          <p:spPr>
            <a:xfrm>
              <a:off x="1764668" y="1477939"/>
              <a:ext cx="1975" cy="1090192"/>
            </a:xfrm>
            <a:custGeom>
              <a:avLst/>
              <a:gdLst/>
              <a:ahLst/>
              <a:cxnLst/>
              <a:rect l="l" t="t" r="r" b="b"/>
              <a:pathLst>
                <a:path w="70" h="38649" extrusionOk="0">
                  <a:moveTo>
                    <a:pt x="1" y="0"/>
                  </a:moveTo>
                  <a:lnTo>
                    <a:pt x="1" y="38648"/>
                  </a:lnTo>
                  <a:lnTo>
                    <a:pt x="69" y="38648"/>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9" name="Google Shape;1599;p20"/>
          <p:cNvGrpSpPr/>
          <p:nvPr/>
        </p:nvGrpSpPr>
        <p:grpSpPr>
          <a:xfrm rot="-3599983" flipH="1">
            <a:off x="10108325" y="-78294"/>
            <a:ext cx="1120009" cy="2421583"/>
            <a:chOff x="4773700" y="4444775"/>
            <a:chExt cx="332100" cy="718100"/>
          </a:xfrm>
        </p:grpSpPr>
        <p:sp>
          <p:nvSpPr>
            <p:cNvPr id="1600" name="Google Shape;1600;p20"/>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0"/>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0"/>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0"/>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0"/>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0"/>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0"/>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0"/>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0"/>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0"/>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0"/>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0"/>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0"/>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13" name="Google Shape;1613;p20"/>
          <p:cNvSpPr/>
          <p:nvPr/>
        </p:nvSpPr>
        <p:spPr>
          <a:xfrm rot="-899765" flipH="1">
            <a:off x="5893077" y="1306855"/>
            <a:ext cx="4475617" cy="3225704"/>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1614" name="Google Shape;1614;p20"/>
          <p:cNvGrpSpPr/>
          <p:nvPr/>
        </p:nvGrpSpPr>
        <p:grpSpPr>
          <a:xfrm>
            <a:off x="-1895766" y="-159299"/>
            <a:ext cx="15984412" cy="7413988"/>
            <a:chOff x="-1421825" y="-119475"/>
            <a:chExt cx="11988309" cy="5560491"/>
          </a:xfrm>
        </p:grpSpPr>
        <p:sp>
          <p:nvSpPr>
            <p:cNvPr id="1615" name="Google Shape;1615;p20"/>
            <p:cNvSpPr/>
            <p:nvPr/>
          </p:nvSpPr>
          <p:spPr>
            <a:xfrm>
              <a:off x="-13702" y="4374189"/>
              <a:ext cx="9172746" cy="1066823"/>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0"/>
            <p:cNvSpPr/>
            <p:nvPr/>
          </p:nvSpPr>
          <p:spPr>
            <a:xfrm>
              <a:off x="-13702" y="4120173"/>
              <a:ext cx="9172746" cy="508212"/>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0"/>
            <p:cNvSpPr/>
            <p:nvPr/>
          </p:nvSpPr>
          <p:spPr>
            <a:xfrm>
              <a:off x="8294463" y="2817343"/>
              <a:ext cx="864311" cy="236568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0"/>
            <p:cNvSpPr/>
            <p:nvPr/>
          </p:nvSpPr>
          <p:spPr>
            <a:xfrm>
              <a:off x="8529901" y="3357655"/>
              <a:ext cx="628874" cy="1825371"/>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0"/>
            <p:cNvSpPr/>
            <p:nvPr/>
          </p:nvSpPr>
          <p:spPr>
            <a:xfrm>
              <a:off x="8765983" y="3530923"/>
              <a:ext cx="392793" cy="1652104"/>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0"/>
            <p:cNvSpPr/>
            <p:nvPr/>
          </p:nvSpPr>
          <p:spPr>
            <a:xfrm>
              <a:off x="9002065" y="4120163"/>
              <a:ext cx="156713" cy="1062868"/>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20"/>
            <p:cNvSpPr/>
            <p:nvPr/>
          </p:nvSpPr>
          <p:spPr>
            <a:xfrm>
              <a:off x="7430331" y="-119475"/>
              <a:ext cx="1728437" cy="3570454"/>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20"/>
            <p:cNvSpPr/>
            <p:nvPr/>
          </p:nvSpPr>
          <p:spPr>
            <a:xfrm>
              <a:off x="7668712" y="476938"/>
              <a:ext cx="1490057" cy="2813838"/>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0"/>
            <p:cNvSpPr/>
            <p:nvPr/>
          </p:nvSpPr>
          <p:spPr>
            <a:xfrm>
              <a:off x="7901759" y="-119475"/>
              <a:ext cx="1257012" cy="3220150"/>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0"/>
            <p:cNvSpPr/>
            <p:nvPr/>
          </p:nvSpPr>
          <p:spPr>
            <a:xfrm>
              <a:off x="8159362" y="734541"/>
              <a:ext cx="999411" cy="2140819"/>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0"/>
            <p:cNvSpPr/>
            <p:nvPr/>
          </p:nvSpPr>
          <p:spPr>
            <a:xfrm>
              <a:off x="8373923" y="-119475"/>
              <a:ext cx="784851" cy="2723618"/>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0"/>
            <p:cNvSpPr/>
            <p:nvPr/>
          </p:nvSpPr>
          <p:spPr>
            <a:xfrm>
              <a:off x="8625548" y="540856"/>
              <a:ext cx="533228" cy="172623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0"/>
            <p:cNvSpPr/>
            <p:nvPr/>
          </p:nvSpPr>
          <p:spPr>
            <a:xfrm>
              <a:off x="8846179" y="-119475"/>
              <a:ext cx="312598" cy="1939503"/>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20"/>
            <p:cNvSpPr/>
            <p:nvPr/>
          </p:nvSpPr>
          <p:spPr>
            <a:xfrm>
              <a:off x="-14027" y="2817343"/>
              <a:ext cx="864311" cy="236568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20"/>
            <p:cNvSpPr/>
            <p:nvPr/>
          </p:nvSpPr>
          <p:spPr>
            <a:xfrm>
              <a:off x="-14027" y="3357655"/>
              <a:ext cx="628230" cy="1825371"/>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0"/>
            <p:cNvSpPr/>
            <p:nvPr/>
          </p:nvSpPr>
          <p:spPr>
            <a:xfrm>
              <a:off x="-14027" y="3530923"/>
              <a:ext cx="392149" cy="1652104"/>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0"/>
            <p:cNvSpPr/>
            <p:nvPr/>
          </p:nvSpPr>
          <p:spPr>
            <a:xfrm>
              <a:off x="-14027" y="4120163"/>
              <a:ext cx="155977" cy="1062868"/>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0"/>
            <p:cNvSpPr/>
            <p:nvPr/>
          </p:nvSpPr>
          <p:spPr>
            <a:xfrm>
              <a:off x="-14027" y="-119475"/>
              <a:ext cx="1728529" cy="3570454"/>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0"/>
            <p:cNvSpPr/>
            <p:nvPr/>
          </p:nvSpPr>
          <p:spPr>
            <a:xfrm>
              <a:off x="-14027" y="476938"/>
              <a:ext cx="1489414" cy="2813838"/>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0"/>
            <p:cNvSpPr/>
            <p:nvPr/>
          </p:nvSpPr>
          <p:spPr>
            <a:xfrm>
              <a:off x="-14027" y="-119475"/>
              <a:ext cx="1256276" cy="3220150"/>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0"/>
            <p:cNvSpPr/>
            <p:nvPr/>
          </p:nvSpPr>
          <p:spPr>
            <a:xfrm>
              <a:off x="-14027" y="734541"/>
              <a:ext cx="998675" cy="2140819"/>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0"/>
            <p:cNvSpPr/>
            <p:nvPr/>
          </p:nvSpPr>
          <p:spPr>
            <a:xfrm>
              <a:off x="-14027" y="-119475"/>
              <a:ext cx="784115" cy="2723618"/>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20"/>
            <p:cNvSpPr/>
            <p:nvPr/>
          </p:nvSpPr>
          <p:spPr>
            <a:xfrm>
              <a:off x="-14027" y="540856"/>
              <a:ext cx="532492" cy="172623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20"/>
            <p:cNvSpPr/>
            <p:nvPr/>
          </p:nvSpPr>
          <p:spPr>
            <a:xfrm>
              <a:off x="-14027" y="-119475"/>
              <a:ext cx="312046" cy="1939503"/>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0"/>
            <p:cNvSpPr/>
            <p:nvPr/>
          </p:nvSpPr>
          <p:spPr>
            <a:xfrm>
              <a:off x="743033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20"/>
            <p:cNvSpPr/>
            <p:nvPr/>
          </p:nvSpPr>
          <p:spPr>
            <a:xfrm>
              <a:off x="9018252" y="-119475"/>
              <a:ext cx="107694" cy="9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20"/>
            <p:cNvSpPr/>
            <p:nvPr/>
          </p:nvSpPr>
          <p:spPr>
            <a:xfrm>
              <a:off x="7532415" y="-119475"/>
              <a:ext cx="37799" cy="9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20"/>
            <p:cNvSpPr/>
            <p:nvPr/>
          </p:nvSpPr>
          <p:spPr>
            <a:xfrm>
              <a:off x="7543727" y="-119475"/>
              <a:ext cx="1582209" cy="62823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20"/>
            <p:cNvSpPr/>
            <p:nvPr/>
          </p:nvSpPr>
          <p:spPr>
            <a:xfrm>
              <a:off x="7570122" y="-119475"/>
              <a:ext cx="1448212" cy="392793"/>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20"/>
            <p:cNvSpPr/>
            <p:nvPr/>
          </p:nvSpPr>
          <p:spPr>
            <a:xfrm>
              <a:off x="7798387" y="-119475"/>
              <a:ext cx="991594" cy="156713"/>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20"/>
            <p:cNvSpPr/>
            <p:nvPr/>
          </p:nvSpPr>
          <p:spPr>
            <a:xfrm>
              <a:off x="583689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20"/>
            <p:cNvSpPr/>
            <p:nvPr/>
          </p:nvSpPr>
          <p:spPr>
            <a:xfrm>
              <a:off x="7424813" y="-119475"/>
              <a:ext cx="5610" cy="9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20"/>
            <p:cNvSpPr/>
            <p:nvPr/>
          </p:nvSpPr>
          <p:spPr>
            <a:xfrm>
              <a:off x="7430331" y="-119475"/>
              <a:ext cx="32373" cy="9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20"/>
            <p:cNvSpPr/>
            <p:nvPr/>
          </p:nvSpPr>
          <p:spPr>
            <a:xfrm>
              <a:off x="7462611" y="-119475"/>
              <a:ext cx="69895" cy="9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20"/>
            <p:cNvSpPr/>
            <p:nvPr/>
          </p:nvSpPr>
          <p:spPr>
            <a:xfrm>
              <a:off x="5971993" y="-119475"/>
              <a:ext cx="4782" cy="9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20"/>
            <p:cNvSpPr/>
            <p:nvPr/>
          </p:nvSpPr>
          <p:spPr>
            <a:xfrm>
              <a:off x="5957094" y="-119475"/>
              <a:ext cx="1575403" cy="62823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20"/>
            <p:cNvSpPr/>
            <p:nvPr/>
          </p:nvSpPr>
          <p:spPr>
            <a:xfrm>
              <a:off x="5976683" y="-119475"/>
              <a:ext cx="1448212" cy="392793"/>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20"/>
            <p:cNvSpPr/>
            <p:nvPr/>
          </p:nvSpPr>
          <p:spPr>
            <a:xfrm>
              <a:off x="6205684" y="-119475"/>
              <a:ext cx="991042" cy="156713"/>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20"/>
            <p:cNvSpPr/>
            <p:nvPr/>
          </p:nvSpPr>
          <p:spPr>
            <a:xfrm>
              <a:off x="-14027" y="-119475"/>
              <a:ext cx="1728529" cy="864311"/>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0"/>
            <p:cNvSpPr/>
            <p:nvPr/>
          </p:nvSpPr>
          <p:spPr>
            <a:xfrm>
              <a:off x="1573986" y="-119475"/>
              <a:ext cx="37615" cy="9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0"/>
            <p:cNvSpPr/>
            <p:nvPr/>
          </p:nvSpPr>
          <p:spPr>
            <a:xfrm>
              <a:off x="18254" y="-119475"/>
              <a:ext cx="107694" cy="9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0"/>
            <p:cNvSpPr/>
            <p:nvPr/>
          </p:nvSpPr>
          <p:spPr>
            <a:xfrm>
              <a:off x="18254" y="-119475"/>
              <a:ext cx="1582577" cy="62823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0"/>
            <p:cNvSpPr/>
            <p:nvPr/>
          </p:nvSpPr>
          <p:spPr>
            <a:xfrm>
              <a:off x="125857" y="-119475"/>
              <a:ext cx="1448212" cy="392793"/>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0"/>
            <p:cNvSpPr/>
            <p:nvPr/>
          </p:nvSpPr>
          <p:spPr>
            <a:xfrm>
              <a:off x="354030" y="-119475"/>
              <a:ext cx="991686" cy="156713"/>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20"/>
            <p:cNvSpPr/>
            <p:nvPr/>
          </p:nvSpPr>
          <p:spPr>
            <a:xfrm>
              <a:off x="1579229" y="-119475"/>
              <a:ext cx="1728529" cy="864311"/>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20"/>
            <p:cNvSpPr/>
            <p:nvPr/>
          </p:nvSpPr>
          <p:spPr>
            <a:xfrm>
              <a:off x="3167242" y="-119475"/>
              <a:ext cx="5426" cy="9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0"/>
            <p:cNvSpPr/>
            <p:nvPr/>
          </p:nvSpPr>
          <p:spPr>
            <a:xfrm>
              <a:off x="1714422" y="-119475"/>
              <a:ext cx="4782" cy="9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0"/>
            <p:cNvSpPr/>
            <p:nvPr/>
          </p:nvSpPr>
          <p:spPr>
            <a:xfrm>
              <a:off x="1681497" y="-119475"/>
              <a:ext cx="33016" cy="9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0"/>
            <p:cNvSpPr/>
            <p:nvPr/>
          </p:nvSpPr>
          <p:spPr>
            <a:xfrm>
              <a:off x="1611509" y="-119475"/>
              <a:ext cx="70079" cy="9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0"/>
            <p:cNvSpPr/>
            <p:nvPr/>
          </p:nvSpPr>
          <p:spPr>
            <a:xfrm>
              <a:off x="1611509" y="-119475"/>
              <a:ext cx="1575495" cy="62823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0"/>
            <p:cNvSpPr/>
            <p:nvPr/>
          </p:nvSpPr>
          <p:spPr>
            <a:xfrm>
              <a:off x="1719112" y="-119475"/>
              <a:ext cx="1448212" cy="392793"/>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0"/>
            <p:cNvSpPr/>
            <p:nvPr/>
          </p:nvSpPr>
          <p:spPr>
            <a:xfrm>
              <a:off x="1947469" y="-119475"/>
              <a:ext cx="991502" cy="156713"/>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0"/>
            <p:cNvSpPr/>
            <p:nvPr/>
          </p:nvSpPr>
          <p:spPr>
            <a:xfrm>
              <a:off x="3172576" y="-119475"/>
              <a:ext cx="2799491" cy="1399745"/>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0"/>
            <p:cNvSpPr/>
            <p:nvPr/>
          </p:nvSpPr>
          <p:spPr>
            <a:xfrm>
              <a:off x="3192349" y="-119475"/>
              <a:ext cx="2759301" cy="1164309"/>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0"/>
            <p:cNvSpPr/>
            <p:nvPr/>
          </p:nvSpPr>
          <p:spPr>
            <a:xfrm>
              <a:off x="3253876" y="-119475"/>
              <a:ext cx="2636248" cy="928228"/>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20"/>
            <p:cNvSpPr/>
            <p:nvPr/>
          </p:nvSpPr>
          <p:spPr>
            <a:xfrm>
              <a:off x="3364513" y="-119475"/>
              <a:ext cx="2415067" cy="692147"/>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20"/>
            <p:cNvSpPr/>
            <p:nvPr/>
          </p:nvSpPr>
          <p:spPr>
            <a:xfrm>
              <a:off x="3538333" y="-119475"/>
              <a:ext cx="2067429" cy="456067"/>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20"/>
            <p:cNvSpPr/>
            <p:nvPr/>
          </p:nvSpPr>
          <p:spPr>
            <a:xfrm>
              <a:off x="3818744" y="-119475"/>
              <a:ext cx="1506704" cy="219986"/>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0"/>
            <p:cNvSpPr/>
            <p:nvPr/>
          </p:nvSpPr>
          <p:spPr>
            <a:xfrm>
              <a:off x="4026365" y="4831362"/>
              <a:ext cx="1092022" cy="609653"/>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20"/>
            <p:cNvSpPr/>
            <p:nvPr/>
          </p:nvSpPr>
          <p:spPr>
            <a:xfrm>
              <a:off x="5245494" y="4831362"/>
              <a:ext cx="1092114" cy="609653"/>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20"/>
            <p:cNvSpPr/>
            <p:nvPr/>
          </p:nvSpPr>
          <p:spPr>
            <a:xfrm>
              <a:off x="6464715" y="4831362"/>
              <a:ext cx="1092114" cy="609653"/>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0"/>
            <p:cNvSpPr/>
            <p:nvPr/>
          </p:nvSpPr>
          <p:spPr>
            <a:xfrm>
              <a:off x="7683936" y="4831362"/>
              <a:ext cx="1092022" cy="609653"/>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0"/>
            <p:cNvSpPr/>
            <p:nvPr/>
          </p:nvSpPr>
          <p:spPr>
            <a:xfrm>
              <a:off x="-850519"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0"/>
            <p:cNvSpPr/>
            <p:nvPr/>
          </p:nvSpPr>
          <p:spPr>
            <a:xfrm>
              <a:off x="368702"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0"/>
            <p:cNvSpPr/>
            <p:nvPr/>
          </p:nvSpPr>
          <p:spPr>
            <a:xfrm>
              <a:off x="1587923" y="4831362"/>
              <a:ext cx="1092666" cy="609653"/>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0"/>
            <p:cNvSpPr/>
            <p:nvPr/>
          </p:nvSpPr>
          <p:spPr>
            <a:xfrm>
              <a:off x="2807144" y="4831362"/>
              <a:ext cx="1092022" cy="609653"/>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0"/>
            <p:cNvSpPr/>
            <p:nvPr/>
          </p:nvSpPr>
          <p:spPr>
            <a:xfrm>
              <a:off x="8902605" y="4831362"/>
              <a:ext cx="1092574" cy="609653"/>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0"/>
            <p:cNvSpPr/>
            <p:nvPr/>
          </p:nvSpPr>
          <p:spPr>
            <a:xfrm>
              <a:off x="5308952"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0"/>
            <p:cNvSpPr/>
            <p:nvPr/>
          </p:nvSpPr>
          <p:spPr>
            <a:xfrm>
              <a:off x="6654813" y="5034612"/>
              <a:ext cx="1219213" cy="406404"/>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20"/>
            <p:cNvSpPr/>
            <p:nvPr/>
          </p:nvSpPr>
          <p:spPr>
            <a:xfrm>
              <a:off x="-75228" y="5034612"/>
              <a:ext cx="1218569" cy="406404"/>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20"/>
            <p:cNvSpPr/>
            <p:nvPr/>
          </p:nvSpPr>
          <p:spPr>
            <a:xfrm>
              <a:off x="-1421825" y="5034612"/>
              <a:ext cx="1219305" cy="406404"/>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0"/>
            <p:cNvSpPr/>
            <p:nvPr/>
          </p:nvSpPr>
          <p:spPr>
            <a:xfrm>
              <a:off x="1270633"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0"/>
            <p:cNvSpPr/>
            <p:nvPr/>
          </p:nvSpPr>
          <p:spPr>
            <a:xfrm>
              <a:off x="2616494" y="5034612"/>
              <a:ext cx="1219305" cy="406404"/>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0"/>
            <p:cNvSpPr/>
            <p:nvPr/>
          </p:nvSpPr>
          <p:spPr>
            <a:xfrm>
              <a:off x="8001318" y="5034612"/>
              <a:ext cx="1219305" cy="406404"/>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0"/>
            <p:cNvSpPr/>
            <p:nvPr/>
          </p:nvSpPr>
          <p:spPr>
            <a:xfrm>
              <a:off x="9347179" y="5034612"/>
              <a:ext cx="1219305" cy="406404"/>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0"/>
            <p:cNvSpPr/>
            <p:nvPr/>
          </p:nvSpPr>
          <p:spPr>
            <a:xfrm>
              <a:off x="3963091" y="5034612"/>
              <a:ext cx="1219305" cy="406404"/>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1" name="Google Shape;1691;p20"/>
          <p:cNvSpPr txBox="1">
            <a:spLocks noGrp="1"/>
          </p:cNvSpPr>
          <p:nvPr>
            <p:ph type="title" hasCustomPrompt="1"/>
          </p:nvPr>
        </p:nvSpPr>
        <p:spPr>
          <a:xfrm>
            <a:off x="1431200" y="2076103"/>
            <a:ext cx="5633600" cy="7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692" name="Google Shape;1692;p20"/>
          <p:cNvSpPr txBox="1">
            <a:spLocks noGrp="1"/>
          </p:cNvSpPr>
          <p:nvPr>
            <p:ph type="subTitle" idx="1"/>
          </p:nvPr>
        </p:nvSpPr>
        <p:spPr>
          <a:xfrm>
            <a:off x="1431200" y="2869964"/>
            <a:ext cx="5633600" cy="3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3" name="Google Shape;1693;p20"/>
          <p:cNvSpPr txBox="1">
            <a:spLocks noGrp="1"/>
          </p:cNvSpPr>
          <p:nvPr>
            <p:ph type="title" idx="2" hasCustomPrompt="1"/>
          </p:nvPr>
        </p:nvSpPr>
        <p:spPr>
          <a:xfrm>
            <a:off x="5127200" y="3634436"/>
            <a:ext cx="5633600" cy="7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67">
                <a:solidFill>
                  <a:schemeClr val="accent6"/>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694" name="Google Shape;1694;p20"/>
          <p:cNvSpPr txBox="1">
            <a:spLocks noGrp="1"/>
          </p:cNvSpPr>
          <p:nvPr>
            <p:ph type="subTitle" idx="3"/>
          </p:nvPr>
        </p:nvSpPr>
        <p:spPr>
          <a:xfrm>
            <a:off x="5127200" y="4428297"/>
            <a:ext cx="5633600" cy="3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71837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695"/>
        <p:cNvGrpSpPr/>
        <p:nvPr/>
      </p:nvGrpSpPr>
      <p:grpSpPr>
        <a:xfrm>
          <a:off x="0" y="0"/>
          <a:ext cx="0" cy="0"/>
          <a:chOff x="0" y="0"/>
          <a:chExt cx="0" cy="0"/>
        </a:xfrm>
      </p:grpSpPr>
      <p:grpSp>
        <p:nvGrpSpPr>
          <p:cNvPr id="1696" name="Google Shape;1696;p21"/>
          <p:cNvGrpSpPr/>
          <p:nvPr/>
        </p:nvGrpSpPr>
        <p:grpSpPr>
          <a:xfrm rot="2700000">
            <a:off x="1233066" y="503452"/>
            <a:ext cx="1119983" cy="2421605"/>
            <a:chOff x="4773700" y="4444775"/>
            <a:chExt cx="332100" cy="718100"/>
          </a:xfrm>
        </p:grpSpPr>
        <p:sp>
          <p:nvSpPr>
            <p:cNvPr id="1697" name="Google Shape;1697;p21"/>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1"/>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1"/>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1"/>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1"/>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1"/>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1"/>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1"/>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1"/>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1"/>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1"/>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1"/>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1"/>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0" name="Google Shape;1710;p21"/>
          <p:cNvGrpSpPr/>
          <p:nvPr/>
        </p:nvGrpSpPr>
        <p:grpSpPr>
          <a:xfrm rot="-2700000" flipH="1">
            <a:off x="9838953" y="503452"/>
            <a:ext cx="1119983" cy="2421605"/>
            <a:chOff x="4773700" y="4444775"/>
            <a:chExt cx="332100" cy="718100"/>
          </a:xfrm>
        </p:grpSpPr>
        <p:sp>
          <p:nvSpPr>
            <p:cNvPr id="1711" name="Google Shape;1711;p21"/>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1"/>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21"/>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21"/>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21"/>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21"/>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21"/>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21"/>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21"/>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21"/>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21"/>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21"/>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21"/>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24" name="Google Shape;1724;p21"/>
          <p:cNvSpPr/>
          <p:nvPr/>
        </p:nvSpPr>
        <p:spPr>
          <a:xfrm>
            <a:off x="2534467" y="1261000"/>
            <a:ext cx="5092700" cy="3225800"/>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0" scaled="0"/>
          </a:gradFill>
          <a:ln>
            <a:noFill/>
          </a:ln>
        </p:spPr>
      </p:sp>
      <p:sp>
        <p:nvSpPr>
          <p:cNvPr id="1725" name="Google Shape;1725;p21"/>
          <p:cNvSpPr/>
          <p:nvPr/>
        </p:nvSpPr>
        <p:spPr>
          <a:xfrm flipH="1">
            <a:off x="4629967" y="1171333"/>
            <a:ext cx="5092700" cy="3225800"/>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1726" name="Google Shape;1726;p21"/>
          <p:cNvGrpSpPr/>
          <p:nvPr/>
        </p:nvGrpSpPr>
        <p:grpSpPr>
          <a:xfrm>
            <a:off x="-1895766" y="-159299"/>
            <a:ext cx="15984412" cy="7413988"/>
            <a:chOff x="-1421825" y="-119475"/>
            <a:chExt cx="11988309" cy="5560491"/>
          </a:xfrm>
        </p:grpSpPr>
        <p:sp>
          <p:nvSpPr>
            <p:cNvPr id="1727" name="Google Shape;1727;p21"/>
            <p:cNvSpPr/>
            <p:nvPr/>
          </p:nvSpPr>
          <p:spPr>
            <a:xfrm>
              <a:off x="-13702" y="4374189"/>
              <a:ext cx="9172746" cy="1066823"/>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21"/>
            <p:cNvSpPr/>
            <p:nvPr/>
          </p:nvSpPr>
          <p:spPr>
            <a:xfrm>
              <a:off x="-13702" y="4120173"/>
              <a:ext cx="9172746" cy="508212"/>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21"/>
            <p:cNvSpPr/>
            <p:nvPr/>
          </p:nvSpPr>
          <p:spPr>
            <a:xfrm>
              <a:off x="8294463" y="2817343"/>
              <a:ext cx="864311" cy="236568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21"/>
            <p:cNvSpPr/>
            <p:nvPr/>
          </p:nvSpPr>
          <p:spPr>
            <a:xfrm>
              <a:off x="8529901" y="3357655"/>
              <a:ext cx="628874" cy="1825371"/>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21"/>
            <p:cNvSpPr/>
            <p:nvPr/>
          </p:nvSpPr>
          <p:spPr>
            <a:xfrm>
              <a:off x="8765983" y="3530923"/>
              <a:ext cx="392793" cy="1652104"/>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1"/>
            <p:cNvSpPr/>
            <p:nvPr/>
          </p:nvSpPr>
          <p:spPr>
            <a:xfrm>
              <a:off x="9002065" y="4120163"/>
              <a:ext cx="156713" cy="1062868"/>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21"/>
            <p:cNvSpPr/>
            <p:nvPr/>
          </p:nvSpPr>
          <p:spPr>
            <a:xfrm>
              <a:off x="7430331" y="-119475"/>
              <a:ext cx="1728437" cy="3570454"/>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21"/>
            <p:cNvSpPr/>
            <p:nvPr/>
          </p:nvSpPr>
          <p:spPr>
            <a:xfrm>
              <a:off x="7668712" y="476938"/>
              <a:ext cx="1490057" cy="2813838"/>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21"/>
            <p:cNvSpPr/>
            <p:nvPr/>
          </p:nvSpPr>
          <p:spPr>
            <a:xfrm>
              <a:off x="7901759" y="-119475"/>
              <a:ext cx="1257012" cy="3220150"/>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21"/>
            <p:cNvSpPr/>
            <p:nvPr/>
          </p:nvSpPr>
          <p:spPr>
            <a:xfrm>
              <a:off x="8159362" y="734541"/>
              <a:ext cx="999411" cy="2140819"/>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21"/>
            <p:cNvSpPr/>
            <p:nvPr/>
          </p:nvSpPr>
          <p:spPr>
            <a:xfrm>
              <a:off x="8373923" y="-119475"/>
              <a:ext cx="784851" cy="2723618"/>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21"/>
            <p:cNvSpPr/>
            <p:nvPr/>
          </p:nvSpPr>
          <p:spPr>
            <a:xfrm>
              <a:off x="8625548" y="540856"/>
              <a:ext cx="533228" cy="172623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21"/>
            <p:cNvSpPr/>
            <p:nvPr/>
          </p:nvSpPr>
          <p:spPr>
            <a:xfrm>
              <a:off x="8846179" y="-119475"/>
              <a:ext cx="312598" cy="1939503"/>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21"/>
            <p:cNvSpPr/>
            <p:nvPr/>
          </p:nvSpPr>
          <p:spPr>
            <a:xfrm>
              <a:off x="-14027" y="2817343"/>
              <a:ext cx="864311" cy="236568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21"/>
            <p:cNvSpPr/>
            <p:nvPr/>
          </p:nvSpPr>
          <p:spPr>
            <a:xfrm>
              <a:off x="-14027" y="3357655"/>
              <a:ext cx="628230" cy="1825371"/>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21"/>
            <p:cNvSpPr/>
            <p:nvPr/>
          </p:nvSpPr>
          <p:spPr>
            <a:xfrm>
              <a:off x="-14027" y="3530923"/>
              <a:ext cx="392149" cy="1652104"/>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21"/>
            <p:cNvSpPr/>
            <p:nvPr/>
          </p:nvSpPr>
          <p:spPr>
            <a:xfrm>
              <a:off x="-14027" y="4120163"/>
              <a:ext cx="155977" cy="1062868"/>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21"/>
            <p:cNvSpPr/>
            <p:nvPr/>
          </p:nvSpPr>
          <p:spPr>
            <a:xfrm>
              <a:off x="-14027" y="-119475"/>
              <a:ext cx="1728529" cy="3570454"/>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21"/>
            <p:cNvSpPr/>
            <p:nvPr/>
          </p:nvSpPr>
          <p:spPr>
            <a:xfrm>
              <a:off x="-14027" y="476938"/>
              <a:ext cx="1489414" cy="2813838"/>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1"/>
            <p:cNvSpPr/>
            <p:nvPr/>
          </p:nvSpPr>
          <p:spPr>
            <a:xfrm>
              <a:off x="-14027" y="-119475"/>
              <a:ext cx="1256276" cy="3220150"/>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21"/>
            <p:cNvSpPr/>
            <p:nvPr/>
          </p:nvSpPr>
          <p:spPr>
            <a:xfrm>
              <a:off x="-14027" y="734541"/>
              <a:ext cx="998675" cy="2140819"/>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21"/>
            <p:cNvSpPr/>
            <p:nvPr/>
          </p:nvSpPr>
          <p:spPr>
            <a:xfrm>
              <a:off x="-14027" y="-119475"/>
              <a:ext cx="784115" cy="2723618"/>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1"/>
            <p:cNvSpPr/>
            <p:nvPr/>
          </p:nvSpPr>
          <p:spPr>
            <a:xfrm>
              <a:off x="-14027" y="540856"/>
              <a:ext cx="532492" cy="172623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1"/>
            <p:cNvSpPr/>
            <p:nvPr/>
          </p:nvSpPr>
          <p:spPr>
            <a:xfrm>
              <a:off x="-14027" y="-119475"/>
              <a:ext cx="312046" cy="1939503"/>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1"/>
            <p:cNvSpPr/>
            <p:nvPr/>
          </p:nvSpPr>
          <p:spPr>
            <a:xfrm>
              <a:off x="743033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1"/>
            <p:cNvSpPr/>
            <p:nvPr/>
          </p:nvSpPr>
          <p:spPr>
            <a:xfrm>
              <a:off x="9018252" y="-119475"/>
              <a:ext cx="107694" cy="9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1"/>
            <p:cNvSpPr/>
            <p:nvPr/>
          </p:nvSpPr>
          <p:spPr>
            <a:xfrm>
              <a:off x="7532415" y="-119475"/>
              <a:ext cx="37799" cy="9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21"/>
            <p:cNvSpPr/>
            <p:nvPr/>
          </p:nvSpPr>
          <p:spPr>
            <a:xfrm>
              <a:off x="7543727" y="-119475"/>
              <a:ext cx="1582209" cy="62823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21"/>
            <p:cNvSpPr/>
            <p:nvPr/>
          </p:nvSpPr>
          <p:spPr>
            <a:xfrm>
              <a:off x="7570122" y="-119475"/>
              <a:ext cx="1448212" cy="392793"/>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21"/>
            <p:cNvSpPr/>
            <p:nvPr/>
          </p:nvSpPr>
          <p:spPr>
            <a:xfrm>
              <a:off x="7798387" y="-119475"/>
              <a:ext cx="991594" cy="156713"/>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21"/>
            <p:cNvSpPr/>
            <p:nvPr/>
          </p:nvSpPr>
          <p:spPr>
            <a:xfrm>
              <a:off x="583689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1"/>
            <p:cNvSpPr/>
            <p:nvPr/>
          </p:nvSpPr>
          <p:spPr>
            <a:xfrm>
              <a:off x="7424813" y="-119475"/>
              <a:ext cx="5610" cy="9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21"/>
            <p:cNvSpPr/>
            <p:nvPr/>
          </p:nvSpPr>
          <p:spPr>
            <a:xfrm>
              <a:off x="7430331" y="-119475"/>
              <a:ext cx="32373" cy="9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21"/>
            <p:cNvSpPr/>
            <p:nvPr/>
          </p:nvSpPr>
          <p:spPr>
            <a:xfrm>
              <a:off x="7462611" y="-119475"/>
              <a:ext cx="69895" cy="9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21"/>
            <p:cNvSpPr/>
            <p:nvPr/>
          </p:nvSpPr>
          <p:spPr>
            <a:xfrm>
              <a:off x="5971993" y="-119475"/>
              <a:ext cx="4782" cy="9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21"/>
            <p:cNvSpPr/>
            <p:nvPr/>
          </p:nvSpPr>
          <p:spPr>
            <a:xfrm>
              <a:off x="5957094" y="-119475"/>
              <a:ext cx="1575403" cy="62823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21"/>
            <p:cNvSpPr/>
            <p:nvPr/>
          </p:nvSpPr>
          <p:spPr>
            <a:xfrm>
              <a:off x="5976683" y="-119475"/>
              <a:ext cx="1448212" cy="392793"/>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1"/>
            <p:cNvSpPr/>
            <p:nvPr/>
          </p:nvSpPr>
          <p:spPr>
            <a:xfrm>
              <a:off x="6205684" y="-119475"/>
              <a:ext cx="991042" cy="156713"/>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21"/>
            <p:cNvSpPr/>
            <p:nvPr/>
          </p:nvSpPr>
          <p:spPr>
            <a:xfrm>
              <a:off x="-14027" y="-119475"/>
              <a:ext cx="1728529" cy="864311"/>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21"/>
            <p:cNvSpPr/>
            <p:nvPr/>
          </p:nvSpPr>
          <p:spPr>
            <a:xfrm>
              <a:off x="1573986" y="-119475"/>
              <a:ext cx="37615" cy="9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1"/>
            <p:cNvSpPr/>
            <p:nvPr/>
          </p:nvSpPr>
          <p:spPr>
            <a:xfrm>
              <a:off x="18254" y="-119475"/>
              <a:ext cx="107694" cy="9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21"/>
            <p:cNvSpPr/>
            <p:nvPr/>
          </p:nvSpPr>
          <p:spPr>
            <a:xfrm>
              <a:off x="18254" y="-119475"/>
              <a:ext cx="1582577" cy="62823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21"/>
            <p:cNvSpPr/>
            <p:nvPr/>
          </p:nvSpPr>
          <p:spPr>
            <a:xfrm>
              <a:off x="125857" y="-119475"/>
              <a:ext cx="1448212" cy="392793"/>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21"/>
            <p:cNvSpPr/>
            <p:nvPr/>
          </p:nvSpPr>
          <p:spPr>
            <a:xfrm>
              <a:off x="354030" y="-119475"/>
              <a:ext cx="991686" cy="156713"/>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21"/>
            <p:cNvSpPr/>
            <p:nvPr/>
          </p:nvSpPr>
          <p:spPr>
            <a:xfrm>
              <a:off x="1579229" y="-119475"/>
              <a:ext cx="1728529" cy="864311"/>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1"/>
            <p:cNvSpPr/>
            <p:nvPr/>
          </p:nvSpPr>
          <p:spPr>
            <a:xfrm>
              <a:off x="3167242" y="-119475"/>
              <a:ext cx="5426" cy="9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1"/>
            <p:cNvSpPr/>
            <p:nvPr/>
          </p:nvSpPr>
          <p:spPr>
            <a:xfrm>
              <a:off x="1714422" y="-119475"/>
              <a:ext cx="4782" cy="9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21"/>
            <p:cNvSpPr/>
            <p:nvPr/>
          </p:nvSpPr>
          <p:spPr>
            <a:xfrm>
              <a:off x="1681497" y="-119475"/>
              <a:ext cx="33016" cy="9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21"/>
            <p:cNvSpPr/>
            <p:nvPr/>
          </p:nvSpPr>
          <p:spPr>
            <a:xfrm>
              <a:off x="1611509" y="-119475"/>
              <a:ext cx="70079" cy="9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1"/>
            <p:cNvSpPr/>
            <p:nvPr/>
          </p:nvSpPr>
          <p:spPr>
            <a:xfrm>
              <a:off x="1611509" y="-119475"/>
              <a:ext cx="1575495" cy="62823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21"/>
            <p:cNvSpPr/>
            <p:nvPr/>
          </p:nvSpPr>
          <p:spPr>
            <a:xfrm>
              <a:off x="1719112" y="-119475"/>
              <a:ext cx="1448212" cy="392793"/>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21"/>
            <p:cNvSpPr/>
            <p:nvPr/>
          </p:nvSpPr>
          <p:spPr>
            <a:xfrm>
              <a:off x="1947469" y="-119475"/>
              <a:ext cx="991502" cy="156713"/>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1"/>
            <p:cNvSpPr/>
            <p:nvPr/>
          </p:nvSpPr>
          <p:spPr>
            <a:xfrm>
              <a:off x="3172576" y="-119475"/>
              <a:ext cx="2799491" cy="1399745"/>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21"/>
            <p:cNvSpPr/>
            <p:nvPr/>
          </p:nvSpPr>
          <p:spPr>
            <a:xfrm>
              <a:off x="3192349" y="-119475"/>
              <a:ext cx="2759301" cy="1164309"/>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21"/>
            <p:cNvSpPr/>
            <p:nvPr/>
          </p:nvSpPr>
          <p:spPr>
            <a:xfrm>
              <a:off x="3253876" y="-119475"/>
              <a:ext cx="2636248" cy="928228"/>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1"/>
            <p:cNvSpPr/>
            <p:nvPr/>
          </p:nvSpPr>
          <p:spPr>
            <a:xfrm>
              <a:off x="3364513" y="-119475"/>
              <a:ext cx="2415067" cy="692147"/>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1"/>
            <p:cNvSpPr/>
            <p:nvPr/>
          </p:nvSpPr>
          <p:spPr>
            <a:xfrm>
              <a:off x="3538333" y="-119475"/>
              <a:ext cx="2067429" cy="456067"/>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1"/>
            <p:cNvSpPr/>
            <p:nvPr/>
          </p:nvSpPr>
          <p:spPr>
            <a:xfrm>
              <a:off x="3818744" y="-119475"/>
              <a:ext cx="1506704" cy="219986"/>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1"/>
            <p:cNvSpPr/>
            <p:nvPr/>
          </p:nvSpPr>
          <p:spPr>
            <a:xfrm>
              <a:off x="4026365" y="4831362"/>
              <a:ext cx="1092022" cy="609653"/>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1"/>
            <p:cNvSpPr/>
            <p:nvPr/>
          </p:nvSpPr>
          <p:spPr>
            <a:xfrm>
              <a:off x="5245494" y="4831362"/>
              <a:ext cx="1092114" cy="609653"/>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1"/>
            <p:cNvSpPr/>
            <p:nvPr/>
          </p:nvSpPr>
          <p:spPr>
            <a:xfrm>
              <a:off x="6464715" y="4831362"/>
              <a:ext cx="1092114" cy="609653"/>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1"/>
            <p:cNvSpPr/>
            <p:nvPr/>
          </p:nvSpPr>
          <p:spPr>
            <a:xfrm>
              <a:off x="7683936" y="4831362"/>
              <a:ext cx="1092022" cy="609653"/>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1"/>
            <p:cNvSpPr/>
            <p:nvPr/>
          </p:nvSpPr>
          <p:spPr>
            <a:xfrm>
              <a:off x="-850519"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1"/>
            <p:cNvSpPr/>
            <p:nvPr/>
          </p:nvSpPr>
          <p:spPr>
            <a:xfrm>
              <a:off x="368702"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1"/>
            <p:cNvSpPr/>
            <p:nvPr/>
          </p:nvSpPr>
          <p:spPr>
            <a:xfrm>
              <a:off x="1587923" y="4831362"/>
              <a:ext cx="1092666" cy="609653"/>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21"/>
            <p:cNvSpPr/>
            <p:nvPr/>
          </p:nvSpPr>
          <p:spPr>
            <a:xfrm>
              <a:off x="2807144" y="4831362"/>
              <a:ext cx="1092022" cy="609653"/>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21"/>
            <p:cNvSpPr/>
            <p:nvPr/>
          </p:nvSpPr>
          <p:spPr>
            <a:xfrm>
              <a:off x="8902605" y="4831362"/>
              <a:ext cx="1092574" cy="609653"/>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1"/>
            <p:cNvSpPr/>
            <p:nvPr/>
          </p:nvSpPr>
          <p:spPr>
            <a:xfrm>
              <a:off x="5308952"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21"/>
            <p:cNvSpPr/>
            <p:nvPr/>
          </p:nvSpPr>
          <p:spPr>
            <a:xfrm>
              <a:off x="6654813" y="5034612"/>
              <a:ext cx="1219213" cy="406404"/>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1"/>
            <p:cNvSpPr/>
            <p:nvPr/>
          </p:nvSpPr>
          <p:spPr>
            <a:xfrm>
              <a:off x="-75228" y="5034612"/>
              <a:ext cx="1218569" cy="406404"/>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21"/>
            <p:cNvSpPr/>
            <p:nvPr/>
          </p:nvSpPr>
          <p:spPr>
            <a:xfrm>
              <a:off x="-1421825" y="5034612"/>
              <a:ext cx="1219305" cy="406404"/>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21"/>
            <p:cNvSpPr/>
            <p:nvPr/>
          </p:nvSpPr>
          <p:spPr>
            <a:xfrm>
              <a:off x="1270633"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21"/>
            <p:cNvSpPr/>
            <p:nvPr/>
          </p:nvSpPr>
          <p:spPr>
            <a:xfrm>
              <a:off x="2616494" y="5034612"/>
              <a:ext cx="1219305" cy="406404"/>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21"/>
            <p:cNvSpPr/>
            <p:nvPr/>
          </p:nvSpPr>
          <p:spPr>
            <a:xfrm>
              <a:off x="8001318" y="5034612"/>
              <a:ext cx="1219305" cy="406404"/>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21"/>
            <p:cNvSpPr/>
            <p:nvPr/>
          </p:nvSpPr>
          <p:spPr>
            <a:xfrm>
              <a:off x="9347179" y="5034612"/>
              <a:ext cx="1219305" cy="406404"/>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1"/>
            <p:cNvSpPr/>
            <p:nvPr/>
          </p:nvSpPr>
          <p:spPr>
            <a:xfrm>
              <a:off x="3963091" y="5034612"/>
              <a:ext cx="1219305" cy="406404"/>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03" name="Google Shape;1803;p21"/>
          <p:cNvSpPr txBox="1">
            <a:spLocks noGrp="1"/>
          </p:cNvSpPr>
          <p:nvPr>
            <p:ph type="title"/>
          </p:nvPr>
        </p:nvSpPr>
        <p:spPr>
          <a:xfrm>
            <a:off x="3534600" y="2986400"/>
            <a:ext cx="5122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333">
                <a:solidFill>
                  <a:schemeClr val="accent6"/>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804" name="Google Shape;1804;p21"/>
          <p:cNvSpPr txBox="1">
            <a:spLocks noGrp="1"/>
          </p:cNvSpPr>
          <p:nvPr>
            <p:ph type="title" idx="2" hasCustomPrompt="1"/>
          </p:nvPr>
        </p:nvSpPr>
        <p:spPr>
          <a:xfrm>
            <a:off x="5328200" y="1987367"/>
            <a:ext cx="1535600" cy="96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805" name="Google Shape;1805;p21"/>
          <p:cNvSpPr txBox="1">
            <a:spLocks noGrp="1"/>
          </p:cNvSpPr>
          <p:nvPr>
            <p:ph type="subTitle" idx="1"/>
          </p:nvPr>
        </p:nvSpPr>
        <p:spPr>
          <a:xfrm>
            <a:off x="4229000" y="4139033"/>
            <a:ext cx="373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58538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806"/>
        <p:cNvGrpSpPr/>
        <p:nvPr/>
      </p:nvGrpSpPr>
      <p:grpSpPr>
        <a:xfrm>
          <a:off x="0" y="0"/>
          <a:ext cx="0" cy="0"/>
          <a:chOff x="0" y="0"/>
          <a:chExt cx="0" cy="0"/>
        </a:xfrm>
      </p:grpSpPr>
      <p:sp>
        <p:nvSpPr>
          <p:cNvPr id="1807" name="Google Shape;1807;p22"/>
          <p:cNvSpPr/>
          <p:nvPr/>
        </p:nvSpPr>
        <p:spPr>
          <a:xfrm>
            <a:off x="-18269" y="5832253"/>
            <a:ext cx="12230328" cy="1422431"/>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8" name="Google Shape;1808;p22"/>
          <p:cNvSpPr/>
          <p:nvPr/>
        </p:nvSpPr>
        <p:spPr>
          <a:xfrm>
            <a:off x="-18269" y="5493564"/>
            <a:ext cx="12230328" cy="677616"/>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09" name="Google Shape;1809;p22"/>
          <p:cNvGrpSpPr/>
          <p:nvPr/>
        </p:nvGrpSpPr>
        <p:grpSpPr>
          <a:xfrm rot="-2029358">
            <a:off x="891858" y="5913871"/>
            <a:ext cx="1119999" cy="2421588"/>
            <a:chOff x="4773700" y="4444775"/>
            <a:chExt cx="332100" cy="718100"/>
          </a:xfrm>
        </p:grpSpPr>
        <p:sp>
          <p:nvSpPr>
            <p:cNvPr id="1810" name="Google Shape;1810;p22"/>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2"/>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2"/>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2"/>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2"/>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2"/>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2"/>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2"/>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2"/>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2"/>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2"/>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2"/>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2"/>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23" name="Google Shape;1823;p22"/>
          <p:cNvSpPr/>
          <p:nvPr/>
        </p:nvSpPr>
        <p:spPr>
          <a:xfrm rot="-4729495">
            <a:off x="680866" y="2511061"/>
            <a:ext cx="5092495" cy="3225671"/>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1824" name="Google Shape;1824;p22"/>
          <p:cNvGrpSpPr/>
          <p:nvPr/>
        </p:nvGrpSpPr>
        <p:grpSpPr>
          <a:xfrm rot="2029358" flipH="1">
            <a:off x="10180145" y="5682354"/>
            <a:ext cx="1119999" cy="2421588"/>
            <a:chOff x="4773700" y="4444775"/>
            <a:chExt cx="332100" cy="718100"/>
          </a:xfrm>
        </p:grpSpPr>
        <p:sp>
          <p:nvSpPr>
            <p:cNvPr id="1825" name="Google Shape;1825;p22"/>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2"/>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2"/>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22"/>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22"/>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22"/>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22"/>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2"/>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22"/>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22"/>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22"/>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22"/>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22"/>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38" name="Google Shape;1838;p22"/>
          <p:cNvSpPr/>
          <p:nvPr/>
        </p:nvSpPr>
        <p:spPr>
          <a:xfrm rot="4729495" flipH="1">
            <a:off x="6418639" y="2279543"/>
            <a:ext cx="5092495" cy="3225671"/>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sp>
        <p:nvSpPr>
          <p:cNvPr id="1839" name="Google Shape;1839;p22"/>
          <p:cNvSpPr/>
          <p:nvPr/>
        </p:nvSpPr>
        <p:spPr>
          <a:xfrm>
            <a:off x="11059285" y="3756457"/>
            <a:ext cx="1152415" cy="315424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0" name="Google Shape;1840;p22"/>
          <p:cNvSpPr/>
          <p:nvPr/>
        </p:nvSpPr>
        <p:spPr>
          <a:xfrm>
            <a:off x="11373201" y="4476874"/>
            <a:ext cx="838499" cy="2433828"/>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1" name="Google Shape;1841;p22"/>
          <p:cNvSpPr/>
          <p:nvPr/>
        </p:nvSpPr>
        <p:spPr>
          <a:xfrm>
            <a:off x="11687978" y="4707898"/>
            <a:ext cx="523724" cy="2202805"/>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2" name="Google Shape;1842;p22"/>
          <p:cNvSpPr/>
          <p:nvPr/>
        </p:nvSpPr>
        <p:spPr>
          <a:xfrm>
            <a:off x="12002754" y="5493551"/>
            <a:ext cx="208951" cy="1417157"/>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3" name="Google Shape;1843;p22"/>
          <p:cNvSpPr/>
          <p:nvPr/>
        </p:nvSpPr>
        <p:spPr>
          <a:xfrm>
            <a:off x="9907109" y="-159300"/>
            <a:ext cx="2304583" cy="4760605"/>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4" name="Google Shape;1844;p22"/>
          <p:cNvSpPr/>
          <p:nvPr/>
        </p:nvSpPr>
        <p:spPr>
          <a:xfrm>
            <a:off x="10224950" y="635917"/>
            <a:ext cx="1986743" cy="3751784"/>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5" name="Google Shape;1845;p22"/>
          <p:cNvSpPr/>
          <p:nvPr/>
        </p:nvSpPr>
        <p:spPr>
          <a:xfrm>
            <a:off x="10535679" y="-159300"/>
            <a:ext cx="1676016" cy="4293533"/>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6" name="Google Shape;1846;p22"/>
          <p:cNvSpPr/>
          <p:nvPr/>
        </p:nvSpPr>
        <p:spPr>
          <a:xfrm>
            <a:off x="10879150" y="979389"/>
            <a:ext cx="1332548" cy="2854425"/>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7" name="Google Shape;1847;p22"/>
          <p:cNvSpPr/>
          <p:nvPr/>
        </p:nvSpPr>
        <p:spPr>
          <a:xfrm>
            <a:off x="11165231" y="-159300"/>
            <a:ext cx="1046468" cy="3631491"/>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8" name="Google Shape;1848;p22"/>
          <p:cNvSpPr/>
          <p:nvPr/>
        </p:nvSpPr>
        <p:spPr>
          <a:xfrm>
            <a:off x="11500731" y="721141"/>
            <a:ext cx="710971" cy="230164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9" name="Google Shape;1849;p22"/>
          <p:cNvSpPr/>
          <p:nvPr/>
        </p:nvSpPr>
        <p:spPr>
          <a:xfrm>
            <a:off x="11794906" y="-159299"/>
            <a:ext cx="416797" cy="2586004"/>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0" name="Google Shape;1850;p22"/>
          <p:cNvSpPr/>
          <p:nvPr/>
        </p:nvSpPr>
        <p:spPr>
          <a:xfrm>
            <a:off x="-18702" y="3756457"/>
            <a:ext cx="1152415" cy="315424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1" name="Google Shape;1851;p22"/>
          <p:cNvSpPr/>
          <p:nvPr/>
        </p:nvSpPr>
        <p:spPr>
          <a:xfrm>
            <a:off x="-18703" y="4476874"/>
            <a:ext cx="837640" cy="2433828"/>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2" name="Google Shape;1852;p22"/>
          <p:cNvSpPr/>
          <p:nvPr/>
        </p:nvSpPr>
        <p:spPr>
          <a:xfrm>
            <a:off x="-18702" y="4707898"/>
            <a:ext cx="522865" cy="2202805"/>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3" name="Google Shape;1853;p22"/>
          <p:cNvSpPr/>
          <p:nvPr/>
        </p:nvSpPr>
        <p:spPr>
          <a:xfrm>
            <a:off x="-18702" y="5493551"/>
            <a:ext cx="207969" cy="1417157"/>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4" name="Google Shape;1854;p22"/>
          <p:cNvSpPr/>
          <p:nvPr/>
        </p:nvSpPr>
        <p:spPr>
          <a:xfrm>
            <a:off x="-18702" y="-159300"/>
            <a:ext cx="2304705" cy="4760605"/>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5" name="Google Shape;1855;p22"/>
          <p:cNvSpPr/>
          <p:nvPr/>
        </p:nvSpPr>
        <p:spPr>
          <a:xfrm>
            <a:off x="-18702" y="635917"/>
            <a:ext cx="1985885" cy="3751784"/>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6" name="Google Shape;1856;p22"/>
          <p:cNvSpPr/>
          <p:nvPr/>
        </p:nvSpPr>
        <p:spPr>
          <a:xfrm>
            <a:off x="-18703" y="-159300"/>
            <a:ext cx="1675035" cy="4293533"/>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7" name="Google Shape;1857;p22"/>
          <p:cNvSpPr/>
          <p:nvPr/>
        </p:nvSpPr>
        <p:spPr>
          <a:xfrm>
            <a:off x="-18702" y="979389"/>
            <a:ext cx="1331567" cy="285442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8" name="Google Shape;1858;p22"/>
          <p:cNvSpPr/>
          <p:nvPr/>
        </p:nvSpPr>
        <p:spPr>
          <a:xfrm>
            <a:off x="-18702" y="-159300"/>
            <a:ext cx="1045487" cy="3631491"/>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9" name="Google Shape;1859;p22"/>
          <p:cNvSpPr/>
          <p:nvPr/>
        </p:nvSpPr>
        <p:spPr>
          <a:xfrm>
            <a:off x="-18703" y="721141"/>
            <a:ext cx="709989" cy="230164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0" name="Google Shape;1860;p22"/>
          <p:cNvSpPr/>
          <p:nvPr/>
        </p:nvSpPr>
        <p:spPr>
          <a:xfrm>
            <a:off x="-18703" y="-159299"/>
            <a:ext cx="416061" cy="2586004"/>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1" name="Google Shape;1861;p22"/>
          <p:cNvSpPr/>
          <p:nvPr/>
        </p:nvSpPr>
        <p:spPr>
          <a:xfrm>
            <a:off x="9907109" y="-159300"/>
            <a:ext cx="2304583" cy="1152415"/>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2" name="Google Shape;1862;p22"/>
          <p:cNvSpPr/>
          <p:nvPr/>
        </p:nvSpPr>
        <p:spPr>
          <a:xfrm>
            <a:off x="12024336" y="-159300"/>
            <a:ext cx="143592" cy="123"/>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3" name="Google Shape;1863;p22"/>
          <p:cNvSpPr/>
          <p:nvPr/>
        </p:nvSpPr>
        <p:spPr>
          <a:xfrm>
            <a:off x="10043221" y="-159300"/>
            <a:ext cx="50399" cy="123"/>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4" name="Google Shape;1864;p22"/>
          <p:cNvSpPr/>
          <p:nvPr/>
        </p:nvSpPr>
        <p:spPr>
          <a:xfrm>
            <a:off x="10058303" y="-159300"/>
            <a:ext cx="2109612" cy="83764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5" name="Google Shape;1865;p22"/>
          <p:cNvSpPr/>
          <p:nvPr/>
        </p:nvSpPr>
        <p:spPr>
          <a:xfrm>
            <a:off x="10093496" y="-159299"/>
            <a:ext cx="1930949" cy="523724"/>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6" name="Google Shape;1866;p22"/>
          <p:cNvSpPr/>
          <p:nvPr/>
        </p:nvSpPr>
        <p:spPr>
          <a:xfrm>
            <a:off x="10397850" y="-159300"/>
            <a:ext cx="1322125" cy="208951"/>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7" name="Google Shape;1867;p22"/>
          <p:cNvSpPr/>
          <p:nvPr/>
        </p:nvSpPr>
        <p:spPr>
          <a:xfrm>
            <a:off x="7782522" y="-159300"/>
            <a:ext cx="2304583" cy="1152415"/>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8" name="Google Shape;1868;p22"/>
          <p:cNvSpPr/>
          <p:nvPr/>
        </p:nvSpPr>
        <p:spPr>
          <a:xfrm>
            <a:off x="9899751" y="-159300"/>
            <a:ext cx="7480" cy="123"/>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9" name="Google Shape;1869;p22"/>
          <p:cNvSpPr/>
          <p:nvPr/>
        </p:nvSpPr>
        <p:spPr>
          <a:xfrm>
            <a:off x="9907109" y="-159300"/>
            <a:ext cx="43164" cy="123"/>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0" name="Google Shape;1870;p22"/>
          <p:cNvSpPr/>
          <p:nvPr/>
        </p:nvSpPr>
        <p:spPr>
          <a:xfrm>
            <a:off x="9950149" y="-159300"/>
            <a:ext cx="93193" cy="123"/>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1" name="Google Shape;1871;p22"/>
          <p:cNvSpPr/>
          <p:nvPr/>
        </p:nvSpPr>
        <p:spPr>
          <a:xfrm>
            <a:off x="7962657" y="-159300"/>
            <a:ext cx="6376" cy="123"/>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2" name="Google Shape;1872;p22"/>
          <p:cNvSpPr/>
          <p:nvPr/>
        </p:nvSpPr>
        <p:spPr>
          <a:xfrm>
            <a:off x="7942793" y="-159300"/>
            <a:ext cx="2100537" cy="83764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3" name="Google Shape;1873;p22"/>
          <p:cNvSpPr/>
          <p:nvPr/>
        </p:nvSpPr>
        <p:spPr>
          <a:xfrm>
            <a:off x="7968911" y="-159299"/>
            <a:ext cx="1930949" cy="523724"/>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4" name="Google Shape;1874;p22"/>
          <p:cNvSpPr/>
          <p:nvPr/>
        </p:nvSpPr>
        <p:spPr>
          <a:xfrm>
            <a:off x="8274246" y="-159300"/>
            <a:ext cx="1321389" cy="208951"/>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5" name="Google Shape;1875;p22"/>
          <p:cNvSpPr/>
          <p:nvPr/>
        </p:nvSpPr>
        <p:spPr>
          <a:xfrm>
            <a:off x="-18702" y="-159300"/>
            <a:ext cx="2304705" cy="1152415"/>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6" name="Google Shape;1876;p22"/>
          <p:cNvSpPr/>
          <p:nvPr/>
        </p:nvSpPr>
        <p:spPr>
          <a:xfrm>
            <a:off x="2098649" y="-159300"/>
            <a:ext cx="50153" cy="123"/>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7" name="Google Shape;1877;p22"/>
          <p:cNvSpPr/>
          <p:nvPr/>
        </p:nvSpPr>
        <p:spPr>
          <a:xfrm>
            <a:off x="24339" y="-159300"/>
            <a:ext cx="143592" cy="123"/>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8" name="Google Shape;1878;p22"/>
          <p:cNvSpPr/>
          <p:nvPr/>
        </p:nvSpPr>
        <p:spPr>
          <a:xfrm>
            <a:off x="24339" y="-159300"/>
            <a:ext cx="2110103" cy="83764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9" name="Google Shape;1879;p22"/>
          <p:cNvSpPr/>
          <p:nvPr/>
        </p:nvSpPr>
        <p:spPr>
          <a:xfrm>
            <a:off x="167810" y="-159299"/>
            <a:ext cx="1930949" cy="523724"/>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0" name="Google Shape;1880;p22"/>
          <p:cNvSpPr/>
          <p:nvPr/>
        </p:nvSpPr>
        <p:spPr>
          <a:xfrm>
            <a:off x="472040" y="-159300"/>
            <a:ext cx="1322248" cy="208951"/>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1" name="Google Shape;1881;p22"/>
          <p:cNvSpPr/>
          <p:nvPr/>
        </p:nvSpPr>
        <p:spPr>
          <a:xfrm>
            <a:off x="2105640" y="-159300"/>
            <a:ext cx="2304705" cy="1152415"/>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2" name="Google Shape;1882;p22"/>
          <p:cNvSpPr/>
          <p:nvPr/>
        </p:nvSpPr>
        <p:spPr>
          <a:xfrm>
            <a:off x="4222989" y="-159300"/>
            <a:ext cx="7235" cy="123"/>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3" name="Google Shape;1883;p22"/>
          <p:cNvSpPr/>
          <p:nvPr/>
        </p:nvSpPr>
        <p:spPr>
          <a:xfrm>
            <a:off x="2285896" y="-159300"/>
            <a:ext cx="6376" cy="123"/>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4" name="Google Shape;1884;p22"/>
          <p:cNvSpPr/>
          <p:nvPr/>
        </p:nvSpPr>
        <p:spPr>
          <a:xfrm>
            <a:off x="2241996" y="-159300"/>
            <a:ext cx="44021" cy="123"/>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5" name="Google Shape;1885;p22"/>
          <p:cNvSpPr/>
          <p:nvPr/>
        </p:nvSpPr>
        <p:spPr>
          <a:xfrm>
            <a:off x="2148679" y="-159300"/>
            <a:ext cx="93439" cy="123"/>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6" name="Google Shape;1886;p22"/>
          <p:cNvSpPr/>
          <p:nvPr/>
        </p:nvSpPr>
        <p:spPr>
          <a:xfrm>
            <a:off x="2148679" y="-159300"/>
            <a:ext cx="2100660" cy="83764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7" name="Google Shape;1887;p22"/>
          <p:cNvSpPr/>
          <p:nvPr/>
        </p:nvSpPr>
        <p:spPr>
          <a:xfrm>
            <a:off x="2292150" y="-159299"/>
            <a:ext cx="1930949" cy="523724"/>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8" name="Google Shape;1888;p22"/>
          <p:cNvSpPr/>
          <p:nvPr/>
        </p:nvSpPr>
        <p:spPr>
          <a:xfrm>
            <a:off x="2596625" y="-159300"/>
            <a:ext cx="1322003" cy="208951"/>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9" name="Google Shape;1889;p22"/>
          <p:cNvSpPr/>
          <p:nvPr/>
        </p:nvSpPr>
        <p:spPr>
          <a:xfrm>
            <a:off x="4230102" y="-159300"/>
            <a:ext cx="3732655" cy="1866327"/>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0" name="Google Shape;1890;p22"/>
          <p:cNvSpPr/>
          <p:nvPr/>
        </p:nvSpPr>
        <p:spPr>
          <a:xfrm>
            <a:off x="4256466" y="-159299"/>
            <a:ext cx="3679068" cy="1552412"/>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1" name="Google Shape;1891;p22"/>
          <p:cNvSpPr/>
          <p:nvPr/>
        </p:nvSpPr>
        <p:spPr>
          <a:xfrm>
            <a:off x="4338502" y="-159300"/>
            <a:ext cx="3514997" cy="1237637"/>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2" name="Google Shape;1892;p22"/>
          <p:cNvSpPr/>
          <p:nvPr/>
        </p:nvSpPr>
        <p:spPr>
          <a:xfrm>
            <a:off x="4486018" y="-159300"/>
            <a:ext cx="3220089" cy="922863"/>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3" name="Google Shape;1893;p22"/>
          <p:cNvSpPr/>
          <p:nvPr/>
        </p:nvSpPr>
        <p:spPr>
          <a:xfrm>
            <a:off x="4717778" y="-159299"/>
            <a:ext cx="2756572" cy="608089"/>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4" name="Google Shape;1894;p22"/>
          <p:cNvSpPr/>
          <p:nvPr/>
        </p:nvSpPr>
        <p:spPr>
          <a:xfrm>
            <a:off x="5091659" y="-159300"/>
            <a:ext cx="2008939" cy="293315"/>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5" name="Google Shape;1895;p22"/>
          <p:cNvSpPr/>
          <p:nvPr/>
        </p:nvSpPr>
        <p:spPr>
          <a:xfrm>
            <a:off x="5368487" y="6441817"/>
            <a:ext cx="1456029" cy="812871"/>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6" name="Google Shape;1896;p22"/>
          <p:cNvSpPr/>
          <p:nvPr/>
        </p:nvSpPr>
        <p:spPr>
          <a:xfrm>
            <a:off x="6993992" y="6441817"/>
            <a:ext cx="1456152" cy="812871"/>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7" name="Google Shape;1897;p22"/>
          <p:cNvSpPr/>
          <p:nvPr/>
        </p:nvSpPr>
        <p:spPr>
          <a:xfrm>
            <a:off x="8619620" y="6441817"/>
            <a:ext cx="1456152" cy="812871"/>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8" name="Google Shape;1898;p22"/>
          <p:cNvSpPr/>
          <p:nvPr/>
        </p:nvSpPr>
        <p:spPr>
          <a:xfrm>
            <a:off x="10245248" y="6441817"/>
            <a:ext cx="1456029" cy="812871"/>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9" name="Google Shape;1899;p22"/>
          <p:cNvSpPr/>
          <p:nvPr/>
        </p:nvSpPr>
        <p:spPr>
          <a:xfrm>
            <a:off x="-1134025" y="6441817"/>
            <a:ext cx="1456888" cy="812871"/>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0" name="Google Shape;1900;p22"/>
          <p:cNvSpPr/>
          <p:nvPr/>
        </p:nvSpPr>
        <p:spPr>
          <a:xfrm>
            <a:off x="491603" y="6441817"/>
            <a:ext cx="1456888" cy="812871"/>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1" name="Google Shape;1901;p22"/>
          <p:cNvSpPr/>
          <p:nvPr/>
        </p:nvSpPr>
        <p:spPr>
          <a:xfrm>
            <a:off x="2117231" y="6441817"/>
            <a:ext cx="1456888" cy="812871"/>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2" name="Google Shape;1902;p22"/>
          <p:cNvSpPr/>
          <p:nvPr/>
        </p:nvSpPr>
        <p:spPr>
          <a:xfrm>
            <a:off x="3742859" y="6441817"/>
            <a:ext cx="1456029" cy="812871"/>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3" name="Google Shape;1903;p22"/>
          <p:cNvSpPr/>
          <p:nvPr/>
        </p:nvSpPr>
        <p:spPr>
          <a:xfrm>
            <a:off x="11870140" y="6441817"/>
            <a:ext cx="1456765" cy="812871"/>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4" name="Google Shape;1904;p22"/>
          <p:cNvSpPr/>
          <p:nvPr/>
        </p:nvSpPr>
        <p:spPr>
          <a:xfrm>
            <a:off x="7078603" y="6712816"/>
            <a:ext cx="1625740" cy="541872"/>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5" name="Google Shape;1905;p22"/>
          <p:cNvSpPr/>
          <p:nvPr/>
        </p:nvSpPr>
        <p:spPr>
          <a:xfrm>
            <a:off x="8873085" y="6712816"/>
            <a:ext cx="1625617" cy="541872"/>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6" name="Google Shape;1906;p22"/>
          <p:cNvSpPr/>
          <p:nvPr/>
        </p:nvSpPr>
        <p:spPr>
          <a:xfrm>
            <a:off x="-100304" y="6712816"/>
            <a:ext cx="1624759" cy="541872"/>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7" name="Google Shape;1907;p22"/>
          <p:cNvSpPr/>
          <p:nvPr/>
        </p:nvSpPr>
        <p:spPr>
          <a:xfrm>
            <a:off x="-1895766" y="6712816"/>
            <a:ext cx="1625740" cy="541872"/>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8" name="Google Shape;1908;p22"/>
          <p:cNvSpPr/>
          <p:nvPr/>
        </p:nvSpPr>
        <p:spPr>
          <a:xfrm>
            <a:off x="1694178" y="6712816"/>
            <a:ext cx="1625740" cy="541872"/>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9" name="Google Shape;1909;p22"/>
          <p:cNvSpPr/>
          <p:nvPr/>
        </p:nvSpPr>
        <p:spPr>
          <a:xfrm>
            <a:off x="3488659" y="6712816"/>
            <a:ext cx="1625740" cy="541872"/>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0" name="Google Shape;1910;p22"/>
          <p:cNvSpPr/>
          <p:nvPr/>
        </p:nvSpPr>
        <p:spPr>
          <a:xfrm>
            <a:off x="10668425" y="6712816"/>
            <a:ext cx="1625740" cy="541872"/>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1" name="Google Shape;1911;p22"/>
          <p:cNvSpPr/>
          <p:nvPr/>
        </p:nvSpPr>
        <p:spPr>
          <a:xfrm>
            <a:off x="12462906" y="6712816"/>
            <a:ext cx="1625740" cy="541872"/>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2" name="Google Shape;1912;p22"/>
          <p:cNvSpPr/>
          <p:nvPr/>
        </p:nvSpPr>
        <p:spPr>
          <a:xfrm>
            <a:off x="5284122" y="6712816"/>
            <a:ext cx="1625740" cy="541872"/>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3" name="Google Shape;1913;p22"/>
          <p:cNvSpPr txBox="1">
            <a:spLocks noGrp="1"/>
          </p:cNvSpPr>
          <p:nvPr>
            <p:ph type="title"/>
          </p:nvPr>
        </p:nvSpPr>
        <p:spPr>
          <a:xfrm>
            <a:off x="5274067" y="2986400"/>
            <a:ext cx="46580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7333">
                <a:solidFill>
                  <a:schemeClr val="accent6"/>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914" name="Google Shape;1914;p22"/>
          <p:cNvSpPr txBox="1">
            <a:spLocks noGrp="1"/>
          </p:cNvSpPr>
          <p:nvPr>
            <p:ph type="title" idx="2" hasCustomPrompt="1"/>
          </p:nvPr>
        </p:nvSpPr>
        <p:spPr>
          <a:xfrm>
            <a:off x="8396332" y="1987367"/>
            <a:ext cx="1535600" cy="96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066"/>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915" name="Google Shape;1915;p22"/>
          <p:cNvSpPr txBox="1">
            <a:spLocks noGrp="1"/>
          </p:cNvSpPr>
          <p:nvPr>
            <p:ph type="subTitle" idx="1"/>
          </p:nvPr>
        </p:nvSpPr>
        <p:spPr>
          <a:xfrm>
            <a:off x="6197932" y="4139033"/>
            <a:ext cx="3734000" cy="73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43752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916"/>
        <p:cNvGrpSpPr/>
        <p:nvPr/>
      </p:nvGrpSpPr>
      <p:grpSpPr>
        <a:xfrm>
          <a:off x="0" y="0"/>
          <a:ext cx="0" cy="0"/>
          <a:chOff x="0" y="0"/>
          <a:chExt cx="0" cy="0"/>
        </a:xfrm>
      </p:grpSpPr>
      <p:grpSp>
        <p:nvGrpSpPr>
          <p:cNvPr id="1917" name="Google Shape;1917;p23"/>
          <p:cNvGrpSpPr/>
          <p:nvPr/>
        </p:nvGrpSpPr>
        <p:grpSpPr>
          <a:xfrm rot="-3599983" flipH="1">
            <a:off x="11238958" y="-824861"/>
            <a:ext cx="1120009" cy="2421583"/>
            <a:chOff x="4773700" y="4444775"/>
            <a:chExt cx="332100" cy="718100"/>
          </a:xfrm>
        </p:grpSpPr>
        <p:sp>
          <p:nvSpPr>
            <p:cNvPr id="1918" name="Google Shape;1918;p23"/>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23"/>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23"/>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23"/>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23"/>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23"/>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23"/>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23"/>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23"/>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23"/>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23"/>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23"/>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23"/>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31" name="Google Shape;1931;p23"/>
          <p:cNvSpPr/>
          <p:nvPr/>
        </p:nvSpPr>
        <p:spPr>
          <a:xfrm rot="-899765" flipH="1">
            <a:off x="7023710" y="560288"/>
            <a:ext cx="4475617" cy="3225704"/>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1932" name="Google Shape;1932;p23"/>
          <p:cNvGrpSpPr/>
          <p:nvPr/>
        </p:nvGrpSpPr>
        <p:grpSpPr>
          <a:xfrm>
            <a:off x="-2058701" y="-2073700"/>
            <a:ext cx="16309385" cy="9985589"/>
            <a:chOff x="-1544026" y="-1555275"/>
            <a:chExt cx="12232039" cy="7489192"/>
          </a:xfrm>
        </p:grpSpPr>
        <p:sp>
          <p:nvSpPr>
            <p:cNvPr id="1933" name="Google Shape;1933;p23"/>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23"/>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23"/>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23"/>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23"/>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23"/>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23"/>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23"/>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23"/>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23"/>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23"/>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23"/>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23"/>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23"/>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23"/>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23"/>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23"/>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23"/>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23"/>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23"/>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23"/>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23"/>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23"/>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56" name="Google Shape;1956;p23"/>
            <p:cNvGrpSpPr/>
            <p:nvPr/>
          </p:nvGrpSpPr>
          <p:grpSpPr>
            <a:xfrm>
              <a:off x="-1075563" y="-1555275"/>
              <a:ext cx="11295126" cy="1861672"/>
              <a:chOff x="-1075563" y="-1326675"/>
              <a:chExt cx="11295126" cy="1861672"/>
            </a:xfrm>
          </p:grpSpPr>
          <p:sp>
            <p:nvSpPr>
              <p:cNvPr id="1957" name="Google Shape;1957;p23"/>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23"/>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23"/>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23"/>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23"/>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23"/>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23"/>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23"/>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23"/>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23"/>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23"/>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23"/>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23"/>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23"/>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23"/>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23"/>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23"/>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23"/>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23"/>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23"/>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23"/>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23"/>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23"/>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23"/>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23"/>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23"/>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23"/>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23"/>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23"/>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23"/>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23"/>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23"/>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23"/>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23"/>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91" name="Google Shape;1991;p23"/>
          <p:cNvSpPr txBox="1">
            <a:spLocks noGrp="1"/>
          </p:cNvSpPr>
          <p:nvPr>
            <p:ph type="subTitle" idx="1"/>
          </p:nvPr>
        </p:nvSpPr>
        <p:spPr>
          <a:xfrm>
            <a:off x="1291573" y="3877133"/>
            <a:ext cx="3416400" cy="164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992" name="Google Shape;1992;p23"/>
          <p:cNvSpPr txBox="1">
            <a:spLocks noGrp="1"/>
          </p:cNvSpPr>
          <p:nvPr>
            <p:ph type="title"/>
          </p:nvPr>
        </p:nvSpPr>
        <p:spPr>
          <a:xfrm>
            <a:off x="1291573" y="2108051"/>
            <a:ext cx="2831200" cy="14996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extLst>
      <p:ext uri="{BB962C8B-B14F-4D97-AF65-F5344CB8AC3E}">
        <p14:creationId xmlns:p14="http://schemas.microsoft.com/office/powerpoint/2010/main" val="724231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93"/>
        <p:cNvGrpSpPr/>
        <p:nvPr/>
      </p:nvGrpSpPr>
      <p:grpSpPr>
        <a:xfrm>
          <a:off x="0" y="0"/>
          <a:ext cx="0" cy="0"/>
          <a:chOff x="0" y="0"/>
          <a:chExt cx="0" cy="0"/>
        </a:xfrm>
      </p:grpSpPr>
      <p:grpSp>
        <p:nvGrpSpPr>
          <p:cNvPr id="1994" name="Google Shape;1994;p24"/>
          <p:cNvGrpSpPr/>
          <p:nvPr/>
        </p:nvGrpSpPr>
        <p:grpSpPr>
          <a:xfrm rot="3599983">
            <a:off x="-264127" y="-824861"/>
            <a:ext cx="1120009" cy="2421583"/>
            <a:chOff x="4773700" y="4444775"/>
            <a:chExt cx="332100" cy="718100"/>
          </a:xfrm>
        </p:grpSpPr>
        <p:sp>
          <p:nvSpPr>
            <p:cNvPr id="1995" name="Google Shape;1995;p24"/>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24"/>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24"/>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24"/>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24"/>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24"/>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24"/>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24"/>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24"/>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24"/>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24"/>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24"/>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24"/>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8" name="Google Shape;2008;p24"/>
          <p:cNvSpPr/>
          <p:nvPr/>
        </p:nvSpPr>
        <p:spPr>
          <a:xfrm rot="899765">
            <a:off x="595513" y="560288"/>
            <a:ext cx="4475617" cy="3225704"/>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2009" name="Google Shape;2009;p24"/>
          <p:cNvGrpSpPr/>
          <p:nvPr/>
        </p:nvGrpSpPr>
        <p:grpSpPr>
          <a:xfrm>
            <a:off x="-2058701" y="-2073700"/>
            <a:ext cx="16309385" cy="9985589"/>
            <a:chOff x="-1544026" y="-1555275"/>
            <a:chExt cx="12232039" cy="7489192"/>
          </a:xfrm>
        </p:grpSpPr>
        <p:sp>
          <p:nvSpPr>
            <p:cNvPr id="2010" name="Google Shape;2010;p24"/>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24"/>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24"/>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24"/>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24"/>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24"/>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24"/>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24"/>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24"/>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24"/>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24"/>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24"/>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24"/>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24"/>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24"/>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24"/>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24"/>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24"/>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24"/>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24"/>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24"/>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24"/>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24"/>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33" name="Google Shape;2033;p24"/>
            <p:cNvGrpSpPr/>
            <p:nvPr/>
          </p:nvGrpSpPr>
          <p:grpSpPr>
            <a:xfrm>
              <a:off x="-1075563" y="-1555275"/>
              <a:ext cx="11295126" cy="1861672"/>
              <a:chOff x="-1075563" y="-1326675"/>
              <a:chExt cx="11295126" cy="1861672"/>
            </a:xfrm>
          </p:grpSpPr>
          <p:sp>
            <p:nvSpPr>
              <p:cNvPr id="2034" name="Google Shape;2034;p24"/>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24"/>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24"/>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24"/>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24"/>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24"/>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24"/>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24"/>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24"/>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24"/>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24"/>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24"/>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24"/>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24"/>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24"/>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24"/>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24"/>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24"/>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24"/>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24"/>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24"/>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24"/>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24"/>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24"/>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24"/>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24"/>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24"/>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24"/>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24"/>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24"/>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24"/>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24"/>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24"/>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24"/>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068" name="Google Shape;2068;p24"/>
          <p:cNvSpPr txBox="1">
            <a:spLocks noGrp="1"/>
          </p:cNvSpPr>
          <p:nvPr>
            <p:ph type="subTitle" idx="1"/>
          </p:nvPr>
        </p:nvSpPr>
        <p:spPr>
          <a:xfrm>
            <a:off x="6812407" y="3877133"/>
            <a:ext cx="3416400" cy="164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Char char="●"/>
              <a:defRPr/>
            </a:lvl1pPr>
            <a:lvl2pPr lvl="1" algn="r" rtl="0">
              <a:lnSpc>
                <a:spcPct val="100000"/>
              </a:lnSpc>
              <a:spcBef>
                <a:spcPts val="0"/>
              </a:spcBef>
              <a:spcAft>
                <a:spcPts val="0"/>
              </a:spcAft>
              <a:buSzPts val="1400"/>
              <a:buChar char="○"/>
              <a:defRPr/>
            </a:lvl2pPr>
            <a:lvl3pPr lvl="2" algn="r" rtl="0">
              <a:lnSpc>
                <a:spcPct val="100000"/>
              </a:lnSpc>
              <a:spcBef>
                <a:spcPts val="0"/>
              </a:spcBef>
              <a:spcAft>
                <a:spcPts val="0"/>
              </a:spcAft>
              <a:buSzPts val="1400"/>
              <a:buChar char="■"/>
              <a:defRPr/>
            </a:lvl3pPr>
            <a:lvl4pPr lvl="3" algn="r" rtl="0">
              <a:lnSpc>
                <a:spcPct val="100000"/>
              </a:lnSpc>
              <a:spcBef>
                <a:spcPts val="0"/>
              </a:spcBef>
              <a:spcAft>
                <a:spcPts val="0"/>
              </a:spcAft>
              <a:buSzPts val="1400"/>
              <a:buChar char="●"/>
              <a:defRPr/>
            </a:lvl4pPr>
            <a:lvl5pPr lvl="4" algn="r" rtl="0">
              <a:lnSpc>
                <a:spcPct val="100000"/>
              </a:lnSpc>
              <a:spcBef>
                <a:spcPts val="0"/>
              </a:spcBef>
              <a:spcAft>
                <a:spcPts val="0"/>
              </a:spcAft>
              <a:buSzPts val="1400"/>
              <a:buChar char="○"/>
              <a:defRPr/>
            </a:lvl5pPr>
            <a:lvl6pPr lvl="5" algn="r" rtl="0">
              <a:lnSpc>
                <a:spcPct val="100000"/>
              </a:lnSpc>
              <a:spcBef>
                <a:spcPts val="0"/>
              </a:spcBef>
              <a:spcAft>
                <a:spcPts val="0"/>
              </a:spcAft>
              <a:buSzPts val="1400"/>
              <a:buChar char="■"/>
              <a:defRPr/>
            </a:lvl6pPr>
            <a:lvl7pPr lvl="6" algn="r" rtl="0">
              <a:lnSpc>
                <a:spcPct val="100000"/>
              </a:lnSpc>
              <a:spcBef>
                <a:spcPts val="0"/>
              </a:spcBef>
              <a:spcAft>
                <a:spcPts val="0"/>
              </a:spcAft>
              <a:buSzPts val="1400"/>
              <a:buChar char="●"/>
              <a:defRPr/>
            </a:lvl7pPr>
            <a:lvl8pPr lvl="7" algn="r" rtl="0">
              <a:lnSpc>
                <a:spcPct val="100000"/>
              </a:lnSpc>
              <a:spcBef>
                <a:spcPts val="0"/>
              </a:spcBef>
              <a:spcAft>
                <a:spcPts val="0"/>
              </a:spcAft>
              <a:buSzPts val="1400"/>
              <a:buChar char="○"/>
              <a:defRPr/>
            </a:lvl8pPr>
            <a:lvl9pPr lvl="8" algn="r" rtl="0">
              <a:lnSpc>
                <a:spcPct val="100000"/>
              </a:lnSpc>
              <a:spcBef>
                <a:spcPts val="0"/>
              </a:spcBef>
              <a:spcAft>
                <a:spcPts val="0"/>
              </a:spcAft>
              <a:buSzPts val="1400"/>
              <a:buChar char="■"/>
              <a:defRPr/>
            </a:lvl9pPr>
          </a:lstStyle>
          <a:p>
            <a:endParaRPr/>
          </a:p>
        </p:txBody>
      </p:sp>
      <p:sp>
        <p:nvSpPr>
          <p:cNvPr id="2069" name="Google Shape;2069;p24"/>
          <p:cNvSpPr txBox="1">
            <a:spLocks noGrp="1"/>
          </p:cNvSpPr>
          <p:nvPr>
            <p:ph type="title"/>
          </p:nvPr>
        </p:nvSpPr>
        <p:spPr>
          <a:xfrm>
            <a:off x="7397607" y="2108051"/>
            <a:ext cx="2831200" cy="14996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SzPts val="3700"/>
              <a:buNone/>
              <a:defRPr/>
            </a:lvl1pPr>
            <a:lvl2pPr lvl="1" algn="r" rtl="0">
              <a:spcBef>
                <a:spcPts val="0"/>
              </a:spcBef>
              <a:spcAft>
                <a:spcPts val="0"/>
              </a:spcAft>
              <a:buSzPts val="3700"/>
              <a:buNone/>
              <a:defRPr/>
            </a:lvl2pPr>
            <a:lvl3pPr lvl="2" algn="r" rtl="0">
              <a:spcBef>
                <a:spcPts val="0"/>
              </a:spcBef>
              <a:spcAft>
                <a:spcPts val="0"/>
              </a:spcAft>
              <a:buSzPts val="3700"/>
              <a:buNone/>
              <a:defRPr/>
            </a:lvl3pPr>
            <a:lvl4pPr lvl="3" algn="r" rtl="0">
              <a:spcBef>
                <a:spcPts val="0"/>
              </a:spcBef>
              <a:spcAft>
                <a:spcPts val="0"/>
              </a:spcAft>
              <a:buSzPts val="3700"/>
              <a:buNone/>
              <a:defRPr/>
            </a:lvl4pPr>
            <a:lvl5pPr lvl="4" algn="r" rtl="0">
              <a:spcBef>
                <a:spcPts val="0"/>
              </a:spcBef>
              <a:spcAft>
                <a:spcPts val="0"/>
              </a:spcAft>
              <a:buSzPts val="3700"/>
              <a:buNone/>
              <a:defRPr/>
            </a:lvl5pPr>
            <a:lvl6pPr lvl="5" algn="r" rtl="0">
              <a:spcBef>
                <a:spcPts val="0"/>
              </a:spcBef>
              <a:spcAft>
                <a:spcPts val="0"/>
              </a:spcAft>
              <a:buSzPts val="3700"/>
              <a:buNone/>
              <a:defRPr/>
            </a:lvl6pPr>
            <a:lvl7pPr lvl="6" algn="r" rtl="0">
              <a:spcBef>
                <a:spcPts val="0"/>
              </a:spcBef>
              <a:spcAft>
                <a:spcPts val="0"/>
              </a:spcAft>
              <a:buSzPts val="3700"/>
              <a:buNone/>
              <a:defRPr/>
            </a:lvl7pPr>
            <a:lvl8pPr lvl="7" algn="r" rtl="0">
              <a:spcBef>
                <a:spcPts val="0"/>
              </a:spcBef>
              <a:spcAft>
                <a:spcPts val="0"/>
              </a:spcAft>
              <a:buSzPts val="3700"/>
              <a:buNone/>
              <a:defRPr/>
            </a:lvl8pPr>
            <a:lvl9pPr lvl="8" algn="r" rtl="0">
              <a:spcBef>
                <a:spcPts val="0"/>
              </a:spcBef>
              <a:spcAft>
                <a:spcPts val="0"/>
              </a:spcAft>
              <a:buSzPts val="3700"/>
              <a:buNone/>
              <a:defRPr/>
            </a:lvl9pPr>
          </a:lstStyle>
          <a:p>
            <a:endParaRPr/>
          </a:p>
        </p:txBody>
      </p:sp>
    </p:spTree>
    <p:extLst>
      <p:ext uri="{BB962C8B-B14F-4D97-AF65-F5344CB8AC3E}">
        <p14:creationId xmlns:p14="http://schemas.microsoft.com/office/powerpoint/2010/main" val="422146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070"/>
        <p:cNvGrpSpPr/>
        <p:nvPr/>
      </p:nvGrpSpPr>
      <p:grpSpPr>
        <a:xfrm>
          <a:off x="0" y="0"/>
          <a:ext cx="0" cy="0"/>
          <a:chOff x="0" y="0"/>
          <a:chExt cx="0" cy="0"/>
        </a:xfrm>
      </p:grpSpPr>
      <p:grpSp>
        <p:nvGrpSpPr>
          <p:cNvPr id="2071" name="Google Shape;2071;p25"/>
          <p:cNvGrpSpPr/>
          <p:nvPr/>
        </p:nvGrpSpPr>
        <p:grpSpPr>
          <a:xfrm>
            <a:off x="10557956" y="-4270147"/>
            <a:ext cx="273619" cy="4984091"/>
            <a:chOff x="806403" y="1477939"/>
            <a:chExt cx="61436" cy="1119048"/>
          </a:xfrm>
        </p:grpSpPr>
        <p:sp>
          <p:nvSpPr>
            <p:cNvPr id="2072" name="Google Shape;2072;p25"/>
            <p:cNvSpPr/>
            <p:nvPr/>
          </p:nvSpPr>
          <p:spPr>
            <a:xfrm>
              <a:off x="836134" y="1477939"/>
              <a:ext cx="1975" cy="1084071"/>
            </a:xfrm>
            <a:custGeom>
              <a:avLst/>
              <a:gdLst/>
              <a:ahLst/>
              <a:cxnLst/>
              <a:rect l="l" t="t" r="r" b="b"/>
              <a:pathLst>
                <a:path w="70" h="38432" extrusionOk="0">
                  <a:moveTo>
                    <a:pt x="1" y="0"/>
                  </a:moveTo>
                  <a:lnTo>
                    <a:pt x="1" y="38431"/>
                  </a:lnTo>
                  <a:lnTo>
                    <a:pt x="69" y="38431"/>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25"/>
            <p:cNvSpPr/>
            <p:nvPr/>
          </p:nvSpPr>
          <p:spPr>
            <a:xfrm>
              <a:off x="806403" y="2539979"/>
              <a:ext cx="61436" cy="57007"/>
            </a:xfrm>
            <a:custGeom>
              <a:avLst/>
              <a:gdLst/>
              <a:ahLst/>
              <a:cxnLst/>
              <a:rect l="l" t="t" r="r" b="b"/>
              <a:pathLst>
                <a:path w="2178" h="2021" extrusionOk="0">
                  <a:moveTo>
                    <a:pt x="1089" y="0"/>
                  </a:moveTo>
                  <a:cubicBezTo>
                    <a:pt x="1050" y="0"/>
                    <a:pt x="1012" y="22"/>
                    <a:pt x="992" y="64"/>
                  </a:cubicBezTo>
                  <a:lnTo>
                    <a:pt x="751" y="551"/>
                  </a:lnTo>
                  <a:cubicBezTo>
                    <a:pt x="735" y="585"/>
                    <a:pt x="706" y="608"/>
                    <a:pt x="666" y="614"/>
                  </a:cubicBezTo>
                  <a:lnTo>
                    <a:pt x="127" y="688"/>
                  </a:lnTo>
                  <a:cubicBezTo>
                    <a:pt x="42" y="701"/>
                    <a:pt x="1" y="815"/>
                    <a:pt x="70" y="878"/>
                  </a:cubicBezTo>
                  <a:lnTo>
                    <a:pt x="460" y="1256"/>
                  </a:lnTo>
                  <a:cubicBezTo>
                    <a:pt x="482" y="1284"/>
                    <a:pt x="494" y="1319"/>
                    <a:pt x="489" y="1353"/>
                  </a:cubicBezTo>
                  <a:lnTo>
                    <a:pt x="397" y="1890"/>
                  </a:lnTo>
                  <a:cubicBezTo>
                    <a:pt x="383" y="1962"/>
                    <a:pt x="439" y="2020"/>
                    <a:pt x="503" y="2020"/>
                  </a:cubicBezTo>
                  <a:cubicBezTo>
                    <a:pt x="521" y="2020"/>
                    <a:pt x="540" y="2016"/>
                    <a:pt x="557" y="2006"/>
                  </a:cubicBezTo>
                  <a:lnTo>
                    <a:pt x="1038" y="1753"/>
                  </a:lnTo>
                  <a:cubicBezTo>
                    <a:pt x="1055" y="1745"/>
                    <a:pt x="1073" y="1741"/>
                    <a:pt x="1090" y="1741"/>
                  </a:cubicBezTo>
                  <a:cubicBezTo>
                    <a:pt x="1107" y="1741"/>
                    <a:pt x="1124" y="1745"/>
                    <a:pt x="1141" y="1753"/>
                  </a:cubicBezTo>
                  <a:lnTo>
                    <a:pt x="1622" y="2006"/>
                  </a:lnTo>
                  <a:cubicBezTo>
                    <a:pt x="1640" y="2016"/>
                    <a:pt x="1658" y="2020"/>
                    <a:pt x="1675" y="2020"/>
                  </a:cubicBezTo>
                  <a:cubicBezTo>
                    <a:pt x="1739" y="2020"/>
                    <a:pt x="1796" y="1962"/>
                    <a:pt x="1782" y="1890"/>
                  </a:cubicBezTo>
                  <a:lnTo>
                    <a:pt x="1691" y="1353"/>
                  </a:lnTo>
                  <a:cubicBezTo>
                    <a:pt x="1684" y="1319"/>
                    <a:pt x="1696" y="1284"/>
                    <a:pt x="1725" y="1256"/>
                  </a:cubicBezTo>
                  <a:lnTo>
                    <a:pt x="2114" y="878"/>
                  </a:lnTo>
                  <a:cubicBezTo>
                    <a:pt x="2177" y="815"/>
                    <a:pt x="2143" y="701"/>
                    <a:pt x="2051" y="688"/>
                  </a:cubicBezTo>
                  <a:lnTo>
                    <a:pt x="1512" y="614"/>
                  </a:lnTo>
                  <a:cubicBezTo>
                    <a:pt x="1478" y="608"/>
                    <a:pt x="1444" y="585"/>
                    <a:pt x="1427" y="551"/>
                  </a:cubicBezTo>
                  <a:lnTo>
                    <a:pt x="1187" y="64"/>
                  </a:lnTo>
                  <a:cubicBezTo>
                    <a:pt x="1167" y="22"/>
                    <a:pt x="1128" y="0"/>
                    <a:pt x="1089" y="0"/>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4" name="Google Shape;2074;p25"/>
          <p:cNvGrpSpPr/>
          <p:nvPr/>
        </p:nvGrpSpPr>
        <p:grpSpPr>
          <a:xfrm>
            <a:off x="10557968" y="-4097965"/>
            <a:ext cx="885867" cy="5626949"/>
            <a:chOff x="1674094" y="1477939"/>
            <a:chExt cx="183151" cy="1163362"/>
          </a:xfrm>
        </p:grpSpPr>
        <p:sp>
          <p:nvSpPr>
            <p:cNvPr id="2075" name="Google Shape;2075;p25"/>
            <p:cNvSpPr/>
            <p:nvPr/>
          </p:nvSpPr>
          <p:spPr>
            <a:xfrm>
              <a:off x="1674094" y="2560204"/>
              <a:ext cx="183151" cy="81097"/>
            </a:xfrm>
            <a:custGeom>
              <a:avLst/>
              <a:gdLst/>
              <a:ahLst/>
              <a:cxnLst/>
              <a:rect l="l" t="t" r="r" b="b"/>
              <a:pathLst>
                <a:path w="6493" h="2875" extrusionOk="0">
                  <a:moveTo>
                    <a:pt x="3184" y="0"/>
                  </a:moveTo>
                  <a:cubicBezTo>
                    <a:pt x="2525" y="0"/>
                    <a:pt x="1982" y="470"/>
                    <a:pt x="1850" y="1088"/>
                  </a:cubicBezTo>
                  <a:cubicBezTo>
                    <a:pt x="1821" y="1083"/>
                    <a:pt x="1798" y="1083"/>
                    <a:pt x="1769" y="1083"/>
                  </a:cubicBezTo>
                  <a:cubicBezTo>
                    <a:pt x="1266" y="1083"/>
                    <a:pt x="854" y="1461"/>
                    <a:pt x="796" y="1947"/>
                  </a:cubicBezTo>
                  <a:cubicBezTo>
                    <a:pt x="350" y="1976"/>
                    <a:pt x="1" y="2347"/>
                    <a:pt x="1" y="2793"/>
                  </a:cubicBezTo>
                  <a:lnTo>
                    <a:pt x="1" y="2874"/>
                  </a:lnTo>
                  <a:lnTo>
                    <a:pt x="6493" y="2874"/>
                  </a:lnTo>
                  <a:lnTo>
                    <a:pt x="6493" y="2793"/>
                  </a:lnTo>
                  <a:cubicBezTo>
                    <a:pt x="6493" y="2347"/>
                    <a:pt x="6149" y="1981"/>
                    <a:pt x="5703" y="1947"/>
                  </a:cubicBezTo>
                  <a:cubicBezTo>
                    <a:pt x="5753" y="1832"/>
                    <a:pt x="5782" y="1712"/>
                    <a:pt x="5782" y="1580"/>
                  </a:cubicBezTo>
                  <a:cubicBezTo>
                    <a:pt x="5782" y="1070"/>
                    <a:pt x="5370" y="658"/>
                    <a:pt x="4860" y="658"/>
                  </a:cubicBezTo>
                  <a:cubicBezTo>
                    <a:pt x="4695" y="658"/>
                    <a:pt x="4546" y="698"/>
                    <a:pt x="4408" y="774"/>
                  </a:cubicBezTo>
                  <a:cubicBezTo>
                    <a:pt x="4191" y="320"/>
                    <a:pt x="3727" y="0"/>
                    <a:pt x="3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25"/>
            <p:cNvSpPr/>
            <p:nvPr/>
          </p:nvSpPr>
          <p:spPr>
            <a:xfrm>
              <a:off x="1764668" y="1477939"/>
              <a:ext cx="1975" cy="1090192"/>
            </a:xfrm>
            <a:custGeom>
              <a:avLst/>
              <a:gdLst/>
              <a:ahLst/>
              <a:cxnLst/>
              <a:rect l="l" t="t" r="r" b="b"/>
              <a:pathLst>
                <a:path w="70" h="38649" extrusionOk="0">
                  <a:moveTo>
                    <a:pt x="1" y="0"/>
                  </a:moveTo>
                  <a:lnTo>
                    <a:pt x="1" y="38648"/>
                  </a:lnTo>
                  <a:lnTo>
                    <a:pt x="69" y="38648"/>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25"/>
          <p:cNvGrpSpPr/>
          <p:nvPr/>
        </p:nvGrpSpPr>
        <p:grpSpPr>
          <a:xfrm>
            <a:off x="9738234" y="-2654100"/>
            <a:ext cx="688559" cy="3909920"/>
            <a:chOff x="728607" y="1477939"/>
            <a:chExt cx="170966" cy="970846"/>
          </a:xfrm>
        </p:grpSpPr>
        <p:sp>
          <p:nvSpPr>
            <p:cNvPr id="2078" name="Google Shape;2078;p25"/>
            <p:cNvSpPr/>
            <p:nvPr/>
          </p:nvSpPr>
          <p:spPr>
            <a:xfrm>
              <a:off x="806911" y="1477939"/>
              <a:ext cx="1975" cy="781771"/>
            </a:xfrm>
            <a:custGeom>
              <a:avLst/>
              <a:gdLst/>
              <a:ahLst/>
              <a:cxnLst/>
              <a:rect l="l" t="t" r="r" b="b"/>
              <a:pathLst>
                <a:path w="70" h="27715" extrusionOk="0">
                  <a:moveTo>
                    <a:pt x="1" y="0"/>
                  </a:moveTo>
                  <a:lnTo>
                    <a:pt x="1" y="27714"/>
                  </a:lnTo>
                  <a:lnTo>
                    <a:pt x="70" y="27714"/>
                  </a:lnTo>
                  <a:lnTo>
                    <a:pt x="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25"/>
            <p:cNvSpPr/>
            <p:nvPr/>
          </p:nvSpPr>
          <p:spPr>
            <a:xfrm>
              <a:off x="728607" y="2236326"/>
              <a:ext cx="170966" cy="212459"/>
            </a:xfrm>
            <a:custGeom>
              <a:avLst/>
              <a:gdLst/>
              <a:ahLst/>
              <a:cxnLst/>
              <a:rect l="l" t="t" r="r" b="b"/>
              <a:pathLst>
                <a:path w="6061" h="7532" extrusionOk="0">
                  <a:moveTo>
                    <a:pt x="3894" y="1"/>
                  </a:moveTo>
                  <a:cubicBezTo>
                    <a:pt x="3841" y="1"/>
                    <a:pt x="3787" y="2"/>
                    <a:pt x="3733" y="4"/>
                  </a:cubicBezTo>
                  <a:cubicBezTo>
                    <a:pt x="1826" y="84"/>
                    <a:pt x="251" y="1618"/>
                    <a:pt x="137" y="3524"/>
                  </a:cubicBezTo>
                  <a:cubicBezTo>
                    <a:pt x="0" y="5711"/>
                    <a:pt x="1735" y="7532"/>
                    <a:pt x="3892" y="7532"/>
                  </a:cubicBezTo>
                  <a:cubicBezTo>
                    <a:pt x="4655" y="7532"/>
                    <a:pt x="5364" y="7302"/>
                    <a:pt x="5953" y="6914"/>
                  </a:cubicBezTo>
                  <a:cubicBezTo>
                    <a:pt x="6060" y="6850"/>
                    <a:pt x="5999" y="6699"/>
                    <a:pt x="5891" y="6699"/>
                  </a:cubicBezTo>
                  <a:cubicBezTo>
                    <a:pt x="5882" y="6699"/>
                    <a:pt x="5872" y="6700"/>
                    <a:pt x="5863" y="6702"/>
                  </a:cubicBezTo>
                  <a:cubicBezTo>
                    <a:pt x="5651" y="6747"/>
                    <a:pt x="5427" y="6776"/>
                    <a:pt x="5198" y="6776"/>
                  </a:cubicBezTo>
                  <a:cubicBezTo>
                    <a:pt x="3475" y="6776"/>
                    <a:pt x="2090" y="5323"/>
                    <a:pt x="2198" y="3576"/>
                  </a:cubicBezTo>
                  <a:cubicBezTo>
                    <a:pt x="2290" y="2081"/>
                    <a:pt x="3498" y="868"/>
                    <a:pt x="4986" y="765"/>
                  </a:cubicBezTo>
                  <a:cubicBezTo>
                    <a:pt x="5064" y="759"/>
                    <a:pt x="5140" y="756"/>
                    <a:pt x="5216" y="756"/>
                  </a:cubicBezTo>
                  <a:cubicBezTo>
                    <a:pt x="5438" y="756"/>
                    <a:pt x="5652" y="781"/>
                    <a:pt x="5857" y="828"/>
                  </a:cubicBezTo>
                  <a:cubicBezTo>
                    <a:pt x="5867" y="830"/>
                    <a:pt x="5877" y="832"/>
                    <a:pt x="5886" y="832"/>
                  </a:cubicBezTo>
                  <a:cubicBezTo>
                    <a:pt x="5998" y="832"/>
                    <a:pt x="6055" y="680"/>
                    <a:pt x="5948" y="611"/>
                  </a:cubicBezTo>
                  <a:cubicBezTo>
                    <a:pt x="5360" y="226"/>
                    <a:pt x="4652" y="1"/>
                    <a:pt x="3894" y="1"/>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25"/>
          <p:cNvGrpSpPr/>
          <p:nvPr/>
        </p:nvGrpSpPr>
        <p:grpSpPr>
          <a:xfrm>
            <a:off x="-2058701" y="-2073700"/>
            <a:ext cx="16309385" cy="9985589"/>
            <a:chOff x="-1544026" y="-1555275"/>
            <a:chExt cx="12232039" cy="7489192"/>
          </a:xfrm>
        </p:grpSpPr>
        <p:sp>
          <p:nvSpPr>
            <p:cNvPr id="2081" name="Google Shape;2081;p25"/>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25"/>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25"/>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25"/>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25"/>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25"/>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25"/>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25"/>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25"/>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25"/>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25"/>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25"/>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25"/>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25"/>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25"/>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25"/>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25"/>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25"/>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25"/>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25"/>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25"/>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25"/>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25"/>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04" name="Google Shape;2104;p25"/>
            <p:cNvGrpSpPr/>
            <p:nvPr/>
          </p:nvGrpSpPr>
          <p:grpSpPr>
            <a:xfrm>
              <a:off x="-1075563" y="-1555275"/>
              <a:ext cx="11295126" cy="1861672"/>
              <a:chOff x="-1075563" y="-1326675"/>
              <a:chExt cx="11295126" cy="1861672"/>
            </a:xfrm>
          </p:grpSpPr>
          <p:sp>
            <p:nvSpPr>
              <p:cNvPr id="2105" name="Google Shape;2105;p25"/>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25"/>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25"/>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25"/>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25"/>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25"/>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25"/>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25"/>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25"/>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25"/>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25"/>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25"/>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25"/>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25"/>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9" name="Google Shape;2119;p25"/>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25"/>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25"/>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25"/>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25"/>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25"/>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5" name="Google Shape;2125;p25"/>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6" name="Google Shape;2126;p25"/>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25"/>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25"/>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9" name="Google Shape;2129;p25"/>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0" name="Google Shape;2130;p25"/>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25"/>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25"/>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25"/>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25"/>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25"/>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25"/>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25"/>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25"/>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139" name="Google Shape;2139;p25"/>
          <p:cNvSpPr txBox="1">
            <a:spLocks noGrp="1"/>
          </p:cNvSpPr>
          <p:nvPr>
            <p:ph type="title"/>
          </p:nvPr>
        </p:nvSpPr>
        <p:spPr>
          <a:xfrm>
            <a:off x="960000" y="6949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extLst>
      <p:ext uri="{BB962C8B-B14F-4D97-AF65-F5344CB8AC3E}">
        <p14:creationId xmlns:p14="http://schemas.microsoft.com/office/powerpoint/2010/main" val="2209815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140"/>
        <p:cNvGrpSpPr/>
        <p:nvPr/>
      </p:nvGrpSpPr>
      <p:grpSpPr>
        <a:xfrm>
          <a:off x="0" y="0"/>
          <a:ext cx="0" cy="0"/>
          <a:chOff x="0" y="0"/>
          <a:chExt cx="0" cy="0"/>
        </a:xfrm>
      </p:grpSpPr>
      <p:grpSp>
        <p:nvGrpSpPr>
          <p:cNvPr id="2141" name="Google Shape;2141;p26"/>
          <p:cNvGrpSpPr/>
          <p:nvPr/>
        </p:nvGrpSpPr>
        <p:grpSpPr>
          <a:xfrm>
            <a:off x="-2058701" y="-2073700"/>
            <a:ext cx="16309385" cy="9985589"/>
            <a:chOff x="-1544026" y="-1555275"/>
            <a:chExt cx="12232039" cy="7489192"/>
          </a:xfrm>
        </p:grpSpPr>
        <p:sp>
          <p:nvSpPr>
            <p:cNvPr id="2142" name="Google Shape;2142;p26"/>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26"/>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26"/>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26"/>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26"/>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26"/>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26"/>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26"/>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26"/>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26"/>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26"/>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26"/>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26"/>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26"/>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26"/>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26"/>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26"/>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26"/>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26"/>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26"/>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2" name="Google Shape;2162;p26"/>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26"/>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4" name="Google Shape;2164;p26"/>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5" name="Google Shape;2165;p26"/>
            <p:cNvGrpSpPr/>
            <p:nvPr/>
          </p:nvGrpSpPr>
          <p:grpSpPr>
            <a:xfrm>
              <a:off x="-1075563" y="-1555275"/>
              <a:ext cx="11295126" cy="1861672"/>
              <a:chOff x="-1075563" y="-1326675"/>
              <a:chExt cx="11295126" cy="1861672"/>
            </a:xfrm>
          </p:grpSpPr>
          <p:sp>
            <p:nvSpPr>
              <p:cNvPr id="2166" name="Google Shape;2166;p26"/>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26"/>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26"/>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26"/>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26"/>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26"/>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26"/>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26"/>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26"/>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26"/>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26"/>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26"/>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26"/>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26"/>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26"/>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26"/>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26"/>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26"/>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26"/>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26"/>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26"/>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26"/>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26"/>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26"/>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26"/>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26"/>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26"/>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26"/>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26"/>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26"/>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26"/>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26"/>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26"/>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26"/>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200" name="Google Shape;2200;p26"/>
          <p:cNvSpPr txBox="1">
            <a:spLocks noGrp="1"/>
          </p:cNvSpPr>
          <p:nvPr>
            <p:ph type="title"/>
          </p:nvPr>
        </p:nvSpPr>
        <p:spPr>
          <a:xfrm>
            <a:off x="960000" y="6949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grpSp>
        <p:nvGrpSpPr>
          <p:cNvPr id="2201" name="Google Shape;2201;p26"/>
          <p:cNvGrpSpPr/>
          <p:nvPr/>
        </p:nvGrpSpPr>
        <p:grpSpPr>
          <a:xfrm rot="136" flipH="1">
            <a:off x="11199991" y="6166832"/>
            <a:ext cx="1120019" cy="2421625"/>
            <a:chOff x="4773700" y="4444775"/>
            <a:chExt cx="332100" cy="718100"/>
          </a:xfrm>
        </p:grpSpPr>
        <p:sp>
          <p:nvSpPr>
            <p:cNvPr id="2202" name="Google Shape;2202;p26"/>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26"/>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26"/>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26"/>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26"/>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26"/>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26"/>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26"/>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26"/>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26"/>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26"/>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26"/>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26"/>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5" name="Google Shape;2215;p26"/>
          <p:cNvGrpSpPr/>
          <p:nvPr/>
        </p:nvGrpSpPr>
        <p:grpSpPr>
          <a:xfrm rot="-136">
            <a:off x="-128010" y="6166832"/>
            <a:ext cx="1120019" cy="2421625"/>
            <a:chOff x="4773700" y="4444775"/>
            <a:chExt cx="332100" cy="718100"/>
          </a:xfrm>
        </p:grpSpPr>
        <p:sp>
          <p:nvSpPr>
            <p:cNvPr id="2216" name="Google Shape;2216;p26"/>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26"/>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26"/>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26"/>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26"/>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26"/>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26"/>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26"/>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26"/>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26"/>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26"/>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26"/>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26"/>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00420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229"/>
        <p:cNvGrpSpPr/>
        <p:nvPr/>
      </p:nvGrpSpPr>
      <p:grpSpPr>
        <a:xfrm>
          <a:off x="0" y="0"/>
          <a:ext cx="0" cy="0"/>
          <a:chOff x="0" y="0"/>
          <a:chExt cx="0" cy="0"/>
        </a:xfrm>
      </p:grpSpPr>
      <p:grpSp>
        <p:nvGrpSpPr>
          <p:cNvPr id="2230" name="Google Shape;2230;p27"/>
          <p:cNvGrpSpPr/>
          <p:nvPr/>
        </p:nvGrpSpPr>
        <p:grpSpPr>
          <a:xfrm>
            <a:off x="-2058701" y="-2073700"/>
            <a:ext cx="16309385" cy="9985589"/>
            <a:chOff x="-1544026" y="-1555275"/>
            <a:chExt cx="12232039" cy="7489192"/>
          </a:xfrm>
        </p:grpSpPr>
        <p:sp>
          <p:nvSpPr>
            <p:cNvPr id="2231" name="Google Shape;2231;p27"/>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27"/>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27"/>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27"/>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27"/>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27"/>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27"/>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27"/>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27"/>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27"/>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27"/>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27"/>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27"/>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27"/>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27"/>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27"/>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27"/>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27"/>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27"/>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27"/>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27"/>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27"/>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27"/>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54" name="Google Shape;2254;p27"/>
            <p:cNvGrpSpPr/>
            <p:nvPr/>
          </p:nvGrpSpPr>
          <p:grpSpPr>
            <a:xfrm>
              <a:off x="-1075563" y="-1555275"/>
              <a:ext cx="11295126" cy="1861672"/>
              <a:chOff x="-1075563" y="-1326675"/>
              <a:chExt cx="11295126" cy="1861672"/>
            </a:xfrm>
          </p:grpSpPr>
          <p:sp>
            <p:nvSpPr>
              <p:cNvPr id="2255" name="Google Shape;2255;p27"/>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27"/>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27"/>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27"/>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27"/>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27"/>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27"/>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27"/>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27"/>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27"/>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27"/>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27"/>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27"/>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27"/>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27"/>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27"/>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27"/>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27"/>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27"/>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27"/>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27"/>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27"/>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27"/>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27"/>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27"/>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27"/>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27"/>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27"/>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27"/>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27"/>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27"/>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27"/>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27"/>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27"/>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289" name="Google Shape;2289;p27"/>
          <p:cNvSpPr txBox="1">
            <a:spLocks noGrp="1"/>
          </p:cNvSpPr>
          <p:nvPr>
            <p:ph type="title"/>
          </p:nvPr>
        </p:nvSpPr>
        <p:spPr>
          <a:xfrm>
            <a:off x="960000" y="6949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290" name="Google Shape;2290;p27"/>
          <p:cNvSpPr txBox="1">
            <a:spLocks noGrp="1"/>
          </p:cNvSpPr>
          <p:nvPr>
            <p:ph type="subTitle" idx="1"/>
          </p:nvPr>
        </p:nvSpPr>
        <p:spPr>
          <a:xfrm>
            <a:off x="864001" y="1791767"/>
            <a:ext cx="5099600" cy="46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Chewy"/>
              <a:buNone/>
              <a:defRPr sz="3333">
                <a:solidFill>
                  <a:schemeClr val="accent6"/>
                </a:solidFill>
                <a:latin typeface="Chewy"/>
                <a:ea typeface="Chewy"/>
                <a:cs typeface="Chewy"/>
                <a:sym typeface="Chewy"/>
              </a:defRPr>
            </a:lvl1pPr>
            <a:lvl2pPr lvl="1" algn="ctr" rtl="0">
              <a:lnSpc>
                <a:spcPct val="100000"/>
              </a:lnSpc>
              <a:spcBef>
                <a:spcPts val="0"/>
              </a:spcBef>
              <a:spcAft>
                <a:spcPts val="0"/>
              </a:spcAft>
              <a:buSzPts val="2500"/>
              <a:buFont typeface="Chewy"/>
              <a:buNone/>
              <a:defRPr sz="3333">
                <a:latin typeface="Chewy"/>
                <a:ea typeface="Chewy"/>
                <a:cs typeface="Chewy"/>
                <a:sym typeface="Chewy"/>
              </a:defRPr>
            </a:lvl2pPr>
            <a:lvl3pPr lvl="2" algn="ctr" rtl="0">
              <a:lnSpc>
                <a:spcPct val="100000"/>
              </a:lnSpc>
              <a:spcBef>
                <a:spcPts val="0"/>
              </a:spcBef>
              <a:spcAft>
                <a:spcPts val="0"/>
              </a:spcAft>
              <a:buSzPts val="2500"/>
              <a:buFont typeface="Chewy"/>
              <a:buNone/>
              <a:defRPr sz="3333">
                <a:latin typeface="Chewy"/>
                <a:ea typeface="Chewy"/>
                <a:cs typeface="Chewy"/>
                <a:sym typeface="Chewy"/>
              </a:defRPr>
            </a:lvl3pPr>
            <a:lvl4pPr lvl="3" algn="ctr" rtl="0">
              <a:lnSpc>
                <a:spcPct val="100000"/>
              </a:lnSpc>
              <a:spcBef>
                <a:spcPts val="0"/>
              </a:spcBef>
              <a:spcAft>
                <a:spcPts val="0"/>
              </a:spcAft>
              <a:buSzPts val="2500"/>
              <a:buFont typeface="Chewy"/>
              <a:buNone/>
              <a:defRPr sz="3333">
                <a:latin typeface="Chewy"/>
                <a:ea typeface="Chewy"/>
                <a:cs typeface="Chewy"/>
                <a:sym typeface="Chewy"/>
              </a:defRPr>
            </a:lvl4pPr>
            <a:lvl5pPr lvl="4" algn="ctr" rtl="0">
              <a:lnSpc>
                <a:spcPct val="100000"/>
              </a:lnSpc>
              <a:spcBef>
                <a:spcPts val="0"/>
              </a:spcBef>
              <a:spcAft>
                <a:spcPts val="0"/>
              </a:spcAft>
              <a:buSzPts val="2500"/>
              <a:buFont typeface="Chewy"/>
              <a:buNone/>
              <a:defRPr sz="3333">
                <a:latin typeface="Chewy"/>
                <a:ea typeface="Chewy"/>
                <a:cs typeface="Chewy"/>
                <a:sym typeface="Chewy"/>
              </a:defRPr>
            </a:lvl5pPr>
            <a:lvl6pPr lvl="5" algn="ctr" rtl="0">
              <a:lnSpc>
                <a:spcPct val="100000"/>
              </a:lnSpc>
              <a:spcBef>
                <a:spcPts val="0"/>
              </a:spcBef>
              <a:spcAft>
                <a:spcPts val="0"/>
              </a:spcAft>
              <a:buSzPts val="2500"/>
              <a:buFont typeface="Chewy"/>
              <a:buNone/>
              <a:defRPr sz="3333">
                <a:latin typeface="Chewy"/>
                <a:ea typeface="Chewy"/>
                <a:cs typeface="Chewy"/>
                <a:sym typeface="Chewy"/>
              </a:defRPr>
            </a:lvl6pPr>
            <a:lvl7pPr lvl="6" algn="ctr" rtl="0">
              <a:lnSpc>
                <a:spcPct val="100000"/>
              </a:lnSpc>
              <a:spcBef>
                <a:spcPts val="0"/>
              </a:spcBef>
              <a:spcAft>
                <a:spcPts val="0"/>
              </a:spcAft>
              <a:buSzPts val="2500"/>
              <a:buFont typeface="Chewy"/>
              <a:buNone/>
              <a:defRPr sz="3333">
                <a:latin typeface="Chewy"/>
                <a:ea typeface="Chewy"/>
                <a:cs typeface="Chewy"/>
                <a:sym typeface="Chewy"/>
              </a:defRPr>
            </a:lvl7pPr>
            <a:lvl8pPr lvl="7" algn="ctr" rtl="0">
              <a:lnSpc>
                <a:spcPct val="100000"/>
              </a:lnSpc>
              <a:spcBef>
                <a:spcPts val="0"/>
              </a:spcBef>
              <a:spcAft>
                <a:spcPts val="0"/>
              </a:spcAft>
              <a:buSzPts val="2500"/>
              <a:buFont typeface="Chewy"/>
              <a:buNone/>
              <a:defRPr sz="3333">
                <a:latin typeface="Chewy"/>
                <a:ea typeface="Chewy"/>
                <a:cs typeface="Chewy"/>
                <a:sym typeface="Chewy"/>
              </a:defRPr>
            </a:lvl8pPr>
            <a:lvl9pPr lvl="8" algn="ctr" rtl="0">
              <a:lnSpc>
                <a:spcPct val="100000"/>
              </a:lnSpc>
              <a:spcBef>
                <a:spcPts val="0"/>
              </a:spcBef>
              <a:spcAft>
                <a:spcPts val="0"/>
              </a:spcAft>
              <a:buSzPts val="2500"/>
              <a:buFont typeface="Chewy"/>
              <a:buNone/>
              <a:defRPr sz="3333">
                <a:latin typeface="Chewy"/>
                <a:ea typeface="Chewy"/>
                <a:cs typeface="Chewy"/>
                <a:sym typeface="Chewy"/>
              </a:defRPr>
            </a:lvl9pPr>
          </a:lstStyle>
          <a:p>
            <a:endParaRPr/>
          </a:p>
        </p:txBody>
      </p:sp>
      <p:sp>
        <p:nvSpPr>
          <p:cNvPr id="2291" name="Google Shape;2291;p27"/>
          <p:cNvSpPr txBox="1">
            <a:spLocks noGrp="1"/>
          </p:cNvSpPr>
          <p:nvPr>
            <p:ph type="subTitle" idx="2"/>
          </p:nvPr>
        </p:nvSpPr>
        <p:spPr>
          <a:xfrm>
            <a:off x="864001" y="2258809"/>
            <a:ext cx="5099600" cy="324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1333"/>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2292" name="Google Shape;2292;p27"/>
          <p:cNvSpPr txBox="1">
            <a:spLocks noGrp="1"/>
          </p:cNvSpPr>
          <p:nvPr>
            <p:ph type="subTitle" idx="3"/>
          </p:nvPr>
        </p:nvSpPr>
        <p:spPr>
          <a:xfrm>
            <a:off x="6228399" y="1791767"/>
            <a:ext cx="5099600" cy="46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Chewy"/>
              <a:buNone/>
              <a:defRPr sz="3333">
                <a:solidFill>
                  <a:schemeClr val="accent6"/>
                </a:solidFill>
                <a:latin typeface="Chewy"/>
                <a:ea typeface="Chewy"/>
                <a:cs typeface="Chewy"/>
                <a:sym typeface="Chewy"/>
              </a:defRPr>
            </a:lvl1pPr>
            <a:lvl2pPr lvl="1" algn="ctr" rtl="0">
              <a:lnSpc>
                <a:spcPct val="100000"/>
              </a:lnSpc>
              <a:spcBef>
                <a:spcPts val="0"/>
              </a:spcBef>
              <a:spcAft>
                <a:spcPts val="0"/>
              </a:spcAft>
              <a:buSzPts val="2500"/>
              <a:buFont typeface="Chewy"/>
              <a:buNone/>
              <a:defRPr sz="3333">
                <a:latin typeface="Chewy"/>
                <a:ea typeface="Chewy"/>
                <a:cs typeface="Chewy"/>
                <a:sym typeface="Chewy"/>
              </a:defRPr>
            </a:lvl2pPr>
            <a:lvl3pPr lvl="2" algn="ctr" rtl="0">
              <a:lnSpc>
                <a:spcPct val="100000"/>
              </a:lnSpc>
              <a:spcBef>
                <a:spcPts val="0"/>
              </a:spcBef>
              <a:spcAft>
                <a:spcPts val="0"/>
              </a:spcAft>
              <a:buSzPts val="2500"/>
              <a:buFont typeface="Chewy"/>
              <a:buNone/>
              <a:defRPr sz="3333">
                <a:latin typeface="Chewy"/>
                <a:ea typeface="Chewy"/>
                <a:cs typeface="Chewy"/>
                <a:sym typeface="Chewy"/>
              </a:defRPr>
            </a:lvl3pPr>
            <a:lvl4pPr lvl="3" algn="ctr" rtl="0">
              <a:lnSpc>
                <a:spcPct val="100000"/>
              </a:lnSpc>
              <a:spcBef>
                <a:spcPts val="0"/>
              </a:spcBef>
              <a:spcAft>
                <a:spcPts val="0"/>
              </a:spcAft>
              <a:buSzPts val="2500"/>
              <a:buFont typeface="Chewy"/>
              <a:buNone/>
              <a:defRPr sz="3333">
                <a:latin typeface="Chewy"/>
                <a:ea typeface="Chewy"/>
                <a:cs typeface="Chewy"/>
                <a:sym typeface="Chewy"/>
              </a:defRPr>
            </a:lvl4pPr>
            <a:lvl5pPr lvl="4" algn="ctr" rtl="0">
              <a:lnSpc>
                <a:spcPct val="100000"/>
              </a:lnSpc>
              <a:spcBef>
                <a:spcPts val="0"/>
              </a:spcBef>
              <a:spcAft>
                <a:spcPts val="0"/>
              </a:spcAft>
              <a:buSzPts val="2500"/>
              <a:buFont typeface="Chewy"/>
              <a:buNone/>
              <a:defRPr sz="3333">
                <a:latin typeface="Chewy"/>
                <a:ea typeface="Chewy"/>
                <a:cs typeface="Chewy"/>
                <a:sym typeface="Chewy"/>
              </a:defRPr>
            </a:lvl5pPr>
            <a:lvl6pPr lvl="5" algn="ctr" rtl="0">
              <a:lnSpc>
                <a:spcPct val="100000"/>
              </a:lnSpc>
              <a:spcBef>
                <a:spcPts val="0"/>
              </a:spcBef>
              <a:spcAft>
                <a:spcPts val="0"/>
              </a:spcAft>
              <a:buSzPts val="2500"/>
              <a:buFont typeface="Chewy"/>
              <a:buNone/>
              <a:defRPr sz="3333">
                <a:latin typeface="Chewy"/>
                <a:ea typeface="Chewy"/>
                <a:cs typeface="Chewy"/>
                <a:sym typeface="Chewy"/>
              </a:defRPr>
            </a:lvl6pPr>
            <a:lvl7pPr lvl="6" algn="ctr" rtl="0">
              <a:lnSpc>
                <a:spcPct val="100000"/>
              </a:lnSpc>
              <a:spcBef>
                <a:spcPts val="0"/>
              </a:spcBef>
              <a:spcAft>
                <a:spcPts val="0"/>
              </a:spcAft>
              <a:buSzPts val="2500"/>
              <a:buFont typeface="Chewy"/>
              <a:buNone/>
              <a:defRPr sz="3333">
                <a:latin typeface="Chewy"/>
                <a:ea typeface="Chewy"/>
                <a:cs typeface="Chewy"/>
                <a:sym typeface="Chewy"/>
              </a:defRPr>
            </a:lvl7pPr>
            <a:lvl8pPr lvl="7" algn="ctr" rtl="0">
              <a:lnSpc>
                <a:spcPct val="100000"/>
              </a:lnSpc>
              <a:spcBef>
                <a:spcPts val="0"/>
              </a:spcBef>
              <a:spcAft>
                <a:spcPts val="0"/>
              </a:spcAft>
              <a:buSzPts val="2500"/>
              <a:buFont typeface="Chewy"/>
              <a:buNone/>
              <a:defRPr sz="3333">
                <a:latin typeface="Chewy"/>
                <a:ea typeface="Chewy"/>
                <a:cs typeface="Chewy"/>
                <a:sym typeface="Chewy"/>
              </a:defRPr>
            </a:lvl8pPr>
            <a:lvl9pPr lvl="8" algn="ctr" rtl="0">
              <a:lnSpc>
                <a:spcPct val="100000"/>
              </a:lnSpc>
              <a:spcBef>
                <a:spcPts val="0"/>
              </a:spcBef>
              <a:spcAft>
                <a:spcPts val="0"/>
              </a:spcAft>
              <a:buSzPts val="2500"/>
              <a:buFont typeface="Chewy"/>
              <a:buNone/>
              <a:defRPr sz="3333">
                <a:latin typeface="Chewy"/>
                <a:ea typeface="Chewy"/>
                <a:cs typeface="Chewy"/>
                <a:sym typeface="Chewy"/>
              </a:defRPr>
            </a:lvl9pPr>
          </a:lstStyle>
          <a:p>
            <a:endParaRPr/>
          </a:p>
        </p:txBody>
      </p:sp>
      <p:sp>
        <p:nvSpPr>
          <p:cNvPr id="2293" name="Google Shape;2293;p27"/>
          <p:cNvSpPr txBox="1">
            <a:spLocks noGrp="1"/>
          </p:cNvSpPr>
          <p:nvPr>
            <p:ph type="subTitle" idx="4"/>
          </p:nvPr>
        </p:nvSpPr>
        <p:spPr>
          <a:xfrm>
            <a:off x="6228399" y="2258809"/>
            <a:ext cx="5099600" cy="324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1333"/>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grpSp>
        <p:nvGrpSpPr>
          <p:cNvPr id="2294" name="Google Shape;2294;p27"/>
          <p:cNvGrpSpPr/>
          <p:nvPr/>
        </p:nvGrpSpPr>
        <p:grpSpPr>
          <a:xfrm rot="136" flipH="1">
            <a:off x="11199991" y="6166832"/>
            <a:ext cx="1120019" cy="2421625"/>
            <a:chOff x="4773700" y="4444775"/>
            <a:chExt cx="332100" cy="718100"/>
          </a:xfrm>
        </p:grpSpPr>
        <p:sp>
          <p:nvSpPr>
            <p:cNvPr id="2295" name="Google Shape;2295;p27"/>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27"/>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27"/>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27"/>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27"/>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27"/>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27"/>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27"/>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27"/>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27"/>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27"/>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27"/>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27"/>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8" name="Google Shape;2308;p27"/>
          <p:cNvGrpSpPr/>
          <p:nvPr/>
        </p:nvGrpSpPr>
        <p:grpSpPr>
          <a:xfrm rot="-136">
            <a:off x="-128010" y="6166832"/>
            <a:ext cx="1120019" cy="2421625"/>
            <a:chOff x="4773700" y="4444775"/>
            <a:chExt cx="332100" cy="718100"/>
          </a:xfrm>
        </p:grpSpPr>
        <p:sp>
          <p:nvSpPr>
            <p:cNvPr id="2309" name="Google Shape;2309;p27"/>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27"/>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27"/>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27"/>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27"/>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27"/>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27"/>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27"/>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27"/>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27"/>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27"/>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27"/>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27"/>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877687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322"/>
        <p:cNvGrpSpPr/>
        <p:nvPr/>
      </p:nvGrpSpPr>
      <p:grpSpPr>
        <a:xfrm>
          <a:off x="0" y="0"/>
          <a:ext cx="0" cy="0"/>
          <a:chOff x="0" y="0"/>
          <a:chExt cx="0" cy="0"/>
        </a:xfrm>
      </p:grpSpPr>
      <p:grpSp>
        <p:nvGrpSpPr>
          <p:cNvPr id="2323" name="Google Shape;2323;p28"/>
          <p:cNvGrpSpPr/>
          <p:nvPr/>
        </p:nvGrpSpPr>
        <p:grpSpPr>
          <a:xfrm rot="-3599983" flipH="1">
            <a:off x="11238958" y="-824861"/>
            <a:ext cx="1120009" cy="2421583"/>
            <a:chOff x="4773700" y="4444775"/>
            <a:chExt cx="332100" cy="718100"/>
          </a:xfrm>
        </p:grpSpPr>
        <p:sp>
          <p:nvSpPr>
            <p:cNvPr id="2324" name="Google Shape;2324;p28"/>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28"/>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28"/>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28"/>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28"/>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28"/>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28"/>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28"/>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28"/>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28"/>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28"/>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28"/>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28"/>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37" name="Google Shape;2337;p28"/>
          <p:cNvSpPr/>
          <p:nvPr/>
        </p:nvSpPr>
        <p:spPr>
          <a:xfrm rot="-899765" flipH="1">
            <a:off x="7023710" y="560288"/>
            <a:ext cx="4475617" cy="3225704"/>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2338" name="Google Shape;2338;p28"/>
          <p:cNvGrpSpPr/>
          <p:nvPr/>
        </p:nvGrpSpPr>
        <p:grpSpPr>
          <a:xfrm>
            <a:off x="-2058701" y="-2073700"/>
            <a:ext cx="16309385" cy="9985589"/>
            <a:chOff x="-1544026" y="-1555275"/>
            <a:chExt cx="12232039" cy="7489192"/>
          </a:xfrm>
        </p:grpSpPr>
        <p:sp>
          <p:nvSpPr>
            <p:cNvPr id="2339" name="Google Shape;2339;p28"/>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28"/>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28"/>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28"/>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28"/>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28"/>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28"/>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28"/>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28"/>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28"/>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28"/>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28"/>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28"/>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28"/>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28"/>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28"/>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28"/>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28"/>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28"/>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28"/>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28"/>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28"/>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28"/>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362" name="Google Shape;2362;p28"/>
            <p:cNvGrpSpPr/>
            <p:nvPr/>
          </p:nvGrpSpPr>
          <p:grpSpPr>
            <a:xfrm>
              <a:off x="-1075563" y="-1555275"/>
              <a:ext cx="11295126" cy="1861672"/>
              <a:chOff x="-1075563" y="-1326675"/>
              <a:chExt cx="11295126" cy="1861672"/>
            </a:xfrm>
          </p:grpSpPr>
          <p:sp>
            <p:nvSpPr>
              <p:cNvPr id="2363" name="Google Shape;2363;p28"/>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28"/>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28"/>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28"/>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28"/>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28"/>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28"/>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28"/>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28"/>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28"/>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28"/>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28"/>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28"/>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28"/>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28"/>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28"/>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28"/>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28"/>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28"/>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28"/>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28"/>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28"/>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28"/>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28"/>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28"/>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28"/>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28"/>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28"/>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28"/>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28"/>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28"/>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28"/>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28"/>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28"/>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397" name="Google Shape;2397;p28"/>
          <p:cNvSpPr txBox="1">
            <a:spLocks noGrp="1"/>
          </p:cNvSpPr>
          <p:nvPr>
            <p:ph type="subTitle" idx="1"/>
          </p:nvPr>
        </p:nvSpPr>
        <p:spPr>
          <a:xfrm>
            <a:off x="1899740" y="3877133"/>
            <a:ext cx="3416400" cy="164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2398" name="Google Shape;2398;p28"/>
          <p:cNvSpPr txBox="1">
            <a:spLocks noGrp="1"/>
          </p:cNvSpPr>
          <p:nvPr>
            <p:ph type="title"/>
          </p:nvPr>
        </p:nvSpPr>
        <p:spPr>
          <a:xfrm>
            <a:off x="1899740" y="2108051"/>
            <a:ext cx="2831200" cy="14996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extLst>
      <p:ext uri="{BB962C8B-B14F-4D97-AF65-F5344CB8AC3E}">
        <p14:creationId xmlns:p14="http://schemas.microsoft.com/office/powerpoint/2010/main" val="352388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399"/>
        <p:cNvGrpSpPr/>
        <p:nvPr/>
      </p:nvGrpSpPr>
      <p:grpSpPr>
        <a:xfrm>
          <a:off x="0" y="0"/>
          <a:ext cx="0" cy="0"/>
          <a:chOff x="0" y="0"/>
          <a:chExt cx="0" cy="0"/>
        </a:xfrm>
      </p:grpSpPr>
      <p:sp>
        <p:nvSpPr>
          <p:cNvPr id="2400" name="Google Shape;2400;p29"/>
          <p:cNvSpPr/>
          <p:nvPr/>
        </p:nvSpPr>
        <p:spPr>
          <a:xfrm>
            <a:off x="-18269" y="5832253"/>
            <a:ext cx="12230328" cy="1422431"/>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1" name="Google Shape;2401;p29"/>
          <p:cNvSpPr/>
          <p:nvPr/>
        </p:nvSpPr>
        <p:spPr>
          <a:xfrm>
            <a:off x="-18269" y="5493564"/>
            <a:ext cx="12230328" cy="677616"/>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02" name="Google Shape;2402;p29"/>
          <p:cNvGrpSpPr/>
          <p:nvPr/>
        </p:nvGrpSpPr>
        <p:grpSpPr>
          <a:xfrm rot="-2029358">
            <a:off x="891858" y="5913871"/>
            <a:ext cx="1119999" cy="2421588"/>
            <a:chOff x="4773700" y="4444775"/>
            <a:chExt cx="332100" cy="718100"/>
          </a:xfrm>
        </p:grpSpPr>
        <p:sp>
          <p:nvSpPr>
            <p:cNvPr id="2403" name="Google Shape;2403;p29"/>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29"/>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29"/>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29"/>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29"/>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29"/>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29"/>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29"/>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29"/>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29"/>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29"/>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29"/>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29"/>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6" name="Google Shape;2416;p29"/>
          <p:cNvSpPr/>
          <p:nvPr/>
        </p:nvSpPr>
        <p:spPr>
          <a:xfrm rot="-4729495">
            <a:off x="680866" y="2511061"/>
            <a:ext cx="5092495" cy="3225671"/>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2417" name="Google Shape;2417;p29"/>
          <p:cNvGrpSpPr/>
          <p:nvPr/>
        </p:nvGrpSpPr>
        <p:grpSpPr>
          <a:xfrm rot="2029358" flipH="1">
            <a:off x="10180145" y="5682354"/>
            <a:ext cx="1119999" cy="2421588"/>
            <a:chOff x="4773700" y="4444775"/>
            <a:chExt cx="332100" cy="718100"/>
          </a:xfrm>
        </p:grpSpPr>
        <p:sp>
          <p:nvSpPr>
            <p:cNvPr id="2418" name="Google Shape;2418;p29"/>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29"/>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29"/>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29"/>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29"/>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29"/>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29"/>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29"/>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29"/>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29"/>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29"/>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29"/>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29"/>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1" name="Google Shape;2431;p29"/>
          <p:cNvSpPr/>
          <p:nvPr/>
        </p:nvSpPr>
        <p:spPr>
          <a:xfrm rot="4729495" flipH="1">
            <a:off x="6418639" y="2279543"/>
            <a:ext cx="5092495" cy="3225671"/>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5400012" scaled="0"/>
          </a:gradFill>
          <a:ln>
            <a:noFill/>
          </a:ln>
        </p:spPr>
      </p:sp>
      <p:sp>
        <p:nvSpPr>
          <p:cNvPr id="2432" name="Google Shape;2432;p29"/>
          <p:cNvSpPr/>
          <p:nvPr/>
        </p:nvSpPr>
        <p:spPr>
          <a:xfrm>
            <a:off x="11059285" y="3756457"/>
            <a:ext cx="1152415" cy="315424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3" name="Google Shape;2433;p29"/>
          <p:cNvSpPr/>
          <p:nvPr/>
        </p:nvSpPr>
        <p:spPr>
          <a:xfrm>
            <a:off x="11373201" y="4476874"/>
            <a:ext cx="838499" cy="2433828"/>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4" name="Google Shape;2434;p29"/>
          <p:cNvSpPr/>
          <p:nvPr/>
        </p:nvSpPr>
        <p:spPr>
          <a:xfrm>
            <a:off x="11687978" y="4707898"/>
            <a:ext cx="523724" cy="2202805"/>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5" name="Google Shape;2435;p29"/>
          <p:cNvSpPr/>
          <p:nvPr/>
        </p:nvSpPr>
        <p:spPr>
          <a:xfrm>
            <a:off x="12002754" y="5493551"/>
            <a:ext cx="208951" cy="1417157"/>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6" name="Google Shape;2436;p29"/>
          <p:cNvSpPr/>
          <p:nvPr/>
        </p:nvSpPr>
        <p:spPr>
          <a:xfrm>
            <a:off x="9907109" y="-159300"/>
            <a:ext cx="2304583" cy="4760605"/>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7" name="Google Shape;2437;p29"/>
          <p:cNvSpPr/>
          <p:nvPr/>
        </p:nvSpPr>
        <p:spPr>
          <a:xfrm>
            <a:off x="10224950" y="635917"/>
            <a:ext cx="1986743" cy="3751784"/>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8" name="Google Shape;2438;p29"/>
          <p:cNvSpPr/>
          <p:nvPr/>
        </p:nvSpPr>
        <p:spPr>
          <a:xfrm>
            <a:off x="10535679" y="-159300"/>
            <a:ext cx="1676016" cy="4293533"/>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9" name="Google Shape;2439;p29"/>
          <p:cNvSpPr/>
          <p:nvPr/>
        </p:nvSpPr>
        <p:spPr>
          <a:xfrm>
            <a:off x="10879150" y="979389"/>
            <a:ext cx="1332548" cy="2854425"/>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0" name="Google Shape;2440;p29"/>
          <p:cNvSpPr/>
          <p:nvPr/>
        </p:nvSpPr>
        <p:spPr>
          <a:xfrm>
            <a:off x="11165231" y="-159300"/>
            <a:ext cx="1046468" cy="3631491"/>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1" name="Google Shape;2441;p29"/>
          <p:cNvSpPr/>
          <p:nvPr/>
        </p:nvSpPr>
        <p:spPr>
          <a:xfrm>
            <a:off x="11500731" y="721141"/>
            <a:ext cx="710971" cy="230164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2" name="Google Shape;2442;p29"/>
          <p:cNvSpPr/>
          <p:nvPr/>
        </p:nvSpPr>
        <p:spPr>
          <a:xfrm>
            <a:off x="11794906" y="-159299"/>
            <a:ext cx="416797" cy="2586004"/>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3" name="Google Shape;2443;p29"/>
          <p:cNvSpPr/>
          <p:nvPr/>
        </p:nvSpPr>
        <p:spPr>
          <a:xfrm>
            <a:off x="-18702" y="3756457"/>
            <a:ext cx="1152415" cy="315424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4" name="Google Shape;2444;p29"/>
          <p:cNvSpPr/>
          <p:nvPr/>
        </p:nvSpPr>
        <p:spPr>
          <a:xfrm>
            <a:off x="-18703" y="4476874"/>
            <a:ext cx="837640" cy="2433828"/>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5" name="Google Shape;2445;p29"/>
          <p:cNvSpPr/>
          <p:nvPr/>
        </p:nvSpPr>
        <p:spPr>
          <a:xfrm>
            <a:off x="-18702" y="4707898"/>
            <a:ext cx="522865" cy="2202805"/>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6" name="Google Shape;2446;p29"/>
          <p:cNvSpPr/>
          <p:nvPr/>
        </p:nvSpPr>
        <p:spPr>
          <a:xfrm>
            <a:off x="-18702" y="5493551"/>
            <a:ext cx="207969" cy="1417157"/>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7" name="Google Shape;2447;p29"/>
          <p:cNvSpPr/>
          <p:nvPr/>
        </p:nvSpPr>
        <p:spPr>
          <a:xfrm>
            <a:off x="-18702" y="-159300"/>
            <a:ext cx="2304705" cy="4760605"/>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8" name="Google Shape;2448;p29"/>
          <p:cNvSpPr/>
          <p:nvPr/>
        </p:nvSpPr>
        <p:spPr>
          <a:xfrm>
            <a:off x="-18702" y="635917"/>
            <a:ext cx="1985885" cy="3751784"/>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9" name="Google Shape;2449;p29"/>
          <p:cNvSpPr/>
          <p:nvPr/>
        </p:nvSpPr>
        <p:spPr>
          <a:xfrm>
            <a:off x="-18703" y="-159300"/>
            <a:ext cx="1675035" cy="4293533"/>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0" name="Google Shape;2450;p29"/>
          <p:cNvSpPr/>
          <p:nvPr/>
        </p:nvSpPr>
        <p:spPr>
          <a:xfrm>
            <a:off x="-18702" y="979389"/>
            <a:ext cx="1331567" cy="285442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1" name="Google Shape;2451;p29"/>
          <p:cNvSpPr/>
          <p:nvPr/>
        </p:nvSpPr>
        <p:spPr>
          <a:xfrm>
            <a:off x="-18702" y="-159300"/>
            <a:ext cx="1045487" cy="3631491"/>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2" name="Google Shape;2452;p29"/>
          <p:cNvSpPr/>
          <p:nvPr/>
        </p:nvSpPr>
        <p:spPr>
          <a:xfrm>
            <a:off x="-18703" y="721141"/>
            <a:ext cx="709989" cy="230164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3" name="Google Shape;2453;p29"/>
          <p:cNvSpPr/>
          <p:nvPr/>
        </p:nvSpPr>
        <p:spPr>
          <a:xfrm>
            <a:off x="-18703" y="-159299"/>
            <a:ext cx="416061" cy="2586004"/>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4" name="Google Shape;2454;p29"/>
          <p:cNvSpPr/>
          <p:nvPr/>
        </p:nvSpPr>
        <p:spPr>
          <a:xfrm>
            <a:off x="9907109" y="-159300"/>
            <a:ext cx="2304583" cy="1152415"/>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5" name="Google Shape;2455;p29"/>
          <p:cNvSpPr/>
          <p:nvPr/>
        </p:nvSpPr>
        <p:spPr>
          <a:xfrm>
            <a:off x="12024336" y="-159300"/>
            <a:ext cx="143592" cy="123"/>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6" name="Google Shape;2456;p29"/>
          <p:cNvSpPr/>
          <p:nvPr/>
        </p:nvSpPr>
        <p:spPr>
          <a:xfrm>
            <a:off x="10043221" y="-159300"/>
            <a:ext cx="50399" cy="123"/>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7" name="Google Shape;2457;p29"/>
          <p:cNvSpPr/>
          <p:nvPr/>
        </p:nvSpPr>
        <p:spPr>
          <a:xfrm>
            <a:off x="10058303" y="-159300"/>
            <a:ext cx="2109612" cy="83764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8" name="Google Shape;2458;p29"/>
          <p:cNvSpPr/>
          <p:nvPr/>
        </p:nvSpPr>
        <p:spPr>
          <a:xfrm>
            <a:off x="10093496" y="-159299"/>
            <a:ext cx="1930949" cy="523724"/>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9" name="Google Shape;2459;p29"/>
          <p:cNvSpPr/>
          <p:nvPr/>
        </p:nvSpPr>
        <p:spPr>
          <a:xfrm>
            <a:off x="10397850" y="-159300"/>
            <a:ext cx="1322125" cy="208951"/>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0" name="Google Shape;2460;p29"/>
          <p:cNvSpPr/>
          <p:nvPr/>
        </p:nvSpPr>
        <p:spPr>
          <a:xfrm>
            <a:off x="7782522" y="-159300"/>
            <a:ext cx="2304583" cy="1152415"/>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1" name="Google Shape;2461;p29"/>
          <p:cNvSpPr/>
          <p:nvPr/>
        </p:nvSpPr>
        <p:spPr>
          <a:xfrm>
            <a:off x="9899751" y="-159300"/>
            <a:ext cx="7480" cy="123"/>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2" name="Google Shape;2462;p29"/>
          <p:cNvSpPr/>
          <p:nvPr/>
        </p:nvSpPr>
        <p:spPr>
          <a:xfrm>
            <a:off x="9907109" y="-159300"/>
            <a:ext cx="43164" cy="123"/>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3" name="Google Shape;2463;p29"/>
          <p:cNvSpPr/>
          <p:nvPr/>
        </p:nvSpPr>
        <p:spPr>
          <a:xfrm>
            <a:off x="9950149" y="-159300"/>
            <a:ext cx="93193" cy="123"/>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4" name="Google Shape;2464;p29"/>
          <p:cNvSpPr/>
          <p:nvPr/>
        </p:nvSpPr>
        <p:spPr>
          <a:xfrm>
            <a:off x="7962657" y="-159300"/>
            <a:ext cx="6376" cy="123"/>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5" name="Google Shape;2465;p29"/>
          <p:cNvSpPr/>
          <p:nvPr/>
        </p:nvSpPr>
        <p:spPr>
          <a:xfrm>
            <a:off x="7942793" y="-159300"/>
            <a:ext cx="2100537" cy="83764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6" name="Google Shape;2466;p29"/>
          <p:cNvSpPr/>
          <p:nvPr/>
        </p:nvSpPr>
        <p:spPr>
          <a:xfrm>
            <a:off x="7968911" y="-159299"/>
            <a:ext cx="1930949" cy="523724"/>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7" name="Google Shape;2467;p29"/>
          <p:cNvSpPr/>
          <p:nvPr/>
        </p:nvSpPr>
        <p:spPr>
          <a:xfrm>
            <a:off x="8274246" y="-159300"/>
            <a:ext cx="1321389" cy="208951"/>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8" name="Google Shape;2468;p29"/>
          <p:cNvSpPr/>
          <p:nvPr/>
        </p:nvSpPr>
        <p:spPr>
          <a:xfrm>
            <a:off x="-18702" y="-159300"/>
            <a:ext cx="2304705" cy="1152415"/>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9" name="Google Shape;2469;p29"/>
          <p:cNvSpPr/>
          <p:nvPr/>
        </p:nvSpPr>
        <p:spPr>
          <a:xfrm>
            <a:off x="2098649" y="-159300"/>
            <a:ext cx="50153" cy="123"/>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0" name="Google Shape;2470;p29"/>
          <p:cNvSpPr/>
          <p:nvPr/>
        </p:nvSpPr>
        <p:spPr>
          <a:xfrm>
            <a:off x="24339" y="-159300"/>
            <a:ext cx="143592" cy="123"/>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1" name="Google Shape;2471;p29"/>
          <p:cNvSpPr/>
          <p:nvPr/>
        </p:nvSpPr>
        <p:spPr>
          <a:xfrm>
            <a:off x="24339" y="-159300"/>
            <a:ext cx="2110103" cy="83764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2" name="Google Shape;2472;p29"/>
          <p:cNvSpPr/>
          <p:nvPr/>
        </p:nvSpPr>
        <p:spPr>
          <a:xfrm>
            <a:off x="167810" y="-159299"/>
            <a:ext cx="1930949" cy="523724"/>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3" name="Google Shape;2473;p29"/>
          <p:cNvSpPr/>
          <p:nvPr/>
        </p:nvSpPr>
        <p:spPr>
          <a:xfrm>
            <a:off x="472040" y="-159300"/>
            <a:ext cx="1322248" cy="208951"/>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4" name="Google Shape;2474;p29"/>
          <p:cNvSpPr/>
          <p:nvPr/>
        </p:nvSpPr>
        <p:spPr>
          <a:xfrm>
            <a:off x="2105640" y="-159300"/>
            <a:ext cx="2304705" cy="1152415"/>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5" name="Google Shape;2475;p29"/>
          <p:cNvSpPr/>
          <p:nvPr/>
        </p:nvSpPr>
        <p:spPr>
          <a:xfrm>
            <a:off x="4222989" y="-159300"/>
            <a:ext cx="7235" cy="123"/>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6" name="Google Shape;2476;p29"/>
          <p:cNvSpPr/>
          <p:nvPr/>
        </p:nvSpPr>
        <p:spPr>
          <a:xfrm>
            <a:off x="2285896" y="-159300"/>
            <a:ext cx="6376" cy="123"/>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7" name="Google Shape;2477;p29"/>
          <p:cNvSpPr/>
          <p:nvPr/>
        </p:nvSpPr>
        <p:spPr>
          <a:xfrm>
            <a:off x="2241996" y="-159300"/>
            <a:ext cx="44021" cy="123"/>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8" name="Google Shape;2478;p29"/>
          <p:cNvSpPr/>
          <p:nvPr/>
        </p:nvSpPr>
        <p:spPr>
          <a:xfrm>
            <a:off x="2148679" y="-159300"/>
            <a:ext cx="93439" cy="123"/>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9" name="Google Shape;2479;p29"/>
          <p:cNvSpPr/>
          <p:nvPr/>
        </p:nvSpPr>
        <p:spPr>
          <a:xfrm>
            <a:off x="2148679" y="-159300"/>
            <a:ext cx="2100660" cy="83764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0" name="Google Shape;2480;p29"/>
          <p:cNvSpPr/>
          <p:nvPr/>
        </p:nvSpPr>
        <p:spPr>
          <a:xfrm>
            <a:off x="2292150" y="-159299"/>
            <a:ext cx="1930949" cy="523724"/>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1" name="Google Shape;2481;p29"/>
          <p:cNvSpPr/>
          <p:nvPr/>
        </p:nvSpPr>
        <p:spPr>
          <a:xfrm>
            <a:off x="2596625" y="-159300"/>
            <a:ext cx="1322003" cy="208951"/>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2" name="Google Shape;2482;p29"/>
          <p:cNvSpPr/>
          <p:nvPr/>
        </p:nvSpPr>
        <p:spPr>
          <a:xfrm>
            <a:off x="4230102" y="-159300"/>
            <a:ext cx="3732655" cy="1866327"/>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3" name="Google Shape;2483;p29"/>
          <p:cNvSpPr/>
          <p:nvPr/>
        </p:nvSpPr>
        <p:spPr>
          <a:xfrm>
            <a:off x="4256466" y="-159299"/>
            <a:ext cx="3679068" cy="1552412"/>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4" name="Google Shape;2484;p29"/>
          <p:cNvSpPr/>
          <p:nvPr/>
        </p:nvSpPr>
        <p:spPr>
          <a:xfrm>
            <a:off x="4338502" y="-159300"/>
            <a:ext cx="3514997" cy="1237637"/>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5" name="Google Shape;2485;p29"/>
          <p:cNvSpPr/>
          <p:nvPr/>
        </p:nvSpPr>
        <p:spPr>
          <a:xfrm>
            <a:off x="4486018" y="-159300"/>
            <a:ext cx="3220089" cy="922863"/>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6" name="Google Shape;2486;p29"/>
          <p:cNvSpPr/>
          <p:nvPr/>
        </p:nvSpPr>
        <p:spPr>
          <a:xfrm>
            <a:off x="4717778" y="-159299"/>
            <a:ext cx="2756572" cy="608089"/>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7" name="Google Shape;2487;p29"/>
          <p:cNvSpPr/>
          <p:nvPr/>
        </p:nvSpPr>
        <p:spPr>
          <a:xfrm>
            <a:off x="5091659" y="-159300"/>
            <a:ext cx="2008939" cy="293315"/>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8" name="Google Shape;2488;p29"/>
          <p:cNvSpPr/>
          <p:nvPr/>
        </p:nvSpPr>
        <p:spPr>
          <a:xfrm>
            <a:off x="5368487" y="6441817"/>
            <a:ext cx="1456029" cy="812871"/>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9" name="Google Shape;2489;p29"/>
          <p:cNvSpPr/>
          <p:nvPr/>
        </p:nvSpPr>
        <p:spPr>
          <a:xfrm>
            <a:off x="6993992" y="6441817"/>
            <a:ext cx="1456152" cy="812871"/>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0" name="Google Shape;2490;p29"/>
          <p:cNvSpPr/>
          <p:nvPr/>
        </p:nvSpPr>
        <p:spPr>
          <a:xfrm>
            <a:off x="8619620" y="6441817"/>
            <a:ext cx="1456152" cy="812871"/>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1" name="Google Shape;2491;p29"/>
          <p:cNvSpPr/>
          <p:nvPr/>
        </p:nvSpPr>
        <p:spPr>
          <a:xfrm>
            <a:off x="10245248" y="6441817"/>
            <a:ext cx="1456029" cy="812871"/>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2" name="Google Shape;2492;p29"/>
          <p:cNvSpPr/>
          <p:nvPr/>
        </p:nvSpPr>
        <p:spPr>
          <a:xfrm>
            <a:off x="-1134025" y="6441817"/>
            <a:ext cx="1456888" cy="812871"/>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3" name="Google Shape;2493;p29"/>
          <p:cNvSpPr/>
          <p:nvPr/>
        </p:nvSpPr>
        <p:spPr>
          <a:xfrm>
            <a:off x="491603" y="6441817"/>
            <a:ext cx="1456888" cy="812871"/>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4" name="Google Shape;2494;p29"/>
          <p:cNvSpPr/>
          <p:nvPr/>
        </p:nvSpPr>
        <p:spPr>
          <a:xfrm>
            <a:off x="2117231" y="6441817"/>
            <a:ext cx="1456888" cy="812871"/>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5" name="Google Shape;2495;p29"/>
          <p:cNvSpPr/>
          <p:nvPr/>
        </p:nvSpPr>
        <p:spPr>
          <a:xfrm>
            <a:off x="3742859" y="6441817"/>
            <a:ext cx="1456029" cy="812871"/>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6" name="Google Shape;2496;p29"/>
          <p:cNvSpPr/>
          <p:nvPr/>
        </p:nvSpPr>
        <p:spPr>
          <a:xfrm>
            <a:off x="11870140" y="6441817"/>
            <a:ext cx="1456765" cy="812871"/>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7" name="Google Shape;2497;p29"/>
          <p:cNvSpPr/>
          <p:nvPr/>
        </p:nvSpPr>
        <p:spPr>
          <a:xfrm>
            <a:off x="7078603" y="6712816"/>
            <a:ext cx="1625740" cy="541872"/>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8" name="Google Shape;2498;p29"/>
          <p:cNvSpPr/>
          <p:nvPr/>
        </p:nvSpPr>
        <p:spPr>
          <a:xfrm>
            <a:off x="8873085" y="6712816"/>
            <a:ext cx="1625617" cy="541872"/>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9" name="Google Shape;2499;p29"/>
          <p:cNvSpPr/>
          <p:nvPr/>
        </p:nvSpPr>
        <p:spPr>
          <a:xfrm>
            <a:off x="-100304" y="6712816"/>
            <a:ext cx="1624759" cy="541872"/>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0" name="Google Shape;2500;p29"/>
          <p:cNvSpPr/>
          <p:nvPr/>
        </p:nvSpPr>
        <p:spPr>
          <a:xfrm>
            <a:off x="-1895766" y="6712816"/>
            <a:ext cx="1625740" cy="541872"/>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1" name="Google Shape;2501;p29"/>
          <p:cNvSpPr/>
          <p:nvPr/>
        </p:nvSpPr>
        <p:spPr>
          <a:xfrm>
            <a:off x="1694178" y="6712816"/>
            <a:ext cx="1625740" cy="541872"/>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2" name="Google Shape;2502;p29"/>
          <p:cNvSpPr/>
          <p:nvPr/>
        </p:nvSpPr>
        <p:spPr>
          <a:xfrm>
            <a:off x="3488659" y="6712816"/>
            <a:ext cx="1625740" cy="541872"/>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3" name="Google Shape;2503;p29"/>
          <p:cNvSpPr/>
          <p:nvPr/>
        </p:nvSpPr>
        <p:spPr>
          <a:xfrm>
            <a:off x="10668425" y="6712816"/>
            <a:ext cx="1625740" cy="541872"/>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4" name="Google Shape;2504;p29"/>
          <p:cNvSpPr/>
          <p:nvPr/>
        </p:nvSpPr>
        <p:spPr>
          <a:xfrm>
            <a:off x="12462906" y="6712816"/>
            <a:ext cx="1625740" cy="541872"/>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5" name="Google Shape;2505;p29"/>
          <p:cNvSpPr/>
          <p:nvPr/>
        </p:nvSpPr>
        <p:spPr>
          <a:xfrm>
            <a:off x="5284122" y="6712816"/>
            <a:ext cx="1625740" cy="541872"/>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6" name="Google Shape;2506;p29"/>
          <p:cNvSpPr txBox="1">
            <a:spLocks noGrp="1"/>
          </p:cNvSpPr>
          <p:nvPr>
            <p:ph type="title"/>
          </p:nvPr>
        </p:nvSpPr>
        <p:spPr>
          <a:xfrm>
            <a:off x="5064360" y="2090733"/>
            <a:ext cx="4766800" cy="143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700"/>
              <a:buNone/>
              <a:defRPr sz="12800"/>
            </a:lvl1pPr>
            <a:lvl2pPr lvl="1" algn="ctr" rtl="0">
              <a:spcBef>
                <a:spcPts val="0"/>
              </a:spcBef>
              <a:spcAft>
                <a:spcPts val="0"/>
              </a:spcAft>
              <a:buSzPts val="3700"/>
              <a:buNone/>
              <a:defRPr/>
            </a:lvl2pPr>
            <a:lvl3pPr lvl="2" algn="ctr" rtl="0">
              <a:spcBef>
                <a:spcPts val="0"/>
              </a:spcBef>
              <a:spcAft>
                <a:spcPts val="0"/>
              </a:spcAft>
              <a:buSzPts val="3700"/>
              <a:buNone/>
              <a:defRPr/>
            </a:lvl3pPr>
            <a:lvl4pPr lvl="3" algn="ctr" rtl="0">
              <a:spcBef>
                <a:spcPts val="0"/>
              </a:spcBef>
              <a:spcAft>
                <a:spcPts val="0"/>
              </a:spcAft>
              <a:buSzPts val="3700"/>
              <a:buNone/>
              <a:defRPr/>
            </a:lvl4pPr>
            <a:lvl5pPr lvl="4" algn="ctr" rtl="0">
              <a:spcBef>
                <a:spcPts val="0"/>
              </a:spcBef>
              <a:spcAft>
                <a:spcPts val="0"/>
              </a:spcAft>
              <a:buSzPts val="3700"/>
              <a:buNone/>
              <a:defRPr/>
            </a:lvl5pPr>
            <a:lvl6pPr lvl="5" algn="ctr" rtl="0">
              <a:spcBef>
                <a:spcPts val="0"/>
              </a:spcBef>
              <a:spcAft>
                <a:spcPts val="0"/>
              </a:spcAft>
              <a:buSzPts val="3700"/>
              <a:buNone/>
              <a:defRPr/>
            </a:lvl6pPr>
            <a:lvl7pPr lvl="6" algn="ctr" rtl="0">
              <a:spcBef>
                <a:spcPts val="0"/>
              </a:spcBef>
              <a:spcAft>
                <a:spcPts val="0"/>
              </a:spcAft>
              <a:buSzPts val="3700"/>
              <a:buNone/>
              <a:defRPr/>
            </a:lvl7pPr>
            <a:lvl8pPr lvl="7" algn="ctr" rtl="0">
              <a:spcBef>
                <a:spcPts val="0"/>
              </a:spcBef>
              <a:spcAft>
                <a:spcPts val="0"/>
              </a:spcAft>
              <a:buSzPts val="3700"/>
              <a:buNone/>
              <a:defRPr/>
            </a:lvl8pPr>
            <a:lvl9pPr lvl="8" algn="ctr" rtl="0">
              <a:spcBef>
                <a:spcPts val="0"/>
              </a:spcBef>
              <a:spcAft>
                <a:spcPts val="0"/>
              </a:spcAft>
              <a:buSzPts val="3700"/>
              <a:buNone/>
              <a:defRPr/>
            </a:lvl9pPr>
          </a:lstStyle>
          <a:p>
            <a:endParaRPr/>
          </a:p>
        </p:txBody>
      </p:sp>
      <p:sp>
        <p:nvSpPr>
          <p:cNvPr id="2507" name="Google Shape;2507;p29"/>
          <p:cNvSpPr txBox="1">
            <a:spLocks noGrp="1"/>
          </p:cNvSpPr>
          <p:nvPr>
            <p:ph type="subTitle" idx="1"/>
          </p:nvPr>
        </p:nvSpPr>
        <p:spPr>
          <a:xfrm>
            <a:off x="5209160" y="3699267"/>
            <a:ext cx="4622000" cy="106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08063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53F1E6B-EA3A-6B3A-89C1-BC527D0EABD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A339504A-1535-D0D7-55F6-99550A6900DB}"/>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xmlns="" id="{315C5879-58F6-FC55-F2B2-B4F9BF935A85}"/>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xmlns="" id="{9F5C70D4-6C97-E4FF-AB8D-629DF2534FC5}"/>
              </a:ext>
            </a:extLst>
          </p:cNvPr>
          <p:cNvSpPr>
            <a:spLocks noGrp="1"/>
          </p:cNvSpPr>
          <p:nvPr>
            <p:ph type="dt" sz="half" idx="10"/>
          </p:nvPr>
        </p:nvSpPr>
        <p:spPr/>
        <p:txBody>
          <a:bodyPr/>
          <a:lstStyle/>
          <a:p>
            <a:fld id="{19A7E6F0-604B-4B2C-AB97-B5CCD418987C}" type="datetimeFigureOut">
              <a:rPr lang="en-US" smtClean="0"/>
              <a:t>8/23/2022</a:t>
            </a:fld>
            <a:endParaRPr lang="en-US"/>
          </a:p>
        </p:txBody>
      </p:sp>
      <p:sp>
        <p:nvSpPr>
          <p:cNvPr id="6" name="Chỗ dành sẵn cho Chân trang 5">
            <a:extLst>
              <a:ext uri="{FF2B5EF4-FFF2-40B4-BE49-F238E27FC236}">
                <a16:creationId xmlns:a16="http://schemas.microsoft.com/office/drawing/2014/main" xmlns="" id="{276952F2-5CD1-A217-BE42-E93F5E875C3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8ED22FDC-E5B0-F527-D56A-9A78DC9BF213}"/>
              </a:ext>
            </a:extLst>
          </p:cNvPr>
          <p:cNvSpPr>
            <a:spLocks noGrp="1"/>
          </p:cNvSpPr>
          <p:nvPr>
            <p:ph type="sldNum" sz="quarter" idx="12"/>
          </p:nvPr>
        </p:nvSpPr>
        <p:spPr/>
        <p:txBody>
          <a:bodyPr/>
          <a:lstStyle/>
          <a:p>
            <a:fld id="{DCAACF53-34F4-42F4-93D6-281B3769CF47}" type="slidenum">
              <a:rPr lang="en-US" smtClean="0"/>
              <a:t>‹#›</a:t>
            </a:fld>
            <a:endParaRPr lang="en-US"/>
          </a:p>
        </p:txBody>
      </p:sp>
    </p:spTree>
    <p:extLst>
      <p:ext uri="{BB962C8B-B14F-4D97-AF65-F5344CB8AC3E}">
        <p14:creationId xmlns:p14="http://schemas.microsoft.com/office/powerpoint/2010/main" val="23675838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508"/>
        <p:cNvGrpSpPr/>
        <p:nvPr/>
      </p:nvGrpSpPr>
      <p:grpSpPr>
        <a:xfrm>
          <a:off x="0" y="0"/>
          <a:ext cx="0" cy="0"/>
          <a:chOff x="0" y="0"/>
          <a:chExt cx="0" cy="0"/>
        </a:xfrm>
      </p:grpSpPr>
      <p:grpSp>
        <p:nvGrpSpPr>
          <p:cNvPr id="2509" name="Google Shape;2509;p30"/>
          <p:cNvGrpSpPr/>
          <p:nvPr/>
        </p:nvGrpSpPr>
        <p:grpSpPr>
          <a:xfrm>
            <a:off x="-2058701" y="-2073700"/>
            <a:ext cx="16309385" cy="9985589"/>
            <a:chOff x="-1544026" y="-1555275"/>
            <a:chExt cx="12232039" cy="7489192"/>
          </a:xfrm>
        </p:grpSpPr>
        <p:sp>
          <p:nvSpPr>
            <p:cNvPr id="2510" name="Google Shape;2510;p30"/>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30"/>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30"/>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30"/>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30"/>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30"/>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30"/>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7" name="Google Shape;2517;p30"/>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30"/>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30"/>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30"/>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30"/>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30"/>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30"/>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30"/>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30"/>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30"/>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30"/>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30"/>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30"/>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30"/>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30"/>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30"/>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33" name="Google Shape;2533;p30"/>
            <p:cNvGrpSpPr/>
            <p:nvPr/>
          </p:nvGrpSpPr>
          <p:grpSpPr>
            <a:xfrm>
              <a:off x="-1075563" y="-1555275"/>
              <a:ext cx="11295126" cy="1861672"/>
              <a:chOff x="-1075563" y="-1326675"/>
              <a:chExt cx="11295126" cy="1861672"/>
            </a:xfrm>
          </p:grpSpPr>
          <p:sp>
            <p:nvSpPr>
              <p:cNvPr id="2534" name="Google Shape;2534;p30"/>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30"/>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30"/>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30"/>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30"/>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30"/>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30"/>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30"/>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30"/>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30"/>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30"/>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30"/>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30"/>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30"/>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30"/>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30"/>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30"/>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30"/>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30"/>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30"/>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30"/>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30"/>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30"/>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30"/>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30"/>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30"/>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30"/>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30"/>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30"/>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30"/>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30"/>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30"/>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30"/>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30"/>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68" name="Google Shape;2568;p30"/>
          <p:cNvSpPr txBox="1">
            <a:spLocks noGrp="1"/>
          </p:cNvSpPr>
          <p:nvPr>
            <p:ph type="title" hasCustomPrompt="1"/>
          </p:nvPr>
        </p:nvSpPr>
        <p:spPr>
          <a:xfrm>
            <a:off x="1513408" y="2163433"/>
            <a:ext cx="2008400" cy="62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569" name="Google Shape;2569;p30"/>
          <p:cNvSpPr txBox="1">
            <a:spLocks noGrp="1"/>
          </p:cNvSpPr>
          <p:nvPr>
            <p:ph type="title" idx="2" hasCustomPrompt="1"/>
          </p:nvPr>
        </p:nvSpPr>
        <p:spPr>
          <a:xfrm>
            <a:off x="5090200" y="2163433"/>
            <a:ext cx="2011600" cy="62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570" name="Google Shape;2570;p30"/>
          <p:cNvSpPr txBox="1">
            <a:spLocks noGrp="1"/>
          </p:cNvSpPr>
          <p:nvPr>
            <p:ph type="title" idx="3" hasCustomPrompt="1"/>
          </p:nvPr>
        </p:nvSpPr>
        <p:spPr>
          <a:xfrm>
            <a:off x="8670192" y="2163433"/>
            <a:ext cx="2011600" cy="62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571" name="Google Shape;2571;p30"/>
          <p:cNvSpPr txBox="1">
            <a:spLocks noGrp="1"/>
          </p:cNvSpPr>
          <p:nvPr>
            <p:ph type="title" idx="4"/>
          </p:nvPr>
        </p:nvSpPr>
        <p:spPr>
          <a:xfrm>
            <a:off x="960000" y="6949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572" name="Google Shape;2572;p30"/>
          <p:cNvSpPr txBox="1">
            <a:spLocks noGrp="1"/>
          </p:cNvSpPr>
          <p:nvPr>
            <p:ph type="title" idx="5"/>
          </p:nvPr>
        </p:nvSpPr>
        <p:spPr>
          <a:xfrm>
            <a:off x="960000" y="4858651"/>
            <a:ext cx="3115200" cy="34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73" name="Google Shape;2573;p30"/>
          <p:cNvSpPr txBox="1">
            <a:spLocks noGrp="1"/>
          </p:cNvSpPr>
          <p:nvPr>
            <p:ph type="subTitle" idx="1"/>
          </p:nvPr>
        </p:nvSpPr>
        <p:spPr>
          <a:xfrm>
            <a:off x="960000" y="5234284"/>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74" name="Google Shape;2574;p30"/>
          <p:cNvSpPr txBox="1">
            <a:spLocks noGrp="1"/>
          </p:cNvSpPr>
          <p:nvPr>
            <p:ph type="title" idx="6"/>
          </p:nvPr>
        </p:nvSpPr>
        <p:spPr>
          <a:xfrm>
            <a:off x="4538400" y="4858651"/>
            <a:ext cx="3115200" cy="34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75" name="Google Shape;2575;p30"/>
          <p:cNvSpPr txBox="1">
            <a:spLocks noGrp="1"/>
          </p:cNvSpPr>
          <p:nvPr>
            <p:ph type="subTitle" idx="7"/>
          </p:nvPr>
        </p:nvSpPr>
        <p:spPr>
          <a:xfrm>
            <a:off x="4538400" y="5234284"/>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76" name="Google Shape;2576;p30"/>
          <p:cNvSpPr txBox="1">
            <a:spLocks noGrp="1"/>
          </p:cNvSpPr>
          <p:nvPr>
            <p:ph type="title" idx="8"/>
          </p:nvPr>
        </p:nvSpPr>
        <p:spPr>
          <a:xfrm>
            <a:off x="8116800" y="4858651"/>
            <a:ext cx="3115200" cy="34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77" name="Google Shape;2577;p30"/>
          <p:cNvSpPr txBox="1">
            <a:spLocks noGrp="1"/>
          </p:cNvSpPr>
          <p:nvPr>
            <p:ph type="subTitle" idx="9"/>
          </p:nvPr>
        </p:nvSpPr>
        <p:spPr>
          <a:xfrm>
            <a:off x="8116800" y="5234284"/>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78" name="Google Shape;2578;p30"/>
          <p:cNvGrpSpPr/>
          <p:nvPr/>
        </p:nvGrpSpPr>
        <p:grpSpPr>
          <a:xfrm rot="136" flipH="1">
            <a:off x="11199991" y="6166832"/>
            <a:ext cx="1120019" cy="2421625"/>
            <a:chOff x="4773700" y="4444775"/>
            <a:chExt cx="332100" cy="718100"/>
          </a:xfrm>
        </p:grpSpPr>
        <p:sp>
          <p:nvSpPr>
            <p:cNvPr id="2579" name="Google Shape;2579;p30"/>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30"/>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30"/>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30"/>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30"/>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30"/>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30"/>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6" name="Google Shape;2586;p30"/>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7" name="Google Shape;2587;p30"/>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30"/>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30"/>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30"/>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30"/>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92" name="Google Shape;2592;p30"/>
          <p:cNvGrpSpPr/>
          <p:nvPr/>
        </p:nvGrpSpPr>
        <p:grpSpPr>
          <a:xfrm rot="-136">
            <a:off x="-128010" y="6166832"/>
            <a:ext cx="1120019" cy="2421625"/>
            <a:chOff x="4773700" y="4444775"/>
            <a:chExt cx="332100" cy="718100"/>
          </a:xfrm>
        </p:grpSpPr>
        <p:sp>
          <p:nvSpPr>
            <p:cNvPr id="2593" name="Google Shape;2593;p30"/>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30"/>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30"/>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30"/>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30"/>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30"/>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30"/>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30"/>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30"/>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30"/>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30"/>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30"/>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30"/>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21512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06"/>
        <p:cNvGrpSpPr/>
        <p:nvPr/>
      </p:nvGrpSpPr>
      <p:grpSpPr>
        <a:xfrm>
          <a:off x="0" y="0"/>
          <a:ext cx="0" cy="0"/>
          <a:chOff x="0" y="0"/>
          <a:chExt cx="0" cy="0"/>
        </a:xfrm>
      </p:grpSpPr>
      <p:grpSp>
        <p:nvGrpSpPr>
          <p:cNvPr id="2607" name="Google Shape;2607;p31"/>
          <p:cNvGrpSpPr/>
          <p:nvPr/>
        </p:nvGrpSpPr>
        <p:grpSpPr>
          <a:xfrm rot="2700000">
            <a:off x="1233066" y="503452"/>
            <a:ext cx="1119983" cy="2421605"/>
            <a:chOff x="4773700" y="4444775"/>
            <a:chExt cx="332100" cy="718100"/>
          </a:xfrm>
        </p:grpSpPr>
        <p:sp>
          <p:nvSpPr>
            <p:cNvPr id="2608" name="Google Shape;2608;p31"/>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31"/>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31"/>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31"/>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31"/>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31"/>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31"/>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31"/>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31"/>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31"/>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31"/>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31"/>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31"/>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21" name="Google Shape;2621;p31"/>
          <p:cNvGrpSpPr/>
          <p:nvPr/>
        </p:nvGrpSpPr>
        <p:grpSpPr>
          <a:xfrm rot="-2700000" flipH="1">
            <a:off x="9838953" y="503452"/>
            <a:ext cx="1119983" cy="2421605"/>
            <a:chOff x="4773700" y="4444775"/>
            <a:chExt cx="332100" cy="718100"/>
          </a:xfrm>
        </p:grpSpPr>
        <p:sp>
          <p:nvSpPr>
            <p:cNvPr id="2622" name="Google Shape;2622;p31"/>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31"/>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31"/>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31"/>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31"/>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31"/>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31"/>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31"/>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31"/>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31"/>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31"/>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31"/>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31"/>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5" name="Google Shape;2635;p31"/>
          <p:cNvSpPr/>
          <p:nvPr/>
        </p:nvSpPr>
        <p:spPr>
          <a:xfrm>
            <a:off x="2534467" y="1261000"/>
            <a:ext cx="5092700" cy="3225800"/>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sp>
        <p:nvSpPr>
          <p:cNvPr id="2636" name="Google Shape;2636;p31"/>
          <p:cNvSpPr/>
          <p:nvPr/>
        </p:nvSpPr>
        <p:spPr>
          <a:xfrm flipH="1">
            <a:off x="4629967" y="1171333"/>
            <a:ext cx="5092700" cy="3225800"/>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2637" name="Google Shape;2637;p31"/>
          <p:cNvGrpSpPr/>
          <p:nvPr/>
        </p:nvGrpSpPr>
        <p:grpSpPr>
          <a:xfrm>
            <a:off x="-1895766" y="-159299"/>
            <a:ext cx="15984412" cy="7413988"/>
            <a:chOff x="-1421825" y="-119475"/>
            <a:chExt cx="11988309" cy="5560491"/>
          </a:xfrm>
        </p:grpSpPr>
        <p:sp>
          <p:nvSpPr>
            <p:cNvPr id="2638" name="Google Shape;2638;p31"/>
            <p:cNvSpPr/>
            <p:nvPr/>
          </p:nvSpPr>
          <p:spPr>
            <a:xfrm>
              <a:off x="-13702" y="4374189"/>
              <a:ext cx="9172746" cy="1066823"/>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31"/>
            <p:cNvSpPr/>
            <p:nvPr/>
          </p:nvSpPr>
          <p:spPr>
            <a:xfrm>
              <a:off x="-13702" y="4120173"/>
              <a:ext cx="9172746" cy="508212"/>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31"/>
            <p:cNvSpPr/>
            <p:nvPr/>
          </p:nvSpPr>
          <p:spPr>
            <a:xfrm>
              <a:off x="8294463" y="2817343"/>
              <a:ext cx="864311" cy="236568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1" name="Google Shape;2641;p31"/>
            <p:cNvSpPr/>
            <p:nvPr/>
          </p:nvSpPr>
          <p:spPr>
            <a:xfrm>
              <a:off x="8529901" y="3357655"/>
              <a:ext cx="628874" cy="1825371"/>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2" name="Google Shape;2642;p31"/>
            <p:cNvSpPr/>
            <p:nvPr/>
          </p:nvSpPr>
          <p:spPr>
            <a:xfrm>
              <a:off x="8765983" y="3530923"/>
              <a:ext cx="392793" cy="1652104"/>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31"/>
            <p:cNvSpPr/>
            <p:nvPr/>
          </p:nvSpPr>
          <p:spPr>
            <a:xfrm>
              <a:off x="9002065" y="4120163"/>
              <a:ext cx="156713" cy="1062868"/>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31"/>
            <p:cNvSpPr/>
            <p:nvPr/>
          </p:nvSpPr>
          <p:spPr>
            <a:xfrm>
              <a:off x="7430331" y="-119475"/>
              <a:ext cx="1728437" cy="3570454"/>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31"/>
            <p:cNvSpPr/>
            <p:nvPr/>
          </p:nvSpPr>
          <p:spPr>
            <a:xfrm>
              <a:off x="7668712" y="476938"/>
              <a:ext cx="1490057" cy="2813838"/>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31"/>
            <p:cNvSpPr/>
            <p:nvPr/>
          </p:nvSpPr>
          <p:spPr>
            <a:xfrm>
              <a:off x="7901759" y="-119475"/>
              <a:ext cx="1257012" cy="3220150"/>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31"/>
            <p:cNvSpPr/>
            <p:nvPr/>
          </p:nvSpPr>
          <p:spPr>
            <a:xfrm>
              <a:off x="8159362" y="734541"/>
              <a:ext cx="999411" cy="2140819"/>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31"/>
            <p:cNvSpPr/>
            <p:nvPr/>
          </p:nvSpPr>
          <p:spPr>
            <a:xfrm>
              <a:off x="8373923" y="-119475"/>
              <a:ext cx="784851" cy="2723618"/>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31"/>
            <p:cNvSpPr/>
            <p:nvPr/>
          </p:nvSpPr>
          <p:spPr>
            <a:xfrm>
              <a:off x="8625548" y="540856"/>
              <a:ext cx="533228" cy="172623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31"/>
            <p:cNvSpPr/>
            <p:nvPr/>
          </p:nvSpPr>
          <p:spPr>
            <a:xfrm>
              <a:off x="8846179" y="-119475"/>
              <a:ext cx="312598" cy="1939503"/>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31"/>
            <p:cNvSpPr/>
            <p:nvPr/>
          </p:nvSpPr>
          <p:spPr>
            <a:xfrm>
              <a:off x="-14027" y="2817343"/>
              <a:ext cx="864311" cy="236568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31"/>
            <p:cNvSpPr/>
            <p:nvPr/>
          </p:nvSpPr>
          <p:spPr>
            <a:xfrm>
              <a:off x="-14027" y="3357655"/>
              <a:ext cx="628230" cy="1825371"/>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31"/>
            <p:cNvSpPr/>
            <p:nvPr/>
          </p:nvSpPr>
          <p:spPr>
            <a:xfrm>
              <a:off x="-14027" y="3530923"/>
              <a:ext cx="392149" cy="1652104"/>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31"/>
            <p:cNvSpPr/>
            <p:nvPr/>
          </p:nvSpPr>
          <p:spPr>
            <a:xfrm>
              <a:off x="-14027" y="4120163"/>
              <a:ext cx="155977" cy="1062868"/>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31"/>
            <p:cNvSpPr/>
            <p:nvPr/>
          </p:nvSpPr>
          <p:spPr>
            <a:xfrm>
              <a:off x="-14027" y="-119475"/>
              <a:ext cx="1728529" cy="3570454"/>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31"/>
            <p:cNvSpPr/>
            <p:nvPr/>
          </p:nvSpPr>
          <p:spPr>
            <a:xfrm>
              <a:off x="-14027" y="476938"/>
              <a:ext cx="1489414" cy="2813838"/>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31"/>
            <p:cNvSpPr/>
            <p:nvPr/>
          </p:nvSpPr>
          <p:spPr>
            <a:xfrm>
              <a:off x="-14027" y="-119475"/>
              <a:ext cx="1256276" cy="3220150"/>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31"/>
            <p:cNvSpPr/>
            <p:nvPr/>
          </p:nvSpPr>
          <p:spPr>
            <a:xfrm>
              <a:off x="-14027" y="734541"/>
              <a:ext cx="998675" cy="2140819"/>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31"/>
            <p:cNvSpPr/>
            <p:nvPr/>
          </p:nvSpPr>
          <p:spPr>
            <a:xfrm>
              <a:off x="-14027" y="-119475"/>
              <a:ext cx="784115" cy="2723618"/>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31"/>
            <p:cNvSpPr/>
            <p:nvPr/>
          </p:nvSpPr>
          <p:spPr>
            <a:xfrm>
              <a:off x="-14027" y="540856"/>
              <a:ext cx="532492" cy="172623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31"/>
            <p:cNvSpPr/>
            <p:nvPr/>
          </p:nvSpPr>
          <p:spPr>
            <a:xfrm>
              <a:off x="-14027" y="-119475"/>
              <a:ext cx="312046" cy="1939503"/>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31"/>
            <p:cNvSpPr/>
            <p:nvPr/>
          </p:nvSpPr>
          <p:spPr>
            <a:xfrm>
              <a:off x="743033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31"/>
            <p:cNvSpPr/>
            <p:nvPr/>
          </p:nvSpPr>
          <p:spPr>
            <a:xfrm>
              <a:off x="9018252" y="-119475"/>
              <a:ext cx="107694" cy="9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31"/>
            <p:cNvSpPr/>
            <p:nvPr/>
          </p:nvSpPr>
          <p:spPr>
            <a:xfrm>
              <a:off x="7532415" y="-119475"/>
              <a:ext cx="37799" cy="9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5" name="Google Shape;2665;p31"/>
            <p:cNvSpPr/>
            <p:nvPr/>
          </p:nvSpPr>
          <p:spPr>
            <a:xfrm>
              <a:off x="7543727" y="-119475"/>
              <a:ext cx="1582209" cy="62823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6" name="Google Shape;2666;p31"/>
            <p:cNvSpPr/>
            <p:nvPr/>
          </p:nvSpPr>
          <p:spPr>
            <a:xfrm>
              <a:off x="7570122" y="-119475"/>
              <a:ext cx="1448212" cy="392793"/>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31"/>
            <p:cNvSpPr/>
            <p:nvPr/>
          </p:nvSpPr>
          <p:spPr>
            <a:xfrm>
              <a:off x="7798387" y="-119475"/>
              <a:ext cx="991594" cy="156713"/>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31"/>
            <p:cNvSpPr/>
            <p:nvPr/>
          </p:nvSpPr>
          <p:spPr>
            <a:xfrm>
              <a:off x="583689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31"/>
            <p:cNvSpPr/>
            <p:nvPr/>
          </p:nvSpPr>
          <p:spPr>
            <a:xfrm>
              <a:off x="7424813" y="-119475"/>
              <a:ext cx="5610" cy="9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31"/>
            <p:cNvSpPr/>
            <p:nvPr/>
          </p:nvSpPr>
          <p:spPr>
            <a:xfrm>
              <a:off x="7430331" y="-119475"/>
              <a:ext cx="32373" cy="9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31"/>
            <p:cNvSpPr/>
            <p:nvPr/>
          </p:nvSpPr>
          <p:spPr>
            <a:xfrm>
              <a:off x="7462611" y="-119475"/>
              <a:ext cx="69895" cy="9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31"/>
            <p:cNvSpPr/>
            <p:nvPr/>
          </p:nvSpPr>
          <p:spPr>
            <a:xfrm>
              <a:off x="5971993" y="-119475"/>
              <a:ext cx="4782" cy="9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31"/>
            <p:cNvSpPr/>
            <p:nvPr/>
          </p:nvSpPr>
          <p:spPr>
            <a:xfrm>
              <a:off x="5957094" y="-119475"/>
              <a:ext cx="1575403" cy="62823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31"/>
            <p:cNvSpPr/>
            <p:nvPr/>
          </p:nvSpPr>
          <p:spPr>
            <a:xfrm>
              <a:off x="5976683" y="-119475"/>
              <a:ext cx="1448212" cy="392793"/>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31"/>
            <p:cNvSpPr/>
            <p:nvPr/>
          </p:nvSpPr>
          <p:spPr>
            <a:xfrm>
              <a:off x="6205684" y="-119475"/>
              <a:ext cx="991042" cy="156713"/>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31"/>
            <p:cNvSpPr/>
            <p:nvPr/>
          </p:nvSpPr>
          <p:spPr>
            <a:xfrm>
              <a:off x="-14027" y="-119475"/>
              <a:ext cx="1728529" cy="864311"/>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31"/>
            <p:cNvSpPr/>
            <p:nvPr/>
          </p:nvSpPr>
          <p:spPr>
            <a:xfrm>
              <a:off x="1573986" y="-119475"/>
              <a:ext cx="37615" cy="9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31"/>
            <p:cNvSpPr/>
            <p:nvPr/>
          </p:nvSpPr>
          <p:spPr>
            <a:xfrm>
              <a:off x="18254" y="-119475"/>
              <a:ext cx="107694" cy="9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31"/>
            <p:cNvSpPr/>
            <p:nvPr/>
          </p:nvSpPr>
          <p:spPr>
            <a:xfrm>
              <a:off x="18254" y="-119475"/>
              <a:ext cx="1582577" cy="62823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31"/>
            <p:cNvSpPr/>
            <p:nvPr/>
          </p:nvSpPr>
          <p:spPr>
            <a:xfrm>
              <a:off x="125857" y="-119475"/>
              <a:ext cx="1448212" cy="392793"/>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31"/>
            <p:cNvSpPr/>
            <p:nvPr/>
          </p:nvSpPr>
          <p:spPr>
            <a:xfrm>
              <a:off x="354030" y="-119475"/>
              <a:ext cx="991686" cy="156713"/>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31"/>
            <p:cNvSpPr/>
            <p:nvPr/>
          </p:nvSpPr>
          <p:spPr>
            <a:xfrm>
              <a:off x="1579229" y="-119475"/>
              <a:ext cx="1728529" cy="864311"/>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31"/>
            <p:cNvSpPr/>
            <p:nvPr/>
          </p:nvSpPr>
          <p:spPr>
            <a:xfrm>
              <a:off x="3167242" y="-119475"/>
              <a:ext cx="5426" cy="9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31"/>
            <p:cNvSpPr/>
            <p:nvPr/>
          </p:nvSpPr>
          <p:spPr>
            <a:xfrm>
              <a:off x="1714422" y="-119475"/>
              <a:ext cx="4782" cy="9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31"/>
            <p:cNvSpPr/>
            <p:nvPr/>
          </p:nvSpPr>
          <p:spPr>
            <a:xfrm>
              <a:off x="1681497" y="-119475"/>
              <a:ext cx="33016" cy="9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31"/>
            <p:cNvSpPr/>
            <p:nvPr/>
          </p:nvSpPr>
          <p:spPr>
            <a:xfrm>
              <a:off x="1611509" y="-119475"/>
              <a:ext cx="70079" cy="9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31"/>
            <p:cNvSpPr/>
            <p:nvPr/>
          </p:nvSpPr>
          <p:spPr>
            <a:xfrm>
              <a:off x="1611509" y="-119475"/>
              <a:ext cx="1575495" cy="62823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31"/>
            <p:cNvSpPr/>
            <p:nvPr/>
          </p:nvSpPr>
          <p:spPr>
            <a:xfrm>
              <a:off x="1719112" y="-119475"/>
              <a:ext cx="1448212" cy="392793"/>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31"/>
            <p:cNvSpPr/>
            <p:nvPr/>
          </p:nvSpPr>
          <p:spPr>
            <a:xfrm>
              <a:off x="1947469" y="-119475"/>
              <a:ext cx="991502" cy="156713"/>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31"/>
            <p:cNvSpPr/>
            <p:nvPr/>
          </p:nvSpPr>
          <p:spPr>
            <a:xfrm>
              <a:off x="3172576" y="-119475"/>
              <a:ext cx="2799491" cy="1399745"/>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31"/>
            <p:cNvSpPr/>
            <p:nvPr/>
          </p:nvSpPr>
          <p:spPr>
            <a:xfrm>
              <a:off x="3192349" y="-119475"/>
              <a:ext cx="2759301" cy="1164309"/>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31"/>
            <p:cNvSpPr/>
            <p:nvPr/>
          </p:nvSpPr>
          <p:spPr>
            <a:xfrm>
              <a:off x="3253876" y="-119475"/>
              <a:ext cx="2636248" cy="928228"/>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31"/>
            <p:cNvSpPr/>
            <p:nvPr/>
          </p:nvSpPr>
          <p:spPr>
            <a:xfrm>
              <a:off x="3364513" y="-119475"/>
              <a:ext cx="2415067" cy="692147"/>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4" name="Google Shape;2694;p31"/>
            <p:cNvSpPr/>
            <p:nvPr/>
          </p:nvSpPr>
          <p:spPr>
            <a:xfrm>
              <a:off x="3538333" y="-119475"/>
              <a:ext cx="2067429" cy="456067"/>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5" name="Google Shape;2695;p31"/>
            <p:cNvSpPr/>
            <p:nvPr/>
          </p:nvSpPr>
          <p:spPr>
            <a:xfrm>
              <a:off x="3818744" y="-119475"/>
              <a:ext cx="1506704" cy="219986"/>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6" name="Google Shape;2696;p31"/>
            <p:cNvSpPr/>
            <p:nvPr/>
          </p:nvSpPr>
          <p:spPr>
            <a:xfrm>
              <a:off x="4026365" y="4831362"/>
              <a:ext cx="1092022" cy="609653"/>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7" name="Google Shape;2697;p31"/>
            <p:cNvSpPr/>
            <p:nvPr/>
          </p:nvSpPr>
          <p:spPr>
            <a:xfrm>
              <a:off x="5245494" y="4831362"/>
              <a:ext cx="1092114" cy="609653"/>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8" name="Google Shape;2698;p31"/>
            <p:cNvSpPr/>
            <p:nvPr/>
          </p:nvSpPr>
          <p:spPr>
            <a:xfrm>
              <a:off x="6464715" y="4831362"/>
              <a:ext cx="1092114" cy="609653"/>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31"/>
            <p:cNvSpPr/>
            <p:nvPr/>
          </p:nvSpPr>
          <p:spPr>
            <a:xfrm>
              <a:off x="7683936" y="4831362"/>
              <a:ext cx="1092022" cy="609653"/>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0" name="Google Shape;2700;p31"/>
            <p:cNvSpPr/>
            <p:nvPr/>
          </p:nvSpPr>
          <p:spPr>
            <a:xfrm>
              <a:off x="-850519"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1" name="Google Shape;2701;p31"/>
            <p:cNvSpPr/>
            <p:nvPr/>
          </p:nvSpPr>
          <p:spPr>
            <a:xfrm>
              <a:off x="368702"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2" name="Google Shape;2702;p31"/>
            <p:cNvSpPr/>
            <p:nvPr/>
          </p:nvSpPr>
          <p:spPr>
            <a:xfrm>
              <a:off x="1587923" y="4831362"/>
              <a:ext cx="1092666" cy="609653"/>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31"/>
            <p:cNvSpPr/>
            <p:nvPr/>
          </p:nvSpPr>
          <p:spPr>
            <a:xfrm>
              <a:off x="2807144" y="4831362"/>
              <a:ext cx="1092022" cy="609653"/>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31"/>
            <p:cNvSpPr/>
            <p:nvPr/>
          </p:nvSpPr>
          <p:spPr>
            <a:xfrm>
              <a:off x="8902605" y="4831362"/>
              <a:ext cx="1092574" cy="609653"/>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31"/>
            <p:cNvSpPr/>
            <p:nvPr/>
          </p:nvSpPr>
          <p:spPr>
            <a:xfrm>
              <a:off x="5308952"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31"/>
            <p:cNvSpPr/>
            <p:nvPr/>
          </p:nvSpPr>
          <p:spPr>
            <a:xfrm>
              <a:off x="6654813" y="5034612"/>
              <a:ext cx="1219213" cy="406404"/>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31"/>
            <p:cNvSpPr/>
            <p:nvPr/>
          </p:nvSpPr>
          <p:spPr>
            <a:xfrm>
              <a:off x="-75228" y="5034612"/>
              <a:ext cx="1218569" cy="406404"/>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31"/>
            <p:cNvSpPr/>
            <p:nvPr/>
          </p:nvSpPr>
          <p:spPr>
            <a:xfrm>
              <a:off x="-1421825" y="5034612"/>
              <a:ext cx="1219305" cy="406404"/>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31"/>
            <p:cNvSpPr/>
            <p:nvPr/>
          </p:nvSpPr>
          <p:spPr>
            <a:xfrm>
              <a:off x="1270633"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0" name="Google Shape;2710;p31"/>
            <p:cNvSpPr/>
            <p:nvPr/>
          </p:nvSpPr>
          <p:spPr>
            <a:xfrm>
              <a:off x="2616494" y="5034612"/>
              <a:ext cx="1219305" cy="406404"/>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1" name="Google Shape;2711;p31"/>
            <p:cNvSpPr/>
            <p:nvPr/>
          </p:nvSpPr>
          <p:spPr>
            <a:xfrm>
              <a:off x="8001318" y="5034612"/>
              <a:ext cx="1219305" cy="406404"/>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31"/>
            <p:cNvSpPr/>
            <p:nvPr/>
          </p:nvSpPr>
          <p:spPr>
            <a:xfrm>
              <a:off x="9347179" y="5034612"/>
              <a:ext cx="1219305" cy="406404"/>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31"/>
            <p:cNvSpPr/>
            <p:nvPr/>
          </p:nvSpPr>
          <p:spPr>
            <a:xfrm>
              <a:off x="3963091" y="5034612"/>
              <a:ext cx="1219305" cy="406404"/>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14" name="Google Shape;2714;p31"/>
          <p:cNvSpPr txBox="1">
            <a:spLocks noGrp="1"/>
          </p:cNvSpPr>
          <p:nvPr>
            <p:ph type="ctrTitle"/>
          </p:nvPr>
        </p:nvSpPr>
        <p:spPr>
          <a:xfrm>
            <a:off x="3239900" y="1604300"/>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8666"/>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715" name="Google Shape;2715;p31"/>
          <p:cNvSpPr txBox="1">
            <a:spLocks noGrp="1"/>
          </p:cNvSpPr>
          <p:nvPr>
            <p:ph type="subTitle" idx="1"/>
          </p:nvPr>
        </p:nvSpPr>
        <p:spPr>
          <a:xfrm>
            <a:off x="3233400" y="2796633"/>
            <a:ext cx="5725200" cy="156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2716" name="Google Shape;2716;p31"/>
          <p:cNvSpPr txBox="1"/>
          <p:nvPr/>
        </p:nvSpPr>
        <p:spPr>
          <a:xfrm>
            <a:off x="2532600" y="5562233"/>
            <a:ext cx="7126800" cy="464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400"/>
              </a:spcBef>
              <a:spcAft>
                <a:spcPts val="0"/>
              </a:spcAft>
              <a:buNone/>
            </a:pPr>
            <a:r>
              <a:rPr lang="en" sz="1467" b="1">
                <a:solidFill>
                  <a:schemeClr val="lt1"/>
                </a:solidFill>
                <a:latin typeface="Quicksand"/>
                <a:ea typeface="Quicksand"/>
                <a:cs typeface="Quicksand"/>
                <a:sym typeface="Quicksand"/>
              </a:rPr>
              <a:t>CREDITS:</a:t>
            </a:r>
            <a:r>
              <a:rPr lang="en" sz="1467">
                <a:solidFill>
                  <a:schemeClr val="lt1"/>
                </a:solidFill>
                <a:latin typeface="Quicksand"/>
                <a:ea typeface="Quicksand"/>
                <a:cs typeface="Quicksand"/>
                <a:sym typeface="Quicksand"/>
              </a:rPr>
              <a:t> This presentation template was created by</a:t>
            </a:r>
            <a:r>
              <a:rPr lang="en" sz="1467" b="1">
                <a:solidFill>
                  <a:schemeClr val="lt1"/>
                </a:solidFill>
                <a:latin typeface="Quicksand"/>
                <a:ea typeface="Quicksand"/>
                <a:cs typeface="Quicksand"/>
                <a:sym typeface="Quicksand"/>
              </a:rPr>
              <a:t> </a:t>
            </a:r>
            <a:r>
              <a:rPr lang="en" sz="1467" b="1">
                <a:solidFill>
                  <a:schemeClr val="lt1"/>
                </a:solidFill>
                <a:uFill>
                  <a:noFill/>
                </a:uFill>
                <a:latin typeface="Quicksand"/>
                <a:ea typeface="Quicksand"/>
                <a:cs typeface="Quicksand"/>
                <a:sym typeface="Quicksand"/>
                <a:hlinkClick r:id="rId2">
                  <a:extLst>
                    <a:ext uri="{A12FA001-AC4F-418D-AE19-62706E023703}">
                      <ahyp:hlinkClr xmlns:ahyp="http://schemas.microsoft.com/office/drawing/2018/hyperlinkcolor" xmlns="" val="tx"/>
                    </a:ext>
                  </a:extLst>
                </a:hlinkClick>
              </a:rPr>
              <a:t>Slidesgo</a:t>
            </a:r>
            <a:r>
              <a:rPr lang="en" sz="1467" b="1">
                <a:solidFill>
                  <a:schemeClr val="lt1"/>
                </a:solidFill>
                <a:latin typeface="Quicksand"/>
                <a:ea typeface="Quicksand"/>
                <a:cs typeface="Quicksand"/>
                <a:sym typeface="Quicksand"/>
              </a:rPr>
              <a:t>,</a:t>
            </a:r>
            <a:r>
              <a:rPr lang="en" sz="1467">
                <a:solidFill>
                  <a:schemeClr val="lt1"/>
                </a:solidFill>
                <a:latin typeface="Quicksand"/>
                <a:ea typeface="Quicksand"/>
                <a:cs typeface="Quicksand"/>
                <a:sym typeface="Quicksand"/>
              </a:rPr>
              <a:t> including icons by </a:t>
            </a:r>
            <a:r>
              <a:rPr lang="en" sz="1467" b="1">
                <a:solidFill>
                  <a:schemeClr val="lt1"/>
                </a:solidFill>
                <a:uFill>
                  <a:noFill/>
                </a:uFill>
                <a:latin typeface="Quicksand"/>
                <a:ea typeface="Quicksand"/>
                <a:cs typeface="Quicksand"/>
                <a:sym typeface="Quicksand"/>
                <a:hlinkClick r:id="rId3">
                  <a:extLst>
                    <a:ext uri="{A12FA001-AC4F-418D-AE19-62706E023703}">
                      <ahyp:hlinkClr xmlns:ahyp="http://schemas.microsoft.com/office/drawing/2018/hyperlinkcolor" xmlns="" val="tx"/>
                    </a:ext>
                  </a:extLst>
                </a:hlinkClick>
              </a:rPr>
              <a:t>Flaticon</a:t>
            </a:r>
            <a:r>
              <a:rPr lang="en" sz="1467">
                <a:solidFill>
                  <a:schemeClr val="lt1"/>
                </a:solidFill>
                <a:latin typeface="Quicksand"/>
                <a:ea typeface="Quicksand"/>
                <a:cs typeface="Quicksand"/>
                <a:sym typeface="Quicksand"/>
              </a:rPr>
              <a:t> and infographics &amp; images by</a:t>
            </a:r>
            <a:r>
              <a:rPr lang="en" sz="1467" b="1">
                <a:solidFill>
                  <a:schemeClr val="lt1"/>
                </a:solidFill>
                <a:latin typeface="Quicksand"/>
                <a:ea typeface="Quicksand"/>
                <a:cs typeface="Quicksand"/>
                <a:sym typeface="Quicksand"/>
              </a:rPr>
              <a:t> </a:t>
            </a:r>
            <a:r>
              <a:rPr lang="en" sz="1467" b="1">
                <a:solidFill>
                  <a:schemeClr val="lt1"/>
                </a:solidFill>
                <a:uFill>
                  <a:noFill/>
                </a:uFill>
                <a:latin typeface="Quicksand"/>
                <a:ea typeface="Quicksand"/>
                <a:cs typeface="Quicksand"/>
                <a:sym typeface="Quicksand"/>
                <a:hlinkClick r:id="rId4">
                  <a:extLst>
                    <a:ext uri="{A12FA001-AC4F-418D-AE19-62706E023703}">
                      <ahyp:hlinkClr xmlns:ahyp="http://schemas.microsoft.com/office/drawing/2018/hyperlinkcolor" xmlns="" val="tx"/>
                    </a:ext>
                  </a:extLst>
                </a:hlinkClick>
              </a:rPr>
              <a:t>Freepik</a:t>
            </a:r>
            <a:endParaRPr sz="1467" b="1">
              <a:solidFill>
                <a:schemeClr val="lt1"/>
              </a:solidFill>
              <a:latin typeface="Quicksand"/>
              <a:ea typeface="Quicksand"/>
              <a:cs typeface="Quicksand"/>
              <a:sym typeface="Quicksand"/>
            </a:endParaRPr>
          </a:p>
        </p:txBody>
      </p:sp>
    </p:spTree>
    <p:extLst>
      <p:ext uri="{BB962C8B-B14F-4D97-AF65-F5344CB8AC3E}">
        <p14:creationId xmlns:p14="http://schemas.microsoft.com/office/powerpoint/2010/main" val="855270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2717"/>
        <p:cNvGrpSpPr/>
        <p:nvPr/>
      </p:nvGrpSpPr>
      <p:grpSpPr>
        <a:xfrm>
          <a:off x="0" y="0"/>
          <a:ext cx="0" cy="0"/>
          <a:chOff x="0" y="0"/>
          <a:chExt cx="0" cy="0"/>
        </a:xfrm>
      </p:grpSpPr>
      <p:grpSp>
        <p:nvGrpSpPr>
          <p:cNvPr id="2718" name="Google Shape;2718;p32"/>
          <p:cNvGrpSpPr/>
          <p:nvPr/>
        </p:nvGrpSpPr>
        <p:grpSpPr>
          <a:xfrm>
            <a:off x="-2058701" y="-2073700"/>
            <a:ext cx="16309385" cy="9985589"/>
            <a:chOff x="-1544026" y="-1555275"/>
            <a:chExt cx="12232039" cy="7489192"/>
          </a:xfrm>
        </p:grpSpPr>
        <p:sp>
          <p:nvSpPr>
            <p:cNvPr id="2719" name="Google Shape;2719;p32"/>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32"/>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32"/>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32"/>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32"/>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32"/>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32"/>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32"/>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32"/>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32"/>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32"/>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32"/>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32"/>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32"/>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32"/>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32"/>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32"/>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32"/>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32"/>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32"/>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32"/>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32"/>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32"/>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42" name="Google Shape;2742;p32"/>
            <p:cNvGrpSpPr/>
            <p:nvPr/>
          </p:nvGrpSpPr>
          <p:grpSpPr>
            <a:xfrm>
              <a:off x="-1075563" y="-1555275"/>
              <a:ext cx="11295126" cy="1861672"/>
              <a:chOff x="-1075563" y="-1326675"/>
              <a:chExt cx="11295126" cy="1861672"/>
            </a:xfrm>
          </p:grpSpPr>
          <p:sp>
            <p:nvSpPr>
              <p:cNvPr id="2743" name="Google Shape;2743;p32"/>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32"/>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32"/>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32"/>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32"/>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32"/>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32"/>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32"/>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32"/>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32"/>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32"/>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32"/>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32"/>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32"/>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32"/>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32"/>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32"/>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32"/>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32"/>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32"/>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32"/>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 name="Google Shape;2764;p32"/>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 name="Google Shape;2765;p32"/>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32"/>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32"/>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32"/>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32"/>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32"/>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32"/>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32"/>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32"/>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32"/>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32"/>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32"/>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77" name="Google Shape;2777;p32"/>
          <p:cNvGrpSpPr/>
          <p:nvPr/>
        </p:nvGrpSpPr>
        <p:grpSpPr>
          <a:xfrm rot="136" flipH="1">
            <a:off x="11199991" y="6166832"/>
            <a:ext cx="1120019" cy="2421625"/>
            <a:chOff x="4773700" y="4444775"/>
            <a:chExt cx="332100" cy="718100"/>
          </a:xfrm>
        </p:grpSpPr>
        <p:sp>
          <p:nvSpPr>
            <p:cNvPr id="2778" name="Google Shape;2778;p32"/>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32"/>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32"/>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32"/>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32"/>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32"/>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32"/>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32"/>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32"/>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32"/>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32"/>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32"/>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32"/>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91" name="Google Shape;2791;p32"/>
          <p:cNvGrpSpPr/>
          <p:nvPr/>
        </p:nvGrpSpPr>
        <p:grpSpPr>
          <a:xfrm rot="-136">
            <a:off x="-128010" y="6166832"/>
            <a:ext cx="1120019" cy="2421625"/>
            <a:chOff x="4773700" y="4444775"/>
            <a:chExt cx="332100" cy="718100"/>
          </a:xfrm>
        </p:grpSpPr>
        <p:sp>
          <p:nvSpPr>
            <p:cNvPr id="2792" name="Google Shape;2792;p32"/>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32"/>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32"/>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32"/>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32"/>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32"/>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32"/>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32"/>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32"/>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32"/>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32"/>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32"/>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32"/>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0791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805"/>
        <p:cNvGrpSpPr/>
        <p:nvPr/>
      </p:nvGrpSpPr>
      <p:grpSpPr>
        <a:xfrm>
          <a:off x="0" y="0"/>
          <a:ext cx="0" cy="0"/>
          <a:chOff x="0" y="0"/>
          <a:chExt cx="0" cy="0"/>
        </a:xfrm>
      </p:grpSpPr>
      <p:grpSp>
        <p:nvGrpSpPr>
          <p:cNvPr id="2806" name="Google Shape;2806;p33"/>
          <p:cNvGrpSpPr/>
          <p:nvPr/>
        </p:nvGrpSpPr>
        <p:grpSpPr>
          <a:xfrm>
            <a:off x="-1895766" y="-159299"/>
            <a:ext cx="15984412" cy="7413988"/>
            <a:chOff x="-1421825" y="-119475"/>
            <a:chExt cx="11988309" cy="5560491"/>
          </a:xfrm>
        </p:grpSpPr>
        <p:sp>
          <p:nvSpPr>
            <p:cNvPr id="2807" name="Google Shape;2807;p33"/>
            <p:cNvSpPr/>
            <p:nvPr/>
          </p:nvSpPr>
          <p:spPr>
            <a:xfrm>
              <a:off x="-13702" y="4374189"/>
              <a:ext cx="9172746" cy="1066823"/>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33"/>
            <p:cNvSpPr/>
            <p:nvPr/>
          </p:nvSpPr>
          <p:spPr>
            <a:xfrm>
              <a:off x="-13702" y="4120173"/>
              <a:ext cx="9172746" cy="508212"/>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33"/>
            <p:cNvSpPr/>
            <p:nvPr/>
          </p:nvSpPr>
          <p:spPr>
            <a:xfrm>
              <a:off x="8294463" y="2817343"/>
              <a:ext cx="864311" cy="236568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33"/>
            <p:cNvSpPr/>
            <p:nvPr/>
          </p:nvSpPr>
          <p:spPr>
            <a:xfrm>
              <a:off x="8529901" y="3357655"/>
              <a:ext cx="628874" cy="1825371"/>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33"/>
            <p:cNvSpPr/>
            <p:nvPr/>
          </p:nvSpPr>
          <p:spPr>
            <a:xfrm>
              <a:off x="8765983" y="3530923"/>
              <a:ext cx="392793" cy="1652104"/>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33"/>
            <p:cNvSpPr/>
            <p:nvPr/>
          </p:nvSpPr>
          <p:spPr>
            <a:xfrm>
              <a:off x="9002065" y="4120163"/>
              <a:ext cx="156713" cy="1062868"/>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33"/>
            <p:cNvSpPr/>
            <p:nvPr/>
          </p:nvSpPr>
          <p:spPr>
            <a:xfrm>
              <a:off x="7430331" y="-119475"/>
              <a:ext cx="1728437" cy="3570454"/>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33"/>
            <p:cNvSpPr/>
            <p:nvPr/>
          </p:nvSpPr>
          <p:spPr>
            <a:xfrm>
              <a:off x="7668712" y="476938"/>
              <a:ext cx="1490057" cy="2813838"/>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33"/>
            <p:cNvSpPr/>
            <p:nvPr/>
          </p:nvSpPr>
          <p:spPr>
            <a:xfrm>
              <a:off x="7901759" y="-119475"/>
              <a:ext cx="1257012" cy="3220150"/>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33"/>
            <p:cNvSpPr/>
            <p:nvPr/>
          </p:nvSpPr>
          <p:spPr>
            <a:xfrm>
              <a:off x="8159362" y="734541"/>
              <a:ext cx="999411" cy="2140819"/>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33"/>
            <p:cNvSpPr/>
            <p:nvPr/>
          </p:nvSpPr>
          <p:spPr>
            <a:xfrm>
              <a:off x="8373923" y="-119475"/>
              <a:ext cx="784851" cy="2723618"/>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8" name="Google Shape;2818;p33"/>
            <p:cNvSpPr/>
            <p:nvPr/>
          </p:nvSpPr>
          <p:spPr>
            <a:xfrm>
              <a:off x="8625548" y="540856"/>
              <a:ext cx="533228" cy="172623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9" name="Google Shape;2819;p33"/>
            <p:cNvSpPr/>
            <p:nvPr/>
          </p:nvSpPr>
          <p:spPr>
            <a:xfrm>
              <a:off x="8846179" y="-119475"/>
              <a:ext cx="312598" cy="1939503"/>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33"/>
            <p:cNvSpPr/>
            <p:nvPr/>
          </p:nvSpPr>
          <p:spPr>
            <a:xfrm>
              <a:off x="-14027" y="2817343"/>
              <a:ext cx="864311" cy="236568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1" name="Google Shape;2821;p33"/>
            <p:cNvSpPr/>
            <p:nvPr/>
          </p:nvSpPr>
          <p:spPr>
            <a:xfrm>
              <a:off x="-14027" y="3357655"/>
              <a:ext cx="628230" cy="1825371"/>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2" name="Google Shape;2822;p33"/>
            <p:cNvSpPr/>
            <p:nvPr/>
          </p:nvSpPr>
          <p:spPr>
            <a:xfrm>
              <a:off x="-14027" y="3530923"/>
              <a:ext cx="392149" cy="1652104"/>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33"/>
            <p:cNvSpPr/>
            <p:nvPr/>
          </p:nvSpPr>
          <p:spPr>
            <a:xfrm>
              <a:off x="-14027" y="4120163"/>
              <a:ext cx="155977" cy="1062868"/>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33"/>
            <p:cNvSpPr/>
            <p:nvPr/>
          </p:nvSpPr>
          <p:spPr>
            <a:xfrm>
              <a:off x="-14027" y="-119475"/>
              <a:ext cx="1728529" cy="3570454"/>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33"/>
            <p:cNvSpPr/>
            <p:nvPr/>
          </p:nvSpPr>
          <p:spPr>
            <a:xfrm>
              <a:off x="-14027" y="476938"/>
              <a:ext cx="1489414" cy="2813838"/>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33"/>
            <p:cNvSpPr/>
            <p:nvPr/>
          </p:nvSpPr>
          <p:spPr>
            <a:xfrm>
              <a:off x="-14027" y="-119475"/>
              <a:ext cx="1256276" cy="3220150"/>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33"/>
            <p:cNvSpPr/>
            <p:nvPr/>
          </p:nvSpPr>
          <p:spPr>
            <a:xfrm>
              <a:off x="-14027" y="734541"/>
              <a:ext cx="998675" cy="2140819"/>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33"/>
            <p:cNvSpPr/>
            <p:nvPr/>
          </p:nvSpPr>
          <p:spPr>
            <a:xfrm>
              <a:off x="-14027" y="-119475"/>
              <a:ext cx="784115" cy="2723618"/>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33"/>
            <p:cNvSpPr/>
            <p:nvPr/>
          </p:nvSpPr>
          <p:spPr>
            <a:xfrm>
              <a:off x="-14027" y="540856"/>
              <a:ext cx="532492" cy="172623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33"/>
            <p:cNvSpPr/>
            <p:nvPr/>
          </p:nvSpPr>
          <p:spPr>
            <a:xfrm>
              <a:off x="-14027" y="-119475"/>
              <a:ext cx="312046" cy="1939503"/>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33"/>
            <p:cNvSpPr/>
            <p:nvPr/>
          </p:nvSpPr>
          <p:spPr>
            <a:xfrm>
              <a:off x="743033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33"/>
            <p:cNvSpPr/>
            <p:nvPr/>
          </p:nvSpPr>
          <p:spPr>
            <a:xfrm>
              <a:off x="9018252" y="-119475"/>
              <a:ext cx="107694" cy="9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33"/>
            <p:cNvSpPr/>
            <p:nvPr/>
          </p:nvSpPr>
          <p:spPr>
            <a:xfrm>
              <a:off x="7532415" y="-119475"/>
              <a:ext cx="37799" cy="9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33"/>
            <p:cNvSpPr/>
            <p:nvPr/>
          </p:nvSpPr>
          <p:spPr>
            <a:xfrm>
              <a:off x="7543727" y="-119475"/>
              <a:ext cx="1582209" cy="62823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33"/>
            <p:cNvSpPr/>
            <p:nvPr/>
          </p:nvSpPr>
          <p:spPr>
            <a:xfrm>
              <a:off x="7570122" y="-119475"/>
              <a:ext cx="1448212" cy="392793"/>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33"/>
            <p:cNvSpPr/>
            <p:nvPr/>
          </p:nvSpPr>
          <p:spPr>
            <a:xfrm>
              <a:off x="7798387" y="-119475"/>
              <a:ext cx="991594" cy="156713"/>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33"/>
            <p:cNvSpPr/>
            <p:nvPr/>
          </p:nvSpPr>
          <p:spPr>
            <a:xfrm>
              <a:off x="583689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33"/>
            <p:cNvSpPr/>
            <p:nvPr/>
          </p:nvSpPr>
          <p:spPr>
            <a:xfrm>
              <a:off x="7424813" y="-119475"/>
              <a:ext cx="5610" cy="9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33"/>
            <p:cNvSpPr/>
            <p:nvPr/>
          </p:nvSpPr>
          <p:spPr>
            <a:xfrm>
              <a:off x="7430331" y="-119475"/>
              <a:ext cx="32373" cy="9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33"/>
            <p:cNvSpPr/>
            <p:nvPr/>
          </p:nvSpPr>
          <p:spPr>
            <a:xfrm>
              <a:off x="7462611" y="-119475"/>
              <a:ext cx="69895" cy="9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33"/>
            <p:cNvSpPr/>
            <p:nvPr/>
          </p:nvSpPr>
          <p:spPr>
            <a:xfrm>
              <a:off x="5971993" y="-119475"/>
              <a:ext cx="4782" cy="9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33"/>
            <p:cNvSpPr/>
            <p:nvPr/>
          </p:nvSpPr>
          <p:spPr>
            <a:xfrm>
              <a:off x="5957094" y="-119475"/>
              <a:ext cx="1575403" cy="62823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33"/>
            <p:cNvSpPr/>
            <p:nvPr/>
          </p:nvSpPr>
          <p:spPr>
            <a:xfrm>
              <a:off x="5976683" y="-119475"/>
              <a:ext cx="1448212" cy="392793"/>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33"/>
            <p:cNvSpPr/>
            <p:nvPr/>
          </p:nvSpPr>
          <p:spPr>
            <a:xfrm>
              <a:off x="6205684" y="-119475"/>
              <a:ext cx="991042" cy="156713"/>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33"/>
            <p:cNvSpPr/>
            <p:nvPr/>
          </p:nvSpPr>
          <p:spPr>
            <a:xfrm>
              <a:off x="-14027" y="-119475"/>
              <a:ext cx="1728529" cy="864311"/>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33"/>
            <p:cNvSpPr/>
            <p:nvPr/>
          </p:nvSpPr>
          <p:spPr>
            <a:xfrm>
              <a:off x="1573986" y="-119475"/>
              <a:ext cx="37615" cy="9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33"/>
            <p:cNvSpPr/>
            <p:nvPr/>
          </p:nvSpPr>
          <p:spPr>
            <a:xfrm>
              <a:off x="18254" y="-119475"/>
              <a:ext cx="107694" cy="9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33"/>
            <p:cNvSpPr/>
            <p:nvPr/>
          </p:nvSpPr>
          <p:spPr>
            <a:xfrm>
              <a:off x="18254" y="-119475"/>
              <a:ext cx="1582577" cy="62823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33"/>
            <p:cNvSpPr/>
            <p:nvPr/>
          </p:nvSpPr>
          <p:spPr>
            <a:xfrm>
              <a:off x="125857" y="-119475"/>
              <a:ext cx="1448212" cy="392793"/>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0" name="Google Shape;2850;p33"/>
            <p:cNvSpPr/>
            <p:nvPr/>
          </p:nvSpPr>
          <p:spPr>
            <a:xfrm>
              <a:off x="354030" y="-119475"/>
              <a:ext cx="991686" cy="156713"/>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33"/>
            <p:cNvSpPr/>
            <p:nvPr/>
          </p:nvSpPr>
          <p:spPr>
            <a:xfrm>
              <a:off x="1579229" y="-119475"/>
              <a:ext cx="1728529" cy="864311"/>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33"/>
            <p:cNvSpPr/>
            <p:nvPr/>
          </p:nvSpPr>
          <p:spPr>
            <a:xfrm>
              <a:off x="3167242" y="-119475"/>
              <a:ext cx="5426" cy="9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33"/>
            <p:cNvSpPr/>
            <p:nvPr/>
          </p:nvSpPr>
          <p:spPr>
            <a:xfrm>
              <a:off x="1714422" y="-119475"/>
              <a:ext cx="4782" cy="9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33"/>
            <p:cNvSpPr/>
            <p:nvPr/>
          </p:nvSpPr>
          <p:spPr>
            <a:xfrm>
              <a:off x="1681497" y="-119475"/>
              <a:ext cx="33016" cy="9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5" name="Google Shape;2855;p33"/>
            <p:cNvSpPr/>
            <p:nvPr/>
          </p:nvSpPr>
          <p:spPr>
            <a:xfrm>
              <a:off x="1611509" y="-119475"/>
              <a:ext cx="70079" cy="9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6" name="Google Shape;2856;p33"/>
            <p:cNvSpPr/>
            <p:nvPr/>
          </p:nvSpPr>
          <p:spPr>
            <a:xfrm>
              <a:off x="1611509" y="-119475"/>
              <a:ext cx="1575495" cy="62823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7" name="Google Shape;2857;p33"/>
            <p:cNvSpPr/>
            <p:nvPr/>
          </p:nvSpPr>
          <p:spPr>
            <a:xfrm>
              <a:off x="1719112" y="-119475"/>
              <a:ext cx="1448212" cy="392793"/>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33"/>
            <p:cNvSpPr/>
            <p:nvPr/>
          </p:nvSpPr>
          <p:spPr>
            <a:xfrm>
              <a:off x="1947469" y="-119475"/>
              <a:ext cx="991502" cy="156713"/>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33"/>
            <p:cNvSpPr/>
            <p:nvPr/>
          </p:nvSpPr>
          <p:spPr>
            <a:xfrm>
              <a:off x="3172576" y="-119475"/>
              <a:ext cx="2799491" cy="1399745"/>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33"/>
            <p:cNvSpPr/>
            <p:nvPr/>
          </p:nvSpPr>
          <p:spPr>
            <a:xfrm>
              <a:off x="3192349" y="-119475"/>
              <a:ext cx="2759301" cy="1164309"/>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33"/>
            <p:cNvSpPr/>
            <p:nvPr/>
          </p:nvSpPr>
          <p:spPr>
            <a:xfrm>
              <a:off x="3253876" y="-119475"/>
              <a:ext cx="2636248" cy="928228"/>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33"/>
            <p:cNvSpPr/>
            <p:nvPr/>
          </p:nvSpPr>
          <p:spPr>
            <a:xfrm>
              <a:off x="3364513" y="-119475"/>
              <a:ext cx="2415067" cy="692147"/>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33"/>
            <p:cNvSpPr/>
            <p:nvPr/>
          </p:nvSpPr>
          <p:spPr>
            <a:xfrm>
              <a:off x="3538333" y="-119475"/>
              <a:ext cx="2067429" cy="456067"/>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33"/>
            <p:cNvSpPr/>
            <p:nvPr/>
          </p:nvSpPr>
          <p:spPr>
            <a:xfrm>
              <a:off x="3818744" y="-119475"/>
              <a:ext cx="1506704" cy="219986"/>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33"/>
            <p:cNvSpPr/>
            <p:nvPr/>
          </p:nvSpPr>
          <p:spPr>
            <a:xfrm>
              <a:off x="4026365" y="4831362"/>
              <a:ext cx="1092022" cy="609653"/>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33"/>
            <p:cNvSpPr/>
            <p:nvPr/>
          </p:nvSpPr>
          <p:spPr>
            <a:xfrm>
              <a:off x="5245494" y="4831362"/>
              <a:ext cx="1092114" cy="609653"/>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33"/>
            <p:cNvSpPr/>
            <p:nvPr/>
          </p:nvSpPr>
          <p:spPr>
            <a:xfrm>
              <a:off x="6464715" y="4831362"/>
              <a:ext cx="1092114" cy="609653"/>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33"/>
            <p:cNvSpPr/>
            <p:nvPr/>
          </p:nvSpPr>
          <p:spPr>
            <a:xfrm>
              <a:off x="7683936" y="4831362"/>
              <a:ext cx="1092022" cy="609653"/>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33"/>
            <p:cNvSpPr/>
            <p:nvPr/>
          </p:nvSpPr>
          <p:spPr>
            <a:xfrm>
              <a:off x="-850519"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33"/>
            <p:cNvSpPr/>
            <p:nvPr/>
          </p:nvSpPr>
          <p:spPr>
            <a:xfrm>
              <a:off x="368702"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33"/>
            <p:cNvSpPr/>
            <p:nvPr/>
          </p:nvSpPr>
          <p:spPr>
            <a:xfrm>
              <a:off x="1587923" y="4831362"/>
              <a:ext cx="1092666" cy="609653"/>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2" name="Google Shape;2872;p33"/>
            <p:cNvSpPr/>
            <p:nvPr/>
          </p:nvSpPr>
          <p:spPr>
            <a:xfrm>
              <a:off x="2807144" y="4831362"/>
              <a:ext cx="1092022" cy="609653"/>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3" name="Google Shape;2873;p33"/>
            <p:cNvSpPr/>
            <p:nvPr/>
          </p:nvSpPr>
          <p:spPr>
            <a:xfrm>
              <a:off x="8902605" y="4831362"/>
              <a:ext cx="1092574" cy="609653"/>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33"/>
            <p:cNvSpPr/>
            <p:nvPr/>
          </p:nvSpPr>
          <p:spPr>
            <a:xfrm>
              <a:off x="5308952"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33"/>
            <p:cNvSpPr/>
            <p:nvPr/>
          </p:nvSpPr>
          <p:spPr>
            <a:xfrm>
              <a:off x="6654813" y="5034612"/>
              <a:ext cx="1219213" cy="406404"/>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33"/>
            <p:cNvSpPr/>
            <p:nvPr/>
          </p:nvSpPr>
          <p:spPr>
            <a:xfrm>
              <a:off x="-75228" y="5034612"/>
              <a:ext cx="1218569" cy="406404"/>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33"/>
            <p:cNvSpPr/>
            <p:nvPr/>
          </p:nvSpPr>
          <p:spPr>
            <a:xfrm>
              <a:off x="-1421825" y="5034612"/>
              <a:ext cx="1219305" cy="406404"/>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33"/>
            <p:cNvSpPr/>
            <p:nvPr/>
          </p:nvSpPr>
          <p:spPr>
            <a:xfrm>
              <a:off x="1270633"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9" name="Google Shape;2879;p33"/>
            <p:cNvSpPr/>
            <p:nvPr/>
          </p:nvSpPr>
          <p:spPr>
            <a:xfrm>
              <a:off x="2616494" y="5034612"/>
              <a:ext cx="1219305" cy="406404"/>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0" name="Google Shape;2880;p33"/>
            <p:cNvSpPr/>
            <p:nvPr/>
          </p:nvSpPr>
          <p:spPr>
            <a:xfrm>
              <a:off x="8001318" y="5034612"/>
              <a:ext cx="1219305" cy="406404"/>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33"/>
            <p:cNvSpPr/>
            <p:nvPr/>
          </p:nvSpPr>
          <p:spPr>
            <a:xfrm>
              <a:off x="9347179" y="5034612"/>
              <a:ext cx="1219305" cy="406404"/>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33"/>
            <p:cNvSpPr/>
            <p:nvPr/>
          </p:nvSpPr>
          <p:spPr>
            <a:xfrm>
              <a:off x="3963091" y="5034612"/>
              <a:ext cx="1219305" cy="406404"/>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83" name="Google Shape;2883;p33"/>
          <p:cNvGrpSpPr/>
          <p:nvPr/>
        </p:nvGrpSpPr>
        <p:grpSpPr>
          <a:xfrm>
            <a:off x="1341231" y="5941834"/>
            <a:ext cx="337320" cy="168703"/>
            <a:chOff x="3895900" y="4823325"/>
            <a:chExt cx="252990" cy="126527"/>
          </a:xfrm>
        </p:grpSpPr>
        <p:sp>
          <p:nvSpPr>
            <p:cNvPr id="2884" name="Google Shape;2884;p33"/>
            <p:cNvSpPr/>
            <p:nvPr/>
          </p:nvSpPr>
          <p:spPr>
            <a:xfrm>
              <a:off x="3895900" y="4823325"/>
              <a:ext cx="252990" cy="126448"/>
            </a:xfrm>
            <a:custGeom>
              <a:avLst/>
              <a:gdLst/>
              <a:ahLst/>
              <a:cxnLst/>
              <a:rect l="l" t="t" r="r" b="b"/>
              <a:pathLst>
                <a:path w="3214" h="1606" extrusionOk="0">
                  <a:moveTo>
                    <a:pt x="1621" y="0"/>
                  </a:moveTo>
                  <a:cubicBezTo>
                    <a:pt x="1545" y="0"/>
                    <a:pt x="1467" y="5"/>
                    <a:pt x="1387" y="14"/>
                  </a:cubicBezTo>
                  <a:cubicBezTo>
                    <a:pt x="734" y="88"/>
                    <a:pt x="162" y="438"/>
                    <a:pt x="42" y="1165"/>
                  </a:cubicBezTo>
                  <a:cubicBezTo>
                    <a:pt x="1" y="1406"/>
                    <a:pt x="19" y="1393"/>
                    <a:pt x="265" y="1440"/>
                  </a:cubicBezTo>
                  <a:cubicBezTo>
                    <a:pt x="866" y="1560"/>
                    <a:pt x="1499" y="1606"/>
                    <a:pt x="2126" y="1606"/>
                  </a:cubicBezTo>
                  <a:cubicBezTo>
                    <a:pt x="2456" y="1606"/>
                    <a:pt x="2784" y="1593"/>
                    <a:pt x="3105" y="1572"/>
                  </a:cubicBezTo>
                  <a:cubicBezTo>
                    <a:pt x="3213" y="1565"/>
                    <a:pt x="2909" y="822"/>
                    <a:pt x="2881" y="769"/>
                  </a:cubicBezTo>
                  <a:cubicBezTo>
                    <a:pt x="2620" y="238"/>
                    <a:pt x="2169" y="0"/>
                    <a:pt x="16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33"/>
            <p:cNvSpPr/>
            <p:nvPr/>
          </p:nvSpPr>
          <p:spPr>
            <a:xfrm>
              <a:off x="3897789" y="4898359"/>
              <a:ext cx="242521" cy="48737"/>
            </a:xfrm>
            <a:custGeom>
              <a:avLst/>
              <a:gdLst/>
              <a:ahLst/>
              <a:cxnLst/>
              <a:rect l="l" t="t" r="r" b="b"/>
              <a:pathLst>
                <a:path w="3081" h="619" extrusionOk="0">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23" y="194"/>
                  </a:moveTo>
                  <a:cubicBezTo>
                    <a:pt x="18" y="200"/>
                    <a:pt x="18" y="207"/>
                    <a:pt x="18" y="212"/>
                  </a:cubicBezTo>
                  <a:cubicBezTo>
                    <a:pt x="6" y="268"/>
                    <a:pt x="0" y="315"/>
                    <a:pt x="0" y="350"/>
                  </a:cubicBezTo>
                  <a:cubicBezTo>
                    <a:pt x="0" y="315"/>
                    <a:pt x="6" y="268"/>
                    <a:pt x="18" y="212"/>
                  </a:cubicBezTo>
                  <a:cubicBezTo>
                    <a:pt x="18" y="207"/>
                    <a:pt x="18" y="200"/>
                    <a:pt x="23" y="194"/>
                  </a:cubicBezTo>
                  <a:close/>
                  <a:moveTo>
                    <a:pt x="23" y="189"/>
                  </a:moveTo>
                  <a:lnTo>
                    <a:pt x="23" y="189"/>
                  </a:lnTo>
                  <a:lnTo>
                    <a:pt x="23" y="189"/>
                  </a:lnTo>
                  <a:close/>
                  <a:moveTo>
                    <a:pt x="23" y="183"/>
                  </a:moveTo>
                  <a:lnTo>
                    <a:pt x="23" y="189"/>
                  </a:lnTo>
                  <a:lnTo>
                    <a:pt x="23" y="183"/>
                  </a:lnTo>
                  <a:close/>
                  <a:moveTo>
                    <a:pt x="23" y="178"/>
                  </a:moveTo>
                  <a:lnTo>
                    <a:pt x="23" y="183"/>
                  </a:lnTo>
                  <a:lnTo>
                    <a:pt x="23" y="178"/>
                  </a:lnTo>
                  <a:close/>
                  <a:moveTo>
                    <a:pt x="29" y="160"/>
                  </a:moveTo>
                  <a:cubicBezTo>
                    <a:pt x="29" y="165"/>
                    <a:pt x="23" y="172"/>
                    <a:pt x="23" y="178"/>
                  </a:cubicBezTo>
                  <a:cubicBezTo>
                    <a:pt x="23" y="172"/>
                    <a:pt x="29" y="165"/>
                    <a:pt x="29" y="160"/>
                  </a:cubicBezTo>
                  <a:close/>
                  <a:moveTo>
                    <a:pt x="29" y="154"/>
                  </a:moveTo>
                  <a:lnTo>
                    <a:pt x="29" y="160"/>
                  </a:lnTo>
                  <a:lnTo>
                    <a:pt x="29" y="154"/>
                  </a:lnTo>
                  <a:close/>
                  <a:moveTo>
                    <a:pt x="29" y="149"/>
                  </a:moveTo>
                  <a:lnTo>
                    <a:pt x="29" y="154"/>
                  </a:lnTo>
                  <a:lnTo>
                    <a:pt x="29" y="149"/>
                  </a:lnTo>
                  <a:close/>
                  <a:moveTo>
                    <a:pt x="29" y="149"/>
                  </a:moveTo>
                  <a:lnTo>
                    <a:pt x="29" y="149"/>
                  </a:lnTo>
                  <a:lnTo>
                    <a:pt x="29" y="149"/>
                  </a:lnTo>
                  <a:close/>
                  <a:moveTo>
                    <a:pt x="29" y="143"/>
                  </a:moveTo>
                  <a:lnTo>
                    <a:pt x="29" y="149"/>
                  </a:lnTo>
                  <a:lnTo>
                    <a:pt x="29" y="143"/>
                  </a:lnTo>
                  <a:close/>
                  <a:moveTo>
                    <a:pt x="29" y="138"/>
                  </a:moveTo>
                  <a:lnTo>
                    <a:pt x="29" y="143"/>
                  </a:lnTo>
                  <a:lnTo>
                    <a:pt x="29" y="138"/>
                  </a:lnTo>
                  <a:close/>
                  <a:moveTo>
                    <a:pt x="34" y="131"/>
                  </a:moveTo>
                  <a:cubicBezTo>
                    <a:pt x="34" y="138"/>
                    <a:pt x="34" y="138"/>
                    <a:pt x="29" y="138"/>
                  </a:cubicBezTo>
                  <a:cubicBezTo>
                    <a:pt x="34" y="138"/>
                    <a:pt x="34" y="138"/>
                    <a:pt x="34" y="131"/>
                  </a:cubicBezTo>
                  <a:close/>
                  <a:moveTo>
                    <a:pt x="34" y="131"/>
                  </a:moveTo>
                  <a:lnTo>
                    <a:pt x="34" y="131"/>
                  </a:lnTo>
                  <a:lnTo>
                    <a:pt x="34" y="131"/>
                  </a:lnTo>
                  <a:close/>
                  <a:moveTo>
                    <a:pt x="34" y="126"/>
                  </a:moveTo>
                  <a:lnTo>
                    <a:pt x="34" y="131"/>
                  </a:lnTo>
                  <a:lnTo>
                    <a:pt x="34" y="126"/>
                  </a:lnTo>
                  <a:close/>
                  <a:moveTo>
                    <a:pt x="34" y="120"/>
                  </a:moveTo>
                  <a:lnTo>
                    <a:pt x="34" y="126"/>
                  </a:lnTo>
                  <a:lnTo>
                    <a:pt x="34" y="120"/>
                  </a:lnTo>
                  <a:close/>
                  <a:moveTo>
                    <a:pt x="34" y="120"/>
                  </a:moveTo>
                  <a:lnTo>
                    <a:pt x="34" y="120"/>
                  </a:lnTo>
                  <a:lnTo>
                    <a:pt x="34" y="120"/>
                  </a:lnTo>
                  <a:close/>
                  <a:moveTo>
                    <a:pt x="34" y="115"/>
                  </a:moveTo>
                  <a:lnTo>
                    <a:pt x="34" y="120"/>
                  </a:lnTo>
                  <a:lnTo>
                    <a:pt x="34" y="115"/>
                  </a:lnTo>
                  <a:close/>
                  <a:moveTo>
                    <a:pt x="40" y="109"/>
                  </a:moveTo>
                  <a:cubicBezTo>
                    <a:pt x="40" y="109"/>
                    <a:pt x="40" y="115"/>
                    <a:pt x="34" y="115"/>
                  </a:cubicBezTo>
                  <a:cubicBezTo>
                    <a:pt x="40" y="115"/>
                    <a:pt x="40" y="109"/>
                    <a:pt x="40" y="109"/>
                  </a:cubicBezTo>
                  <a:close/>
                  <a:moveTo>
                    <a:pt x="40" y="109"/>
                  </a:moveTo>
                  <a:lnTo>
                    <a:pt x="40" y="109"/>
                  </a:lnTo>
                  <a:lnTo>
                    <a:pt x="40" y="109"/>
                  </a:lnTo>
                  <a:close/>
                  <a:moveTo>
                    <a:pt x="40" y="104"/>
                  </a:moveTo>
                  <a:lnTo>
                    <a:pt x="40" y="104"/>
                  </a:lnTo>
                  <a:lnTo>
                    <a:pt x="40" y="104"/>
                  </a:lnTo>
                  <a:close/>
                  <a:moveTo>
                    <a:pt x="40" y="97"/>
                  </a:moveTo>
                  <a:lnTo>
                    <a:pt x="40" y="104"/>
                  </a:lnTo>
                  <a:lnTo>
                    <a:pt x="40" y="97"/>
                  </a:lnTo>
                  <a:close/>
                  <a:moveTo>
                    <a:pt x="40" y="91"/>
                  </a:moveTo>
                  <a:lnTo>
                    <a:pt x="40" y="97"/>
                  </a:lnTo>
                  <a:lnTo>
                    <a:pt x="40" y="91"/>
                  </a:lnTo>
                  <a:close/>
                  <a:moveTo>
                    <a:pt x="40" y="91"/>
                  </a:moveTo>
                  <a:lnTo>
                    <a:pt x="40" y="91"/>
                  </a:lnTo>
                  <a:lnTo>
                    <a:pt x="40" y="91"/>
                  </a:lnTo>
                  <a:close/>
                  <a:moveTo>
                    <a:pt x="45" y="86"/>
                  </a:moveTo>
                  <a:lnTo>
                    <a:pt x="40" y="91"/>
                  </a:lnTo>
                  <a:lnTo>
                    <a:pt x="45" y="86"/>
                  </a:lnTo>
                  <a:close/>
                  <a:moveTo>
                    <a:pt x="45" y="80"/>
                  </a:moveTo>
                  <a:lnTo>
                    <a:pt x="45" y="86"/>
                  </a:lnTo>
                  <a:lnTo>
                    <a:pt x="45" y="80"/>
                  </a:lnTo>
                  <a:close/>
                  <a:moveTo>
                    <a:pt x="45" y="80"/>
                  </a:moveTo>
                  <a:lnTo>
                    <a:pt x="45" y="80"/>
                  </a:lnTo>
                  <a:lnTo>
                    <a:pt x="45" y="80"/>
                  </a:lnTo>
                  <a:close/>
                  <a:moveTo>
                    <a:pt x="45" y="75"/>
                  </a:moveTo>
                  <a:lnTo>
                    <a:pt x="45" y="75"/>
                  </a:lnTo>
                  <a:lnTo>
                    <a:pt x="45" y="75"/>
                  </a:lnTo>
                  <a:close/>
                  <a:moveTo>
                    <a:pt x="45" y="69"/>
                  </a:moveTo>
                  <a:lnTo>
                    <a:pt x="45" y="75"/>
                  </a:lnTo>
                  <a:lnTo>
                    <a:pt x="45" y="69"/>
                  </a:lnTo>
                  <a:close/>
                  <a:moveTo>
                    <a:pt x="52" y="69"/>
                  </a:moveTo>
                  <a:lnTo>
                    <a:pt x="45" y="69"/>
                  </a:lnTo>
                  <a:lnTo>
                    <a:pt x="52" y="69"/>
                  </a:lnTo>
                  <a:close/>
                  <a:moveTo>
                    <a:pt x="52" y="62"/>
                  </a:moveTo>
                  <a:lnTo>
                    <a:pt x="52" y="62"/>
                  </a:lnTo>
                  <a:lnTo>
                    <a:pt x="52" y="62"/>
                  </a:lnTo>
                  <a:close/>
                  <a:moveTo>
                    <a:pt x="52" y="57"/>
                  </a:moveTo>
                  <a:lnTo>
                    <a:pt x="52" y="62"/>
                  </a:lnTo>
                  <a:lnTo>
                    <a:pt x="52" y="57"/>
                  </a:lnTo>
                  <a:close/>
                  <a:moveTo>
                    <a:pt x="52" y="57"/>
                  </a:moveTo>
                  <a:lnTo>
                    <a:pt x="52" y="57"/>
                  </a:lnTo>
                  <a:lnTo>
                    <a:pt x="52" y="57"/>
                  </a:lnTo>
                  <a:close/>
                  <a:moveTo>
                    <a:pt x="52" y="51"/>
                  </a:moveTo>
                  <a:lnTo>
                    <a:pt x="52" y="51"/>
                  </a:lnTo>
                  <a:lnTo>
                    <a:pt x="52" y="51"/>
                  </a:lnTo>
                  <a:close/>
                  <a:moveTo>
                    <a:pt x="52" y="46"/>
                  </a:moveTo>
                  <a:lnTo>
                    <a:pt x="52" y="51"/>
                  </a:lnTo>
                  <a:lnTo>
                    <a:pt x="52" y="46"/>
                  </a:lnTo>
                  <a:close/>
                  <a:moveTo>
                    <a:pt x="58" y="46"/>
                  </a:moveTo>
                  <a:lnTo>
                    <a:pt x="58" y="46"/>
                  </a:lnTo>
                  <a:lnTo>
                    <a:pt x="58" y="46"/>
                  </a:lnTo>
                  <a:close/>
                  <a:moveTo>
                    <a:pt x="58" y="40"/>
                  </a:moveTo>
                  <a:lnTo>
                    <a:pt x="58" y="40"/>
                  </a:lnTo>
                  <a:lnTo>
                    <a:pt x="58" y="40"/>
                  </a:lnTo>
                  <a:close/>
                  <a:moveTo>
                    <a:pt x="58" y="35"/>
                  </a:moveTo>
                  <a:lnTo>
                    <a:pt x="58" y="40"/>
                  </a:lnTo>
                  <a:lnTo>
                    <a:pt x="58" y="35"/>
                  </a:lnTo>
                  <a:close/>
                  <a:moveTo>
                    <a:pt x="58" y="35"/>
                  </a:moveTo>
                  <a:lnTo>
                    <a:pt x="58" y="35"/>
                  </a:lnTo>
                  <a:lnTo>
                    <a:pt x="58" y="35"/>
                  </a:lnTo>
                  <a:close/>
                  <a:moveTo>
                    <a:pt x="58" y="28"/>
                  </a:moveTo>
                  <a:lnTo>
                    <a:pt x="58" y="28"/>
                  </a:lnTo>
                  <a:lnTo>
                    <a:pt x="58" y="28"/>
                  </a:lnTo>
                  <a:close/>
                  <a:moveTo>
                    <a:pt x="63" y="23"/>
                  </a:moveTo>
                  <a:lnTo>
                    <a:pt x="63" y="28"/>
                  </a:lnTo>
                  <a:lnTo>
                    <a:pt x="63" y="23"/>
                  </a:lnTo>
                  <a:close/>
                  <a:moveTo>
                    <a:pt x="63" y="23"/>
                  </a:moveTo>
                  <a:lnTo>
                    <a:pt x="63" y="23"/>
                  </a:lnTo>
                  <a:lnTo>
                    <a:pt x="63" y="23"/>
                  </a:lnTo>
                  <a:close/>
                  <a:moveTo>
                    <a:pt x="63" y="17"/>
                  </a:moveTo>
                  <a:lnTo>
                    <a:pt x="63" y="17"/>
                  </a:lnTo>
                  <a:lnTo>
                    <a:pt x="63" y="17"/>
                  </a:lnTo>
                  <a:close/>
                  <a:moveTo>
                    <a:pt x="63" y="12"/>
                  </a:moveTo>
                  <a:lnTo>
                    <a:pt x="63" y="12"/>
                  </a:lnTo>
                  <a:lnTo>
                    <a:pt x="63" y="12"/>
                  </a:lnTo>
                  <a:close/>
                  <a:moveTo>
                    <a:pt x="63" y="12"/>
                  </a:moveTo>
                  <a:lnTo>
                    <a:pt x="63" y="12"/>
                  </a:lnTo>
                  <a:lnTo>
                    <a:pt x="63" y="12"/>
                  </a:lnTo>
                  <a:close/>
                  <a:moveTo>
                    <a:pt x="69" y="1"/>
                  </a:moveTo>
                  <a:lnTo>
                    <a:pt x="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33"/>
            <p:cNvSpPr/>
            <p:nvPr/>
          </p:nvSpPr>
          <p:spPr>
            <a:xfrm>
              <a:off x="3897789" y="4824349"/>
              <a:ext cx="246063" cy="125504"/>
            </a:xfrm>
            <a:custGeom>
              <a:avLst/>
              <a:gdLst/>
              <a:ahLst/>
              <a:cxnLst/>
              <a:rect l="l" t="t" r="r" b="b"/>
              <a:pathLst>
                <a:path w="3126" h="1594" extrusionOk="0">
                  <a:moveTo>
                    <a:pt x="1340" y="1"/>
                  </a:moveTo>
                  <a:lnTo>
                    <a:pt x="1340" y="1"/>
                  </a:lnTo>
                  <a:cubicBezTo>
                    <a:pt x="761" y="75"/>
                    <a:pt x="252" y="368"/>
                    <a:pt x="69" y="941"/>
                  </a:cubicBezTo>
                  <a:cubicBezTo>
                    <a:pt x="69" y="946"/>
                    <a:pt x="69" y="946"/>
                    <a:pt x="63" y="952"/>
                  </a:cubicBezTo>
                  <a:lnTo>
                    <a:pt x="63" y="957"/>
                  </a:lnTo>
                  <a:lnTo>
                    <a:pt x="63" y="963"/>
                  </a:lnTo>
                  <a:lnTo>
                    <a:pt x="63" y="968"/>
                  </a:lnTo>
                  <a:lnTo>
                    <a:pt x="58" y="968"/>
                  </a:lnTo>
                  <a:lnTo>
                    <a:pt x="58" y="975"/>
                  </a:lnTo>
                  <a:lnTo>
                    <a:pt x="58" y="980"/>
                  </a:lnTo>
                  <a:lnTo>
                    <a:pt x="58" y="986"/>
                  </a:lnTo>
                  <a:lnTo>
                    <a:pt x="52" y="986"/>
                  </a:lnTo>
                  <a:lnTo>
                    <a:pt x="52" y="991"/>
                  </a:lnTo>
                  <a:lnTo>
                    <a:pt x="52" y="997"/>
                  </a:lnTo>
                  <a:lnTo>
                    <a:pt x="52" y="1002"/>
                  </a:lnTo>
                  <a:lnTo>
                    <a:pt x="52" y="1009"/>
                  </a:lnTo>
                  <a:lnTo>
                    <a:pt x="45" y="1009"/>
                  </a:lnTo>
                  <a:lnTo>
                    <a:pt x="45" y="1015"/>
                  </a:lnTo>
                  <a:lnTo>
                    <a:pt x="45" y="1020"/>
                  </a:lnTo>
                  <a:lnTo>
                    <a:pt x="45" y="1026"/>
                  </a:lnTo>
                  <a:lnTo>
                    <a:pt x="40" y="1031"/>
                  </a:lnTo>
                  <a:lnTo>
                    <a:pt x="40" y="1037"/>
                  </a:lnTo>
                  <a:lnTo>
                    <a:pt x="40" y="1044"/>
                  </a:lnTo>
                  <a:lnTo>
                    <a:pt x="40" y="1049"/>
                  </a:lnTo>
                  <a:cubicBezTo>
                    <a:pt x="40" y="1049"/>
                    <a:pt x="40" y="1055"/>
                    <a:pt x="34" y="1055"/>
                  </a:cubicBezTo>
                  <a:lnTo>
                    <a:pt x="34" y="1060"/>
                  </a:lnTo>
                  <a:lnTo>
                    <a:pt x="34" y="1066"/>
                  </a:lnTo>
                  <a:lnTo>
                    <a:pt x="34" y="1071"/>
                  </a:lnTo>
                  <a:cubicBezTo>
                    <a:pt x="34" y="1078"/>
                    <a:pt x="34" y="1078"/>
                    <a:pt x="29" y="1078"/>
                  </a:cubicBezTo>
                  <a:lnTo>
                    <a:pt x="29" y="1083"/>
                  </a:lnTo>
                  <a:lnTo>
                    <a:pt x="29" y="1089"/>
                  </a:lnTo>
                  <a:lnTo>
                    <a:pt x="29" y="1094"/>
                  </a:lnTo>
                  <a:lnTo>
                    <a:pt x="29" y="1100"/>
                  </a:lnTo>
                  <a:cubicBezTo>
                    <a:pt x="29" y="1105"/>
                    <a:pt x="23" y="1112"/>
                    <a:pt x="23" y="1118"/>
                  </a:cubicBezTo>
                  <a:lnTo>
                    <a:pt x="23" y="1123"/>
                  </a:lnTo>
                  <a:lnTo>
                    <a:pt x="23" y="1129"/>
                  </a:lnTo>
                  <a:lnTo>
                    <a:pt x="23" y="1134"/>
                  </a:lnTo>
                  <a:cubicBezTo>
                    <a:pt x="18" y="1140"/>
                    <a:pt x="18" y="1147"/>
                    <a:pt x="18" y="1152"/>
                  </a:cubicBezTo>
                  <a:cubicBezTo>
                    <a:pt x="6" y="1208"/>
                    <a:pt x="0" y="1255"/>
                    <a:pt x="0" y="1290"/>
                  </a:cubicBezTo>
                  <a:cubicBezTo>
                    <a:pt x="0" y="1393"/>
                    <a:pt x="58" y="1393"/>
                    <a:pt x="241" y="1427"/>
                  </a:cubicBezTo>
                  <a:cubicBezTo>
                    <a:pt x="836" y="1546"/>
                    <a:pt x="1466" y="1593"/>
                    <a:pt x="2090" y="1593"/>
                  </a:cubicBezTo>
                  <a:cubicBezTo>
                    <a:pt x="2422" y="1593"/>
                    <a:pt x="2754" y="1581"/>
                    <a:pt x="3081" y="1559"/>
                  </a:cubicBezTo>
                  <a:cubicBezTo>
                    <a:pt x="3126" y="1546"/>
                    <a:pt x="3092" y="1404"/>
                    <a:pt x="3041" y="1243"/>
                  </a:cubicBezTo>
                  <a:cubicBezTo>
                    <a:pt x="2679" y="1169"/>
                    <a:pt x="2319" y="1147"/>
                    <a:pt x="1947" y="1134"/>
                  </a:cubicBezTo>
                  <a:cubicBezTo>
                    <a:pt x="1689" y="1123"/>
                    <a:pt x="1334" y="1163"/>
                    <a:pt x="1145" y="941"/>
                  </a:cubicBezTo>
                  <a:cubicBezTo>
                    <a:pt x="911" y="659"/>
                    <a:pt x="1099" y="270"/>
                    <a:pt x="13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87" name="Google Shape;2887;p33"/>
          <p:cNvGrpSpPr/>
          <p:nvPr/>
        </p:nvGrpSpPr>
        <p:grpSpPr>
          <a:xfrm>
            <a:off x="3276733" y="5943617"/>
            <a:ext cx="337845" cy="167968"/>
            <a:chOff x="4305618" y="4825451"/>
            <a:chExt cx="253384" cy="125976"/>
          </a:xfrm>
        </p:grpSpPr>
        <p:sp>
          <p:nvSpPr>
            <p:cNvPr id="2888" name="Google Shape;2888;p33"/>
            <p:cNvSpPr/>
            <p:nvPr/>
          </p:nvSpPr>
          <p:spPr>
            <a:xfrm>
              <a:off x="4305618" y="4825451"/>
              <a:ext cx="253384" cy="125976"/>
            </a:xfrm>
            <a:custGeom>
              <a:avLst/>
              <a:gdLst/>
              <a:ahLst/>
              <a:cxnLst/>
              <a:rect l="l" t="t" r="r" b="b"/>
              <a:pathLst>
                <a:path w="3219" h="1600" extrusionOk="0">
                  <a:moveTo>
                    <a:pt x="1647" y="1"/>
                  </a:moveTo>
                  <a:cubicBezTo>
                    <a:pt x="1546" y="1"/>
                    <a:pt x="1442" y="10"/>
                    <a:pt x="1335" y="27"/>
                  </a:cubicBezTo>
                  <a:cubicBezTo>
                    <a:pt x="682" y="124"/>
                    <a:pt x="127" y="502"/>
                    <a:pt x="35" y="1229"/>
                  </a:cubicBezTo>
                  <a:cubicBezTo>
                    <a:pt x="0" y="1476"/>
                    <a:pt x="24" y="1458"/>
                    <a:pt x="270" y="1498"/>
                  </a:cubicBezTo>
                  <a:cubicBezTo>
                    <a:pt x="715" y="1571"/>
                    <a:pt x="1177" y="1600"/>
                    <a:pt x="1639" y="1600"/>
                  </a:cubicBezTo>
                  <a:cubicBezTo>
                    <a:pt x="2134" y="1600"/>
                    <a:pt x="2629" y="1566"/>
                    <a:pt x="3108" y="1516"/>
                  </a:cubicBezTo>
                  <a:cubicBezTo>
                    <a:pt x="3218" y="1498"/>
                    <a:pt x="2886" y="771"/>
                    <a:pt x="2857" y="720"/>
                  </a:cubicBezTo>
                  <a:cubicBezTo>
                    <a:pt x="2585" y="223"/>
                    <a:pt x="2157"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33"/>
            <p:cNvSpPr/>
            <p:nvPr/>
          </p:nvSpPr>
          <p:spPr>
            <a:xfrm>
              <a:off x="4328130" y="4942529"/>
              <a:ext cx="223629" cy="8582"/>
            </a:xfrm>
            <a:custGeom>
              <a:avLst/>
              <a:gdLst/>
              <a:ahLst/>
              <a:cxnLst/>
              <a:rect l="l" t="t" r="r" b="b"/>
              <a:pathLst>
                <a:path w="2841" h="109" extrusionOk="0">
                  <a:moveTo>
                    <a:pt x="2822" y="29"/>
                  </a:moveTo>
                  <a:lnTo>
                    <a:pt x="2822" y="29"/>
                  </a:lnTo>
                  <a:lnTo>
                    <a:pt x="2822" y="29"/>
                  </a:lnTo>
                  <a:close/>
                  <a:moveTo>
                    <a:pt x="2822" y="29"/>
                  </a:moveTo>
                  <a:lnTo>
                    <a:pt x="2822" y="29"/>
                  </a:lnTo>
                  <a:lnTo>
                    <a:pt x="2822" y="29"/>
                  </a:lnTo>
                  <a:close/>
                  <a:moveTo>
                    <a:pt x="2822" y="29"/>
                  </a:moveTo>
                  <a:lnTo>
                    <a:pt x="2822" y="29"/>
                  </a:lnTo>
                  <a:lnTo>
                    <a:pt x="2822" y="29"/>
                  </a:lnTo>
                  <a:close/>
                  <a:moveTo>
                    <a:pt x="2822" y="29"/>
                  </a:moveTo>
                  <a:lnTo>
                    <a:pt x="2822" y="29"/>
                  </a:lnTo>
                  <a:lnTo>
                    <a:pt x="2822" y="29"/>
                  </a:lnTo>
                  <a:close/>
                  <a:moveTo>
                    <a:pt x="2822" y="24"/>
                  </a:moveTo>
                  <a:lnTo>
                    <a:pt x="2822" y="29"/>
                  </a:lnTo>
                  <a:lnTo>
                    <a:pt x="2822" y="24"/>
                  </a:lnTo>
                  <a:close/>
                  <a:moveTo>
                    <a:pt x="2822" y="24"/>
                  </a:moveTo>
                  <a:lnTo>
                    <a:pt x="2822" y="24"/>
                  </a:lnTo>
                  <a:lnTo>
                    <a:pt x="2822" y="24"/>
                  </a:lnTo>
                  <a:close/>
                  <a:moveTo>
                    <a:pt x="2829" y="24"/>
                  </a:moveTo>
                  <a:lnTo>
                    <a:pt x="2822"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40" y="17"/>
                  </a:moveTo>
                  <a:cubicBezTo>
                    <a:pt x="470" y="85"/>
                    <a:pt x="911" y="109"/>
                    <a:pt x="1358" y="109"/>
                  </a:cubicBezTo>
                  <a:cubicBezTo>
                    <a:pt x="1850" y="109"/>
                    <a:pt x="2341" y="80"/>
                    <a:pt x="2822" y="29"/>
                  </a:cubicBezTo>
                  <a:cubicBezTo>
                    <a:pt x="2341" y="80"/>
                    <a:pt x="1850" y="109"/>
                    <a:pt x="1358" y="109"/>
                  </a:cubicBezTo>
                  <a:cubicBezTo>
                    <a:pt x="911" y="109"/>
                    <a:pt x="470" y="85"/>
                    <a:pt x="40" y="17"/>
                  </a:cubicBezTo>
                  <a:close/>
                  <a:moveTo>
                    <a:pt x="0" y="11"/>
                  </a:moveTo>
                  <a:cubicBezTo>
                    <a:pt x="6" y="11"/>
                    <a:pt x="13" y="17"/>
                    <a:pt x="24" y="17"/>
                  </a:cubicBezTo>
                  <a:cubicBezTo>
                    <a:pt x="13" y="17"/>
                    <a:pt x="6" y="11"/>
                    <a:pt x="0" y="11"/>
                  </a:cubicBezTo>
                  <a:close/>
                  <a:moveTo>
                    <a:pt x="2840" y="11"/>
                  </a:moveTo>
                  <a:cubicBezTo>
                    <a:pt x="2840" y="17"/>
                    <a:pt x="2835" y="24"/>
                    <a:pt x="2829" y="24"/>
                  </a:cubicBezTo>
                  <a:cubicBezTo>
                    <a:pt x="2835" y="24"/>
                    <a:pt x="2840" y="17"/>
                    <a:pt x="2840" y="11"/>
                  </a:cubicBezTo>
                  <a:close/>
                  <a:moveTo>
                    <a:pt x="2840" y="11"/>
                  </a:moveTo>
                  <a:lnTo>
                    <a:pt x="2840" y="11"/>
                  </a:lnTo>
                  <a:lnTo>
                    <a:pt x="2840" y="11"/>
                  </a:lnTo>
                  <a:close/>
                  <a:moveTo>
                    <a:pt x="2840" y="11"/>
                  </a:moveTo>
                  <a:lnTo>
                    <a:pt x="2840" y="11"/>
                  </a:lnTo>
                  <a:lnTo>
                    <a:pt x="2840" y="11"/>
                  </a:lnTo>
                  <a:close/>
                  <a:moveTo>
                    <a:pt x="2840" y="6"/>
                  </a:moveTo>
                  <a:lnTo>
                    <a:pt x="2840" y="11"/>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0"/>
                  </a:moveTo>
                  <a:lnTo>
                    <a:pt x="2840" y="6"/>
                  </a:lnTo>
                  <a:lnTo>
                    <a:pt x="2840" y="0"/>
                  </a:lnTo>
                  <a:close/>
                  <a:moveTo>
                    <a:pt x="2840" y="0"/>
                  </a:moveTo>
                  <a:lnTo>
                    <a:pt x="2840" y="0"/>
                  </a:lnTo>
                  <a:lnTo>
                    <a:pt x="2840" y="0"/>
                  </a:lnTo>
                  <a:close/>
                  <a:moveTo>
                    <a:pt x="2840" y="0"/>
                  </a:moveTo>
                  <a:lnTo>
                    <a:pt x="2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0" name="Google Shape;2890;p33"/>
            <p:cNvSpPr/>
            <p:nvPr/>
          </p:nvSpPr>
          <p:spPr>
            <a:xfrm>
              <a:off x="4305618" y="4827498"/>
              <a:ext cx="247008" cy="123614"/>
            </a:xfrm>
            <a:custGeom>
              <a:avLst/>
              <a:gdLst/>
              <a:ahLst/>
              <a:cxnLst/>
              <a:rect l="l" t="t" r="r" b="b"/>
              <a:pathLst>
                <a:path w="3138" h="1570" extrusionOk="0">
                  <a:moveTo>
                    <a:pt x="1306" y="1"/>
                  </a:moveTo>
                  <a:lnTo>
                    <a:pt x="1306" y="1"/>
                  </a:lnTo>
                  <a:cubicBezTo>
                    <a:pt x="670" y="111"/>
                    <a:pt x="127" y="482"/>
                    <a:pt x="35" y="1203"/>
                  </a:cubicBezTo>
                  <a:cubicBezTo>
                    <a:pt x="0" y="1450"/>
                    <a:pt x="24" y="1432"/>
                    <a:pt x="270" y="1472"/>
                  </a:cubicBezTo>
                  <a:lnTo>
                    <a:pt x="286" y="1472"/>
                  </a:lnTo>
                  <a:cubicBezTo>
                    <a:pt x="292" y="1472"/>
                    <a:pt x="299" y="1478"/>
                    <a:pt x="310" y="1478"/>
                  </a:cubicBezTo>
                  <a:lnTo>
                    <a:pt x="326" y="1478"/>
                  </a:lnTo>
                  <a:cubicBezTo>
                    <a:pt x="756" y="1546"/>
                    <a:pt x="1197" y="1570"/>
                    <a:pt x="1644" y="1570"/>
                  </a:cubicBezTo>
                  <a:cubicBezTo>
                    <a:pt x="2136" y="1570"/>
                    <a:pt x="2627" y="1541"/>
                    <a:pt x="3108" y="1490"/>
                  </a:cubicBezTo>
                  <a:lnTo>
                    <a:pt x="3108" y="1485"/>
                  </a:lnTo>
                  <a:lnTo>
                    <a:pt x="3115" y="1485"/>
                  </a:lnTo>
                  <a:cubicBezTo>
                    <a:pt x="3121" y="1485"/>
                    <a:pt x="3126" y="1478"/>
                    <a:pt x="3126" y="1472"/>
                  </a:cubicBezTo>
                  <a:lnTo>
                    <a:pt x="3126" y="1467"/>
                  </a:lnTo>
                  <a:lnTo>
                    <a:pt x="3126" y="1461"/>
                  </a:lnTo>
                  <a:cubicBezTo>
                    <a:pt x="3137" y="1416"/>
                    <a:pt x="3103" y="1295"/>
                    <a:pt x="3057" y="1168"/>
                  </a:cubicBezTo>
                  <a:cubicBezTo>
                    <a:pt x="2743" y="1118"/>
                    <a:pt x="2428" y="1107"/>
                    <a:pt x="2107" y="1107"/>
                  </a:cubicBezTo>
                  <a:lnTo>
                    <a:pt x="1958" y="1107"/>
                  </a:lnTo>
                  <a:cubicBezTo>
                    <a:pt x="1872" y="1112"/>
                    <a:pt x="1781" y="1118"/>
                    <a:pt x="1684" y="1118"/>
                  </a:cubicBezTo>
                  <a:cubicBezTo>
                    <a:pt x="1488" y="1118"/>
                    <a:pt x="1288" y="1089"/>
                    <a:pt x="1150" y="946"/>
                  </a:cubicBezTo>
                  <a:cubicBezTo>
                    <a:pt x="904" y="677"/>
                    <a:pt x="1076" y="282"/>
                    <a:pt x="1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1" name="Google Shape;2891;p33"/>
          <p:cNvGrpSpPr/>
          <p:nvPr/>
        </p:nvGrpSpPr>
        <p:grpSpPr>
          <a:xfrm>
            <a:off x="10513659" y="5940785"/>
            <a:ext cx="337111" cy="168703"/>
            <a:chOff x="5321371" y="4823325"/>
            <a:chExt cx="252833" cy="126527"/>
          </a:xfrm>
        </p:grpSpPr>
        <p:sp>
          <p:nvSpPr>
            <p:cNvPr id="2892" name="Google Shape;2892;p33"/>
            <p:cNvSpPr/>
            <p:nvPr/>
          </p:nvSpPr>
          <p:spPr>
            <a:xfrm>
              <a:off x="5321371" y="4823325"/>
              <a:ext cx="252833" cy="126448"/>
            </a:xfrm>
            <a:custGeom>
              <a:avLst/>
              <a:gdLst/>
              <a:ahLst/>
              <a:cxnLst/>
              <a:rect l="l" t="t" r="r" b="b"/>
              <a:pathLst>
                <a:path w="3212" h="1606" extrusionOk="0">
                  <a:moveTo>
                    <a:pt x="1593" y="0"/>
                  </a:moveTo>
                  <a:cubicBezTo>
                    <a:pt x="1046" y="0"/>
                    <a:pt x="598" y="238"/>
                    <a:pt x="332" y="769"/>
                  </a:cubicBezTo>
                  <a:cubicBezTo>
                    <a:pt x="310" y="822"/>
                    <a:pt x="1" y="1565"/>
                    <a:pt x="115" y="1572"/>
                  </a:cubicBezTo>
                  <a:cubicBezTo>
                    <a:pt x="434" y="1593"/>
                    <a:pt x="761" y="1606"/>
                    <a:pt x="1089" y="1606"/>
                  </a:cubicBezTo>
                  <a:cubicBezTo>
                    <a:pt x="1715" y="1606"/>
                    <a:pt x="2348" y="1560"/>
                    <a:pt x="2948" y="1440"/>
                  </a:cubicBezTo>
                  <a:cubicBezTo>
                    <a:pt x="3195" y="1393"/>
                    <a:pt x="3212" y="1406"/>
                    <a:pt x="3172" y="1165"/>
                  </a:cubicBezTo>
                  <a:cubicBezTo>
                    <a:pt x="3051" y="438"/>
                    <a:pt x="2479" y="88"/>
                    <a:pt x="1827" y="14"/>
                  </a:cubicBezTo>
                  <a:cubicBezTo>
                    <a:pt x="1747" y="5"/>
                    <a:pt x="1669" y="0"/>
                    <a:pt x="1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33"/>
            <p:cNvSpPr/>
            <p:nvPr/>
          </p:nvSpPr>
          <p:spPr>
            <a:xfrm>
              <a:off x="5328062" y="4896548"/>
              <a:ext cx="244331" cy="50548"/>
            </a:xfrm>
            <a:custGeom>
              <a:avLst/>
              <a:gdLst/>
              <a:ahLst/>
              <a:cxnLst/>
              <a:rect l="l" t="t" r="r" b="b"/>
              <a:pathLst>
                <a:path w="3104" h="642" extrusionOk="0">
                  <a:moveTo>
                    <a:pt x="30" y="642"/>
                  </a:moveTo>
                  <a:lnTo>
                    <a:pt x="30" y="642"/>
                  </a:lnTo>
                  <a:lnTo>
                    <a:pt x="30" y="642"/>
                  </a:lnTo>
                  <a:close/>
                  <a:moveTo>
                    <a:pt x="30" y="642"/>
                  </a:moveTo>
                  <a:lnTo>
                    <a:pt x="30" y="642"/>
                  </a:lnTo>
                  <a:lnTo>
                    <a:pt x="30" y="642"/>
                  </a:lnTo>
                  <a:close/>
                  <a:moveTo>
                    <a:pt x="24" y="642"/>
                  </a:moveTo>
                  <a:lnTo>
                    <a:pt x="24" y="642"/>
                  </a:lnTo>
                  <a:lnTo>
                    <a:pt x="24" y="642"/>
                  </a:lnTo>
                  <a:close/>
                  <a:moveTo>
                    <a:pt x="24" y="642"/>
                  </a:moveTo>
                  <a:lnTo>
                    <a:pt x="24" y="642"/>
                  </a:lnTo>
                  <a:lnTo>
                    <a:pt x="24" y="642"/>
                  </a:lnTo>
                  <a:close/>
                  <a:moveTo>
                    <a:pt x="24" y="642"/>
                  </a:moveTo>
                  <a:lnTo>
                    <a:pt x="24" y="642"/>
                  </a:lnTo>
                  <a:lnTo>
                    <a:pt x="24" y="642"/>
                  </a:lnTo>
                  <a:close/>
                  <a:moveTo>
                    <a:pt x="24" y="642"/>
                  </a:moveTo>
                  <a:lnTo>
                    <a:pt x="24" y="642"/>
                  </a:lnTo>
                  <a:lnTo>
                    <a:pt x="24" y="642"/>
                  </a:lnTo>
                  <a:close/>
                  <a:moveTo>
                    <a:pt x="1" y="579"/>
                  </a:moveTo>
                  <a:lnTo>
                    <a:pt x="1" y="579"/>
                  </a:lnTo>
                  <a:lnTo>
                    <a:pt x="1" y="579"/>
                  </a:lnTo>
                  <a:close/>
                  <a:moveTo>
                    <a:pt x="6" y="579"/>
                  </a:moveTo>
                  <a:lnTo>
                    <a:pt x="6" y="579"/>
                  </a:lnTo>
                  <a:lnTo>
                    <a:pt x="6" y="579"/>
                  </a:lnTo>
                  <a:close/>
                  <a:moveTo>
                    <a:pt x="6" y="579"/>
                  </a:moveTo>
                  <a:lnTo>
                    <a:pt x="6" y="579"/>
                  </a:lnTo>
                  <a:lnTo>
                    <a:pt x="6" y="579"/>
                  </a:lnTo>
                  <a:close/>
                  <a:moveTo>
                    <a:pt x="6" y="579"/>
                  </a:moveTo>
                  <a:lnTo>
                    <a:pt x="6" y="579"/>
                  </a:lnTo>
                  <a:lnTo>
                    <a:pt x="6" y="579"/>
                  </a:lnTo>
                  <a:close/>
                  <a:moveTo>
                    <a:pt x="6" y="573"/>
                  </a:moveTo>
                  <a:lnTo>
                    <a:pt x="6" y="579"/>
                  </a:lnTo>
                  <a:lnTo>
                    <a:pt x="6" y="573"/>
                  </a:lnTo>
                  <a:close/>
                  <a:moveTo>
                    <a:pt x="6" y="573"/>
                  </a:moveTo>
                  <a:lnTo>
                    <a:pt x="6" y="573"/>
                  </a:lnTo>
                  <a:lnTo>
                    <a:pt x="6" y="573"/>
                  </a:lnTo>
                  <a:close/>
                  <a:moveTo>
                    <a:pt x="6" y="573"/>
                  </a:moveTo>
                  <a:lnTo>
                    <a:pt x="6" y="573"/>
                  </a:lnTo>
                  <a:lnTo>
                    <a:pt x="6" y="573"/>
                  </a:lnTo>
                  <a:close/>
                  <a:moveTo>
                    <a:pt x="6" y="566"/>
                  </a:moveTo>
                  <a:lnTo>
                    <a:pt x="6" y="573"/>
                  </a:lnTo>
                  <a:lnTo>
                    <a:pt x="6" y="566"/>
                  </a:lnTo>
                  <a:close/>
                  <a:moveTo>
                    <a:pt x="64" y="326"/>
                  </a:moveTo>
                  <a:lnTo>
                    <a:pt x="64" y="326"/>
                  </a:lnTo>
                  <a:cubicBezTo>
                    <a:pt x="35" y="418"/>
                    <a:pt x="12" y="510"/>
                    <a:pt x="6" y="566"/>
                  </a:cubicBezTo>
                  <a:cubicBezTo>
                    <a:pt x="12" y="510"/>
                    <a:pt x="35" y="418"/>
                    <a:pt x="64" y="326"/>
                  </a:cubicBezTo>
                  <a:close/>
                  <a:moveTo>
                    <a:pt x="3087" y="217"/>
                  </a:moveTo>
                  <a:lnTo>
                    <a:pt x="3087" y="235"/>
                  </a:lnTo>
                  <a:cubicBezTo>
                    <a:pt x="3098" y="291"/>
                    <a:pt x="3103" y="338"/>
                    <a:pt x="3103" y="373"/>
                  </a:cubicBezTo>
                  <a:cubicBezTo>
                    <a:pt x="3103" y="338"/>
                    <a:pt x="3098" y="291"/>
                    <a:pt x="3087" y="235"/>
                  </a:cubicBezTo>
                  <a:lnTo>
                    <a:pt x="3087" y="217"/>
                  </a:lnTo>
                  <a:close/>
                  <a:moveTo>
                    <a:pt x="3087" y="217"/>
                  </a:moveTo>
                  <a:lnTo>
                    <a:pt x="3087" y="217"/>
                  </a:lnTo>
                  <a:lnTo>
                    <a:pt x="3087" y="217"/>
                  </a:lnTo>
                  <a:close/>
                  <a:moveTo>
                    <a:pt x="3081" y="188"/>
                  </a:moveTo>
                  <a:cubicBezTo>
                    <a:pt x="3081" y="201"/>
                    <a:pt x="3081" y="206"/>
                    <a:pt x="3087" y="217"/>
                  </a:cubicBezTo>
                  <a:cubicBezTo>
                    <a:pt x="3081" y="206"/>
                    <a:pt x="3081" y="201"/>
                    <a:pt x="3081" y="188"/>
                  </a:cubicBezTo>
                  <a:close/>
                  <a:moveTo>
                    <a:pt x="3076" y="172"/>
                  </a:moveTo>
                  <a:cubicBezTo>
                    <a:pt x="3081" y="177"/>
                    <a:pt x="3081" y="183"/>
                    <a:pt x="3081" y="188"/>
                  </a:cubicBezTo>
                  <a:cubicBezTo>
                    <a:pt x="3081" y="183"/>
                    <a:pt x="3081" y="177"/>
                    <a:pt x="3076" y="172"/>
                  </a:cubicBezTo>
                  <a:close/>
                  <a:moveTo>
                    <a:pt x="3076" y="172"/>
                  </a:moveTo>
                  <a:lnTo>
                    <a:pt x="3076" y="172"/>
                  </a:lnTo>
                  <a:lnTo>
                    <a:pt x="3076" y="172"/>
                  </a:lnTo>
                  <a:close/>
                  <a:moveTo>
                    <a:pt x="3076" y="166"/>
                  </a:moveTo>
                  <a:lnTo>
                    <a:pt x="3076" y="172"/>
                  </a:lnTo>
                  <a:lnTo>
                    <a:pt x="3076" y="166"/>
                  </a:lnTo>
                  <a:close/>
                  <a:moveTo>
                    <a:pt x="3076" y="161"/>
                  </a:moveTo>
                  <a:lnTo>
                    <a:pt x="3076" y="166"/>
                  </a:lnTo>
                  <a:lnTo>
                    <a:pt x="3076" y="161"/>
                  </a:lnTo>
                  <a:close/>
                  <a:moveTo>
                    <a:pt x="3076" y="154"/>
                  </a:moveTo>
                  <a:lnTo>
                    <a:pt x="3076" y="161"/>
                  </a:lnTo>
                  <a:lnTo>
                    <a:pt x="3076" y="154"/>
                  </a:lnTo>
                  <a:close/>
                  <a:moveTo>
                    <a:pt x="3076" y="154"/>
                  </a:moveTo>
                  <a:lnTo>
                    <a:pt x="3076" y="154"/>
                  </a:lnTo>
                  <a:lnTo>
                    <a:pt x="3076" y="154"/>
                  </a:lnTo>
                  <a:close/>
                  <a:moveTo>
                    <a:pt x="3069" y="149"/>
                  </a:moveTo>
                  <a:cubicBezTo>
                    <a:pt x="3069" y="149"/>
                    <a:pt x="3076" y="149"/>
                    <a:pt x="3076" y="154"/>
                  </a:cubicBezTo>
                  <a:cubicBezTo>
                    <a:pt x="3076" y="149"/>
                    <a:pt x="3069" y="149"/>
                    <a:pt x="3069" y="149"/>
                  </a:cubicBezTo>
                  <a:close/>
                  <a:moveTo>
                    <a:pt x="3069" y="143"/>
                  </a:moveTo>
                  <a:lnTo>
                    <a:pt x="3069" y="149"/>
                  </a:lnTo>
                  <a:lnTo>
                    <a:pt x="3069" y="143"/>
                  </a:lnTo>
                  <a:close/>
                  <a:moveTo>
                    <a:pt x="3069" y="143"/>
                  </a:moveTo>
                  <a:lnTo>
                    <a:pt x="3069" y="143"/>
                  </a:lnTo>
                  <a:lnTo>
                    <a:pt x="3069" y="143"/>
                  </a:lnTo>
                  <a:close/>
                  <a:moveTo>
                    <a:pt x="3069" y="138"/>
                  </a:moveTo>
                  <a:lnTo>
                    <a:pt x="3069" y="143"/>
                  </a:lnTo>
                  <a:lnTo>
                    <a:pt x="3069" y="138"/>
                  </a:lnTo>
                  <a:close/>
                  <a:moveTo>
                    <a:pt x="3069" y="132"/>
                  </a:moveTo>
                  <a:lnTo>
                    <a:pt x="3069" y="138"/>
                  </a:lnTo>
                  <a:lnTo>
                    <a:pt x="3069" y="132"/>
                  </a:lnTo>
                  <a:close/>
                  <a:moveTo>
                    <a:pt x="3069" y="132"/>
                  </a:moveTo>
                  <a:lnTo>
                    <a:pt x="3069" y="132"/>
                  </a:lnTo>
                  <a:lnTo>
                    <a:pt x="3069" y="132"/>
                  </a:lnTo>
                  <a:close/>
                  <a:moveTo>
                    <a:pt x="3064" y="127"/>
                  </a:moveTo>
                  <a:lnTo>
                    <a:pt x="3069" y="127"/>
                  </a:lnTo>
                  <a:lnTo>
                    <a:pt x="3064" y="127"/>
                  </a:lnTo>
                  <a:close/>
                  <a:moveTo>
                    <a:pt x="3064" y="120"/>
                  </a:moveTo>
                  <a:lnTo>
                    <a:pt x="3064" y="127"/>
                  </a:lnTo>
                  <a:lnTo>
                    <a:pt x="3064" y="120"/>
                  </a:lnTo>
                  <a:close/>
                  <a:moveTo>
                    <a:pt x="3064" y="114"/>
                  </a:moveTo>
                  <a:lnTo>
                    <a:pt x="3064" y="120"/>
                  </a:lnTo>
                  <a:lnTo>
                    <a:pt x="3064" y="114"/>
                  </a:lnTo>
                  <a:close/>
                  <a:moveTo>
                    <a:pt x="3064" y="114"/>
                  </a:moveTo>
                  <a:lnTo>
                    <a:pt x="3064" y="114"/>
                  </a:lnTo>
                  <a:lnTo>
                    <a:pt x="3064" y="114"/>
                  </a:lnTo>
                  <a:close/>
                  <a:moveTo>
                    <a:pt x="3064" y="109"/>
                  </a:moveTo>
                  <a:lnTo>
                    <a:pt x="3064" y="114"/>
                  </a:lnTo>
                  <a:lnTo>
                    <a:pt x="3064" y="109"/>
                  </a:lnTo>
                  <a:close/>
                  <a:moveTo>
                    <a:pt x="3064" y="103"/>
                  </a:moveTo>
                  <a:lnTo>
                    <a:pt x="3064" y="109"/>
                  </a:lnTo>
                  <a:lnTo>
                    <a:pt x="3064" y="103"/>
                  </a:lnTo>
                  <a:close/>
                  <a:moveTo>
                    <a:pt x="3058" y="103"/>
                  </a:moveTo>
                  <a:lnTo>
                    <a:pt x="3064" y="103"/>
                  </a:lnTo>
                  <a:lnTo>
                    <a:pt x="3058" y="103"/>
                  </a:lnTo>
                  <a:close/>
                  <a:moveTo>
                    <a:pt x="3058" y="98"/>
                  </a:moveTo>
                  <a:lnTo>
                    <a:pt x="3058" y="103"/>
                  </a:lnTo>
                  <a:lnTo>
                    <a:pt x="3058" y="98"/>
                  </a:lnTo>
                  <a:close/>
                  <a:moveTo>
                    <a:pt x="3058" y="92"/>
                  </a:moveTo>
                  <a:lnTo>
                    <a:pt x="3058" y="98"/>
                  </a:lnTo>
                  <a:lnTo>
                    <a:pt x="3058" y="92"/>
                  </a:lnTo>
                  <a:close/>
                  <a:moveTo>
                    <a:pt x="3058" y="92"/>
                  </a:moveTo>
                  <a:lnTo>
                    <a:pt x="3058" y="92"/>
                  </a:lnTo>
                  <a:lnTo>
                    <a:pt x="3058" y="92"/>
                  </a:lnTo>
                  <a:close/>
                  <a:moveTo>
                    <a:pt x="3058" y="85"/>
                  </a:moveTo>
                  <a:lnTo>
                    <a:pt x="3058" y="85"/>
                  </a:lnTo>
                  <a:lnTo>
                    <a:pt x="3058" y="85"/>
                  </a:lnTo>
                  <a:close/>
                  <a:moveTo>
                    <a:pt x="3053" y="80"/>
                  </a:moveTo>
                  <a:cubicBezTo>
                    <a:pt x="3058" y="80"/>
                    <a:pt x="3058" y="85"/>
                    <a:pt x="3058" y="85"/>
                  </a:cubicBezTo>
                  <a:cubicBezTo>
                    <a:pt x="3058" y="85"/>
                    <a:pt x="3058" y="80"/>
                    <a:pt x="3053" y="80"/>
                  </a:cubicBezTo>
                  <a:close/>
                  <a:moveTo>
                    <a:pt x="3053" y="80"/>
                  </a:moveTo>
                  <a:lnTo>
                    <a:pt x="3053" y="80"/>
                  </a:lnTo>
                  <a:lnTo>
                    <a:pt x="3053" y="80"/>
                  </a:lnTo>
                  <a:close/>
                  <a:moveTo>
                    <a:pt x="3053" y="74"/>
                  </a:moveTo>
                  <a:lnTo>
                    <a:pt x="3053" y="74"/>
                  </a:lnTo>
                  <a:lnTo>
                    <a:pt x="3053" y="74"/>
                  </a:lnTo>
                  <a:close/>
                  <a:moveTo>
                    <a:pt x="3053" y="69"/>
                  </a:moveTo>
                  <a:lnTo>
                    <a:pt x="3053" y="74"/>
                  </a:lnTo>
                  <a:lnTo>
                    <a:pt x="3053" y="69"/>
                  </a:lnTo>
                  <a:close/>
                  <a:moveTo>
                    <a:pt x="3053" y="69"/>
                  </a:moveTo>
                  <a:lnTo>
                    <a:pt x="3053" y="69"/>
                  </a:lnTo>
                  <a:lnTo>
                    <a:pt x="3053" y="69"/>
                  </a:lnTo>
                  <a:close/>
                  <a:moveTo>
                    <a:pt x="3053" y="63"/>
                  </a:moveTo>
                  <a:lnTo>
                    <a:pt x="3053" y="63"/>
                  </a:lnTo>
                  <a:lnTo>
                    <a:pt x="3053" y="63"/>
                  </a:lnTo>
                  <a:close/>
                  <a:moveTo>
                    <a:pt x="3047" y="58"/>
                  </a:moveTo>
                  <a:lnTo>
                    <a:pt x="3047" y="63"/>
                  </a:lnTo>
                  <a:lnTo>
                    <a:pt x="3047" y="58"/>
                  </a:lnTo>
                  <a:close/>
                  <a:moveTo>
                    <a:pt x="3047" y="58"/>
                  </a:moveTo>
                  <a:lnTo>
                    <a:pt x="3047" y="58"/>
                  </a:lnTo>
                  <a:lnTo>
                    <a:pt x="3047" y="58"/>
                  </a:lnTo>
                  <a:close/>
                  <a:moveTo>
                    <a:pt x="3047" y="51"/>
                  </a:moveTo>
                  <a:lnTo>
                    <a:pt x="3047" y="51"/>
                  </a:lnTo>
                  <a:lnTo>
                    <a:pt x="3047" y="51"/>
                  </a:lnTo>
                  <a:close/>
                  <a:moveTo>
                    <a:pt x="3047" y="46"/>
                  </a:moveTo>
                  <a:lnTo>
                    <a:pt x="3047" y="51"/>
                  </a:lnTo>
                  <a:lnTo>
                    <a:pt x="3047" y="46"/>
                  </a:lnTo>
                  <a:close/>
                  <a:moveTo>
                    <a:pt x="3047" y="46"/>
                  </a:moveTo>
                  <a:lnTo>
                    <a:pt x="3047" y="46"/>
                  </a:lnTo>
                  <a:lnTo>
                    <a:pt x="3047" y="46"/>
                  </a:lnTo>
                  <a:close/>
                  <a:moveTo>
                    <a:pt x="3042" y="40"/>
                  </a:moveTo>
                  <a:lnTo>
                    <a:pt x="3042" y="40"/>
                  </a:lnTo>
                  <a:lnTo>
                    <a:pt x="3042" y="40"/>
                  </a:lnTo>
                  <a:close/>
                  <a:moveTo>
                    <a:pt x="3042" y="35"/>
                  </a:moveTo>
                  <a:lnTo>
                    <a:pt x="3042" y="40"/>
                  </a:lnTo>
                  <a:lnTo>
                    <a:pt x="3042" y="35"/>
                  </a:lnTo>
                  <a:close/>
                  <a:moveTo>
                    <a:pt x="3042" y="35"/>
                  </a:moveTo>
                  <a:lnTo>
                    <a:pt x="3042" y="35"/>
                  </a:lnTo>
                  <a:lnTo>
                    <a:pt x="3042" y="35"/>
                  </a:lnTo>
                  <a:close/>
                  <a:moveTo>
                    <a:pt x="3042" y="29"/>
                  </a:moveTo>
                  <a:lnTo>
                    <a:pt x="3042" y="29"/>
                  </a:lnTo>
                  <a:lnTo>
                    <a:pt x="3042" y="29"/>
                  </a:lnTo>
                  <a:close/>
                  <a:moveTo>
                    <a:pt x="3042" y="24"/>
                  </a:moveTo>
                  <a:lnTo>
                    <a:pt x="3042" y="29"/>
                  </a:lnTo>
                  <a:lnTo>
                    <a:pt x="3042" y="24"/>
                  </a:lnTo>
                  <a:close/>
                  <a:moveTo>
                    <a:pt x="3035" y="24"/>
                  </a:moveTo>
                  <a:lnTo>
                    <a:pt x="3035" y="24"/>
                  </a:lnTo>
                  <a:lnTo>
                    <a:pt x="3035" y="24"/>
                  </a:lnTo>
                  <a:close/>
                  <a:moveTo>
                    <a:pt x="3035" y="17"/>
                  </a:moveTo>
                  <a:lnTo>
                    <a:pt x="3035" y="17"/>
                  </a:lnTo>
                  <a:lnTo>
                    <a:pt x="3035" y="17"/>
                  </a:lnTo>
                  <a:close/>
                  <a:moveTo>
                    <a:pt x="3035" y="11"/>
                  </a:moveTo>
                  <a:lnTo>
                    <a:pt x="3035" y="17"/>
                  </a:lnTo>
                  <a:lnTo>
                    <a:pt x="3035" y="11"/>
                  </a:lnTo>
                  <a:close/>
                  <a:moveTo>
                    <a:pt x="3035" y="11"/>
                  </a:moveTo>
                  <a:lnTo>
                    <a:pt x="3035" y="11"/>
                  </a:lnTo>
                  <a:lnTo>
                    <a:pt x="3035" y="11"/>
                  </a:lnTo>
                  <a:close/>
                  <a:moveTo>
                    <a:pt x="3029" y="6"/>
                  </a:moveTo>
                  <a:lnTo>
                    <a:pt x="3029" y="6"/>
                  </a:lnTo>
                  <a:lnTo>
                    <a:pt x="3029" y="6"/>
                  </a:lnTo>
                  <a:close/>
                  <a:moveTo>
                    <a:pt x="3029" y="0"/>
                  </a:moveTo>
                  <a:lnTo>
                    <a:pt x="3029" y="6"/>
                  </a:lnTo>
                  <a:lnTo>
                    <a:pt x="3029" y="0"/>
                  </a:lnTo>
                  <a:close/>
                  <a:moveTo>
                    <a:pt x="3029" y="0"/>
                  </a:moveTo>
                  <a:lnTo>
                    <a:pt x="3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33"/>
            <p:cNvSpPr/>
            <p:nvPr/>
          </p:nvSpPr>
          <p:spPr>
            <a:xfrm>
              <a:off x="5328062" y="4824349"/>
              <a:ext cx="244331" cy="125504"/>
            </a:xfrm>
            <a:custGeom>
              <a:avLst/>
              <a:gdLst/>
              <a:ahLst/>
              <a:cxnLst/>
              <a:rect l="l" t="t" r="r" b="b"/>
              <a:pathLst>
                <a:path w="3104" h="1594" extrusionOk="0">
                  <a:moveTo>
                    <a:pt x="1764" y="1"/>
                  </a:moveTo>
                  <a:cubicBezTo>
                    <a:pt x="2004" y="270"/>
                    <a:pt x="2194" y="659"/>
                    <a:pt x="1959" y="941"/>
                  </a:cubicBezTo>
                  <a:cubicBezTo>
                    <a:pt x="1771" y="1163"/>
                    <a:pt x="1420" y="1123"/>
                    <a:pt x="1163" y="1134"/>
                  </a:cubicBezTo>
                  <a:cubicBezTo>
                    <a:pt x="791" y="1147"/>
                    <a:pt x="424" y="1169"/>
                    <a:pt x="64" y="1243"/>
                  </a:cubicBezTo>
                  <a:cubicBezTo>
                    <a:pt x="35" y="1335"/>
                    <a:pt x="12" y="1427"/>
                    <a:pt x="6" y="1483"/>
                  </a:cubicBezTo>
                  <a:lnTo>
                    <a:pt x="6" y="1490"/>
                  </a:lnTo>
                  <a:lnTo>
                    <a:pt x="6" y="1496"/>
                  </a:lnTo>
                  <a:lnTo>
                    <a:pt x="1" y="1496"/>
                  </a:lnTo>
                  <a:cubicBezTo>
                    <a:pt x="1" y="1530"/>
                    <a:pt x="6" y="1552"/>
                    <a:pt x="24" y="1559"/>
                  </a:cubicBezTo>
                  <a:lnTo>
                    <a:pt x="30" y="1559"/>
                  </a:lnTo>
                  <a:cubicBezTo>
                    <a:pt x="350" y="1581"/>
                    <a:pt x="682" y="1593"/>
                    <a:pt x="1015" y="1593"/>
                  </a:cubicBezTo>
                  <a:cubicBezTo>
                    <a:pt x="1639" y="1593"/>
                    <a:pt x="2268" y="1546"/>
                    <a:pt x="2863" y="1427"/>
                  </a:cubicBezTo>
                  <a:cubicBezTo>
                    <a:pt x="3047" y="1393"/>
                    <a:pt x="3103" y="1393"/>
                    <a:pt x="3103" y="1290"/>
                  </a:cubicBezTo>
                  <a:cubicBezTo>
                    <a:pt x="3103" y="1255"/>
                    <a:pt x="3098" y="1208"/>
                    <a:pt x="3087" y="1152"/>
                  </a:cubicBezTo>
                  <a:lnTo>
                    <a:pt x="3087" y="1134"/>
                  </a:lnTo>
                  <a:cubicBezTo>
                    <a:pt x="3081" y="1123"/>
                    <a:pt x="3081" y="1118"/>
                    <a:pt x="3081" y="1105"/>
                  </a:cubicBezTo>
                  <a:cubicBezTo>
                    <a:pt x="3081" y="1100"/>
                    <a:pt x="3081" y="1094"/>
                    <a:pt x="3076" y="1089"/>
                  </a:cubicBezTo>
                  <a:lnTo>
                    <a:pt x="3076" y="1083"/>
                  </a:lnTo>
                  <a:lnTo>
                    <a:pt x="3076" y="1078"/>
                  </a:lnTo>
                  <a:lnTo>
                    <a:pt x="3076" y="1071"/>
                  </a:lnTo>
                  <a:cubicBezTo>
                    <a:pt x="3076" y="1066"/>
                    <a:pt x="3069" y="1066"/>
                    <a:pt x="3069" y="1066"/>
                  </a:cubicBezTo>
                  <a:lnTo>
                    <a:pt x="3069" y="1060"/>
                  </a:lnTo>
                  <a:lnTo>
                    <a:pt x="3069" y="1055"/>
                  </a:lnTo>
                  <a:lnTo>
                    <a:pt x="3069" y="1049"/>
                  </a:lnTo>
                  <a:lnTo>
                    <a:pt x="3069" y="1044"/>
                  </a:lnTo>
                  <a:lnTo>
                    <a:pt x="3064" y="1044"/>
                  </a:lnTo>
                  <a:lnTo>
                    <a:pt x="3064" y="1037"/>
                  </a:lnTo>
                  <a:lnTo>
                    <a:pt x="3064" y="1031"/>
                  </a:lnTo>
                  <a:lnTo>
                    <a:pt x="3064" y="1026"/>
                  </a:lnTo>
                  <a:lnTo>
                    <a:pt x="3064" y="1020"/>
                  </a:lnTo>
                  <a:lnTo>
                    <a:pt x="3058" y="1020"/>
                  </a:lnTo>
                  <a:lnTo>
                    <a:pt x="3058" y="1015"/>
                  </a:lnTo>
                  <a:lnTo>
                    <a:pt x="3058" y="1009"/>
                  </a:lnTo>
                  <a:lnTo>
                    <a:pt x="3058" y="1002"/>
                  </a:lnTo>
                  <a:cubicBezTo>
                    <a:pt x="3058" y="1002"/>
                    <a:pt x="3058" y="997"/>
                    <a:pt x="3053" y="997"/>
                  </a:cubicBezTo>
                  <a:lnTo>
                    <a:pt x="3053" y="991"/>
                  </a:lnTo>
                  <a:lnTo>
                    <a:pt x="3053" y="986"/>
                  </a:lnTo>
                  <a:lnTo>
                    <a:pt x="3053" y="980"/>
                  </a:lnTo>
                  <a:lnTo>
                    <a:pt x="3047" y="980"/>
                  </a:lnTo>
                  <a:lnTo>
                    <a:pt x="3047" y="975"/>
                  </a:lnTo>
                  <a:lnTo>
                    <a:pt x="3047" y="968"/>
                  </a:lnTo>
                  <a:lnTo>
                    <a:pt x="3047" y="963"/>
                  </a:lnTo>
                  <a:lnTo>
                    <a:pt x="3042" y="957"/>
                  </a:lnTo>
                  <a:lnTo>
                    <a:pt x="3042" y="952"/>
                  </a:lnTo>
                  <a:lnTo>
                    <a:pt x="3042" y="946"/>
                  </a:lnTo>
                  <a:lnTo>
                    <a:pt x="3042" y="941"/>
                  </a:lnTo>
                  <a:lnTo>
                    <a:pt x="3035" y="941"/>
                  </a:lnTo>
                  <a:lnTo>
                    <a:pt x="3035" y="934"/>
                  </a:lnTo>
                  <a:lnTo>
                    <a:pt x="3035" y="928"/>
                  </a:lnTo>
                  <a:cubicBezTo>
                    <a:pt x="3035" y="928"/>
                    <a:pt x="3035" y="923"/>
                    <a:pt x="3029" y="923"/>
                  </a:cubicBezTo>
                  <a:lnTo>
                    <a:pt x="3029" y="917"/>
                  </a:lnTo>
                  <a:cubicBezTo>
                    <a:pt x="2835" y="357"/>
                    <a:pt x="2337" y="75"/>
                    <a:pt x="1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5" name="Google Shape;2895;p33"/>
          <p:cNvGrpSpPr/>
          <p:nvPr/>
        </p:nvGrpSpPr>
        <p:grpSpPr>
          <a:xfrm>
            <a:off x="8577423" y="5943617"/>
            <a:ext cx="337845" cy="167968"/>
            <a:chOff x="4911260" y="4825451"/>
            <a:chExt cx="253384" cy="125976"/>
          </a:xfrm>
        </p:grpSpPr>
        <p:sp>
          <p:nvSpPr>
            <p:cNvPr id="2896" name="Google Shape;2896;p33"/>
            <p:cNvSpPr/>
            <p:nvPr/>
          </p:nvSpPr>
          <p:spPr>
            <a:xfrm>
              <a:off x="4911260" y="4825451"/>
              <a:ext cx="253384" cy="125976"/>
            </a:xfrm>
            <a:custGeom>
              <a:avLst/>
              <a:gdLst/>
              <a:ahLst/>
              <a:cxnLst/>
              <a:rect l="l" t="t" r="r" b="b"/>
              <a:pathLst>
                <a:path w="3219" h="1600" extrusionOk="0">
                  <a:moveTo>
                    <a:pt x="1577" y="1"/>
                  </a:moveTo>
                  <a:cubicBezTo>
                    <a:pt x="1067" y="1"/>
                    <a:pt x="639" y="223"/>
                    <a:pt x="368" y="720"/>
                  </a:cubicBezTo>
                  <a:cubicBezTo>
                    <a:pt x="339" y="771"/>
                    <a:pt x="1" y="1498"/>
                    <a:pt x="115" y="1516"/>
                  </a:cubicBezTo>
                  <a:cubicBezTo>
                    <a:pt x="591" y="1566"/>
                    <a:pt x="1085" y="1600"/>
                    <a:pt x="1580" y="1600"/>
                  </a:cubicBezTo>
                  <a:cubicBezTo>
                    <a:pt x="2043" y="1600"/>
                    <a:pt x="2506" y="1571"/>
                    <a:pt x="2955" y="1498"/>
                  </a:cubicBezTo>
                  <a:cubicBezTo>
                    <a:pt x="3201" y="1458"/>
                    <a:pt x="3219" y="1476"/>
                    <a:pt x="3190" y="1229"/>
                  </a:cubicBezTo>
                  <a:cubicBezTo>
                    <a:pt x="3092" y="502"/>
                    <a:pt x="2537" y="124"/>
                    <a:pt x="1890" y="27"/>
                  </a:cubicBezTo>
                  <a:cubicBezTo>
                    <a:pt x="1783" y="10"/>
                    <a:pt x="1678" y="1"/>
                    <a:pt x="15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33"/>
            <p:cNvSpPr/>
            <p:nvPr/>
          </p:nvSpPr>
          <p:spPr>
            <a:xfrm>
              <a:off x="4921178" y="4943946"/>
              <a:ext cx="217332" cy="7165"/>
            </a:xfrm>
            <a:custGeom>
              <a:avLst/>
              <a:gdLst/>
              <a:ahLst/>
              <a:cxnLst/>
              <a:rect l="l" t="t" r="r" b="b"/>
              <a:pathLst>
                <a:path w="2761" h="91" extrusionOk="0">
                  <a:moveTo>
                    <a:pt x="0" y="12"/>
                  </a:moveTo>
                  <a:lnTo>
                    <a:pt x="0" y="12"/>
                  </a:lnTo>
                  <a:cubicBezTo>
                    <a:pt x="472" y="62"/>
                    <a:pt x="960" y="91"/>
                    <a:pt x="1449" y="91"/>
                  </a:cubicBezTo>
                  <a:cubicBezTo>
                    <a:pt x="1450" y="91"/>
                    <a:pt x="1451" y="91"/>
                    <a:pt x="1452" y="91"/>
                  </a:cubicBezTo>
                  <a:lnTo>
                    <a:pt x="1452" y="91"/>
                  </a:lnTo>
                  <a:cubicBezTo>
                    <a:pt x="958" y="91"/>
                    <a:pt x="471" y="62"/>
                    <a:pt x="0" y="12"/>
                  </a:cubicBezTo>
                  <a:close/>
                  <a:moveTo>
                    <a:pt x="2760" y="0"/>
                  </a:moveTo>
                  <a:lnTo>
                    <a:pt x="2760" y="0"/>
                  </a:lnTo>
                  <a:cubicBezTo>
                    <a:pt x="2336" y="68"/>
                    <a:pt x="1894" y="91"/>
                    <a:pt x="1452" y="91"/>
                  </a:cubicBezTo>
                  <a:lnTo>
                    <a:pt x="1452" y="91"/>
                  </a:lnTo>
                  <a:cubicBezTo>
                    <a:pt x="1453" y="91"/>
                    <a:pt x="1454" y="91"/>
                    <a:pt x="1455" y="91"/>
                  </a:cubicBezTo>
                  <a:cubicBezTo>
                    <a:pt x="1892" y="91"/>
                    <a:pt x="2335" y="68"/>
                    <a:pt x="2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33"/>
            <p:cNvSpPr/>
            <p:nvPr/>
          </p:nvSpPr>
          <p:spPr>
            <a:xfrm>
              <a:off x="4917557" y="4827498"/>
              <a:ext cx="247086" cy="123614"/>
            </a:xfrm>
            <a:custGeom>
              <a:avLst/>
              <a:gdLst/>
              <a:ahLst/>
              <a:cxnLst/>
              <a:rect l="l" t="t" r="r" b="b"/>
              <a:pathLst>
                <a:path w="3139" h="1570" extrusionOk="0">
                  <a:moveTo>
                    <a:pt x="1833" y="1"/>
                  </a:moveTo>
                  <a:lnTo>
                    <a:pt x="1833" y="1"/>
                  </a:lnTo>
                  <a:cubicBezTo>
                    <a:pt x="2061" y="282"/>
                    <a:pt x="2233" y="677"/>
                    <a:pt x="1987" y="946"/>
                  </a:cubicBezTo>
                  <a:cubicBezTo>
                    <a:pt x="1855" y="1089"/>
                    <a:pt x="1655" y="1118"/>
                    <a:pt x="1455" y="1118"/>
                  </a:cubicBezTo>
                  <a:cubicBezTo>
                    <a:pt x="1363" y="1118"/>
                    <a:pt x="1266" y="1112"/>
                    <a:pt x="1181" y="1107"/>
                  </a:cubicBezTo>
                  <a:lnTo>
                    <a:pt x="1036" y="1107"/>
                  </a:lnTo>
                  <a:cubicBezTo>
                    <a:pt x="716" y="1107"/>
                    <a:pt x="396" y="1118"/>
                    <a:pt x="81" y="1168"/>
                  </a:cubicBezTo>
                  <a:cubicBezTo>
                    <a:pt x="35" y="1300"/>
                    <a:pt x="0" y="1416"/>
                    <a:pt x="13" y="1461"/>
                  </a:cubicBezTo>
                  <a:lnTo>
                    <a:pt x="13" y="1467"/>
                  </a:lnTo>
                  <a:lnTo>
                    <a:pt x="13" y="1472"/>
                  </a:lnTo>
                  <a:lnTo>
                    <a:pt x="18" y="1472"/>
                  </a:lnTo>
                  <a:cubicBezTo>
                    <a:pt x="18" y="1478"/>
                    <a:pt x="24" y="1485"/>
                    <a:pt x="24" y="1485"/>
                  </a:cubicBezTo>
                  <a:lnTo>
                    <a:pt x="29" y="1485"/>
                  </a:lnTo>
                  <a:lnTo>
                    <a:pt x="29" y="1490"/>
                  </a:lnTo>
                  <a:lnTo>
                    <a:pt x="35" y="1490"/>
                  </a:lnTo>
                  <a:cubicBezTo>
                    <a:pt x="510" y="1541"/>
                    <a:pt x="1002" y="1570"/>
                    <a:pt x="1501" y="1570"/>
                  </a:cubicBezTo>
                  <a:cubicBezTo>
                    <a:pt x="1942" y="1570"/>
                    <a:pt x="2388" y="1546"/>
                    <a:pt x="2817" y="1478"/>
                  </a:cubicBezTo>
                  <a:lnTo>
                    <a:pt x="2835" y="1478"/>
                  </a:lnTo>
                  <a:cubicBezTo>
                    <a:pt x="2840" y="1478"/>
                    <a:pt x="2846" y="1472"/>
                    <a:pt x="2857" y="1472"/>
                  </a:cubicBezTo>
                  <a:lnTo>
                    <a:pt x="2875" y="1472"/>
                  </a:lnTo>
                  <a:cubicBezTo>
                    <a:pt x="3110" y="1432"/>
                    <a:pt x="3139" y="1450"/>
                    <a:pt x="3110" y="1226"/>
                  </a:cubicBezTo>
                  <a:lnTo>
                    <a:pt x="3110" y="1203"/>
                  </a:lnTo>
                  <a:cubicBezTo>
                    <a:pt x="3018" y="482"/>
                    <a:pt x="2474" y="111"/>
                    <a:pt x="1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76366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947D5C-59F5-4003-9F81-3B031CEB7F5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8D90A-17CE-4A8E-8876-AECD0942766C}" type="slidenum">
              <a:rPr lang="en-US" smtClean="0"/>
              <a:t>‹#›</a:t>
            </a:fld>
            <a:endParaRPr lang="en-US"/>
          </a:p>
        </p:txBody>
      </p:sp>
    </p:spTree>
    <p:extLst>
      <p:ext uri="{BB962C8B-B14F-4D97-AF65-F5344CB8AC3E}">
        <p14:creationId xmlns:p14="http://schemas.microsoft.com/office/powerpoint/2010/main" val="1817912876"/>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47D5C-59F5-4003-9F81-3B031CEB7F5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8D90A-17CE-4A8E-8876-AECD0942766C}" type="slidenum">
              <a:rPr lang="en-US" smtClean="0"/>
              <a:t>‹#›</a:t>
            </a:fld>
            <a:endParaRPr lang="en-US"/>
          </a:p>
        </p:txBody>
      </p:sp>
    </p:spTree>
    <p:extLst>
      <p:ext uri="{BB962C8B-B14F-4D97-AF65-F5344CB8AC3E}">
        <p14:creationId xmlns:p14="http://schemas.microsoft.com/office/powerpoint/2010/main" val="2920355710"/>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947D5C-59F5-4003-9F81-3B031CEB7F5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8D90A-17CE-4A8E-8876-AECD0942766C}" type="slidenum">
              <a:rPr lang="en-US" smtClean="0"/>
              <a:t>‹#›</a:t>
            </a:fld>
            <a:endParaRPr lang="en-US"/>
          </a:p>
        </p:txBody>
      </p:sp>
    </p:spTree>
    <p:extLst>
      <p:ext uri="{BB962C8B-B14F-4D97-AF65-F5344CB8AC3E}">
        <p14:creationId xmlns:p14="http://schemas.microsoft.com/office/powerpoint/2010/main" val="937872486"/>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947D5C-59F5-4003-9F81-3B031CEB7F5C}"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8D90A-17CE-4A8E-8876-AECD0942766C}" type="slidenum">
              <a:rPr lang="en-US" smtClean="0"/>
              <a:t>‹#›</a:t>
            </a:fld>
            <a:endParaRPr lang="en-US"/>
          </a:p>
        </p:txBody>
      </p:sp>
    </p:spTree>
    <p:extLst>
      <p:ext uri="{BB962C8B-B14F-4D97-AF65-F5344CB8AC3E}">
        <p14:creationId xmlns:p14="http://schemas.microsoft.com/office/powerpoint/2010/main" val="1335170158"/>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947D5C-59F5-4003-9F81-3B031CEB7F5C}" type="datetimeFigureOut">
              <a:rPr lang="en-US" smtClean="0"/>
              <a:t>8/23/2022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C8D90A-17CE-4A8E-8876-AECD0942766C}" type="slidenum">
              <a:rPr lang="en-US" smtClean="0"/>
              <a:t>‹#›</a:t>
            </a:fld>
            <a:endParaRPr lang="en-US"/>
          </a:p>
        </p:txBody>
      </p:sp>
    </p:spTree>
    <p:extLst>
      <p:ext uri="{BB962C8B-B14F-4D97-AF65-F5344CB8AC3E}">
        <p14:creationId xmlns:p14="http://schemas.microsoft.com/office/powerpoint/2010/main" val="4284138590"/>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947D5C-59F5-4003-9F81-3B031CEB7F5C}" type="datetimeFigureOut">
              <a:rPr lang="en-US" smtClean="0"/>
              <a:t>8/23/2022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C8D90A-17CE-4A8E-8876-AECD0942766C}" type="slidenum">
              <a:rPr lang="en-US" smtClean="0"/>
              <a:t>‹#›</a:t>
            </a:fld>
            <a:endParaRPr lang="en-US"/>
          </a:p>
        </p:txBody>
      </p:sp>
    </p:spTree>
    <p:extLst>
      <p:ext uri="{BB962C8B-B14F-4D97-AF65-F5344CB8AC3E}">
        <p14:creationId xmlns:p14="http://schemas.microsoft.com/office/powerpoint/2010/main" val="276446465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0071203-B66B-11F6-F457-D7E4B0708891}"/>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B0180CD9-A544-A625-6714-35DB246B84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BA993D74-5850-1084-AB4A-C19336C1E842}"/>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xmlns="" id="{EF85098A-F353-D22E-DAE3-DF6BAD0C26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8E33343D-722F-78EF-83AB-3C3F9478706A}"/>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xmlns="" id="{15C6F858-59C2-46F8-0062-89EE14AA22E4}"/>
              </a:ext>
            </a:extLst>
          </p:cNvPr>
          <p:cNvSpPr>
            <a:spLocks noGrp="1"/>
          </p:cNvSpPr>
          <p:nvPr>
            <p:ph type="dt" sz="half" idx="10"/>
          </p:nvPr>
        </p:nvSpPr>
        <p:spPr/>
        <p:txBody>
          <a:bodyPr/>
          <a:lstStyle/>
          <a:p>
            <a:fld id="{19A7E6F0-604B-4B2C-AB97-B5CCD418987C}" type="datetimeFigureOut">
              <a:rPr lang="en-US" smtClean="0"/>
              <a:t>8/23/2022</a:t>
            </a:fld>
            <a:endParaRPr lang="en-US"/>
          </a:p>
        </p:txBody>
      </p:sp>
      <p:sp>
        <p:nvSpPr>
          <p:cNvPr id="8" name="Chỗ dành sẵn cho Chân trang 7">
            <a:extLst>
              <a:ext uri="{FF2B5EF4-FFF2-40B4-BE49-F238E27FC236}">
                <a16:creationId xmlns:a16="http://schemas.microsoft.com/office/drawing/2014/main" xmlns="" id="{097A01EE-A8FB-CEFD-9CD1-7B47AFC37493}"/>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xmlns="" id="{FFA55588-8376-854C-2C4A-1A70E834B611}"/>
              </a:ext>
            </a:extLst>
          </p:cNvPr>
          <p:cNvSpPr>
            <a:spLocks noGrp="1"/>
          </p:cNvSpPr>
          <p:nvPr>
            <p:ph type="sldNum" sz="quarter" idx="12"/>
          </p:nvPr>
        </p:nvSpPr>
        <p:spPr/>
        <p:txBody>
          <a:bodyPr/>
          <a:lstStyle/>
          <a:p>
            <a:fld id="{DCAACF53-34F4-42F4-93D6-281B3769CF47}" type="slidenum">
              <a:rPr lang="en-US" smtClean="0"/>
              <a:t>‹#›</a:t>
            </a:fld>
            <a:endParaRPr lang="en-US"/>
          </a:p>
        </p:txBody>
      </p:sp>
    </p:spTree>
    <p:extLst>
      <p:ext uri="{BB962C8B-B14F-4D97-AF65-F5344CB8AC3E}">
        <p14:creationId xmlns:p14="http://schemas.microsoft.com/office/powerpoint/2010/main" val="4065379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47D5C-59F5-4003-9F81-3B031CEB7F5C}" type="datetimeFigureOut">
              <a:rPr lang="en-US" smtClean="0"/>
              <a:t>8/23/2022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C8D90A-17CE-4A8E-8876-AECD0942766C}" type="slidenum">
              <a:rPr lang="en-US" smtClean="0"/>
              <a:t>‹#›</a:t>
            </a:fld>
            <a:endParaRPr lang="en-US"/>
          </a:p>
        </p:txBody>
      </p:sp>
    </p:spTree>
    <p:extLst>
      <p:ext uri="{BB962C8B-B14F-4D97-AF65-F5344CB8AC3E}">
        <p14:creationId xmlns:p14="http://schemas.microsoft.com/office/powerpoint/2010/main" val="18520056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47D5C-59F5-4003-9F81-3B031CEB7F5C}"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8D90A-17CE-4A8E-8876-AECD0942766C}" type="slidenum">
              <a:rPr lang="en-US" smtClean="0"/>
              <a:t>‹#›</a:t>
            </a:fld>
            <a:endParaRPr lang="en-US"/>
          </a:p>
        </p:txBody>
      </p:sp>
    </p:spTree>
    <p:extLst>
      <p:ext uri="{BB962C8B-B14F-4D97-AF65-F5344CB8AC3E}">
        <p14:creationId xmlns:p14="http://schemas.microsoft.com/office/powerpoint/2010/main" val="3802859053"/>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47D5C-59F5-4003-9F81-3B031CEB7F5C}"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8D90A-17CE-4A8E-8876-AECD0942766C}" type="slidenum">
              <a:rPr lang="en-US" smtClean="0"/>
              <a:t>‹#›</a:t>
            </a:fld>
            <a:endParaRPr lang="en-US"/>
          </a:p>
        </p:txBody>
      </p:sp>
    </p:spTree>
    <p:extLst>
      <p:ext uri="{BB962C8B-B14F-4D97-AF65-F5344CB8AC3E}">
        <p14:creationId xmlns:p14="http://schemas.microsoft.com/office/powerpoint/2010/main" val="80694840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47D5C-59F5-4003-9F81-3B031CEB7F5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8D90A-17CE-4A8E-8876-AECD0942766C}" type="slidenum">
              <a:rPr lang="en-US" smtClean="0"/>
              <a:t>‹#›</a:t>
            </a:fld>
            <a:endParaRPr lang="en-US"/>
          </a:p>
        </p:txBody>
      </p:sp>
    </p:spTree>
    <p:extLst>
      <p:ext uri="{BB962C8B-B14F-4D97-AF65-F5344CB8AC3E}">
        <p14:creationId xmlns:p14="http://schemas.microsoft.com/office/powerpoint/2010/main" val="2164284400"/>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47D5C-59F5-4003-9F81-3B031CEB7F5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8D90A-17CE-4A8E-8876-AECD0942766C}" type="slidenum">
              <a:rPr lang="en-US" smtClean="0"/>
              <a:t>‹#›</a:t>
            </a:fld>
            <a:endParaRPr lang="en-US"/>
          </a:p>
        </p:txBody>
      </p:sp>
    </p:spTree>
    <p:extLst>
      <p:ext uri="{BB962C8B-B14F-4D97-AF65-F5344CB8AC3E}">
        <p14:creationId xmlns:p14="http://schemas.microsoft.com/office/powerpoint/2010/main" val="2360583170"/>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21"/>
        <p:cNvGrpSpPr/>
        <p:nvPr/>
      </p:nvGrpSpPr>
      <p:grpSpPr>
        <a:xfrm>
          <a:off x="0" y="0"/>
          <a:ext cx="0" cy="0"/>
          <a:chOff x="0" y="0"/>
          <a:chExt cx="0" cy="0"/>
        </a:xfrm>
      </p:grpSpPr>
      <p:sp>
        <p:nvSpPr>
          <p:cNvPr id="765" name="Google Shape;765;p22"/>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68084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E3C4983-0876-FCED-4DBA-9D0ECEF40E1E}"/>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xmlns="" id="{9C02A3D7-80DE-A442-96ED-92030DAD59C4}"/>
              </a:ext>
            </a:extLst>
          </p:cNvPr>
          <p:cNvSpPr>
            <a:spLocks noGrp="1"/>
          </p:cNvSpPr>
          <p:nvPr>
            <p:ph type="dt" sz="half" idx="10"/>
          </p:nvPr>
        </p:nvSpPr>
        <p:spPr/>
        <p:txBody>
          <a:bodyPr/>
          <a:lstStyle/>
          <a:p>
            <a:fld id="{19A7E6F0-604B-4B2C-AB97-B5CCD418987C}" type="datetimeFigureOut">
              <a:rPr lang="en-US" smtClean="0"/>
              <a:t>8/23/2022</a:t>
            </a:fld>
            <a:endParaRPr lang="en-US"/>
          </a:p>
        </p:txBody>
      </p:sp>
      <p:sp>
        <p:nvSpPr>
          <p:cNvPr id="4" name="Chỗ dành sẵn cho Chân trang 3">
            <a:extLst>
              <a:ext uri="{FF2B5EF4-FFF2-40B4-BE49-F238E27FC236}">
                <a16:creationId xmlns:a16="http://schemas.microsoft.com/office/drawing/2014/main" xmlns="" id="{84A52B5C-FB06-9571-02CE-077AB49D5E1F}"/>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xmlns="" id="{BB85BEF0-50F4-A03F-F337-C0654615E88E}"/>
              </a:ext>
            </a:extLst>
          </p:cNvPr>
          <p:cNvSpPr>
            <a:spLocks noGrp="1"/>
          </p:cNvSpPr>
          <p:nvPr>
            <p:ph type="sldNum" sz="quarter" idx="12"/>
          </p:nvPr>
        </p:nvSpPr>
        <p:spPr/>
        <p:txBody>
          <a:bodyPr/>
          <a:lstStyle/>
          <a:p>
            <a:fld id="{DCAACF53-34F4-42F4-93D6-281B3769CF47}" type="slidenum">
              <a:rPr lang="en-US" smtClean="0"/>
              <a:t>‹#›</a:t>
            </a:fld>
            <a:endParaRPr lang="en-US"/>
          </a:p>
        </p:txBody>
      </p:sp>
    </p:spTree>
    <p:extLst>
      <p:ext uri="{BB962C8B-B14F-4D97-AF65-F5344CB8AC3E}">
        <p14:creationId xmlns:p14="http://schemas.microsoft.com/office/powerpoint/2010/main" val="42090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E700C775-08B5-1152-9F85-5C69A242C8A7}"/>
              </a:ext>
            </a:extLst>
          </p:cNvPr>
          <p:cNvSpPr>
            <a:spLocks noGrp="1"/>
          </p:cNvSpPr>
          <p:nvPr>
            <p:ph type="dt" sz="half" idx="10"/>
          </p:nvPr>
        </p:nvSpPr>
        <p:spPr/>
        <p:txBody>
          <a:bodyPr/>
          <a:lstStyle/>
          <a:p>
            <a:fld id="{19A7E6F0-604B-4B2C-AB97-B5CCD418987C}" type="datetimeFigureOut">
              <a:rPr lang="en-US" smtClean="0"/>
              <a:t>8/23/2022</a:t>
            </a:fld>
            <a:endParaRPr lang="en-US"/>
          </a:p>
        </p:txBody>
      </p:sp>
      <p:sp>
        <p:nvSpPr>
          <p:cNvPr id="3" name="Chỗ dành sẵn cho Chân trang 2">
            <a:extLst>
              <a:ext uri="{FF2B5EF4-FFF2-40B4-BE49-F238E27FC236}">
                <a16:creationId xmlns:a16="http://schemas.microsoft.com/office/drawing/2014/main" xmlns="" id="{DFFE97D5-6DB1-74EC-0787-8F78902222AE}"/>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xmlns="" id="{9B0114AC-E4FD-CD53-F6E5-DCBDE4A56BB3}"/>
              </a:ext>
            </a:extLst>
          </p:cNvPr>
          <p:cNvSpPr>
            <a:spLocks noGrp="1"/>
          </p:cNvSpPr>
          <p:nvPr>
            <p:ph type="sldNum" sz="quarter" idx="12"/>
          </p:nvPr>
        </p:nvSpPr>
        <p:spPr/>
        <p:txBody>
          <a:bodyPr/>
          <a:lstStyle/>
          <a:p>
            <a:fld id="{DCAACF53-34F4-42F4-93D6-281B3769CF47}" type="slidenum">
              <a:rPr lang="en-US" smtClean="0"/>
              <a:t>‹#›</a:t>
            </a:fld>
            <a:endParaRPr lang="en-US"/>
          </a:p>
        </p:txBody>
      </p:sp>
    </p:spTree>
    <p:extLst>
      <p:ext uri="{BB962C8B-B14F-4D97-AF65-F5344CB8AC3E}">
        <p14:creationId xmlns:p14="http://schemas.microsoft.com/office/powerpoint/2010/main" val="146966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E11EFD5-6D34-09CB-B53F-9863DE7FB72A}"/>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1EEDC68E-22A3-5C5F-20DE-CD40691AB8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xmlns="" id="{7C23B4EA-EA04-3C16-C22E-B8F59BF02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269AFC6C-2B1A-7D4C-E55B-A508ACF2AF39}"/>
              </a:ext>
            </a:extLst>
          </p:cNvPr>
          <p:cNvSpPr>
            <a:spLocks noGrp="1"/>
          </p:cNvSpPr>
          <p:nvPr>
            <p:ph type="dt" sz="half" idx="10"/>
          </p:nvPr>
        </p:nvSpPr>
        <p:spPr/>
        <p:txBody>
          <a:bodyPr/>
          <a:lstStyle/>
          <a:p>
            <a:fld id="{19A7E6F0-604B-4B2C-AB97-B5CCD418987C}" type="datetimeFigureOut">
              <a:rPr lang="en-US" smtClean="0"/>
              <a:t>8/23/2022</a:t>
            </a:fld>
            <a:endParaRPr lang="en-US"/>
          </a:p>
        </p:txBody>
      </p:sp>
      <p:sp>
        <p:nvSpPr>
          <p:cNvPr id="6" name="Chỗ dành sẵn cho Chân trang 5">
            <a:extLst>
              <a:ext uri="{FF2B5EF4-FFF2-40B4-BE49-F238E27FC236}">
                <a16:creationId xmlns:a16="http://schemas.microsoft.com/office/drawing/2014/main" xmlns="" id="{E7EA68EE-3C9B-DB80-8B50-98854B7FA3F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6FA38208-3674-6F7F-BC51-66EF50F6C41F}"/>
              </a:ext>
            </a:extLst>
          </p:cNvPr>
          <p:cNvSpPr>
            <a:spLocks noGrp="1"/>
          </p:cNvSpPr>
          <p:nvPr>
            <p:ph type="sldNum" sz="quarter" idx="12"/>
          </p:nvPr>
        </p:nvSpPr>
        <p:spPr/>
        <p:txBody>
          <a:bodyPr/>
          <a:lstStyle/>
          <a:p>
            <a:fld id="{DCAACF53-34F4-42F4-93D6-281B3769CF47}" type="slidenum">
              <a:rPr lang="en-US" smtClean="0"/>
              <a:t>‹#›</a:t>
            </a:fld>
            <a:endParaRPr lang="en-US"/>
          </a:p>
        </p:txBody>
      </p:sp>
    </p:spTree>
    <p:extLst>
      <p:ext uri="{BB962C8B-B14F-4D97-AF65-F5344CB8AC3E}">
        <p14:creationId xmlns:p14="http://schemas.microsoft.com/office/powerpoint/2010/main" val="40021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8E30A9B-8D36-E361-A045-F3F5728BF6E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xmlns="" id="{43FBFC9C-D13E-9CE6-4788-373B99D896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xmlns="" id="{5C6438F1-3BA1-0551-44F3-3AFBF89E4D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61AB10E4-E148-4B4D-DA35-13D96AB73AF1}"/>
              </a:ext>
            </a:extLst>
          </p:cNvPr>
          <p:cNvSpPr>
            <a:spLocks noGrp="1"/>
          </p:cNvSpPr>
          <p:nvPr>
            <p:ph type="dt" sz="half" idx="10"/>
          </p:nvPr>
        </p:nvSpPr>
        <p:spPr/>
        <p:txBody>
          <a:bodyPr/>
          <a:lstStyle/>
          <a:p>
            <a:fld id="{19A7E6F0-604B-4B2C-AB97-B5CCD418987C}" type="datetimeFigureOut">
              <a:rPr lang="en-US" smtClean="0"/>
              <a:t>8/23/2022</a:t>
            </a:fld>
            <a:endParaRPr lang="en-US"/>
          </a:p>
        </p:txBody>
      </p:sp>
      <p:sp>
        <p:nvSpPr>
          <p:cNvPr id="6" name="Chỗ dành sẵn cho Chân trang 5">
            <a:extLst>
              <a:ext uri="{FF2B5EF4-FFF2-40B4-BE49-F238E27FC236}">
                <a16:creationId xmlns:a16="http://schemas.microsoft.com/office/drawing/2014/main" xmlns="" id="{FC06BA31-21A2-CECE-90CB-FE3636F8810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C62A2FE7-3CC5-59A8-718F-4DE41FDDF076}"/>
              </a:ext>
            </a:extLst>
          </p:cNvPr>
          <p:cNvSpPr>
            <a:spLocks noGrp="1"/>
          </p:cNvSpPr>
          <p:nvPr>
            <p:ph type="sldNum" sz="quarter" idx="12"/>
          </p:nvPr>
        </p:nvSpPr>
        <p:spPr/>
        <p:txBody>
          <a:bodyPr/>
          <a:lstStyle/>
          <a:p>
            <a:fld id="{DCAACF53-34F4-42F4-93D6-281B3769CF47}" type="slidenum">
              <a:rPr lang="en-US" smtClean="0"/>
              <a:t>‹#›</a:t>
            </a:fld>
            <a:endParaRPr lang="en-US"/>
          </a:p>
        </p:txBody>
      </p:sp>
    </p:spTree>
    <p:extLst>
      <p:ext uri="{BB962C8B-B14F-4D97-AF65-F5344CB8AC3E}">
        <p14:creationId xmlns:p14="http://schemas.microsoft.com/office/powerpoint/2010/main" val="243684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3.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1B64BBCC-B238-9A40-350C-FFF0BD6F6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0E210333-5F72-E461-A4E1-372748E811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F88D67B3-DD8F-6FDA-476A-D977204B5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7E6F0-604B-4B2C-AB97-B5CCD418987C}" type="datetimeFigureOut">
              <a:rPr lang="en-US" smtClean="0"/>
              <a:t>8/23/2022</a:t>
            </a:fld>
            <a:endParaRPr lang="en-US"/>
          </a:p>
        </p:txBody>
      </p:sp>
      <p:sp>
        <p:nvSpPr>
          <p:cNvPr id="5" name="Chỗ dành sẵn cho Chân trang 4">
            <a:extLst>
              <a:ext uri="{FF2B5EF4-FFF2-40B4-BE49-F238E27FC236}">
                <a16:creationId xmlns:a16="http://schemas.microsoft.com/office/drawing/2014/main" xmlns="" id="{22F3B63B-AD5A-5290-11CA-0E8D5207DC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xmlns="" id="{8657378D-6B74-075B-69C1-CB501B4B02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ACF53-34F4-42F4-93D6-281B3769CF47}" type="slidenum">
              <a:rPr lang="en-US" smtClean="0"/>
              <a:t>‹#›</a:t>
            </a:fld>
            <a:endParaRPr lang="en-US"/>
          </a:p>
        </p:txBody>
      </p:sp>
    </p:spTree>
    <p:extLst>
      <p:ext uri="{BB962C8B-B14F-4D97-AF65-F5344CB8AC3E}">
        <p14:creationId xmlns:p14="http://schemas.microsoft.com/office/powerpoint/2010/main" val="144069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1pPr>
            <a:lvl2pPr lvl="1"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2pPr>
            <a:lvl3pPr lvl="2"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3pPr>
            <a:lvl4pPr lvl="3"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4pPr>
            <a:lvl5pPr lvl="4"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5pPr>
            <a:lvl6pPr lvl="5"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6pPr>
            <a:lvl7pPr lvl="6"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7pPr>
            <a:lvl8pPr lvl="7"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8pPr>
            <a:lvl9pPr lvl="8"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Quicksand"/>
              <a:buChar char="●"/>
              <a:defRPr>
                <a:solidFill>
                  <a:schemeClr val="lt1"/>
                </a:solidFill>
                <a:latin typeface="Quicksand"/>
                <a:ea typeface="Quicksand"/>
                <a:cs typeface="Quicksand"/>
                <a:sym typeface="Quicksand"/>
              </a:defRPr>
            </a:lvl1pPr>
            <a:lvl2pPr marL="914400" lvl="1"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2pPr>
            <a:lvl3pPr marL="1371600" lvl="2"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3pPr>
            <a:lvl4pPr marL="1828800" lvl="3"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4pPr>
            <a:lvl5pPr marL="2286000" lvl="4"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5pPr>
            <a:lvl6pPr marL="2743200" lvl="5"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6pPr>
            <a:lvl7pPr marL="3200400" lvl="6"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7pPr>
            <a:lvl8pPr marL="3657600" lvl="7"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8pPr>
            <a:lvl9pPr marL="4114800" lvl="8" indent="-317500">
              <a:lnSpc>
                <a:spcPct val="115000"/>
              </a:lnSpc>
              <a:spcBef>
                <a:spcPts val="1600"/>
              </a:spcBef>
              <a:spcAft>
                <a:spcPts val="1600"/>
              </a:spcAft>
              <a:buClr>
                <a:schemeClr val="lt1"/>
              </a:buClr>
              <a:buSzPts val="1400"/>
              <a:buFont typeface="Quicksand"/>
              <a:buChar char="■"/>
              <a:defRPr>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38189129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7E6F0-604B-4B2C-AB97-B5CCD418987C}" type="datetimeFigureOut">
              <a:rPr lang="en-US" smtClean="0"/>
              <a:t>8/23/2022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ACF53-34F4-42F4-93D6-281B3769CF47}" type="slidenum">
              <a:rPr lang="en-US" smtClean="0"/>
              <a:t>‹#›</a:t>
            </a:fld>
            <a:endParaRPr lang="en-US"/>
          </a:p>
        </p:txBody>
      </p:sp>
    </p:spTree>
    <p:extLst>
      <p:ext uri="{BB962C8B-B14F-4D97-AF65-F5344CB8AC3E}">
        <p14:creationId xmlns:p14="http://schemas.microsoft.com/office/powerpoint/2010/main" val="261508316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6.xml"/><Relationship Id="rId1" Type="http://schemas.openxmlformats.org/officeDocument/2006/relationships/slideLayout" Target="../slideLayouts/slideLayout55.xml"/><Relationship Id="rId5" Type="http://schemas.openxmlformats.org/officeDocument/2006/relationships/slide" Target="slide32.xml"/><Relationship Id="rId4" Type="http://schemas.openxmlformats.org/officeDocument/2006/relationships/slide" Target="slide30.xml"/></Relationships>
</file>

<file path=ppt/slides/_rels/slide1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7.xml"/><Relationship Id="rId1" Type="http://schemas.openxmlformats.org/officeDocument/2006/relationships/slideLayout" Target="../slideLayouts/slideLayout55.xml"/><Relationship Id="rId5" Type="http://schemas.openxmlformats.org/officeDocument/2006/relationships/slide" Target="slide33.xml"/><Relationship Id="rId4" Type="http://schemas.openxmlformats.org/officeDocument/2006/relationships/slide" Target="slide30.xml"/></Relationships>
</file>

<file path=ppt/slides/_rels/slide1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8.xml"/><Relationship Id="rId1" Type="http://schemas.openxmlformats.org/officeDocument/2006/relationships/slideLayout" Target="../slideLayouts/slideLayout55.xml"/><Relationship Id="rId5" Type="http://schemas.openxmlformats.org/officeDocument/2006/relationships/slide" Target="slide19.xml"/><Relationship Id="rId4" Type="http://schemas.openxmlformats.org/officeDocument/2006/relationships/slide" Target="slide3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9.xml"/><Relationship Id="rId1" Type="http://schemas.openxmlformats.org/officeDocument/2006/relationships/slideLayout" Target="../slideLayouts/slideLayout55.xml"/><Relationship Id="rId6" Type="http://schemas.openxmlformats.org/officeDocument/2006/relationships/image" Target="../media/image10.png"/><Relationship Id="rId5" Type="http://schemas.openxmlformats.org/officeDocument/2006/relationships/slide" Target="slide35.xml"/><Relationship Id="rId4" Type="http://schemas.openxmlformats.org/officeDocument/2006/relationships/slide" Target="slide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0.xml"/><Relationship Id="rId1" Type="http://schemas.openxmlformats.org/officeDocument/2006/relationships/slideLayout" Target="../slideLayouts/slideLayout55.xml"/><Relationship Id="rId5" Type="http://schemas.openxmlformats.org/officeDocument/2006/relationships/slide" Target="slide29.xml"/><Relationship Id="rId4" Type="http://schemas.openxmlformats.org/officeDocument/2006/relationships/slide" Target="slide30.xml"/></Relationships>
</file>

<file path=ppt/slides/_rels/slide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xml"/><Relationship Id="rId1" Type="http://schemas.openxmlformats.org/officeDocument/2006/relationships/slideLayout" Target="../slideLayouts/slideLayout55.xml"/><Relationship Id="rId5" Type="http://schemas.openxmlformats.org/officeDocument/2006/relationships/slide" Target="slide19.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1.xml"/><Relationship Id="rId1" Type="http://schemas.openxmlformats.org/officeDocument/2006/relationships/slideLayout" Target="../slideLayouts/slideLayout55.xml"/><Relationship Id="rId5" Type="http://schemas.openxmlformats.org/officeDocument/2006/relationships/slide" Target="slide19.xml"/><Relationship Id="rId4" Type="http://schemas.openxmlformats.org/officeDocument/2006/relationships/slide" Target="slide30.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4.xml"/><Relationship Id="rId1" Type="http://schemas.openxmlformats.org/officeDocument/2006/relationships/slideLayout" Target="../slideLayouts/slideLayout55.xml"/><Relationship Id="rId5" Type="http://schemas.openxmlformats.org/officeDocument/2006/relationships/slide" Target="slide19.xml"/><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5.xml"/><Relationship Id="rId1" Type="http://schemas.openxmlformats.org/officeDocument/2006/relationships/slideLayout" Target="../slideLayouts/slideLayout55.xml"/><Relationship Id="rId4" Type="http://schemas.openxmlformats.org/officeDocument/2006/relationships/slide" Target="slide19.xml"/></Relationships>
</file>

<file path=ppt/slides/_rels/slide3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6.xml"/><Relationship Id="rId1" Type="http://schemas.openxmlformats.org/officeDocument/2006/relationships/slideLayout" Target="../slideLayouts/slideLayout55.xml"/><Relationship Id="rId5" Type="http://schemas.openxmlformats.org/officeDocument/2006/relationships/slide" Target="slide31.xml"/><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7.xml"/><Relationship Id="rId1" Type="http://schemas.openxmlformats.org/officeDocument/2006/relationships/slideLayout" Target="../slideLayouts/slideLayout55.xml"/><Relationship Id="rId6" Type="http://schemas.openxmlformats.org/officeDocument/2006/relationships/image" Target="../media/image11.png"/><Relationship Id="rId5" Type="http://schemas.openxmlformats.org/officeDocument/2006/relationships/slide" Target="slide20.xml"/><Relationship Id="rId4" Type="http://schemas.openxmlformats.org/officeDocument/2006/relationships/slide" Target="slide30.xml"/></Relationships>
</file>

<file path=ppt/slides/_rels/slide3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8.xml"/><Relationship Id="rId1" Type="http://schemas.openxmlformats.org/officeDocument/2006/relationships/slideLayout" Target="../slideLayouts/slideLayout55.xml"/><Relationship Id="rId5" Type="http://schemas.openxmlformats.org/officeDocument/2006/relationships/slide" Target="slide25.xml"/><Relationship Id="rId4" Type="http://schemas.openxmlformats.org/officeDocument/2006/relationships/slide" Target="slide30.xml"/></Relationships>
</file>

<file path=ppt/slides/_rels/slide4.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5.xml"/><Relationship Id="rId6" Type="http://schemas.openxmlformats.org/officeDocument/2006/relationships/image" Target="../media/image5.jpeg"/><Relationship Id="rId5" Type="http://schemas.openxmlformats.org/officeDocument/2006/relationships/slide" Target="slide19.xml"/><Relationship Id="rId4" Type="http://schemas.openxmlformats.org/officeDocument/2006/relationships/slide" Target="slide30.xml"/></Relationships>
</file>

<file path=ppt/slides/_rels/slide5.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5.xml"/><Relationship Id="rId6" Type="http://schemas.openxmlformats.org/officeDocument/2006/relationships/image" Target="../media/image5.jpeg"/><Relationship Id="rId5" Type="http://schemas.openxmlformats.org/officeDocument/2006/relationships/slide" Target="slide19.xml"/><Relationship Id="rId4" Type="http://schemas.openxmlformats.org/officeDocument/2006/relationships/slide" Target="slide3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5447"/>
        </a:solidFill>
        <a:effectLst/>
      </p:bgPr>
    </p:bg>
    <p:spTree>
      <p:nvGrpSpPr>
        <p:cNvPr id="1" name=""/>
        <p:cNvGrpSpPr/>
        <p:nvPr/>
      </p:nvGrpSpPr>
      <p:grpSpPr>
        <a:xfrm>
          <a:off x="0" y="0"/>
          <a:ext cx="0" cy="0"/>
          <a:chOff x="0" y="0"/>
          <a:chExt cx="0" cy="0"/>
        </a:xfrm>
      </p:grpSpPr>
      <p:pic>
        <p:nvPicPr>
          <p:cNvPr id="3" name="Hình ảnh 2" descr="Ảnh có chứa trong nhà, được trang trí, đầy màu sắc&#10;&#10;Mô tả được tạo tự động">
            <a:extLst>
              <a:ext uri="{FF2B5EF4-FFF2-40B4-BE49-F238E27FC236}">
                <a16:creationId xmlns:a16="http://schemas.microsoft.com/office/drawing/2014/main" xmlns="" id="{C7A7BFA8-5E22-DABB-475C-D81BC9A853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75" y="496979"/>
            <a:ext cx="10551082" cy="5934984"/>
          </a:xfrm>
          <a:prstGeom prst="rect">
            <a:avLst/>
          </a:prstGeom>
        </p:spPr>
      </p:pic>
      <p:grpSp>
        <p:nvGrpSpPr>
          <p:cNvPr id="5" name="Google Shape;1095;p34">
            <a:extLst>
              <a:ext uri="{FF2B5EF4-FFF2-40B4-BE49-F238E27FC236}">
                <a16:creationId xmlns:a16="http://schemas.microsoft.com/office/drawing/2014/main" xmlns="" id="{43FF199E-805F-66A2-5F6D-4C4267ADAAC9}"/>
              </a:ext>
            </a:extLst>
          </p:cNvPr>
          <p:cNvGrpSpPr/>
          <p:nvPr/>
        </p:nvGrpSpPr>
        <p:grpSpPr>
          <a:xfrm>
            <a:off x="-668594" y="0"/>
            <a:ext cx="13529187" cy="6858000"/>
            <a:chOff x="-599700" y="-67050"/>
            <a:chExt cx="10345688" cy="5210581"/>
          </a:xfrm>
        </p:grpSpPr>
        <p:grpSp>
          <p:nvGrpSpPr>
            <p:cNvPr id="6" name="Google Shape;1096;p34">
              <a:extLst>
                <a:ext uri="{FF2B5EF4-FFF2-40B4-BE49-F238E27FC236}">
                  <a16:creationId xmlns:a16="http://schemas.microsoft.com/office/drawing/2014/main" xmlns="" id="{596BA54C-05AA-389F-7D93-C76237B9390C}"/>
                </a:ext>
              </a:extLst>
            </p:cNvPr>
            <p:cNvGrpSpPr/>
            <p:nvPr/>
          </p:nvGrpSpPr>
          <p:grpSpPr>
            <a:xfrm>
              <a:off x="-75662" y="-67050"/>
              <a:ext cx="9297613" cy="4807557"/>
              <a:chOff x="-75662" y="-67050"/>
              <a:chExt cx="9297613" cy="4807557"/>
            </a:xfrm>
          </p:grpSpPr>
          <p:sp>
            <p:nvSpPr>
              <p:cNvPr id="12" name="Google Shape;1097;p34">
                <a:extLst>
                  <a:ext uri="{FF2B5EF4-FFF2-40B4-BE49-F238E27FC236}">
                    <a16:creationId xmlns:a16="http://schemas.microsoft.com/office/drawing/2014/main" xmlns="" id="{3A0FB472-69EB-B8F4-BF40-B8C8CC65C359}"/>
                  </a:ext>
                </a:extLst>
              </p:cNvPr>
              <p:cNvSpPr/>
              <p:nvPr/>
            </p:nvSpPr>
            <p:spPr>
              <a:xfrm>
                <a:off x="3212091" y="0"/>
                <a:ext cx="2797271" cy="1055238"/>
              </a:xfrm>
              <a:custGeom>
                <a:avLst/>
                <a:gdLst/>
                <a:ahLst/>
                <a:cxnLst/>
                <a:rect l="l" t="t" r="r" b="b"/>
                <a:pathLst>
                  <a:path w="86892" h="32779" extrusionOk="0">
                    <a:moveTo>
                      <a:pt x="0" y="1"/>
                    </a:moveTo>
                    <a:cubicBezTo>
                      <a:pt x="3536" y="18610"/>
                      <a:pt x="21634" y="32779"/>
                      <a:pt x="43446" y="32779"/>
                    </a:cubicBezTo>
                    <a:cubicBezTo>
                      <a:pt x="65258" y="32779"/>
                      <a:pt x="83368" y="18610"/>
                      <a:pt x="86892"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098;p34">
                <a:extLst>
                  <a:ext uri="{FF2B5EF4-FFF2-40B4-BE49-F238E27FC236}">
                    <a16:creationId xmlns:a16="http://schemas.microsoft.com/office/drawing/2014/main" xmlns="" id="{3BFD846D-BD55-5E55-A1C1-3A19791E8680}"/>
                  </a:ext>
                </a:extLst>
              </p:cNvPr>
              <p:cNvSpPr/>
              <p:nvPr/>
            </p:nvSpPr>
            <p:spPr>
              <a:xfrm>
                <a:off x="8346087" y="2595585"/>
                <a:ext cx="875829" cy="2144922"/>
              </a:xfrm>
              <a:custGeom>
                <a:avLst/>
                <a:gdLst/>
                <a:ahLst/>
                <a:cxnLst/>
                <a:rect l="l" t="t" r="r" b="b"/>
                <a:pathLst>
                  <a:path w="27206" h="66628" extrusionOk="0">
                    <a:moveTo>
                      <a:pt x="27206" y="0"/>
                    </a:moveTo>
                    <a:cubicBezTo>
                      <a:pt x="10228" y="17991"/>
                      <a:pt x="0" y="41244"/>
                      <a:pt x="0" y="66628"/>
                    </a:cubicBezTo>
                    <a:lnTo>
                      <a:pt x="27206" y="66628"/>
                    </a:lnTo>
                    <a:lnTo>
                      <a:pt x="27206" y="0"/>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099;p34">
                <a:extLst>
                  <a:ext uri="{FF2B5EF4-FFF2-40B4-BE49-F238E27FC236}">
                    <a16:creationId xmlns:a16="http://schemas.microsoft.com/office/drawing/2014/main" xmlns="" id="{2B818D35-A9C1-4714-B7AD-4599646CC326}"/>
                  </a:ext>
                </a:extLst>
              </p:cNvPr>
              <p:cNvSpPr/>
              <p:nvPr/>
            </p:nvSpPr>
            <p:spPr>
              <a:xfrm>
                <a:off x="8585236" y="2878450"/>
                <a:ext cx="636671" cy="1862046"/>
              </a:xfrm>
              <a:custGeom>
                <a:avLst/>
                <a:gdLst/>
                <a:ahLst/>
                <a:cxnLst/>
                <a:rect l="l" t="t" r="r" b="b"/>
                <a:pathLst>
                  <a:path w="19777" h="57841" extrusionOk="0">
                    <a:moveTo>
                      <a:pt x="19777" y="0"/>
                    </a:moveTo>
                    <a:cubicBezTo>
                      <a:pt x="7287" y="16502"/>
                      <a:pt x="1" y="36409"/>
                      <a:pt x="1" y="57841"/>
                    </a:cubicBezTo>
                    <a:lnTo>
                      <a:pt x="19777" y="57841"/>
                    </a:lnTo>
                    <a:lnTo>
                      <a:pt x="19777" y="0"/>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100;p34">
                <a:extLst>
                  <a:ext uri="{FF2B5EF4-FFF2-40B4-BE49-F238E27FC236}">
                    <a16:creationId xmlns:a16="http://schemas.microsoft.com/office/drawing/2014/main" xmlns="" id="{856EA267-7699-440D-5909-96FCB6D4EC0E}"/>
                  </a:ext>
                </a:extLst>
              </p:cNvPr>
              <p:cNvSpPr/>
              <p:nvPr/>
            </p:nvSpPr>
            <p:spPr>
              <a:xfrm>
                <a:off x="8824417" y="3242565"/>
                <a:ext cx="397481" cy="1497917"/>
              </a:xfrm>
              <a:custGeom>
                <a:avLst/>
                <a:gdLst/>
                <a:ahLst/>
                <a:cxnLst/>
                <a:rect l="l" t="t" r="r" b="b"/>
                <a:pathLst>
                  <a:path w="12347" h="46530" extrusionOk="0">
                    <a:moveTo>
                      <a:pt x="12347" y="0"/>
                    </a:moveTo>
                    <a:cubicBezTo>
                      <a:pt x="4453" y="13978"/>
                      <a:pt x="0" y="29789"/>
                      <a:pt x="0" y="46530"/>
                    </a:cubicBezTo>
                    <a:lnTo>
                      <a:pt x="12347" y="46530"/>
                    </a:lnTo>
                    <a:lnTo>
                      <a:pt x="12347" y="0"/>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101;p34">
                <a:extLst>
                  <a:ext uri="{FF2B5EF4-FFF2-40B4-BE49-F238E27FC236}">
                    <a16:creationId xmlns:a16="http://schemas.microsoft.com/office/drawing/2014/main" xmlns="" id="{D8CCF5CD-6147-7B2F-834C-BC690949D163}"/>
                  </a:ext>
                </a:extLst>
              </p:cNvPr>
              <p:cNvSpPr/>
              <p:nvPr/>
            </p:nvSpPr>
            <p:spPr>
              <a:xfrm>
                <a:off x="9063566" y="3776843"/>
                <a:ext cx="158323" cy="963618"/>
              </a:xfrm>
              <a:custGeom>
                <a:avLst/>
                <a:gdLst/>
                <a:ahLst/>
                <a:cxnLst/>
                <a:rect l="l" t="t" r="r" b="b"/>
                <a:pathLst>
                  <a:path w="4918" h="29933" extrusionOk="0">
                    <a:moveTo>
                      <a:pt x="4918" y="0"/>
                    </a:moveTo>
                    <a:cubicBezTo>
                      <a:pt x="1715" y="9478"/>
                      <a:pt x="1" y="19527"/>
                      <a:pt x="1" y="29933"/>
                    </a:cubicBezTo>
                    <a:lnTo>
                      <a:pt x="4918" y="29933"/>
                    </a:lnTo>
                    <a:lnTo>
                      <a:pt x="4918" y="0"/>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102;p34">
                <a:extLst>
                  <a:ext uri="{FF2B5EF4-FFF2-40B4-BE49-F238E27FC236}">
                    <a16:creationId xmlns:a16="http://schemas.microsoft.com/office/drawing/2014/main" xmlns="" id="{2A371C0B-693D-4960-38B2-E7CD91A0D294}"/>
                  </a:ext>
                </a:extLst>
              </p:cNvPr>
              <p:cNvSpPr/>
              <p:nvPr/>
            </p:nvSpPr>
            <p:spPr>
              <a:xfrm>
                <a:off x="7469906" y="-67050"/>
                <a:ext cx="1752045" cy="3237310"/>
              </a:xfrm>
              <a:custGeom>
                <a:avLst/>
                <a:gdLst/>
                <a:ahLst/>
                <a:cxnLst/>
                <a:rect l="l" t="t" r="r" b="b"/>
                <a:pathLst>
                  <a:path w="54424" h="100561" extrusionOk="0">
                    <a:moveTo>
                      <a:pt x="0" y="1"/>
                    </a:moveTo>
                    <a:lnTo>
                      <a:pt x="0" y="12848"/>
                    </a:lnTo>
                    <a:cubicBezTo>
                      <a:pt x="0" y="49840"/>
                      <a:pt x="21741" y="82297"/>
                      <a:pt x="54424" y="100561"/>
                    </a:cubicBezTo>
                    <a:lnTo>
                      <a:pt x="54424"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103;p34">
                <a:extLst>
                  <a:ext uri="{FF2B5EF4-FFF2-40B4-BE49-F238E27FC236}">
                    <a16:creationId xmlns:a16="http://schemas.microsoft.com/office/drawing/2014/main" xmlns="" id="{05027ABE-C100-7CE1-74AB-4FCED720B618}"/>
                  </a:ext>
                </a:extLst>
              </p:cNvPr>
              <p:cNvSpPr/>
              <p:nvPr/>
            </p:nvSpPr>
            <p:spPr>
              <a:xfrm>
                <a:off x="7709054" y="-67050"/>
                <a:ext cx="1512887" cy="3091671"/>
              </a:xfrm>
              <a:custGeom>
                <a:avLst/>
                <a:gdLst/>
                <a:ahLst/>
                <a:cxnLst/>
                <a:rect l="l" t="t" r="r" b="b"/>
                <a:pathLst>
                  <a:path w="46995" h="96037" extrusionOk="0">
                    <a:moveTo>
                      <a:pt x="1" y="1"/>
                    </a:moveTo>
                    <a:lnTo>
                      <a:pt x="1" y="12848"/>
                    </a:lnTo>
                    <a:cubicBezTo>
                      <a:pt x="1" y="46959"/>
                      <a:pt x="18491" y="77213"/>
                      <a:pt x="46995" y="96036"/>
                    </a:cubicBezTo>
                    <a:lnTo>
                      <a:pt x="46995"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104;p34">
                <a:extLst>
                  <a:ext uri="{FF2B5EF4-FFF2-40B4-BE49-F238E27FC236}">
                    <a16:creationId xmlns:a16="http://schemas.microsoft.com/office/drawing/2014/main" xmlns="" id="{6D5A6A94-1CF2-C970-57CB-3CBF048BF3D1}"/>
                  </a:ext>
                </a:extLst>
              </p:cNvPr>
              <p:cNvSpPr/>
              <p:nvPr/>
            </p:nvSpPr>
            <p:spPr>
              <a:xfrm>
                <a:off x="7948622" y="-67050"/>
                <a:ext cx="1273310" cy="2919570"/>
              </a:xfrm>
              <a:custGeom>
                <a:avLst/>
                <a:gdLst/>
                <a:ahLst/>
                <a:cxnLst/>
                <a:rect l="l" t="t" r="r" b="b"/>
                <a:pathLst>
                  <a:path w="39553" h="90691" extrusionOk="0">
                    <a:moveTo>
                      <a:pt x="0" y="1"/>
                    </a:moveTo>
                    <a:lnTo>
                      <a:pt x="0" y="12848"/>
                    </a:lnTo>
                    <a:cubicBezTo>
                      <a:pt x="0" y="43899"/>
                      <a:pt x="15312" y="71748"/>
                      <a:pt x="39553" y="90691"/>
                    </a:cubicBezTo>
                    <a:lnTo>
                      <a:pt x="39553"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105;p34">
                <a:extLst>
                  <a:ext uri="{FF2B5EF4-FFF2-40B4-BE49-F238E27FC236}">
                    <a16:creationId xmlns:a16="http://schemas.microsoft.com/office/drawing/2014/main" xmlns="" id="{B0F5AD94-55B7-A2E8-2999-52E91027AC45}"/>
                  </a:ext>
                </a:extLst>
              </p:cNvPr>
              <p:cNvSpPr/>
              <p:nvPr/>
            </p:nvSpPr>
            <p:spPr>
              <a:xfrm>
                <a:off x="8187771" y="-67050"/>
                <a:ext cx="1034152" cy="2715276"/>
              </a:xfrm>
              <a:custGeom>
                <a:avLst/>
                <a:gdLst/>
                <a:ahLst/>
                <a:cxnLst/>
                <a:rect l="l" t="t" r="r" b="b"/>
                <a:pathLst>
                  <a:path w="32124" h="84345" extrusionOk="0">
                    <a:moveTo>
                      <a:pt x="1" y="1"/>
                    </a:moveTo>
                    <a:lnTo>
                      <a:pt x="1" y="12848"/>
                    </a:lnTo>
                    <a:cubicBezTo>
                      <a:pt x="1" y="40589"/>
                      <a:pt x="12228" y="65783"/>
                      <a:pt x="32124" y="84345"/>
                    </a:cubicBezTo>
                    <a:lnTo>
                      <a:pt x="32124"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106;p34">
                <a:extLst>
                  <a:ext uri="{FF2B5EF4-FFF2-40B4-BE49-F238E27FC236}">
                    <a16:creationId xmlns:a16="http://schemas.microsoft.com/office/drawing/2014/main" xmlns="" id="{9F0CCB21-788B-EFC4-80D8-987EBC1E0BF4}"/>
                  </a:ext>
                </a:extLst>
              </p:cNvPr>
              <p:cNvSpPr/>
              <p:nvPr/>
            </p:nvSpPr>
            <p:spPr>
              <a:xfrm>
                <a:off x="8426952" y="-67050"/>
                <a:ext cx="794962" cy="2469197"/>
              </a:xfrm>
              <a:custGeom>
                <a:avLst/>
                <a:gdLst/>
                <a:ahLst/>
                <a:cxnLst/>
                <a:rect l="l" t="t" r="r" b="b"/>
                <a:pathLst>
                  <a:path w="24694" h="76701" extrusionOk="0">
                    <a:moveTo>
                      <a:pt x="0" y="1"/>
                    </a:moveTo>
                    <a:lnTo>
                      <a:pt x="0" y="12848"/>
                    </a:lnTo>
                    <a:cubicBezTo>
                      <a:pt x="0" y="36946"/>
                      <a:pt x="9228" y="59127"/>
                      <a:pt x="24694" y="76701"/>
                    </a:cubicBezTo>
                    <a:lnTo>
                      <a:pt x="24694"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107;p34">
                <a:extLst>
                  <a:ext uri="{FF2B5EF4-FFF2-40B4-BE49-F238E27FC236}">
                    <a16:creationId xmlns:a16="http://schemas.microsoft.com/office/drawing/2014/main" xmlns="" id="{FBA932DD-823F-6FB4-9EA4-2CAF75B03310}"/>
                  </a:ext>
                </a:extLst>
              </p:cNvPr>
              <p:cNvSpPr/>
              <p:nvPr/>
            </p:nvSpPr>
            <p:spPr>
              <a:xfrm>
                <a:off x="8666101" y="-67050"/>
                <a:ext cx="555804" cy="2163722"/>
              </a:xfrm>
              <a:custGeom>
                <a:avLst/>
                <a:gdLst/>
                <a:ahLst/>
                <a:cxnLst/>
                <a:rect l="l" t="t" r="r" b="b"/>
                <a:pathLst>
                  <a:path w="17265" h="67212" extrusionOk="0">
                    <a:moveTo>
                      <a:pt x="1" y="1"/>
                    </a:moveTo>
                    <a:lnTo>
                      <a:pt x="1" y="12848"/>
                    </a:lnTo>
                    <a:cubicBezTo>
                      <a:pt x="1" y="32791"/>
                      <a:pt x="6323" y="51412"/>
                      <a:pt x="17265" y="67211"/>
                    </a:cubicBezTo>
                    <a:lnTo>
                      <a:pt x="17265"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108;p34">
                <a:extLst>
                  <a:ext uri="{FF2B5EF4-FFF2-40B4-BE49-F238E27FC236}">
                    <a16:creationId xmlns:a16="http://schemas.microsoft.com/office/drawing/2014/main" xmlns="" id="{49F61BA2-26ED-F819-D570-1C8AAB608872}"/>
                  </a:ext>
                </a:extLst>
              </p:cNvPr>
              <p:cNvSpPr/>
              <p:nvPr/>
            </p:nvSpPr>
            <p:spPr>
              <a:xfrm>
                <a:off x="8905282" y="-67050"/>
                <a:ext cx="316613" cy="1758580"/>
              </a:xfrm>
              <a:custGeom>
                <a:avLst/>
                <a:gdLst/>
                <a:ahLst/>
                <a:cxnLst/>
                <a:rect l="l" t="t" r="r" b="b"/>
                <a:pathLst>
                  <a:path w="9835" h="54627" extrusionOk="0">
                    <a:moveTo>
                      <a:pt x="0" y="1"/>
                    </a:moveTo>
                    <a:lnTo>
                      <a:pt x="0" y="12848"/>
                    </a:lnTo>
                    <a:cubicBezTo>
                      <a:pt x="0" y="27719"/>
                      <a:pt x="3513" y="41851"/>
                      <a:pt x="9835" y="54627"/>
                    </a:cubicBezTo>
                    <a:lnTo>
                      <a:pt x="9835"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109;p34">
                <a:extLst>
                  <a:ext uri="{FF2B5EF4-FFF2-40B4-BE49-F238E27FC236}">
                    <a16:creationId xmlns:a16="http://schemas.microsoft.com/office/drawing/2014/main" xmlns="" id="{3D9DDFE3-F743-4B83-BF41-DC7FC427F2E0}"/>
                  </a:ext>
                </a:extLst>
              </p:cNvPr>
              <p:cNvSpPr/>
              <p:nvPr/>
            </p:nvSpPr>
            <p:spPr>
              <a:xfrm>
                <a:off x="-75662" y="2595585"/>
                <a:ext cx="876215" cy="2144922"/>
              </a:xfrm>
              <a:custGeom>
                <a:avLst/>
                <a:gdLst/>
                <a:ahLst/>
                <a:cxnLst/>
                <a:rect l="l" t="t" r="r" b="b"/>
                <a:pathLst>
                  <a:path w="27218" h="66628" extrusionOk="0">
                    <a:moveTo>
                      <a:pt x="0" y="0"/>
                    </a:moveTo>
                    <a:lnTo>
                      <a:pt x="0" y="66628"/>
                    </a:lnTo>
                    <a:lnTo>
                      <a:pt x="27218" y="66628"/>
                    </a:lnTo>
                    <a:cubicBezTo>
                      <a:pt x="27218" y="41244"/>
                      <a:pt x="16978" y="17991"/>
                      <a:pt x="0" y="0"/>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110;p34">
                <a:extLst>
                  <a:ext uri="{FF2B5EF4-FFF2-40B4-BE49-F238E27FC236}">
                    <a16:creationId xmlns:a16="http://schemas.microsoft.com/office/drawing/2014/main" xmlns="" id="{9F696137-D07A-D74B-D5A7-A01082EAEE34}"/>
                  </a:ext>
                </a:extLst>
              </p:cNvPr>
              <p:cNvSpPr/>
              <p:nvPr/>
            </p:nvSpPr>
            <p:spPr>
              <a:xfrm>
                <a:off x="-75662" y="2878450"/>
                <a:ext cx="636671" cy="1862046"/>
              </a:xfrm>
              <a:custGeom>
                <a:avLst/>
                <a:gdLst/>
                <a:ahLst/>
                <a:cxnLst/>
                <a:rect l="l" t="t" r="r" b="b"/>
                <a:pathLst>
                  <a:path w="19777" h="57841" extrusionOk="0">
                    <a:moveTo>
                      <a:pt x="0" y="0"/>
                    </a:moveTo>
                    <a:lnTo>
                      <a:pt x="0" y="57841"/>
                    </a:lnTo>
                    <a:lnTo>
                      <a:pt x="19776" y="57841"/>
                    </a:lnTo>
                    <a:cubicBezTo>
                      <a:pt x="19776" y="36409"/>
                      <a:pt x="12490" y="16502"/>
                      <a:pt x="0" y="0"/>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111;p34">
                <a:extLst>
                  <a:ext uri="{FF2B5EF4-FFF2-40B4-BE49-F238E27FC236}">
                    <a16:creationId xmlns:a16="http://schemas.microsoft.com/office/drawing/2014/main" xmlns="" id="{D1F3482D-50FD-EDB5-68A9-937FA1BA1926}"/>
                  </a:ext>
                </a:extLst>
              </p:cNvPr>
              <p:cNvSpPr/>
              <p:nvPr/>
            </p:nvSpPr>
            <p:spPr>
              <a:xfrm>
                <a:off x="-75662" y="3242565"/>
                <a:ext cx="397481" cy="1497917"/>
              </a:xfrm>
              <a:custGeom>
                <a:avLst/>
                <a:gdLst/>
                <a:ahLst/>
                <a:cxnLst/>
                <a:rect l="l" t="t" r="r" b="b"/>
                <a:pathLst>
                  <a:path w="12347" h="46530" extrusionOk="0">
                    <a:moveTo>
                      <a:pt x="0" y="0"/>
                    </a:moveTo>
                    <a:lnTo>
                      <a:pt x="0" y="46530"/>
                    </a:lnTo>
                    <a:lnTo>
                      <a:pt x="12347" y="46530"/>
                    </a:lnTo>
                    <a:cubicBezTo>
                      <a:pt x="12347" y="29789"/>
                      <a:pt x="7906" y="13978"/>
                      <a:pt x="0" y="0"/>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112;p34">
                <a:extLst>
                  <a:ext uri="{FF2B5EF4-FFF2-40B4-BE49-F238E27FC236}">
                    <a16:creationId xmlns:a16="http://schemas.microsoft.com/office/drawing/2014/main" xmlns="" id="{22328076-7259-D80D-5ACD-C5985C63B18C}"/>
                  </a:ext>
                </a:extLst>
              </p:cNvPr>
              <p:cNvSpPr/>
              <p:nvPr/>
            </p:nvSpPr>
            <p:spPr>
              <a:xfrm>
                <a:off x="-75662" y="3744868"/>
                <a:ext cx="158323" cy="963618"/>
              </a:xfrm>
              <a:custGeom>
                <a:avLst/>
                <a:gdLst/>
                <a:ahLst/>
                <a:cxnLst/>
                <a:rect l="l" t="t" r="r" b="b"/>
                <a:pathLst>
                  <a:path w="4918" h="29933" extrusionOk="0">
                    <a:moveTo>
                      <a:pt x="0" y="0"/>
                    </a:moveTo>
                    <a:lnTo>
                      <a:pt x="0" y="29933"/>
                    </a:lnTo>
                    <a:lnTo>
                      <a:pt x="4917" y="29933"/>
                    </a:lnTo>
                    <a:cubicBezTo>
                      <a:pt x="4917" y="19527"/>
                      <a:pt x="3203" y="9478"/>
                      <a:pt x="0" y="0"/>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113;p34">
                <a:extLst>
                  <a:ext uri="{FF2B5EF4-FFF2-40B4-BE49-F238E27FC236}">
                    <a16:creationId xmlns:a16="http://schemas.microsoft.com/office/drawing/2014/main" xmlns="" id="{2C859D31-18F5-3C6B-DC0C-919A72BEC687}"/>
                  </a:ext>
                </a:extLst>
              </p:cNvPr>
              <p:cNvSpPr/>
              <p:nvPr/>
            </p:nvSpPr>
            <p:spPr>
              <a:xfrm>
                <a:off x="-75662" y="-67050"/>
                <a:ext cx="1752045" cy="3237310"/>
              </a:xfrm>
              <a:custGeom>
                <a:avLst/>
                <a:gdLst/>
                <a:ahLst/>
                <a:cxnLst/>
                <a:rect l="l" t="t" r="r" b="b"/>
                <a:pathLst>
                  <a:path w="54424" h="100561" extrusionOk="0">
                    <a:moveTo>
                      <a:pt x="0" y="1"/>
                    </a:moveTo>
                    <a:lnTo>
                      <a:pt x="0" y="100561"/>
                    </a:lnTo>
                    <a:cubicBezTo>
                      <a:pt x="32683" y="82297"/>
                      <a:pt x="54423" y="49840"/>
                      <a:pt x="54423" y="12848"/>
                    </a:cubicBezTo>
                    <a:lnTo>
                      <a:pt x="54423"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114;p34">
                <a:extLst>
                  <a:ext uri="{FF2B5EF4-FFF2-40B4-BE49-F238E27FC236}">
                    <a16:creationId xmlns:a16="http://schemas.microsoft.com/office/drawing/2014/main" xmlns="" id="{4F75E520-B571-4960-A587-C63E37DFD8CE}"/>
                  </a:ext>
                </a:extLst>
              </p:cNvPr>
              <p:cNvSpPr/>
              <p:nvPr/>
            </p:nvSpPr>
            <p:spPr>
              <a:xfrm>
                <a:off x="-75662" y="-67050"/>
                <a:ext cx="1512854" cy="3091671"/>
              </a:xfrm>
              <a:custGeom>
                <a:avLst/>
                <a:gdLst/>
                <a:ahLst/>
                <a:cxnLst/>
                <a:rect l="l" t="t" r="r" b="b"/>
                <a:pathLst>
                  <a:path w="46994" h="96037" extrusionOk="0">
                    <a:moveTo>
                      <a:pt x="0" y="1"/>
                    </a:moveTo>
                    <a:lnTo>
                      <a:pt x="0" y="96036"/>
                    </a:lnTo>
                    <a:cubicBezTo>
                      <a:pt x="28504" y="77213"/>
                      <a:pt x="46994" y="46959"/>
                      <a:pt x="46994" y="12848"/>
                    </a:cubicBezTo>
                    <a:lnTo>
                      <a:pt x="46994"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115;p34">
                <a:extLst>
                  <a:ext uri="{FF2B5EF4-FFF2-40B4-BE49-F238E27FC236}">
                    <a16:creationId xmlns:a16="http://schemas.microsoft.com/office/drawing/2014/main" xmlns="" id="{C3589CEF-403A-7DFD-3AB5-4A6256291277}"/>
                  </a:ext>
                </a:extLst>
              </p:cNvPr>
              <p:cNvSpPr/>
              <p:nvPr/>
            </p:nvSpPr>
            <p:spPr>
              <a:xfrm>
                <a:off x="-75662" y="-67050"/>
                <a:ext cx="1273696" cy="2919570"/>
              </a:xfrm>
              <a:custGeom>
                <a:avLst/>
                <a:gdLst/>
                <a:ahLst/>
                <a:cxnLst/>
                <a:rect l="l" t="t" r="r" b="b"/>
                <a:pathLst>
                  <a:path w="39565" h="90691" extrusionOk="0">
                    <a:moveTo>
                      <a:pt x="0" y="1"/>
                    </a:moveTo>
                    <a:lnTo>
                      <a:pt x="0" y="90691"/>
                    </a:lnTo>
                    <a:cubicBezTo>
                      <a:pt x="24241" y="71748"/>
                      <a:pt x="39564" y="43899"/>
                      <a:pt x="39564" y="12848"/>
                    </a:cubicBezTo>
                    <a:lnTo>
                      <a:pt x="39564"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116;p34">
                <a:extLst>
                  <a:ext uri="{FF2B5EF4-FFF2-40B4-BE49-F238E27FC236}">
                    <a16:creationId xmlns:a16="http://schemas.microsoft.com/office/drawing/2014/main" xmlns="" id="{09016975-AE79-2108-BC66-16A20145FCDB}"/>
                  </a:ext>
                </a:extLst>
              </p:cNvPr>
              <p:cNvSpPr/>
              <p:nvPr/>
            </p:nvSpPr>
            <p:spPr>
              <a:xfrm>
                <a:off x="-75662" y="-67050"/>
                <a:ext cx="1034506" cy="2715276"/>
              </a:xfrm>
              <a:custGeom>
                <a:avLst/>
                <a:gdLst/>
                <a:ahLst/>
                <a:cxnLst/>
                <a:rect l="l" t="t" r="r" b="b"/>
                <a:pathLst>
                  <a:path w="32135" h="84345" extrusionOk="0">
                    <a:moveTo>
                      <a:pt x="0" y="1"/>
                    </a:moveTo>
                    <a:lnTo>
                      <a:pt x="0" y="84345"/>
                    </a:lnTo>
                    <a:cubicBezTo>
                      <a:pt x="19907" y="65783"/>
                      <a:pt x="32135" y="40589"/>
                      <a:pt x="32135" y="12848"/>
                    </a:cubicBezTo>
                    <a:lnTo>
                      <a:pt x="32135"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117;p34">
                <a:extLst>
                  <a:ext uri="{FF2B5EF4-FFF2-40B4-BE49-F238E27FC236}">
                    <a16:creationId xmlns:a16="http://schemas.microsoft.com/office/drawing/2014/main" xmlns="" id="{1F22B6DE-F121-3D43-652B-6330AF863987}"/>
                  </a:ext>
                </a:extLst>
              </p:cNvPr>
              <p:cNvSpPr/>
              <p:nvPr/>
            </p:nvSpPr>
            <p:spPr>
              <a:xfrm>
                <a:off x="-75662" y="-67050"/>
                <a:ext cx="795348" cy="2469197"/>
              </a:xfrm>
              <a:custGeom>
                <a:avLst/>
                <a:gdLst/>
                <a:ahLst/>
                <a:cxnLst/>
                <a:rect l="l" t="t" r="r" b="b"/>
                <a:pathLst>
                  <a:path w="24706" h="76701" extrusionOk="0">
                    <a:moveTo>
                      <a:pt x="0" y="1"/>
                    </a:moveTo>
                    <a:lnTo>
                      <a:pt x="0" y="76701"/>
                    </a:lnTo>
                    <a:cubicBezTo>
                      <a:pt x="15466" y="59127"/>
                      <a:pt x="24705" y="36946"/>
                      <a:pt x="24705" y="12848"/>
                    </a:cubicBezTo>
                    <a:lnTo>
                      <a:pt x="24705"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118;p34">
                <a:extLst>
                  <a:ext uri="{FF2B5EF4-FFF2-40B4-BE49-F238E27FC236}">
                    <a16:creationId xmlns:a16="http://schemas.microsoft.com/office/drawing/2014/main" xmlns="" id="{E4503F3B-E5EE-8B40-3384-876655942593}"/>
                  </a:ext>
                </a:extLst>
              </p:cNvPr>
              <p:cNvSpPr/>
              <p:nvPr/>
            </p:nvSpPr>
            <p:spPr>
              <a:xfrm>
                <a:off x="-75662" y="-67050"/>
                <a:ext cx="555804" cy="2163722"/>
              </a:xfrm>
              <a:custGeom>
                <a:avLst/>
                <a:gdLst/>
                <a:ahLst/>
                <a:cxnLst/>
                <a:rect l="l" t="t" r="r" b="b"/>
                <a:pathLst>
                  <a:path w="17265" h="67212" extrusionOk="0">
                    <a:moveTo>
                      <a:pt x="0" y="1"/>
                    </a:moveTo>
                    <a:lnTo>
                      <a:pt x="0" y="67211"/>
                    </a:lnTo>
                    <a:cubicBezTo>
                      <a:pt x="10954" y="51412"/>
                      <a:pt x="17264" y="32791"/>
                      <a:pt x="17264" y="12848"/>
                    </a:cubicBezTo>
                    <a:lnTo>
                      <a:pt x="17264"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119;p34">
                <a:extLst>
                  <a:ext uri="{FF2B5EF4-FFF2-40B4-BE49-F238E27FC236}">
                    <a16:creationId xmlns:a16="http://schemas.microsoft.com/office/drawing/2014/main" xmlns="" id="{25DC459D-39B0-1ADF-BAB7-704E9C7C0FC7}"/>
                  </a:ext>
                </a:extLst>
              </p:cNvPr>
              <p:cNvSpPr/>
              <p:nvPr/>
            </p:nvSpPr>
            <p:spPr>
              <a:xfrm>
                <a:off x="-75662" y="-67050"/>
                <a:ext cx="316613" cy="1758580"/>
              </a:xfrm>
              <a:custGeom>
                <a:avLst/>
                <a:gdLst/>
                <a:ahLst/>
                <a:cxnLst/>
                <a:rect l="l" t="t" r="r" b="b"/>
                <a:pathLst>
                  <a:path w="9835" h="54627" extrusionOk="0">
                    <a:moveTo>
                      <a:pt x="0" y="1"/>
                    </a:moveTo>
                    <a:lnTo>
                      <a:pt x="0" y="54627"/>
                    </a:lnTo>
                    <a:cubicBezTo>
                      <a:pt x="6322" y="41851"/>
                      <a:pt x="9835" y="27719"/>
                      <a:pt x="9835" y="12848"/>
                    </a:cubicBezTo>
                    <a:lnTo>
                      <a:pt x="9835"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120;p34">
                <a:extLst>
                  <a:ext uri="{FF2B5EF4-FFF2-40B4-BE49-F238E27FC236}">
                    <a16:creationId xmlns:a16="http://schemas.microsoft.com/office/drawing/2014/main" xmlns="" id="{E96BC0F2-2997-1C92-80D8-615AF425ED76}"/>
                  </a:ext>
                </a:extLst>
              </p:cNvPr>
              <p:cNvSpPr/>
              <p:nvPr/>
            </p:nvSpPr>
            <p:spPr>
              <a:xfrm>
                <a:off x="7469906" y="-66664"/>
                <a:ext cx="1752045" cy="783501"/>
              </a:xfrm>
              <a:custGeom>
                <a:avLst/>
                <a:gdLst/>
                <a:ahLst/>
                <a:cxnLst/>
                <a:rect l="l" t="t" r="r" b="b"/>
                <a:pathLst>
                  <a:path w="54424" h="24338" extrusionOk="0">
                    <a:moveTo>
                      <a:pt x="0" y="1"/>
                    </a:moveTo>
                    <a:cubicBezTo>
                      <a:pt x="0" y="13431"/>
                      <a:pt x="12192" y="24337"/>
                      <a:pt x="27218" y="24337"/>
                    </a:cubicBezTo>
                    <a:cubicBezTo>
                      <a:pt x="42244" y="24337"/>
                      <a:pt x="54424" y="13431"/>
                      <a:pt x="54424"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121;p34">
                <a:extLst>
                  <a:ext uri="{FF2B5EF4-FFF2-40B4-BE49-F238E27FC236}">
                    <a16:creationId xmlns:a16="http://schemas.microsoft.com/office/drawing/2014/main" xmlns="" id="{48E7FFC7-6FB2-801D-ADBE-8FE42AE82DA9}"/>
                  </a:ext>
                </a:extLst>
              </p:cNvPr>
              <p:cNvSpPr/>
              <p:nvPr/>
            </p:nvSpPr>
            <p:spPr>
              <a:xfrm>
                <a:off x="7503256" y="-67050"/>
                <a:ext cx="1685728" cy="569614"/>
              </a:xfrm>
              <a:custGeom>
                <a:avLst/>
                <a:gdLst/>
                <a:ahLst/>
                <a:cxnLst/>
                <a:rect l="l" t="t" r="r" b="b"/>
                <a:pathLst>
                  <a:path w="52364" h="17694" extrusionOk="0">
                    <a:moveTo>
                      <a:pt x="0" y="1"/>
                    </a:moveTo>
                    <a:cubicBezTo>
                      <a:pt x="3227" y="10216"/>
                      <a:pt x="13728" y="17693"/>
                      <a:pt x="26182" y="17693"/>
                    </a:cubicBezTo>
                    <a:cubicBezTo>
                      <a:pt x="38636" y="17693"/>
                      <a:pt x="49125" y="10216"/>
                      <a:pt x="52364"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122;p34">
                <a:extLst>
                  <a:ext uri="{FF2B5EF4-FFF2-40B4-BE49-F238E27FC236}">
                    <a16:creationId xmlns:a16="http://schemas.microsoft.com/office/drawing/2014/main" xmlns="" id="{8773DC7C-6571-B45A-473A-993EFD7B0D69}"/>
                  </a:ext>
                </a:extLst>
              </p:cNvPr>
              <p:cNvSpPr/>
              <p:nvPr/>
            </p:nvSpPr>
            <p:spPr>
              <a:xfrm>
                <a:off x="7612094" y="-67050"/>
                <a:ext cx="1467656" cy="355727"/>
              </a:xfrm>
              <a:custGeom>
                <a:avLst/>
                <a:gdLst/>
                <a:ahLst/>
                <a:cxnLst/>
                <a:rect l="l" t="t" r="r" b="b"/>
                <a:pathLst>
                  <a:path w="45590" h="11050" extrusionOk="0">
                    <a:moveTo>
                      <a:pt x="1" y="1"/>
                    </a:moveTo>
                    <a:cubicBezTo>
                      <a:pt x="4858" y="6656"/>
                      <a:pt x="13252" y="11050"/>
                      <a:pt x="22801" y="11050"/>
                    </a:cubicBezTo>
                    <a:cubicBezTo>
                      <a:pt x="32338" y="11050"/>
                      <a:pt x="40732" y="6656"/>
                      <a:pt x="45590"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123;p34">
                <a:extLst>
                  <a:ext uri="{FF2B5EF4-FFF2-40B4-BE49-F238E27FC236}">
                    <a16:creationId xmlns:a16="http://schemas.microsoft.com/office/drawing/2014/main" xmlns="" id="{4A30F703-4B50-0C33-4433-9FA3FC066A99}"/>
                  </a:ext>
                </a:extLst>
              </p:cNvPr>
              <p:cNvSpPr/>
              <p:nvPr/>
            </p:nvSpPr>
            <p:spPr>
              <a:xfrm>
                <a:off x="7843582" y="-67050"/>
                <a:ext cx="1004664" cy="141872"/>
              </a:xfrm>
              <a:custGeom>
                <a:avLst/>
                <a:gdLst/>
                <a:ahLst/>
                <a:cxnLst/>
                <a:rect l="l" t="t" r="r" b="b"/>
                <a:pathLst>
                  <a:path w="31208" h="4407" extrusionOk="0">
                    <a:moveTo>
                      <a:pt x="1" y="1"/>
                    </a:moveTo>
                    <a:cubicBezTo>
                      <a:pt x="4418" y="2775"/>
                      <a:pt x="9800" y="4406"/>
                      <a:pt x="15610" y="4406"/>
                    </a:cubicBezTo>
                    <a:cubicBezTo>
                      <a:pt x="21408" y="4406"/>
                      <a:pt x="26790" y="2775"/>
                      <a:pt x="3120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124;p34">
                <a:extLst>
                  <a:ext uri="{FF2B5EF4-FFF2-40B4-BE49-F238E27FC236}">
                    <a16:creationId xmlns:a16="http://schemas.microsoft.com/office/drawing/2014/main" xmlns="" id="{419BD676-6A2A-D23F-8252-36FC7275947A}"/>
                  </a:ext>
                </a:extLst>
              </p:cNvPr>
              <p:cNvSpPr/>
              <p:nvPr/>
            </p:nvSpPr>
            <p:spPr>
              <a:xfrm>
                <a:off x="5855160" y="-66664"/>
                <a:ext cx="1751658" cy="783501"/>
              </a:xfrm>
              <a:custGeom>
                <a:avLst/>
                <a:gdLst/>
                <a:ahLst/>
                <a:cxnLst/>
                <a:rect l="l" t="t" r="r" b="b"/>
                <a:pathLst>
                  <a:path w="54412" h="24338" extrusionOk="0">
                    <a:moveTo>
                      <a:pt x="0" y="1"/>
                    </a:moveTo>
                    <a:cubicBezTo>
                      <a:pt x="0" y="13431"/>
                      <a:pt x="12180" y="24337"/>
                      <a:pt x="27206" y="24337"/>
                    </a:cubicBezTo>
                    <a:cubicBezTo>
                      <a:pt x="42232" y="24337"/>
                      <a:pt x="54412" y="13431"/>
                      <a:pt x="54412"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25;p34">
                <a:extLst>
                  <a:ext uri="{FF2B5EF4-FFF2-40B4-BE49-F238E27FC236}">
                    <a16:creationId xmlns:a16="http://schemas.microsoft.com/office/drawing/2014/main" xmlns="" id="{5AF9F03A-9668-D699-340D-C6A5120BDB23}"/>
                  </a:ext>
                </a:extLst>
              </p:cNvPr>
              <p:cNvSpPr/>
              <p:nvPr/>
            </p:nvSpPr>
            <p:spPr>
              <a:xfrm>
                <a:off x="5888123" y="-67050"/>
                <a:ext cx="1685728" cy="569614"/>
              </a:xfrm>
              <a:custGeom>
                <a:avLst/>
                <a:gdLst/>
                <a:ahLst/>
                <a:cxnLst/>
                <a:rect l="l" t="t" r="r" b="b"/>
                <a:pathLst>
                  <a:path w="52364" h="17694" extrusionOk="0">
                    <a:moveTo>
                      <a:pt x="0" y="1"/>
                    </a:moveTo>
                    <a:cubicBezTo>
                      <a:pt x="3239" y="10216"/>
                      <a:pt x="13728" y="17693"/>
                      <a:pt x="26182" y="17693"/>
                    </a:cubicBezTo>
                    <a:cubicBezTo>
                      <a:pt x="38636" y="17693"/>
                      <a:pt x="49137" y="10216"/>
                      <a:pt x="52364"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26;p34">
                <a:extLst>
                  <a:ext uri="{FF2B5EF4-FFF2-40B4-BE49-F238E27FC236}">
                    <a16:creationId xmlns:a16="http://schemas.microsoft.com/office/drawing/2014/main" xmlns="" id="{1A179E35-6AEC-3A42-E192-302FCAACBEDC}"/>
                  </a:ext>
                </a:extLst>
              </p:cNvPr>
              <p:cNvSpPr/>
              <p:nvPr/>
            </p:nvSpPr>
            <p:spPr>
              <a:xfrm>
                <a:off x="5997348" y="-67050"/>
                <a:ext cx="1467656" cy="355727"/>
              </a:xfrm>
              <a:custGeom>
                <a:avLst/>
                <a:gdLst/>
                <a:ahLst/>
                <a:cxnLst/>
                <a:rect l="l" t="t" r="r" b="b"/>
                <a:pathLst>
                  <a:path w="45590" h="11050" extrusionOk="0">
                    <a:moveTo>
                      <a:pt x="1" y="1"/>
                    </a:moveTo>
                    <a:cubicBezTo>
                      <a:pt x="4858" y="6656"/>
                      <a:pt x="13252" y="11050"/>
                      <a:pt x="22789" y="11050"/>
                    </a:cubicBezTo>
                    <a:cubicBezTo>
                      <a:pt x="32338" y="11050"/>
                      <a:pt x="40732" y="6656"/>
                      <a:pt x="45590"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27;p34">
                <a:extLst>
                  <a:ext uri="{FF2B5EF4-FFF2-40B4-BE49-F238E27FC236}">
                    <a16:creationId xmlns:a16="http://schemas.microsoft.com/office/drawing/2014/main" xmlns="" id="{60DFA278-DB4F-0F5D-76B5-B606EA4A34D9}"/>
                  </a:ext>
                </a:extLst>
              </p:cNvPr>
              <p:cNvSpPr/>
              <p:nvPr/>
            </p:nvSpPr>
            <p:spPr>
              <a:xfrm>
                <a:off x="6228836" y="-67050"/>
                <a:ext cx="1004664" cy="141872"/>
              </a:xfrm>
              <a:custGeom>
                <a:avLst/>
                <a:gdLst/>
                <a:ahLst/>
                <a:cxnLst/>
                <a:rect l="l" t="t" r="r" b="b"/>
                <a:pathLst>
                  <a:path w="31208" h="4407" extrusionOk="0">
                    <a:moveTo>
                      <a:pt x="1" y="1"/>
                    </a:moveTo>
                    <a:cubicBezTo>
                      <a:pt x="4418" y="2775"/>
                      <a:pt x="9788" y="4406"/>
                      <a:pt x="15598" y="4406"/>
                    </a:cubicBezTo>
                    <a:cubicBezTo>
                      <a:pt x="21408" y="4406"/>
                      <a:pt x="26790" y="2775"/>
                      <a:pt x="3120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28;p34">
                <a:extLst>
                  <a:ext uri="{FF2B5EF4-FFF2-40B4-BE49-F238E27FC236}">
                    <a16:creationId xmlns:a16="http://schemas.microsoft.com/office/drawing/2014/main" xmlns="" id="{94B9E413-7BDE-EFFA-A69A-E07DB61F7F60}"/>
                  </a:ext>
                </a:extLst>
              </p:cNvPr>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129;p34">
                <a:extLst>
                  <a:ext uri="{FF2B5EF4-FFF2-40B4-BE49-F238E27FC236}">
                    <a16:creationId xmlns:a16="http://schemas.microsoft.com/office/drawing/2014/main" xmlns="" id="{DEBD8AA9-E202-640A-8AA2-6D47E7C16E53}"/>
                  </a:ext>
                </a:extLst>
              </p:cNvPr>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130;p34">
                <a:extLst>
                  <a:ext uri="{FF2B5EF4-FFF2-40B4-BE49-F238E27FC236}">
                    <a16:creationId xmlns:a16="http://schemas.microsoft.com/office/drawing/2014/main" xmlns="" id="{EDF59FE7-4E2D-CE2B-6069-9051687AA293}"/>
                  </a:ext>
                </a:extLst>
              </p:cNvPr>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131;p34">
                <a:extLst>
                  <a:ext uri="{FF2B5EF4-FFF2-40B4-BE49-F238E27FC236}">
                    <a16:creationId xmlns:a16="http://schemas.microsoft.com/office/drawing/2014/main" xmlns="" id="{A424F14F-C9DD-5FA6-57AC-2C01807FDBBC}"/>
                  </a:ext>
                </a:extLst>
              </p:cNvPr>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132;p34">
                <a:extLst>
                  <a:ext uri="{FF2B5EF4-FFF2-40B4-BE49-F238E27FC236}">
                    <a16:creationId xmlns:a16="http://schemas.microsoft.com/office/drawing/2014/main" xmlns="" id="{406A6DE2-AB23-D89C-7636-47224A6BAFB1}"/>
                  </a:ext>
                </a:extLst>
              </p:cNvPr>
              <p:cNvSpPr/>
              <p:nvPr/>
            </p:nvSpPr>
            <p:spPr>
              <a:xfrm>
                <a:off x="1539438" y="-66664"/>
                <a:ext cx="1752077" cy="783501"/>
              </a:xfrm>
              <a:custGeom>
                <a:avLst/>
                <a:gdLst/>
                <a:ahLst/>
                <a:cxnLst/>
                <a:rect l="l" t="t" r="r" b="b"/>
                <a:pathLst>
                  <a:path w="54425" h="24338" extrusionOk="0">
                    <a:moveTo>
                      <a:pt x="1" y="1"/>
                    </a:moveTo>
                    <a:cubicBezTo>
                      <a:pt x="1" y="13431"/>
                      <a:pt x="12181" y="24337"/>
                      <a:pt x="27207" y="24337"/>
                    </a:cubicBezTo>
                    <a:cubicBezTo>
                      <a:pt x="42232" y="24337"/>
                      <a:pt x="54424" y="13431"/>
                      <a:pt x="54424"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133;p34">
                <a:extLst>
                  <a:ext uri="{FF2B5EF4-FFF2-40B4-BE49-F238E27FC236}">
                    <a16:creationId xmlns:a16="http://schemas.microsoft.com/office/drawing/2014/main" xmlns="" id="{D53AB329-5407-425C-E7F5-6643219595DA}"/>
                  </a:ext>
                </a:extLst>
              </p:cNvPr>
              <p:cNvSpPr/>
              <p:nvPr/>
            </p:nvSpPr>
            <p:spPr>
              <a:xfrm>
                <a:off x="1572401" y="-67050"/>
                <a:ext cx="1685760" cy="569614"/>
              </a:xfrm>
              <a:custGeom>
                <a:avLst/>
                <a:gdLst/>
                <a:ahLst/>
                <a:cxnLst/>
                <a:rect l="l" t="t" r="r" b="b"/>
                <a:pathLst>
                  <a:path w="52365" h="17694" extrusionOk="0">
                    <a:moveTo>
                      <a:pt x="1" y="1"/>
                    </a:moveTo>
                    <a:cubicBezTo>
                      <a:pt x="3239" y="10216"/>
                      <a:pt x="13729" y="17693"/>
                      <a:pt x="26183" y="17693"/>
                    </a:cubicBezTo>
                    <a:cubicBezTo>
                      <a:pt x="38637" y="17693"/>
                      <a:pt x="49138" y="10216"/>
                      <a:pt x="52365"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134;p34">
                <a:extLst>
                  <a:ext uri="{FF2B5EF4-FFF2-40B4-BE49-F238E27FC236}">
                    <a16:creationId xmlns:a16="http://schemas.microsoft.com/office/drawing/2014/main" xmlns="" id="{A66BBF1A-C1F8-6EE2-5FAD-CF276FB43EB8}"/>
                  </a:ext>
                </a:extLst>
              </p:cNvPr>
              <p:cNvSpPr/>
              <p:nvPr/>
            </p:nvSpPr>
            <p:spPr>
              <a:xfrm>
                <a:off x="1681659" y="-67050"/>
                <a:ext cx="1467656" cy="355727"/>
              </a:xfrm>
              <a:custGeom>
                <a:avLst/>
                <a:gdLst/>
                <a:ahLst/>
                <a:cxnLst/>
                <a:rect l="l" t="t" r="r" b="b"/>
                <a:pathLst>
                  <a:path w="45590" h="11050" extrusionOk="0">
                    <a:moveTo>
                      <a:pt x="0" y="1"/>
                    </a:moveTo>
                    <a:cubicBezTo>
                      <a:pt x="4858" y="6656"/>
                      <a:pt x="13252" y="11050"/>
                      <a:pt x="22789" y="11050"/>
                    </a:cubicBezTo>
                    <a:cubicBezTo>
                      <a:pt x="32338" y="11050"/>
                      <a:pt x="40731" y="6656"/>
                      <a:pt x="45589"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135;p34">
                <a:extLst>
                  <a:ext uri="{FF2B5EF4-FFF2-40B4-BE49-F238E27FC236}">
                    <a16:creationId xmlns:a16="http://schemas.microsoft.com/office/drawing/2014/main" xmlns="" id="{61D5AC55-D0D5-A4B7-B16B-60431FD33108}"/>
                  </a:ext>
                </a:extLst>
              </p:cNvPr>
              <p:cNvSpPr/>
              <p:nvPr/>
            </p:nvSpPr>
            <p:spPr>
              <a:xfrm>
                <a:off x="1913146" y="-67050"/>
                <a:ext cx="1004631" cy="141872"/>
              </a:xfrm>
              <a:custGeom>
                <a:avLst/>
                <a:gdLst/>
                <a:ahLst/>
                <a:cxnLst/>
                <a:rect l="l" t="t" r="r" b="b"/>
                <a:pathLst>
                  <a:path w="31207" h="4407" extrusionOk="0">
                    <a:moveTo>
                      <a:pt x="1" y="1"/>
                    </a:moveTo>
                    <a:cubicBezTo>
                      <a:pt x="4418" y="2775"/>
                      <a:pt x="9799" y="4406"/>
                      <a:pt x="15598" y="4406"/>
                    </a:cubicBezTo>
                    <a:cubicBezTo>
                      <a:pt x="21408" y="4406"/>
                      <a:pt x="26790" y="2775"/>
                      <a:pt x="3120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136;p34">
                <a:extLst>
                  <a:ext uri="{FF2B5EF4-FFF2-40B4-BE49-F238E27FC236}">
                    <a16:creationId xmlns:a16="http://schemas.microsoft.com/office/drawing/2014/main" xmlns="" id="{3919EC2D-7C6F-EA45-1AB2-6C09BD8A5D20}"/>
                  </a:ext>
                </a:extLst>
              </p:cNvPr>
              <p:cNvSpPr/>
              <p:nvPr/>
            </p:nvSpPr>
            <p:spPr>
              <a:xfrm>
                <a:off x="3154184" y="-67050"/>
                <a:ext cx="2837930" cy="1269125"/>
              </a:xfrm>
              <a:custGeom>
                <a:avLst/>
                <a:gdLst/>
                <a:ahLst/>
                <a:cxnLst/>
                <a:rect l="l" t="t" r="r" b="b"/>
                <a:pathLst>
                  <a:path w="88155" h="39423" extrusionOk="0">
                    <a:moveTo>
                      <a:pt x="1" y="1"/>
                    </a:moveTo>
                    <a:cubicBezTo>
                      <a:pt x="1" y="21777"/>
                      <a:pt x="19742" y="39422"/>
                      <a:pt x="44078" y="39422"/>
                    </a:cubicBezTo>
                    <a:cubicBezTo>
                      <a:pt x="68426" y="39422"/>
                      <a:pt x="88155" y="21777"/>
                      <a:pt x="88155"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137;p34">
                <a:extLst>
                  <a:ext uri="{FF2B5EF4-FFF2-40B4-BE49-F238E27FC236}">
                    <a16:creationId xmlns:a16="http://schemas.microsoft.com/office/drawing/2014/main" xmlns="" id="{4A722192-B57C-B56E-1D2C-67DC9F9421C4}"/>
                  </a:ext>
                </a:extLst>
              </p:cNvPr>
              <p:cNvSpPr/>
              <p:nvPr/>
            </p:nvSpPr>
            <p:spPr>
              <a:xfrm>
                <a:off x="3236980" y="-67050"/>
                <a:ext cx="2672364" cy="841383"/>
              </a:xfrm>
              <a:custGeom>
                <a:avLst/>
                <a:gdLst/>
                <a:ahLst/>
                <a:cxnLst/>
                <a:rect l="l" t="t" r="r" b="b"/>
                <a:pathLst>
                  <a:path w="83012" h="26136" extrusionOk="0">
                    <a:moveTo>
                      <a:pt x="1" y="1"/>
                    </a:moveTo>
                    <a:cubicBezTo>
                      <a:pt x="6109" y="15241"/>
                      <a:pt x="22384" y="26135"/>
                      <a:pt x="41506" y="26135"/>
                    </a:cubicBezTo>
                    <a:cubicBezTo>
                      <a:pt x="60639" y="26135"/>
                      <a:pt x="76915" y="15241"/>
                      <a:pt x="83011"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138;p34">
                <a:extLst>
                  <a:ext uri="{FF2B5EF4-FFF2-40B4-BE49-F238E27FC236}">
                    <a16:creationId xmlns:a16="http://schemas.microsoft.com/office/drawing/2014/main" xmlns="" id="{FA36B761-383C-212B-ADAA-58BEB9DE7813}"/>
                  </a:ext>
                </a:extLst>
              </p:cNvPr>
              <p:cNvSpPr/>
              <p:nvPr/>
            </p:nvSpPr>
            <p:spPr>
              <a:xfrm>
                <a:off x="3348909" y="-67050"/>
                <a:ext cx="2448497" cy="627496"/>
              </a:xfrm>
              <a:custGeom>
                <a:avLst/>
                <a:gdLst/>
                <a:ahLst/>
                <a:cxnLst/>
                <a:rect l="l" t="t" r="r" b="b"/>
                <a:pathLst>
                  <a:path w="76058" h="19492" extrusionOk="0">
                    <a:moveTo>
                      <a:pt x="0" y="1"/>
                    </a:moveTo>
                    <a:cubicBezTo>
                      <a:pt x="7656" y="11657"/>
                      <a:pt x="21825" y="19491"/>
                      <a:pt x="38029" y="19491"/>
                    </a:cubicBezTo>
                    <a:cubicBezTo>
                      <a:pt x="54233" y="19491"/>
                      <a:pt x="68402" y="11657"/>
                      <a:pt x="76057"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139;p34">
                <a:extLst>
                  <a:ext uri="{FF2B5EF4-FFF2-40B4-BE49-F238E27FC236}">
                    <a16:creationId xmlns:a16="http://schemas.microsoft.com/office/drawing/2014/main" xmlns="" id="{0F1EA669-FBCA-1B98-47B3-2133F5B414C6}"/>
                  </a:ext>
                </a:extLst>
              </p:cNvPr>
              <p:cNvSpPr/>
              <p:nvPr/>
            </p:nvSpPr>
            <p:spPr>
              <a:xfrm>
                <a:off x="3525606" y="-67050"/>
                <a:ext cx="2095088" cy="413609"/>
              </a:xfrm>
              <a:custGeom>
                <a:avLst/>
                <a:gdLst/>
                <a:ahLst/>
                <a:cxnLst/>
                <a:rect l="l" t="t" r="r" b="b"/>
                <a:pathLst>
                  <a:path w="65080" h="12848" extrusionOk="0">
                    <a:moveTo>
                      <a:pt x="0" y="1"/>
                    </a:moveTo>
                    <a:cubicBezTo>
                      <a:pt x="8061" y="7895"/>
                      <a:pt x="19657" y="12848"/>
                      <a:pt x="32540" y="12848"/>
                    </a:cubicBezTo>
                    <a:cubicBezTo>
                      <a:pt x="45434" y="12848"/>
                      <a:pt x="57019" y="7895"/>
                      <a:pt x="65080"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140;p34">
                <a:extLst>
                  <a:ext uri="{FF2B5EF4-FFF2-40B4-BE49-F238E27FC236}">
                    <a16:creationId xmlns:a16="http://schemas.microsoft.com/office/drawing/2014/main" xmlns="" id="{5AE68823-4988-712D-20EA-F2A88B9DF754}"/>
                  </a:ext>
                </a:extLst>
              </p:cNvPr>
              <p:cNvSpPr/>
              <p:nvPr/>
            </p:nvSpPr>
            <p:spPr>
              <a:xfrm>
                <a:off x="3809598" y="-67050"/>
                <a:ext cx="1527083" cy="199368"/>
              </a:xfrm>
              <a:custGeom>
                <a:avLst/>
                <a:gdLst/>
                <a:ahLst/>
                <a:cxnLst/>
                <a:rect l="l" t="t" r="r" b="b"/>
                <a:pathLst>
                  <a:path w="47436" h="6193" extrusionOk="0">
                    <a:moveTo>
                      <a:pt x="1" y="1"/>
                    </a:moveTo>
                    <a:cubicBezTo>
                      <a:pt x="6847" y="3930"/>
                      <a:pt x="14991" y="6192"/>
                      <a:pt x="23718" y="6192"/>
                    </a:cubicBezTo>
                    <a:cubicBezTo>
                      <a:pt x="32457" y="6192"/>
                      <a:pt x="40589" y="3930"/>
                      <a:pt x="47435"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 name="Google Shape;1141;p34">
              <a:extLst>
                <a:ext uri="{FF2B5EF4-FFF2-40B4-BE49-F238E27FC236}">
                  <a16:creationId xmlns:a16="http://schemas.microsoft.com/office/drawing/2014/main" xmlns="" id="{4C196AA0-E46F-FA60-EFFE-1F901C96785F}"/>
                </a:ext>
              </a:extLst>
            </p:cNvPr>
            <p:cNvGrpSpPr/>
            <p:nvPr/>
          </p:nvGrpSpPr>
          <p:grpSpPr>
            <a:xfrm>
              <a:off x="-599700" y="4481025"/>
              <a:ext cx="10345688" cy="662506"/>
              <a:chOff x="-599700" y="4481025"/>
              <a:chExt cx="10345688" cy="662506"/>
            </a:xfrm>
          </p:grpSpPr>
          <p:sp>
            <p:nvSpPr>
              <p:cNvPr id="8" name="Google Shape;1142;p34">
                <a:extLst>
                  <a:ext uri="{FF2B5EF4-FFF2-40B4-BE49-F238E27FC236}">
                    <a16:creationId xmlns:a16="http://schemas.microsoft.com/office/drawing/2014/main" xmlns="" id="{71C69BF3-9F4D-AE9F-4D7F-6367392089BA}"/>
                  </a:ext>
                </a:extLst>
              </p:cNvPr>
              <p:cNvSpPr/>
              <p:nvPr/>
            </p:nvSpPr>
            <p:spPr>
              <a:xfrm>
                <a:off x="-106525" y="4481025"/>
                <a:ext cx="942732" cy="662481"/>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Barlow"/>
                  <a:ea typeface="Barlow"/>
                  <a:cs typeface="Barlow"/>
                  <a:sym typeface="Barlow"/>
                </a:endParaRPr>
              </a:p>
            </p:txBody>
          </p:sp>
          <p:sp>
            <p:nvSpPr>
              <p:cNvPr id="9" name="Google Shape;1143;p34">
                <a:extLst>
                  <a:ext uri="{FF2B5EF4-FFF2-40B4-BE49-F238E27FC236}">
                    <a16:creationId xmlns:a16="http://schemas.microsoft.com/office/drawing/2014/main" xmlns="" id="{52C872D9-D53F-A213-6C7A-3895705C9026}"/>
                  </a:ext>
                </a:extLst>
              </p:cNvPr>
              <p:cNvSpPr/>
              <p:nvPr/>
            </p:nvSpPr>
            <p:spPr>
              <a:xfrm>
                <a:off x="8310100" y="4481050"/>
                <a:ext cx="942704" cy="662481"/>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Barlow"/>
                  <a:ea typeface="Barlow"/>
                  <a:cs typeface="Barlow"/>
                  <a:sym typeface="Barlow"/>
                </a:endParaRPr>
              </a:p>
            </p:txBody>
          </p:sp>
          <p:sp>
            <p:nvSpPr>
              <p:cNvPr id="10" name="Google Shape;1144;p34">
                <a:extLst>
                  <a:ext uri="{FF2B5EF4-FFF2-40B4-BE49-F238E27FC236}">
                    <a16:creationId xmlns:a16="http://schemas.microsoft.com/office/drawing/2014/main" xmlns="" id="{1324DF87-8FE9-0F99-6A66-0ADB4225B5E1}"/>
                  </a:ext>
                </a:extLst>
              </p:cNvPr>
              <p:cNvSpPr/>
              <p:nvPr/>
            </p:nvSpPr>
            <p:spPr>
              <a:xfrm>
                <a:off x="-599700" y="4785352"/>
                <a:ext cx="1052438" cy="358160"/>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rgbClr val="6A1C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Barlow"/>
                  <a:ea typeface="Barlow"/>
                  <a:cs typeface="Barlow"/>
                  <a:sym typeface="Barlow"/>
                </a:endParaRPr>
              </a:p>
            </p:txBody>
          </p:sp>
          <p:sp>
            <p:nvSpPr>
              <p:cNvPr id="11" name="Google Shape;1145;p34">
                <a:extLst>
                  <a:ext uri="{FF2B5EF4-FFF2-40B4-BE49-F238E27FC236}">
                    <a16:creationId xmlns:a16="http://schemas.microsoft.com/office/drawing/2014/main" xmlns="" id="{42C2F820-D71A-9E6C-C690-ECA56EB7A607}"/>
                  </a:ext>
                </a:extLst>
              </p:cNvPr>
              <p:cNvSpPr/>
              <p:nvPr/>
            </p:nvSpPr>
            <p:spPr>
              <a:xfrm>
                <a:off x="8693550" y="4785350"/>
                <a:ext cx="1052438" cy="358160"/>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rgbClr val="6A1C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Barlow"/>
                  <a:ea typeface="Barlow"/>
                  <a:cs typeface="Barlow"/>
                  <a:sym typeface="Barlow"/>
                </a:endParaRPr>
              </a:p>
            </p:txBody>
          </p:sp>
        </p:grpSp>
      </p:grpSp>
      <p:pic>
        <p:nvPicPr>
          <p:cNvPr id="4" name="Hình ảnh 3" descr="Ảnh có chứa búp bê&#10;&#10;Mô tả được tạo tự động">
            <a:extLst>
              <a:ext uri="{FF2B5EF4-FFF2-40B4-BE49-F238E27FC236}">
                <a16:creationId xmlns:a16="http://schemas.microsoft.com/office/drawing/2014/main" xmlns="" id="{B28F7B46-72FC-EDB1-42A0-7E778E798F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02" t="9606" r="22504" b="8459"/>
          <a:stretch/>
        </p:blipFill>
        <p:spPr>
          <a:xfrm>
            <a:off x="9268797" y="1971165"/>
            <a:ext cx="2115796" cy="4169579"/>
          </a:xfrm>
          <a:prstGeom prst="rect">
            <a:avLst/>
          </a:prstGeom>
        </p:spPr>
      </p:pic>
      <p:grpSp>
        <p:nvGrpSpPr>
          <p:cNvPr id="56" name="Nhóm 55">
            <a:extLst>
              <a:ext uri="{FF2B5EF4-FFF2-40B4-BE49-F238E27FC236}">
                <a16:creationId xmlns:a16="http://schemas.microsoft.com/office/drawing/2014/main" xmlns="" id="{AE429A29-A2CE-03DC-C97B-2B6CFF7D59BB}"/>
              </a:ext>
            </a:extLst>
          </p:cNvPr>
          <p:cNvGrpSpPr/>
          <p:nvPr/>
        </p:nvGrpSpPr>
        <p:grpSpPr>
          <a:xfrm>
            <a:off x="788733" y="5985122"/>
            <a:ext cx="10645883" cy="879155"/>
            <a:chOff x="562030" y="4481025"/>
            <a:chExt cx="8022202" cy="662487"/>
          </a:xfrm>
        </p:grpSpPr>
        <p:sp>
          <p:nvSpPr>
            <p:cNvPr id="57" name="Google Shape;1083;p34">
              <a:hlinkClick r:id="" action="ppaction://noaction"/>
              <a:extLst>
                <a:ext uri="{FF2B5EF4-FFF2-40B4-BE49-F238E27FC236}">
                  <a16:creationId xmlns:a16="http://schemas.microsoft.com/office/drawing/2014/main" xmlns="" id="{CDC298AB-A935-66B4-047D-5CA02D4D414E}"/>
                </a:ext>
              </a:extLst>
            </p:cNvPr>
            <p:cNvSpPr/>
            <p:nvPr/>
          </p:nvSpPr>
          <p:spPr>
            <a:xfrm>
              <a:off x="4101955" y="4481025"/>
              <a:ext cx="942396" cy="662481"/>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Barlow"/>
                <a:ea typeface="Barlow"/>
                <a:cs typeface="Barlow"/>
                <a:sym typeface="Barlow"/>
              </a:endParaRPr>
            </a:p>
          </p:txBody>
        </p:sp>
        <p:sp>
          <p:nvSpPr>
            <p:cNvPr id="58" name="Google Shape;1084;p34">
              <a:hlinkClick r:id="" action="ppaction://noaction"/>
              <a:extLst>
                <a:ext uri="{FF2B5EF4-FFF2-40B4-BE49-F238E27FC236}">
                  <a16:creationId xmlns:a16="http://schemas.microsoft.com/office/drawing/2014/main" xmlns="" id="{4E39A114-F369-C342-A3E5-09D376C0843A}"/>
                </a:ext>
              </a:extLst>
            </p:cNvPr>
            <p:cNvSpPr/>
            <p:nvPr/>
          </p:nvSpPr>
          <p:spPr>
            <a:xfrm>
              <a:off x="4046912" y="4785352"/>
              <a:ext cx="1052438" cy="358160"/>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rgbClr val="6A1C1C"/>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59" name="Google Shape;1085;p34">
              <a:hlinkClick r:id="" action="ppaction://noaction"/>
              <a:extLst>
                <a:ext uri="{FF2B5EF4-FFF2-40B4-BE49-F238E27FC236}">
                  <a16:creationId xmlns:a16="http://schemas.microsoft.com/office/drawing/2014/main" xmlns="" id="{E2D403A4-0233-F1A3-BECF-B855C4D09565}"/>
                </a:ext>
              </a:extLst>
            </p:cNvPr>
            <p:cNvSpPr/>
            <p:nvPr/>
          </p:nvSpPr>
          <p:spPr>
            <a:xfrm>
              <a:off x="5153985" y="4481025"/>
              <a:ext cx="942396" cy="662481"/>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60" name="Google Shape;1086;p34">
              <a:hlinkClick r:id="" action="ppaction://noaction"/>
              <a:extLst>
                <a:ext uri="{FF2B5EF4-FFF2-40B4-BE49-F238E27FC236}">
                  <a16:creationId xmlns:a16="http://schemas.microsoft.com/office/drawing/2014/main" xmlns="" id="{866217BC-C01E-D0F2-7213-BA99DA00DF77}"/>
                </a:ext>
              </a:extLst>
            </p:cNvPr>
            <p:cNvSpPr/>
            <p:nvPr/>
          </p:nvSpPr>
          <p:spPr>
            <a:xfrm>
              <a:off x="6206014" y="4481025"/>
              <a:ext cx="942396" cy="662481"/>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61" name="Google Shape;1087;p34">
              <a:hlinkClick r:id="" action="ppaction://noaction"/>
              <a:extLst>
                <a:ext uri="{FF2B5EF4-FFF2-40B4-BE49-F238E27FC236}">
                  <a16:creationId xmlns:a16="http://schemas.microsoft.com/office/drawing/2014/main" xmlns="" id="{70BCC797-1DCA-7073-3C4D-93788FD17D08}"/>
                </a:ext>
              </a:extLst>
            </p:cNvPr>
            <p:cNvSpPr/>
            <p:nvPr/>
          </p:nvSpPr>
          <p:spPr>
            <a:xfrm>
              <a:off x="7258043" y="4481025"/>
              <a:ext cx="942732" cy="662481"/>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62" name="Google Shape;1088;p34">
              <a:hlinkClick r:id="rId4" action="ppaction://hlinksldjump"/>
              <a:extLst>
                <a:ext uri="{FF2B5EF4-FFF2-40B4-BE49-F238E27FC236}">
                  <a16:creationId xmlns:a16="http://schemas.microsoft.com/office/drawing/2014/main" xmlns="" id="{B281D5E2-C8BB-77A3-D10F-BF2A218079BB}"/>
                </a:ext>
              </a:extLst>
            </p:cNvPr>
            <p:cNvSpPr/>
            <p:nvPr/>
          </p:nvSpPr>
          <p:spPr>
            <a:xfrm>
              <a:off x="945504" y="4481025"/>
              <a:ext cx="942732" cy="662481"/>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63" name="Google Shape;1089;p34">
              <a:hlinkClick r:id="" action="ppaction://noaction"/>
              <a:extLst>
                <a:ext uri="{FF2B5EF4-FFF2-40B4-BE49-F238E27FC236}">
                  <a16:creationId xmlns:a16="http://schemas.microsoft.com/office/drawing/2014/main" xmlns="" id="{736E59B0-DD23-50A9-AFEC-2F13D7550D07}"/>
                </a:ext>
              </a:extLst>
            </p:cNvPr>
            <p:cNvSpPr/>
            <p:nvPr/>
          </p:nvSpPr>
          <p:spPr>
            <a:xfrm>
              <a:off x="1997869" y="4481025"/>
              <a:ext cx="942396" cy="662481"/>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64" name="Google Shape;1090;p34">
              <a:hlinkClick r:id="" action="ppaction://noaction"/>
              <a:extLst>
                <a:ext uri="{FF2B5EF4-FFF2-40B4-BE49-F238E27FC236}">
                  <a16:creationId xmlns:a16="http://schemas.microsoft.com/office/drawing/2014/main" xmlns="" id="{437E421E-6F72-B726-A425-F5E7D15DCC68}"/>
                </a:ext>
              </a:extLst>
            </p:cNvPr>
            <p:cNvSpPr/>
            <p:nvPr/>
          </p:nvSpPr>
          <p:spPr>
            <a:xfrm>
              <a:off x="3049898" y="4481025"/>
              <a:ext cx="942396" cy="662481"/>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65" name="Google Shape;1091;p34">
              <a:hlinkClick r:id="" action="ppaction://noaction"/>
              <a:extLst>
                <a:ext uri="{FF2B5EF4-FFF2-40B4-BE49-F238E27FC236}">
                  <a16:creationId xmlns:a16="http://schemas.microsoft.com/office/drawing/2014/main" xmlns="" id="{E734E053-8B32-DED3-C2CB-61194EFDDCBF}"/>
                </a:ext>
              </a:extLst>
            </p:cNvPr>
            <p:cNvSpPr/>
            <p:nvPr/>
          </p:nvSpPr>
          <p:spPr>
            <a:xfrm>
              <a:off x="5208670" y="4785352"/>
              <a:ext cx="1052102" cy="358160"/>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66" name="Google Shape;1092;p34">
              <a:hlinkClick r:id="" action="ppaction://noaction"/>
              <a:extLst>
                <a:ext uri="{FF2B5EF4-FFF2-40B4-BE49-F238E27FC236}">
                  <a16:creationId xmlns:a16="http://schemas.microsoft.com/office/drawing/2014/main" xmlns="" id="{1598B4E2-6465-3D05-AE17-197BD274C49C}"/>
                </a:ext>
              </a:extLst>
            </p:cNvPr>
            <p:cNvSpPr/>
            <p:nvPr/>
          </p:nvSpPr>
          <p:spPr>
            <a:xfrm>
              <a:off x="6370400" y="4785352"/>
              <a:ext cx="1052102" cy="358160"/>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67" name="Google Shape;1093;p34">
              <a:hlinkClick r:id="" action="ppaction://noaction"/>
              <a:extLst>
                <a:ext uri="{FF2B5EF4-FFF2-40B4-BE49-F238E27FC236}">
                  <a16:creationId xmlns:a16="http://schemas.microsoft.com/office/drawing/2014/main" xmlns="" id="{4C43FA85-CE74-A3CE-F358-8CAAB20496C1}"/>
                </a:ext>
              </a:extLst>
            </p:cNvPr>
            <p:cNvSpPr/>
            <p:nvPr/>
          </p:nvSpPr>
          <p:spPr>
            <a:xfrm>
              <a:off x="1723760" y="4785352"/>
              <a:ext cx="1052102" cy="358160"/>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68" name="Google Shape;1094;p34">
              <a:hlinkClick r:id="" action="ppaction://noaction"/>
              <a:extLst>
                <a:ext uri="{FF2B5EF4-FFF2-40B4-BE49-F238E27FC236}">
                  <a16:creationId xmlns:a16="http://schemas.microsoft.com/office/drawing/2014/main" xmlns="" id="{83A68740-1FE4-0BC1-156E-F85DFE8443B0}"/>
                </a:ext>
              </a:extLst>
            </p:cNvPr>
            <p:cNvSpPr/>
            <p:nvPr/>
          </p:nvSpPr>
          <p:spPr>
            <a:xfrm>
              <a:off x="2885518" y="4785352"/>
              <a:ext cx="1052102" cy="358160"/>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69" name="Google Shape;1146;p34">
              <a:hlinkClick r:id="" action="ppaction://hlinkshowjump?jump=nextslide"/>
              <a:extLst>
                <a:ext uri="{FF2B5EF4-FFF2-40B4-BE49-F238E27FC236}">
                  <a16:creationId xmlns:a16="http://schemas.microsoft.com/office/drawing/2014/main" xmlns="" id="{64729DC4-A4A0-6802-F31A-4AFD896DB960}"/>
                </a:ext>
              </a:extLst>
            </p:cNvPr>
            <p:cNvSpPr/>
            <p:nvPr/>
          </p:nvSpPr>
          <p:spPr>
            <a:xfrm>
              <a:off x="7532130" y="4785352"/>
              <a:ext cx="1052102" cy="358160"/>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70" name="Google Shape;1147;p34">
              <a:extLst>
                <a:ext uri="{FF2B5EF4-FFF2-40B4-BE49-F238E27FC236}">
                  <a16:creationId xmlns:a16="http://schemas.microsoft.com/office/drawing/2014/main" xmlns="" id="{352D44B1-D533-B0E0-22D1-8ED35166AABB}"/>
                </a:ext>
              </a:extLst>
            </p:cNvPr>
            <p:cNvSpPr/>
            <p:nvPr/>
          </p:nvSpPr>
          <p:spPr>
            <a:xfrm>
              <a:off x="562030" y="4785352"/>
              <a:ext cx="1052102" cy="358160"/>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dirty="0">
                <a:ln>
                  <a:noFill/>
                </a:ln>
                <a:solidFill>
                  <a:srgbClr val="FEF2CF"/>
                </a:solidFill>
                <a:effectLst/>
                <a:uLnTx/>
                <a:uFillTx/>
                <a:latin typeface="Barlow"/>
                <a:ea typeface="Barlow"/>
                <a:cs typeface="Barlow"/>
                <a:sym typeface="Barlow"/>
              </a:endParaRPr>
            </a:p>
          </p:txBody>
        </p:sp>
      </p:grpSp>
      <p:sp>
        <p:nvSpPr>
          <p:cNvPr id="2" name="Rectangle 1"/>
          <p:cNvSpPr/>
          <p:nvPr/>
        </p:nvSpPr>
        <p:spPr>
          <a:xfrm>
            <a:off x="9798" y="15435"/>
            <a:ext cx="11374796" cy="689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5: </a:t>
            </a:r>
            <a:r>
              <a:rPr lang="en-US" sz="3600" b="1" dirty="0" err="1">
                <a:latin typeface="Times New Roman" panose="02020603050405020304" pitchFamily="18" charset="0"/>
                <a:cs typeface="Times New Roman" panose="02020603050405020304" pitchFamily="18" charset="0"/>
              </a:rPr>
              <a:t>TÍCH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TRÒ</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KHẤU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DÂN</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(07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71" name="Rounded Rectangle 70"/>
          <p:cNvSpPr/>
          <p:nvPr/>
        </p:nvSpPr>
        <p:spPr>
          <a:xfrm>
            <a:off x="1521214" y="750970"/>
            <a:ext cx="9264386" cy="12048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Times New Roman" panose="02020603050405020304" pitchFamily="18" charset="0"/>
                <a:cs typeface="Times New Roman" panose="02020603050405020304" pitchFamily="18" charset="0"/>
              </a:rPr>
              <a:t>Tiết</a:t>
            </a:r>
            <a:r>
              <a:rPr lang="en-US" sz="3600" b="1" dirty="0">
                <a:solidFill>
                  <a:srgbClr val="002060"/>
                </a:solidFill>
                <a:latin typeface="Times New Roman" panose="02020603050405020304" pitchFamily="18" charset="0"/>
                <a:cs typeface="Times New Roman" panose="02020603050405020304" pitchFamily="18" charset="0"/>
              </a:rPr>
              <a:t> 46: </a:t>
            </a:r>
            <a:r>
              <a:rPr lang="en-US" sz="3600" b="1" dirty="0" err="1">
                <a:solidFill>
                  <a:srgbClr val="002060"/>
                </a:solidFill>
                <a:latin typeface="Times New Roman" panose="02020603050405020304" pitchFamily="18" charset="0"/>
                <a:cs typeface="Times New Roman" panose="02020603050405020304" pitchFamily="18" charset="0"/>
              </a:rPr>
              <a:t>VĂN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BẢN</a:t>
            </a:r>
            <a:r>
              <a:rPr lang="en-US" sz="3600" b="1" dirty="0">
                <a:solidFill>
                  <a:srgbClr val="002060"/>
                </a:solidFill>
                <a:latin typeface="Times New Roman" panose="02020603050405020304" pitchFamily="18" charset="0"/>
                <a:cs typeface="Times New Roman" panose="02020603050405020304" pitchFamily="18" charset="0"/>
              </a:rPr>
              <a:t> 2: </a:t>
            </a:r>
            <a:r>
              <a:rPr lang="en-US" sz="3600" b="1" dirty="0" err="1" smtClean="0">
                <a:solidFill>
                  <a:srgbClr val="002060"/>
                </a:solidFill>
                <a:latin typeface="Times New Roman" panose="02020603050405020304" pitchFamily="18" charset="0"/>
                <a:cs typeface="Times New Roman" panose="02020603050405020304" pitchFamily="18" charset="0"/>
              </a:rPr>
              <a:t>HUYỆN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ĐƯỜNG</a:t>
            </a:r>
            <a:endParaRPr lang="en-US" sz="3600" b="1" dirty="0">
              <a:solidFill>
                <a:srgbClr val="002060"/>
              </a:solidFill>
              <a:latin typeface="Times New Roman" panose="02020603050405020304" pitchFamily="18" charset="0"/>
              <a:cs typeface="Times New Roman" panose="02020603050405020304" pitchFamily="18" charset="0"/>
            </a:endParaRPr>
          </a:p>
          <a:p>
            <a:pPr algn="ctr"/>
            <a:r>
              <a:rPr lang="en-US" sz="3600" b="1" i="1" dirty="0">
                <a:solidFill>
                  <a:srgbClr val="002060"/>
                </a:solidFill>
                <a:latin typeface="Times New Roman" panose="02020603050405020304" pitchFamily="18" charset="0"/>
                <a:cs typeface="Times New Roman" panose="02020603050405020304" pitchFamily="18" charset="0"/>
              </a:rPr>
              <a:t>(</a:t>
            </a:r>
            <a:r>
              <a:rPr lang="en-US" sz="3600" b="1" i="1" dirty="0" err="1">
                <a:solidFill>
                  <a:srgbClr val="002060"/>
                </a:solidFill>
                <a:latin typeface="Times New Roman" panose="02020603050405020304" pitchFamily="18" charset="0"/>
                <a:cs typeface="Times New Roman" panose="02020603050405020304" pitchFamily="18" charset="0"/>
              </a:rPr>
              <a:t>Trích</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tuồng</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Nghêu</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Sò</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Ốc</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Hến</a:t>
            </a:r>
            <a:r>
              <a:rPr lang="en-US" sz="3600" b="1" i="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25490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1000" fill="hold"/>
                                        <p:tgtEl>
                                          <p:spTgt spid="56"/>
                                        </p:tgtEl>
                                        <p:attrNameLst>
                                          <p:attrName>ppt_x</p:attrName>
                                        </p:attrNameLst>
                                      </p:cBhvr>
                                      <p:tavLst>
                                        <p:tav tm="0">
                                          <p:val>
                                            <p:strVal val="#ppt_x"/>
                                          </p:val>
                                        </p:tav>
                                        <p:tav tm="100000">
                                          <p:val>
                                            <p:strVal val="#ppt_x"/>
                                          </p:val>
                                        </p:tav>
                                      </p:tavLst>
                                    </p:anim>
                                    <p:anim calcmode="lin" valueType="num">
                                      <p:cBhvr additive="base">
                                        <p:cTn id="20" dur="10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7166"/>
            <a:ext cx="5466558" cy="763600"/>
          </a:xfrm>
        </p:spPr>
        <p:txBody>
          <a:bodyPr/>
          <a:lstStyle/>
          <a:p>
            <a:r>
              <a:rPr lang="en-US" sz="3600" b="1" u="sng" dirty="0" smtClean="0">
                <a:latin typeface="Times New Roman" panose="02020603050405020304" pitchFamily="18" charset="0"/>
                <a:cs typeface="Times New Roman" panose="02020603050405020304" pitchFamily="18" charset="0"/>
              </a:rPr>
              <a:t>I. </a:t>
            </a:r>
            <a:r>
              <a:rPr lang="en-US" sz="3600" b="1" u="sng" dirty="0" err="1" smtClean="0">
                <a:latin typeface="Times New Roman" panose="02020603050405020304" pitchFamily="18" charset="0"/>
                <a:cs typeface="Times New Roman" panose="02020603050405020304" pitchFamily="18" charset="0"/>
              </a:rPr>
              <a:t>ĐỌC</a:t>
            </a:r>
            <a:r>
              <a:rPr lang="en-US" sz="3600" b="1" u="sng" dirty="0" smtClean="0">
                <a:latin typeface="Times New Roman" panose="02020603050405020304" pitchFamily="18" charset="0"/>
                <a:cs typeface="Times New Roman" panose="02020603050405020304" pitchFamily="18" charset="0"/>
              </a:rPr>
              <a:t> </a:t>
            </a:r>
            <a:r>
              <a:rPr lang="en-US" sz="3600" b="1" u="sng" dirty="0" err="1" smtClean="0">
                <a:latin typeface="Times New Roman" panose="02020603050405020304" pitchFamily="18" charset="0"/>
                <a:cs typeface="Times New Roman" panose="02020603050405020304" pitchFamily="18" charset="0"/>
              </a:rPr>
              <a:t>VĂN</a:t>
            </a:r>
            <a:r>
              <a:rPr lang="en-US" sz="3600" b="1" u="sng" dirty="0" smtClean="0">
                <a:latin typeface="Times New Roman" panose="02020603050405020304" pitchFamily="18" charset="0"/>
                <a:cs typeface="Times New Roman" panose="02020603050405020304" pitchFamily="18" charset="0"/>
              </a:rPr>
              <a:t> </a:t>
            </a:r>
            <a:r>
              <a:rPr lang="en-US" sz="3600" b="1" u="sng" dirty="0" err="1" smtClean="0">
                <a:latin typeface="Times New Roman" panose="02020603050405020304" pitchFamily="18" charset="0"/>
                <a:cs typeface="Times New Roman" panose="02020603050405020304" pitchFamily="18" charset="0"/>
              </a:rPr>
              <a:t>BẢN</a:t>
            </a:r>
            <a:endParaRPr lang="en-US" sz="3600" b="1" u="sng" dirty="0">
              <a:latin typeface="Times New Roman" panose="02020603050405020304" pitchFamily="18" charset="0"/>
              <a:cs typeface="Times New Roman" panose="02020603050405020304" pitchFamily="18" charset="0"/>
            </a:endParaRPr>
          </a:p>
        </p:txBody>
      </p:sp>
      <p:sp>
        <p:nvSpPr>
          <p:cNvPr id="3" name="Rectangle 2"/>
          <p:cNvSpPr/>
          <p:nvPr/>
        </p:nvSpPr>
        <p:spPr>
          <a:xfrm>
            <a:off x="321971" y="2601532"/>
            <a:ext cx="11436439" cy="4211409"/>
          </a:xfrm>
          <a:prstGeom prst="rect">
            <a:avLst/>
          </a:prstGeom>
        </p:spPr>
        <p:txBody>
          <a:bodyPr wrap="square">
            <a:spAutoFit/>
          </a:bodyPr>
          <a:lstStyle/>
          <a:p>
            <a:pPr algn="just">
              <a:lnSpc>
                <a:spcPct val="107000"/>
              </a:lnSpc>
              <a:spcAft>
                <a:spcPts val="0"/>
              </a:spcAft>
            </a:pP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Tóm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tắt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vở</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tuồng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latin typeface="Times New Roman" panose="02020603050405020304" pitchFamily="18" charset="0"/>
                <a:ea typeface="Calibri" panose="020F0502020204030204" pitchFamily="34" charset="0"/>
                <a:cs typeface="Times New Roman" panose="02020603050405020304" pitchFamily="18" charset="0"/>
              </a:rPr>
              <a:t>Nghêu</a:t>
            </a:r>
            <a:r>
              <a:rPr lang="en-US" sz="2800" b="1" i="1" dirty="0">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latin typeface="Times New Roman" panose="02020603050405020304" pitchFamily="18" charset="0"/>
                <a:ea typeface="Calibri" panose="020F0502020204030204" pitchFamily="34" charset="0"/>
                <a:cs typeface="Times New Roman" panose="02020603050405020304" pitchFamily="18" charset="0"/>
              </a:rPr>
              <a:t>Sò</a:t>
            </a:r>
            <a:r>
              <a:rPr lang="en-US" sz="2800" b="1" i="1" dirty="0">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latin typeface="Times New Roman" panose="02020603050405020304" pitchFamily="18" charset="0"/>
                <a:ea typeface="Calibri" panose="020F0502020204030204" pitchFamily="34" charset="0"/>
                <a:cs typeface="Times New Roman" panose="02020603050405020304" pitchFamily="18" charset="0"/>
              </a:rPr>
              <a:t>Ốc</a:t>
            </a:r>
            <a:r>
              <a:rPr lang="en-US" sz="2800" b="1" i="1" dirty="0">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latin typeface="Times New Roman" panose="02020603050405020304" pitchFamily="18" charset="0"/>
                <a:ea typeface="Calibri" panose="020F0502020204030204" pitchFamily="34" charset="0"/>
                <a:cs typeface="Times New Roman" panose="02020603050405020304" pitchFamily="18" charset="0"/>
              </a:rPr>
              <a:t>Hến</a:t>
            </a:r>
            <a:r>
              <a:rPr lang="en-US" sz="2800" b="1" i="1" dirty="0">
                <a:latin typeface="Times New Roman" panose="02020603050405020304" pitchFamily="18" charset="0"/>
                <a:ea typeface="Calibri" panose="020F0502020204030204" pitchFamily="34" charset="0"/>
                <a:cs typeface="Times New Roman" panose="02020603050405020304" pitchFamily="18" charset="0"/>
              </a:rPr>
              <a: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Trộm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nhờ</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bói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Nghêu</a:t>
            </a:r>
            <a:r>
              <a:rPr lang="en-US" sz="2800" dirty="0">
                <a:latin typeface="Times New Roman" panose="02020603050405020304" pitchFamily="18" charset="0"/>
                <a:ea typeface="Calibri" panose="020F0502020204030204" pitchFamily="34" charset="0"/>
                <a:cs typeface="Times New Roman" panose="02020603050405020304" pitchFamily="18" charset="0"/>
              </a:rPr>
              <a:t> (hay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trộm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Trùm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Sò</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trộm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góa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Lý</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Trùm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Sò</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tang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liền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Trùm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Sò</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Lý</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đòn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bổng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vở</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Lý</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mẩn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chạm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ghen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Hến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Đọc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văn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bản</a:t>
            </a:r>
            <a:endParaRPr lang="en-US" sz="2800" dirty="0"/>
          </a:p>
        </p:txBody>
      </p:sp>
      <p:sp>
        <p:nvSpPr>
          <p:cNvPr id="4" name="Oval 3"/>
          <p:cNvSpPr/>
          <p:nvPr/>
        </p:nvSpPr>
        <p:spPr>
          <a:xfrm>
            <a:off x="7315200" y="0"/>
            <a:ext cx="4662152" cy="260153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Em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hãy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nội</a:t>
            </a:r>
            <a:r>
              <a:rPr lang="en-US" sz="3200" b="1" dirty="0">
                <a:solidFill>
                  <a:schemeClr val="tx1"/>
                </a:solidFill>
                <a:latin typeface="Times New Roman" panose="02020603050405020304" pitchFamily="18" charset="0"/>
                <a:cs typeface="Times New Roman" panose="02020603050405020304" pitchFamily="18" charset="0"/>
              </a:rPr>
              <a:t> dung </a:t>
            </a:r>
            <a:r>
              <a:rPr lang="en-US" sz="3200" b="1" dirty="0" err="1">
                <a:solidFill>
                  <a:schemeClr val="tx1"/>
                </a:solidFill>
                <a:latin typeface="Times New Roman" panose="02020603050405020304" pitchFamily="18" charset="0"/>
                <a:cs typeface="Times New Roman" panose="02020603050405020304" pitchFamily="18" charset="0"/>
              </a:rPr>
              <a:t>tác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phẩm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bằng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mình</a:t>
            </a:r>
            <a:r>
              <a:rPr lang="en-US" sz="32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7708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15" y="421785"/>
            <a:ext cx="6316563" cy="763600"/>
          </a:xfrm>
        </p:spPr>
        <p:txBody>
          <a:bodyPr/>
          <a:lstStyle/>
          <a:p>
            <a:pPr lvl="0" algn="l"/>
            <a:r>
              <a:rPr lang="en-US" sz="3600" b="1" dirty="0" smtClean="0">
                <a:latin typeface="Times New Roman" panose="02020603050405020304" pitchFamily="18" charset="0"/>
                <a:cs typeface="Times New Roman" panose="02020603050405020304" pitchFamily="18" charset="0"/>
              </a:rPr>
              <a:t>II. </a:t>
            </a:r>
            <a:r>
              <a:rPr lang="en-US" sz="3600" b="1" dirty="0" err="1" smtClean="0">
                <a:latin typeface="Times New Roman" panose="02020603050405020304" pitchFamily="18" charset="0"/>
                <a:cs typeface="Times New Roman" panose="02020603050405020304" pitchFamily="18" charset="0"/>
              </a:rPr>
              <a:t>ĐỌC</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HIỂU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7465454" y="0"/>
            <a:ext cx="4726546" cy="129496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Em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hãy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giới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thiệu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tuồng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gian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thể</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như</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thế</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nào</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p:cNvSpPr/>
          <p:nvPr/>
        </p:nvSpPr>
        <p:spPr>
          <a:xfrm>
            <a:off x="553790" y="1906072"/>
            <a:ext cx="11449319" cy="188031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 </a:t>
            </a:r>
            <a:r>
              <a:rPr lang="en-US" sz="36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Tuồng</a:t>
            </a:r>
            <a:r>
              <a:rPr lang="en-US"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dân</a:t>
            </a:r>
            <a:r>
              <a:rPr lang="en-US"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gian</a:t>
            </a:r>
            <a:r>
              <a:rPr lang="en-US"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giàu</a:t>
            </a: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yếu</a:t>
            </a: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tố</a:t>
            </a: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hài</a:t>
            </a: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tới</a:t>
            </a: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châm</a:t>
            </a: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biếm</a:t>
            </a: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thói</a:t>
            </a: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hư</a:t>
            </a: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tật</a:t>
            </a: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xấu</a:t>
            </a: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hay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đả</a:t>
            </a: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kích</a:t>
            </a: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hạng</a:t>
            </a: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nhất</a:t>
            </a: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định</a:t>
            </a:r>
            <a:endParaRPr lang="en-US" sz="3600" dirty="0">
              <a:solidFill>
                <a:schemeClr val="tx1"/>
              </a:solidFill>
            </a:endParaRPr>
          </a:p>
        </p:txBody>
      </p:sp>
    </p:spTree>
    <p:extLst>
      <p:ext uri="{BB962C8B-B14F-4D97-AF65-F5344CB8AC3E}">
        <p14:creationId xmlns:p14="http://schemas.microsoft.com/office/powerpoint/2010/main" val="34187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5"/>
        <p:cNvGrpSpPr/>
        <p:nvPr/>
      </p:nvGrpSpPr>
      <p:grpSpPr>
        <a:xfrm>
          <a:off x="0" y="0"/>
          <a:ext cx="0" cy="0"/>
          <a:chOff x="0" y="0"/>
          <a:chExt cx="0" cy="0"/>
        </a:xfrm>
      </p:grpSpPr>
      <p:sp>
        <p:nvSpPr>
          <p:cNvPr id="3665" name="Google Shape;3665;p90">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3667" name="Google Shape;3667;p90">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8" name="Google Shape;3668;p90">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9" name="Google Shape;3669;p90">
            <a:hlinkClick r:id="rId3" action="ppaction://hlinksldjump"/>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0" name="Google Shape;3670;p90">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1" name="Google Shape;3671;p90">
            <a:hlinkClick r:id="rId5" action="ppaction://hlinksldjump"/>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2" name="Google Shape;3672;p90">
            <a:hlinkClick r:id="rId5" action="ppaction://hlinksldjump"/>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grpSp>
        <p:nvGrpSpPr>
          <p:cNvPr id="21" name="Nhóm 20">
            <a:extLst>
              <a:ext uri="{FF2B5EF4-FFF2-40B4-BE49-F238E27FC236}">
                <a16:creationId xmlns:a16="http://schemas.microsoft.com/office/drawing/2014/main" xmlns="" id="{676AEBF7-F9F9-BF35-3FE1-FBCECDD81EE6}"/>
              </a:ext>
            </a:extLst>
          </p:cNvPr>
          <p:cNvGrpSpPr/>
          <p:nvPr/>
        </p:nvGrpSpPr>
        <p:grpSpPr>
          <a:xfrm>
            <a:off x="176200" y="204357"/>
            <a:ext cx="5810871" cy="477548"/>
            <a:chOff x="-786533" y="794341"/>
            <a:chExt cx="6644768" cy="640355"/>
          </a:xfrm>
        </p:grpSpPr>
        <p:sp>
          <p:nvSpPr>
            <p:cNvPr id="22" name="Google Shape;1244;p38">
              <a:extLst>
                <a:ext uri="{FF2B5EF4-FFF2-40B4-BE49-F238E27FC236}">
                  <a16:creationId xmlns:a16="http://schemas.microsoft.com/office/drawing/2014/main" xmlns="" id="{F4FF9C32-F641-9A84-A47D-A5754B6C7233}"/>
                </a:ext>
              </a:extLst>
            </p:cNvPr>
            <p:cNvSpPr/>
            <p:nvPr/>
          </p:nvSpPr>
          <p:spPr>
            <a:xfrm>
              <a:off x="-786533" y="794341"/>
              <a:ext cx="6644768" cy="640355"/>
            </a:xfrm>
            <a:prstGeom prst="roundRect">
              <a:avLst>
                <a:gd name="adj" fmla="val 12878"/>
              </a:avLst>
            </a:prstGeom>
            <a:solidFill>
              <a:schemeClr val="bg2"/>
            </a:solidFill>
            <a:ln w="38100">
              <a:solidFill>
                <a:schemeClr val="accent1"/>
              </a:solidFill>
            </a:ln>
          </p:spPr>
          <p:txBody>
            <a:bodyPr spcFirstLastPara="1" wrap="square" lIns="121900" tIns="121900" rIns="121900" bIns="121900" anchor="ctr" anchorCtr="0">
              <a:noAutofit/>
            </a:bodyPr>
            <a:lstStyle/>
            <a:p>
              <a:pPr defTabSz="1219170">
                <a:buClr>
                  <a:srgbClr val="000000"/>
                </a:buClr>
              </a:pPr>
              <a:endParaRPr sz="1867" kern="0" dirty="0">
                <a:solidFill>
                  <a:schemeClr val="bg2"/>
                </a:solidFill>
                <a:latin typeface="Arial"/>
                <a:cs typeface="Arial"/>
                <a:sym typeface="Arial"/>
              </a:endParaRPr>
            </a:p>
          </p:txBody>
        </p:sp>
        <p:sp>
          <p:nvSpPr>
            <p:cNvPr id="23" name="Hình chữ nhật 22">
              <a:extLst>
                <a:ext uri="{FF2B5EF4-FFF2-40B4-BE49-F238E27FC236}">
                  <a16:creationId xmlns:a16="http://schemas.microsoft.com/office/drawing/2014/main" xmlns="" id="{EC0388D1-0F40-7241-4A45-FA29199AEA95}"/>
                </a:ext>
              </a:extLst>
            </p:cNvPr>
            <p:cNvSpPr/>
            <p:nvPr/>
          </p:nvSpPr>
          <p:spPr>
            <a:xfrm>
              <a:off x="-786533" y="804989"/>
              <a:ext cx="2256964" cy="619057"/>
            </a:xfrm>
            <a:prstGeom prst="rect">
              <a:avLst/>
            </a:prstGeom>
            <a:noFill/>
          </p:spPr>
          <p:txBody>
            <a:bodyPr wrap="square" lIns="91440" tIns="45720" rIns="91440" bIns="45720">
              <a:spAutoFit/>
            </a:bodyPr>
            <a:lstStyle/>
            <a:p>
              <a:pPr algn="ctr">
                <a:buClr>
                  <a:schemeClr val="lt2"/>
                </a:buClr>
                <a:buSzPts val="3600"/>
              </a:pPr>
              <a:r>
                <a:rPr lang="en-US" sz="2400" b="1" dirty="0">
                  <a:latin typeface="Playfair Display"/>
                  <a:sym typeface="Playfair Display"/>
                </a:rPr>
                <a:t>2</a:t>
              </a:r>
              <a:r>
                <a:rPr lang="en-US" sz="2400" b="1" dirty="0" smtClean="0">
                  <a:latin typeface="Playfair Display"/>
                  <a:sym typeface="Playfair Display"/>
                </a:rPr>
                <a:t>. </a:t>
              </a:r>
              <a:r>
                <a:rPr lang="en-US" sz="2400" b="1" dirty="0">
                  <a:latin typeface="Playfair Display"/>
                  <a:sym typeface="Playfair Display"/>
                </a:rPr>
                <a:t>Bố </a:t>
              </a:r>
              <a:r>
                <a:rPr lang="en-US" sz="2400" b="1" dirty="0" err="1">
                  <a:latin typeface="Playfair Display"/>
                  <a:sym typeface="Playfair Display"/>
                </a:rPr>
                <a:t>cục</a:t>
              </a:r>
              <a:r>
                <a:rPr lang="en-US" sz="2400" b="1" dirty="0">
                  <a:latin typeface="Playfair Display"/>
                  <a:sym typeface="Playfair Display"/>
                </a:rPr>
                <a:t> </a:t>
              </a:r>
              <a:endParaRPr lang="vi-VN" sz="2400" b="1" dirty="0">
                <a:latin typeface="Playfair Display"/>
                <a:sym typeface="Playfair Display"/>
              </a:endParaRPr>
            </a:p>
          </p:txBody>
        </p:sp>
      </p:grpSp>
      <p:grpSp>
        <p:nvGrpSpPr>
          <p:cNvPr id="4" name="Nhóm 3">
            <a:extLst>
              <a:ext uri="{FF2B5EF4-FFF2-40B4-BE49-F238E27FC236}">
                <a16:creationId xmlns:a16="http://schemas.microsoft.com/office/drawing/2014/main" xmlns="" id="{42D15F9B-1205-7405-FA75-E2DE053D0A18}"/>
              </a:ext>
            </a:extLst>
          </p:cNvPr>
          <p:cNvGrpSpPr/>
          <p:nvPr/>
        </p:nvGrpSpPr>
        <p:grpSpPr>
          <a:xfrm>
            <a:off x="1259618" y="1371368"/>
            <a:ext cx="9402706" cy="954107"/>
            <a:chOff x="1260672" y="2046804"/>
            <a:chExt cx="9402706" cy="954107"/>
          </a:xfrm>
        </p:grpSpPr>
        <p:grpSp>
          <p:nvGrpSpPr>
            <p:cNvPr id="26" name="Nhóm 25">
              <a:extLst>
                <a:ext uri="{FF2B5EF4-FFF2-40B4-BE49-F238E27FC236}">
                  <a16:creationId xmlns:a16="http://schemas.microsoft.com/office/drawing/2014/main" xmlns="" id="{7D735658-E441-882E-0CE8-BF326BA7644D}"/>
                </a:ext>
              </a:extLst>
            </p:cNvPr>
            <p:cNvGrpSpPr/>
            <p:nvPr/>
          </p:nvGrpSpPr>
          <p:grpSpPr>
            <a:xfrm>
              <a:off x="1260672" y="2203600"/>
              <a:ext cx="1602717" cy="640355"/>
              <a:chOff x="695630" y="1576821"/>
              <a:chExt cx="1602717" cy="640355"/>
            </a:xfrm>
          </p:grpSpPr>
          <p:sp>
            <p:nvSpPr>
              <p:cNvPr id="28" name="Google Shape;1243;p38">
                <a:extLst>
                  <a:ext uri="{FF2B5EF4-FFF2-40B4-BE49-F238E27FC236}">
                    <a16:creationId xmlns:a16="http://schemas.microsoft.com/office/drawing/2014/main" xmlns="" id="{00CE9ED9-F179-DBDE-BA2F-8D2A306E633F}"/>
                  </a:ext>
                </a:extLst>
              </p:cNvPr>
              <p:cNvSpPr/>
              <p:nvPr/>
            </p:nvSpPr>
            <p:spPr>
              <a:xfrm>
                <a:off x="695630" y="1576821"/>
                <a:ext cx="1602717" cy="640355"/>
              </a:xfrm>
              <a:prstGeom prst="roundRect">
                <a:avLst>
                  <a:gd name="adj" fmla="val 4465"/>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29" name="Hộp Văn bản 28">
                <a:extLst>
                  <a:ext uri="{FF2B5EF4-FFF2-40B4-BE49-F238E27FC236}">
                    <a16:creationId xmlns:a16="http://schemas.microsoft.com/office/drawing/2014/main" xmlns="" id="{F19E1362-73FC-6E06-4838-D6FDD6738E55}"/>
                  </a:ext>
                </a:extLst>
              </p:cNvPr>
              <p:cNvSpPr txBox="1"/>
              <p:nvPr/>
            </p:nvSpPr>
            <p:spPr>
              <a:xfrm>
                <a:off x="868500" y="1635388"/>
                <a:ext cx="1256976" cy="523220"/>
              </a:xfrm>
              <a:prstGeom prst="rect">
                <a:avLst/>
              </a:prstGeom>
              <a:noFill/>
            </p:spPr>
            <p:txBody>
              <a:bodyPr wrap="square">
                <a:spAutoFit/>
              </a:bodyPr>
              <a:lstStyle/>
              <a:p>
                <a:pPr algn="ctr"/>
                <a:r>
                  <a:rPr lang="en-US" sz="28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Phần 1</a:t>
                </a:r>
                <a:endParaRPr lang="en-US" sz="2800" b="1" dirty="0">
                  <a:solidFill>
                    <a:schemeClr val="bg2"/>
                  </a:solidFill>
                  <a:latin typeface="Times New Roman" panose="02020603050405020304" pitchFamily="18" charset="0"/>
                  <a:cs typeface="Times New Roman" panose="02020603050405020304" pitchFamily="18" charset="0"/>
                </a:endParaRPr>
              </a:p>
            </p:txBody>
          </p:sp>
        </p:grpSp>
        <p:sp>
          <p:nvSpPr>
            <p:cNvPr id="27" name="Hộp Văn bản 26">
              <a:extLst>
                <a:ext uri="{FF2B5EF4-FFF2-40B4-BE49-F238E27FC236}">
                  <a16:creationId xmlns:a16="http://schemas.microsoft.com/office/drawing/2014/main" xmlns="" id="{B4005DC1-096E-1D87-F2D1-F58DE759F409}"/>
                </a:ext>
              </a:extLst>
            </p:cNvPr>
            <p:cNvSpPr txBox="1"/>
            <p:nvPr/>
          </p:nvSpPr>
          <p:spPr>
            <a:xfrm>
              <a:off x="3036259" y="2046804"/>
              <a:ext cx="7627119" cy="954107"/>
            </a:xfrm>
            <a:prstGeom prst="rect">
              <a:avLst/>
            </a:prstGeom>
            <a:solidFill>
              <a:srgbClr val="FFD799"/>
            </a:solidFill>
          </p:spPr>
          <p:txBody>
            <a:bodyPr wrap="square">
              <a:spAutoFit/>
            </a:bodyPr>
            <a:lstStyle/>
            <a:p>
              <a:pPr algn="just">
                <a:spcAft>
                  <a:spcPts val="800"/>
                </a:spcAft>
                <a:tabLst>
                  <a:tab pos="65913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Tri huyện xưng danh (từ “Quyền trọng” đến “chuyên cần”).</a:t>
              </a:r>
              <a:endParaRPr lang="en-US" sz="2000" dirty="0">
                <a:effectLst/>
                <a:latin typeface="Calibri" panose="020F0502020204030204" pitchFamily="34" charset="0"/>
                <a:ea typeface="Yu Mincho" panose="02020400000000000000" pitchFamily="18" charset="-128"/>
                <a:cs typeface="Times New Roman" panose="02020603050405020304" pitchFamily="18" charset="0"/>
              </a:endParaRPr>
            </a:p>
          </p:txBody>
        </p:sp>
      </p:grpSp>
      <p:grpSp>
        <p:nvGrpSpPr>
          <p:cNvPr id="3" name="Nhóm 2">
            <a:extLst>
              <a:ext uri="{FF2B5EF4-FFF2-40B4-BE49-F238E27FC236}">
                <a16:creationId xmlns:a16="http://schemas.microsoft.com/office/drawing/2014/main" xmlns="" id="{3E9B0299-B68D-B486-CA2F-6629B4CB802A}"/>
              </a:ext>
            </a:extLst>
          </p:cNvPr>
          <p:cNvGrpSpPr/>
          <p:nvPr/>
        </p:nvGrpSpPr>
        <p:grpSpPr>
          <a:xfrm>
            <a:off x="1257591" y="2694462"/>
            <a:ext cx="9391041" cy="954107"/>
            <a:chOff x="1272337" y="3185060"/>
            <a:chExt cx="9391041" cy="954107"/>
          </a:xfrm>
        </p:grpSpPr>
        <p:grpSp>
          <p:nvGrpSpPr>
            <p:cNvPr id="34" name="Nhóm 33">
              <a:extLst>
                <a:ext uri="{FF2B5EF4-FFF2-40B4-BE49-F238E27FC236}">
                  <a16:creationId xmlns:a16="http://schemas.microsoft.com/office/drawing/2014/main" xmlns="" id="{76CDEE48-9064-E0BA-B1E6-4ECD872AEE27}"/>
                </a:ext>
              </a:extLst>
            </p:cNvPr>
            <p:cNvGrpSpPr/>
            <p:nvPr/>
          </p:nvGrpSpPr>
          <p:grpSpPr>
            <a:xfrm>
              <a:off x="1272337" y="3341937"/>
              <a:ext cx="1602717" cy="640355"/>
              <a:chOff x="695630" y="1576821"/>
              <a:chExt cx="1602717" cy="640355"/>
            </a:xfrm>
          </p:grpSpPr>
          <p:sp>
            <p:nvSpPr>
              <p:cNvPr id="36" name="Google Shape;1243;p38">
                <a:extLst>
                  <a:ext uri="{FF2B5EF4-FFF2-40B4-BE49-F238E27FC236}">
                    <a16:creationId xmlns:a16="http://schemas.microsoft.com/office/drawing/2014/main" xmlns="" id="{B52E328D-364A-23B7-3642-27A4700DCB73}"/>
                  </a:ext>
                </a:extLst>
              </p:cNvPr>
              <p:cNvSpPr/>
              <p:nvPr/>
            </p:nvSpPr>
            <p:spPr>
              <a:xfrm>
                <a:off x="695630" y="1576821"/>
                <a:ext cx="1602717" cy="640355"/>
              </a:xfrm>
              <a:prstGeom prst="roundRect">
                <a:avLst>
                  <a:gd name="adj" fmla="val 4465"/>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7" name="Hộp Văn bản 36">
                <a:extLst>
                  <a:ext uri="{FF2B5EF4-FFF2-40B4-BE49-F238E27FC236}">
                    <a16:creationId xmlns:a16="http://schemas.microsoft.com/office/drawing/2014/main" xmlns="" id="{01F9A871-2996-FBD6-DF5C-9BF4DC6C938F}"/>
                  </a:ext>
                </a:extLst>
              </p:cNvPr>
              <p:cNvSpPr txBox="1"/>
              <p:nvPr/>
            </p:nvSpPr>
            <p:spPr>
              <a:xfrm>
                <a:off x="868500" y="1635388"/>
                <a:ext cx="1256976" cy="523220"/>
              </a:xfrm>
              <a:prstGeom prst="rect">
                <a:avLst/>
              </a:prstGeom>
              <a:noFill/>
            </p:spPr>
            <p:txBody>
              <a:bodyPr wrap="square">
                <a:spAutoFit/>
              </a:bodyPr>
              <a:lstStyle/>
              <a:p>
                <a:pPr algn="ctr"/>
                <a:r>
                  <a:rPr lang="en-US" sz="28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Phần 2</a:t>
                </a:r>
                <a:endParaRPr lang="en-US" sz="2800" b="1" dirty="0">
                  <a:solidFill>
                    <a:schemeClr val="bg2"/>
                  </a:solidFill>
                  <a:latin typeface="Times New Roman" panose="02020603050405020304" pitchFamily="18" charset="0"/>
                  <a:cs typeface="Times New Roman" panose="02020603050405020304" pitchFamily="18" charset="0"/>
                </a:endParaRPr>
              </a:p>
            </p:txBody>
          </p:sp>
        </p:grpSp>
        <p:sp>
          <p:nvSpPr>
            <p:cNvPr id="35" name="Hộp Văn bản 34">
              <a:extLst>
                <a:ext uri="{FF2B5EF4-FFF2-40B4-BE49-F238E27FC236}">
                  <a16:creationId xmlns:a16="http://schemas.microsoft.com/office/drawing/2014/main" xmlns="" id="{82A3C356-A54D-214A-C23E-F2FC35B8FE4F}"/>
                </a:ext>
              </a:extLst>
            </p:cNvPr>
            <p:cNvSpPr txBox="1"/>
            <p:nvPr/>
          </p:nvSpPr>
          <p:spPr>
            <a:xfrm>
              <a:off x="3036258" y="3185060"/>
              <a:ext cx="7627120" cy="954107"/>
            </a:xfrm>
            <a:prstGeom prst="rect">
              <a:avLst/>
            </a:prstGeom>
            <a:solidFill>
              <a:srgbClr val="FFD799"/>
            </a:solidFill>
          </p:spPr>
          <p:txBody>
            <a:bodyPr wrap="square">
              <a:spAutoFit/>
            </a:bodyPr>
            <a:lstStyle/>
            <a:p>
              <a:pPr algn="just">
                <a:spcAft>
                  <a:spcPts val="800"/>
                </a:spcAft>
                <a:tabLst>
                  <a:tab pos="659130" algn="l"/>
                </a:tabLst>
              </a:pPr>
              <a:r>
                <a:rPr lang="en-US" sz="2800" dirty="0">
                  <a:latin typeface="Times New Roman" panose="02020603050405020304" pitchFamily="18" charset="0"/>
                  <a:cs typeface="Times New Roman" panose="02020603050405020304" pitchFamily="18" charset="0"/>
                </a:rPr>
                <a:t>Tri huyện và đề lại tính kế bóp nặn người thưa kiện (tiếp đó đến “Lệ đâu?”).</a:t>
              </a:r>
            </a:p>
          </p:txBody>
        </p:sp>
      </p:grpSp>
      <p:grpSp>
        <p:nvGrpSpPr>
          <p:cNvPr id="2" name="Nhóm 1">
            <a:extLst>
              <a:ext uri="{FF2B5EF4-FFF2-40B4-BE49-F238E27FC236}">
                <a16:creationId xmlns:a16="http://schemas.microsoft.com/office/drawing/2014/main" xmlns="" id="{73043302-78A6-8CA6-B8A0-FE666EE60ECE}"/>
              </a:ext>
            </a:extLst>
          </p:cNvPr>
          <p:cNvGrpSpPr/>
          <p:nvPr/>
        </p:nvGrpSpPr>
        <p:grpSpPr>
          <a:xfrm>
            <a:off x="1260671" y="4260143"/>
            <a:ext cx="9401653" cy="954107"/>
            <a:chOff x="1260671" y="4260143"/>
            <a:chExt cx="9401653" cy="954107"/>
          </a:xfrm>
        </p:grpSpPr>
        <p:grpSp>
          <p:nvGrpSpPr>
            <p:cNvPr id="40" name="Nhóm 39">
              <a:extLst>
                <a:ext uri="{FF2B5EF4-FFF2-40B4-BE49-F238E27FC236}">
                  <a16:creationId xmlns:a16="http://schemas.microsoft.com/office/drawing/2014/main" xmlns="" id="{4BB413BC-A608-EB4E-391F-B610063E2BA5}"/>
                </a:ext>
              </a:extLst>
            </p:cNvPr>
            <p:cNvGrpSpPr/>
            <p:nvPr/>
          </p:nvGrpSpPr>
          <p:grpSpPr>
            <a:xfrm>
              <a:off x="1260671" y="4417020"/>
              <a:ext cx="1602717" cy="640355"/>
              <a:chOff x="695630" y="1576821"/>
              <a:chExt cx="1602717" cy="640355"/>
            </a:xfrm>
          </p:grpSpPr>
          <p:sp>
            <p:nvSpPr>
              <p:cNvPr id="42" name="Google Shape;1243;p38">
                <a:extLst>
                  <a:ext uri="{FF2B5EF4-FFF2-40B4-BE49-F238E27FC236}">
                    <a16:creationId xmlns:a16="http://schemas.microsoft.com/office/drawing/2014/main" xmlns="" id="{1FD36A7D-DE6E-F0E1-A53F-63C5A52C4A2C}"/>
                  </a:ext>
                </a:extLst>
              </p:cNvPr>
              <p:cNvSpPr/>
              <p:nvPr/>
            </p:nvSpPr>
            <p:spPr>
              <a:xfrm>
                <a:off x="695630" y="1576821"/>
                <a:ext cx="1602717" cy="640355"/>
              </a:xfrm>
              <a:prstGeom prst="roundRect">
                <a:avLst>
                  <a:gd name="adj" fmla="val 4465"/>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43" name="Hộp Văn bản 42">
                <a:extLst>
                  <a:ext uri="{FF2B5EF4-FFF2-40B4-BE49-F238E27FC236}">
                    <a16:creationId xmlns:a16="http://schemas.microsoft.com/office/drawing/2014/main" xmlns="" id="{3C5EDC76-E845-56B4-E16B-98CCE1CB1076}"/>
                  </a:ext>
                </a:extLst>
              </p:cNvPr>
              <p:cNvSpPr txBox="1"/>
              <p:nvPr/>
            </p:nvSpPr>
            <p:spPr>
              <a:xfrm>
                <a:off x="868500" y="1635388"/>
                <a:ext cx="1256976" cy="523220"/>
              </a:xfrm>
              <a:prstGeom prst="rect">
                <a:avLst/>
              </a:prstGeom>
              <a:noFill/>
            </p:spPr>
            <p:txBody>
              <a:bodyPr wrap="square">
                <a:spAutoFit/>
              </a:bodyPr>
              <a:lstStyle/>
              <a:p>
                <a:pPr algn="ctr"/>
                <a:r>
                  <a:rPr lang="en-US" sz="28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Phần </a:t>
                </a:r>
                <a:r>
                  <a:rPr lang="en-US" sz="2800" b="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b="1" dirty="0">
                  <a:solidFill>
                    <a:schemeClr val="bg2"/>
                  </a:solidFill>
                  <a:latin typeface="Times New Roman" panose="02020603050405020304" pitchFamily="18" charset="0"/>
                  <a:cs typeface="Times New Roman" panose="02020603050405020304" pitchFamily="18" charset="0"/>
                </a:endParaRPr>
              </a:p>
            </p:txBody>
          </p:sp>
        </p:grpSp>
        <p:sp>
          <p:nvSpPr>
            <p:cNvPr id="41" name="Hộp Văn bản 40">
              <a:extLst>
                <a:ext uri="{FF2B5EF4-FFF2-40B4-BE49-F238E27FC236}">
                  <a16:creationId xmlns:a16="http://schemas.microsoft.com/office/drawing/2014/main" xmlns="" id="{AA9ED1F1-58CC-1AF8-01FD-1C56F4284901}"/>
                </a:ext>
              </a:extLst>
            </p:cNvPr>
            <p:cNvSpPr txBox="1"/>
            <p:nvPr/>
          </p:nvSpPr>
          <p:spPr>
            <a:xfrm>
              <a:off x="3081636" y="4260143"/>
              <a:ext cx="7580688" cy="954107"/>
            </a:xfrm>
            <a:prstGeom prst="rect">
              <a:avLst/>
            </a:prstGeom>
            <a:solidFill>
              <a:srgbClr val="FFD799"/>
            </a:solidFill>
          </p:spPr>
          <p:txBody>
            <a:bodyPr wrap="square">
              <a:spAutoFit/>
            </a:bodyPr>
            <a:lstStyle/>
            <a:p>
              <a:pPr algn="just">
                <a:spcAft>
                  <a:spcPts val="800"/>
                </a:spcAft>
                <a:tabLst>
                  <a:tab pos="659130" algn="l"/>
                </a:tabLst>
              </a:pPr>
              <a:r>
                <a:rPr lang="en-US" sz="2800" dirty="0">
                  <a:latin typeface="Times New Roman" panose="02020603050405020304" pitchFamily="18" charset="0"/>
                  <a:cs typeface="Times New Roman" panose="02020603050405020304" pitchFamily="18" charset="0"/>
                </a:rPr>
                <a:t>Lính lệ bắt đầu thực thi kế hoạch của “quan” (đoạn còn lại).</a:t>
              </a:r>
            </a:p>
          </p:txBody>
        </p:sp>
      </p:grpSp>
      <p:sp>
        <p:nvSpPr>
          <p:cNvPr id="5" name="Rectangle 4"/>
          <p:cNvSpPr/>
          <p:nvPr/>
        </p:nvSpPr>
        <p:spPr>
          <a:xfrm>
            <a:off x="176200" y="818549"/>
            <a:ext cx="1569660" cy="523220"/>
          </a:xfrm>
          <a:prstGeom prst="rect">
            <a:avLst/>
          </a:prstGeom>
        </p:spPr>
        <p:txBody>
          <a:bodyPr wrap="none">
            <a:spAutoFit/>
          </a:bodyPr>
          <a:lstStyle/>
          <a:p>
            <a:r>
              <a:rPr lang="en-US" sz="2800" b="1" u="sng" dirty="0" smtClean="0">
                <a:latin typeface="Times New Roman" panose="02020603050405020304" pitchFamily="18" charset="0"/>
                <a:cs typeface="Times New Roman" panose="02020603050405020304" pitchFamily="18" charset="0"/>
                <a:sym typeface="Playfair Display"/>
              </a:rPr>
              <a:t>* </a:t>
            </a:r>
            <a:r>
              <a:rPr lang="en-US" sz="2800" b="1" u="sng" dirty="0" err="1" smtClean="0">
                <a:latin typeface="Times New Roman" panose="02020603050405020304" pitchFamily="18" charset="0"/>
                <a:cs typeface="Times New Roman" panose="02020603050405020304" pitchFamily="18" charset="0"/>
                <a:sym typeface="Playfair Display"/>
              </a:rPr>
              <a:t>Bố</a:t>
            </a:r>
            <a:r>
              <a:rPr lang="en-US" sz="2800" b="1" u="sng" dirty="0" smtClean="0">
                <a:latin typeface="Times New Roman" panose="02020603050405020304" pitchFamily="18" charset="0"/>
                <a:cs typeface="Times New Roman" panose="02020603050405020304" pitchFamily="18" charset="0"/>
                <a:sym typeface="Playfair Display"/>
              </a:rPr>
              <a:t> </a:t>
            </a:r>
            <a:r>
              <a:rPr lang="en-US" sz="2800" b="1" u="sng" dirty="0" err="1">
                <a:latin typeface="Times New Roman" panose="02020603050405020304" pitchFamily="18" charset="0"/>
                <a:cs typeface="Times New Roman" panose="02020603050405020304" pitchFamily="18" charset="0"/>
                <a:sym typeface="Playfair Display"/>
              </a:rPr>
              <a:t>cục</a:t>
            </a:r>
            <a:r>
              <a:rPr lang="en-US" sz="2800" b="1" u="sng" dirty="0">
                <a:latin typeface="Times New Roman" panose="02020603050405020304" pitchFamily="18" charset="0"/>
                <a:cs typeface="Times New Roman" panose="02020603050405020304" pitchFamily="18" charset="0"/>
                <a:sym typeface="Playfair Display"/>
              </a:rPr>
              <a:t> </a:t>
            </a:r>
            <a:endParaRPr lang="en-US" sz="2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57038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45"/>
        <p:cNvGrpSpPr/>
        <p:nvPr/>
      </p:nvGrpSpPr>
      <p:grpSpPr>
        <a:xfrm>
          <a:off x="0" y="0"/>
          <a:ext cx="0" cy="0"/>
          <a:chOff x="0" y="0"/>
          <a:chExt cx="0" cy="0"/>
        </a:xfrm>
      </p:grpSpPr>
      <p:sp>
        <p:nvSpPr>
          <p:cNvPr id="3665" name="Google Shape;3665;p90">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3667" name="Google Shape;3667;p90">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8" name="Google Shape;3668;p90">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9" name="Google Shape;3669;p90">
            <a:hlinkClick r:id="rId3" action="ppaction://hlinksldjump"/>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0" name="Google Shape;3670;p90">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1" name="Google Shape;3671;p90">
            <a:hlinkClick r:id="rId5" action="ppaction://hlinksldjump"/>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2" name="Google Shape;3672;p90">
            <a:hlinkClick r:id="rId5" action="ppaction://hlinksldjump"/>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45" name="Hộp Văn bản 44">
            <a:extLst>
              <a:ext uri="{FF2B5EF4-FFF2-40B4-BE49-F238E27FC236}">
                <a16:creationId xmlns:a16="http://schemas.microsoft.com/office/drawing/2014/main" xmlns="" id="{C96FD1CA-A61D-F68F-BEB4-CA6B1F704A89}"/>
              </a:ext>
            </a:extLst>
          </p:cNvPr>
          <p:cNvSpPr txBox="1"/>
          <p:nvPr/>
        </p:nvSpPr>
        <p:spPr>
          <a:xfrm>
            <a:off x="-114402" y="139662"/>
            <a:ext cx="5839256" cy="646331"/>
          </a:xfrm>
          <a:prstGeom prst="rect">
            <a:avLst/>
          </a:prstGeom>
          <a:noFill/>
        </p:spPr>
        <p:txBody>
          <a:bodyPr wrap="square">
            <a:spAutoFit/>
          </a:bodyPr>
          <a:lstStyle/>
          <a:p>
            <a:pPr algn="ctr"/>
            <a:r>
              <a:rPr lang="en-US" sz="3600" b="1" u="sng"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smtClean="0">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3600" b="1" u="sng"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tắt các sự việc chính</a:t>
            </a:r>
            <a:endParaRPr lang="en-US" sz="3600" b="1" u="sng" dirty="0">
              <a:latin typeface="Times New Roman" panose="02020603050405020304" pitchFamily="18" charset="0"/>
              <a:cs typeface="Times New Roman" panose="02020603050405020304" pitchFamily="18" charset="0"/>
            </a:endParaRPr>
          </a:p>
        </p:txBody>
      </p:sp>
      <p:grpSp>
        <p:nvGrpSpPr>
          <p:cNvPr id="13" name="Nhóm 12">
            <a:extLst>
              <a:ext uri="{FF2B5EF4-FFF2-40B4-BE49-F238E27FC236}">
                <a16:creationId xmlns:a16="http://schemas.microsoft.com/office/drawing/2014/main" xmlns="" id="{92EB8A36-83CE-C700-073A-1442DD98FBCD}"/>
              </a:ext>
            </a:extLst>
          </p:cNvPr>
          <p:cNvGrpSpPr/>
          <p:nvPr/>
        </p:nvGrpSpPr>
        <p:grpSpPr>
          <a:xfrm>
            <a:off x="241246" y="951484"/>
            <a:ext cx="5483608" cy="2183534"/>
            <a:chOff x="167562" y="1093837"/>
            <a:chExt cx="5014953" cy="1584612"/>
          </a:xfrm>
        </p:grpSpPr>
        <p:sp>
          <p:nvSpPr>
            <p:cNvPr id="47" name="Hộp Văn bản 46">
              <a:extLst>
                <a:ext uri="{FF2B5EF4-FFF2-40B4-BE49-F238E27FC236}">
                  <a16:creationId xmlns:a16="http://schemas.microsoft.com/office/drawing/2014/main" xmlns="" id="{D0D19D6C-1724-177B-FAD7-0B6F6C7418F3}"/>
                </a:ext>
              </a:extLst>
            </p:cNvPr>
            <p:cNvSpPr txBox="1"/>
            <p:nvPr/>
          </p:nvSpPr>
          <p:spPr>
            <a:xfrm>
              <a:off x="167562" y="1595580"/>
              <a:ext cx="4450706" cy="1082869"/>
            </a:xfrm>
            <a:prstGeom prst="roundRect">
              <a:avLst>
                <a:gd name="adj" fmla="val 12542"/>
              </a:avLst>
            </a:prstGeom>
            <a:solidFill>
              <a:schemeClr val="accent6">
                <a:lumMod val="60000"/>
                <a:lumOff val="40000"/>
              </a:schemeClr>
            </a:solidFill>
          </p:spPr>
          <p:txBody>
            <a:bodyPr wrap="square">
              <a:spAutoFit/>
            </a:bodyPr>
            <a:lstStyle/>
            <a:p>
              <a:pPr algn="just">
                <a:spcAft>
                  <a:spcPts val="800"/>
                </a:spcAft>
                <a:tabLst>
                  <a:tab pos="632460" algn="l"/>
                </a:tabLs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Tri huyện bước ra đầu tiên, tự xưng tên tuổi, chức vụ và kinh nghiệm của mình</a:t>
              </a:r>
              <a:endParaRPr lang="en-US" sz="2800" b="1"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9" name="Hình chữ nhật 8">
              <a:extLst>
                <a:ext uri="{FF2B5EF4-FFF2-40B4-BE49-F238E27FC236}">
                  <a16:creationId xmlns:a16="http://schemas.microsoft.com/office/drawing/2014/main" xmlns="" id="{F2F9D530-F184-8204-7CB3-609CFC406799}"/>
                </a:ext>
              </a:extLst>
            </p:cNvPr>
            <p:cNvSpPr/>
            <p:nvPr/>
          </p:nvSpPr>
          <p:spPr>
            <a:xfrm>
              <a:off x="4555420" y="1093837"/>
              <a:ext cx="627095" cy="1015663"/>
            </a:xfrm>
            <a:prstGeom prst="rect">
              <a:avLst/>
            </a:prstGeom>
            <a:noFill/>
          </p:spPr>
          <p:txBody>
            <a:bodyPr wrap="none" lIns="91440" tIns="45720" rIns="91440" bIns="45720">
              <a:spAutoFit/>
            </a:bodyPr>
            <a:lstStyle/>
            <a:p>
              <a:pPr algn="ctr"/>
              <a:r>
                <a:rPr lang="en-US" sz="6000" b="0" cap="none" spc="0" dirty="0">
                  <a:ln w="0"/>
                  <a:solidFill>
                    <a:schemeClr val="tx1"/>
                  </a:solidFill>
                  <a:latin typeface="#9Slide05 Claudia" pitchFamily="2" charset="0"/>
                </a:rPr>
                <a:t>01</a:t>
              </a:r>
              <a:endParaRPr lang="vi-VN" sz="6000" b="0" cap="none" spc="0" dirty="0">
                <a:ln w="0"/>
                <a:solidFill>
                  <a:schemeClr val="tx1"/>
                </a:solidFill>
                <a:latin typeface="#9Slide05 Claudia" pitchFamily="2" charset="0"/>
              </a:endParaRPr>
            </a:p>
          </p:txBody>
        </p:sp>
      </p:grpSp>
      <p:grpSp>
        <p:nvGrpSpPr>
          <p:cNvPr id="14" name="Nhóm 13">
            <a:extLst>
              <a:ext uri="{FF2B5EF4-FFF2-40B4-BE49-F238E27FC236}">
                <a16:creationId xmlns:a16="http://schemas.microsoft.com/office/drawing/2014/main" xmlns="" id="{9115C322-E83E-00D5-8294-5AA8F7A70746}"/>
              </a:ext>
            </a:extLst>
          </p:cNvPr>
          <p:cNvGrpSpPr/>
          <p:nvPr/>
        </p:nvGrpSpPr>
        <p:grpSpPr>
          <a:xfrm>
            <a:off x="0" y="4018326"/>
            <a:ext cx="5569372" cy="1956375"/>
            <a:chOff x="1076583" y="3043494"/>
            <a:chExt cx="4188086" cy="1734313"/>
          </a:xfrm>
        </p:grpSpPr>
        <p:sp>
          <p:nvSpPr>
            <p:cNvPr id="48" name="Hộp Văn bản 47">
              <a:extLst>
                <a:ext uri="{FF2B5EF4-FFF2-40B4-BE49-F238E27FC236}">
                  <a16:creationId xmlns:a16="http://schemas.microsoft.com/office/drawing/2014/main" xmlns="" id="{D92134B5-0B47-ADE4-E03E-46C3592265B0}"/>
                </a:ext>
              </a:extLst>
            </p:cNvPr>
            <p:cNvSpPr txBox="1"/>
            <p:nvPr/>
          </p:nvSpPr>
          <p:spPr>
            <a:xfrm>
              <a:off x="1904995" y="3043494"/>
              <a:ext cx="3359674" cy="1734313"/>
            </a:xfrm>
            <a:prstGeom prst="roundRect">
              <a:avLst>
                <a:gd name="adj" fmla="val 12542"/>
              </a:avLst>
            </a:prstGeom>
            <a:solidFill>
              <a:schemeClr val="accent6">
                <a:lumMod val="60000"/>
                <a:lumOff val="40000"/>
              </a:schemeClr>
            </a:solidFill>
          </p:spPr>
          <p:txBody>
            <a:bodyPr wrap="square">
              <a:spAutoFit/>
            </a:bodyPr>
            <a:lstStyle/>
            <a:p>
              <a:pPr algn="just">
                <a:spcAft>
                  <a:spcPts val="800"/>
                </a:spcAft>
                <a:tabLst>
                  <a:tab pos="632460" algn="l"/>
                </a:tabLs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Đề lại theo hầu phía sau, hỏi thăm và thưa với tri huyện về vụ án của Thị Hến</a:t>
              </a:r>
            </a:p>
          </p:txBody>
        </p:sp>
        <p:sp>
          <p:nvSpPr>
            <p:cNvPr id="54" name="Hình chữ nhật 53">
              <a:extLst>
                <a:ext uri="{FF2B5EF4-FFF2-40B4-BE49-F238E27FC236}">
                  <a16:creationId xmlns:a16="http://schemas.microsoft.com/office/drawing/2014/main" xmlns="" id="{DEEAC0FC-1E10-AC28-CB3D-982E46EC2719}"/>
                </a:ext>
              </a:extLst>
            </p:cNvPr>
            <p:cNvSpPr/>
            <p:nvPr/>
          </p:nvSpPr>
          <p:spPr>
            <a:xfrm>
              <a:off x="1076583" y="3179833"/>
              <a:ext cx="774571" cy="1015663"/>
            </a:xfrm>
            <a:prstGeom prst="rect">
              <a:avLst/>
            </a:prstGeom>
            <a:noFill/>
          </p:spPr>
          <p:txBody>
            <a:bodyPr wrap="none" lIns="91440" tIns="45720" rIns="91440" bIns="45720">
              <a:spAutoFit/>
            </a:bodyPr>
            <a:lstStyle/>
            <a:p>
              <a:pPr algn="ctr"/>
              <a:r>
                <a:rPr lang="en-US" sz="6000" b="0" cap="none" spc="0" dirty="0">
                  <a:ln w="0"/>
                  <a:solidFill>
                    <a:schemeClr val="tx1"/>
                  </a:solidFill>
                  <a:latin typeface="#9Slide05 Claudia" pitchFamily="2" charset="0"/>
                </a:rPr>
                <a:t>02</a:t>
              </a:r>
              <a:endParaRPr lang="vi-VN" sz="6000" b="0" cap="none" spc="0" dirty="0">
                <a:ln w="0"/>
                <a:solidFill>
                  <a:schemeClr val="tx1"/>
                </a:solidFill>
                <a:latin typeface="#9Slide05 Claudia" pitchFamily="2" charset="0"/>
              </a:endParaRPr>
            </a:p>
          </p:txBody>
        </p:sp>
      </p:grpSp>
      <p:grpSp>
        <p:nvGrpSpPr>
          <p:cNvPr id="11" name="Nhóm 10">
            <a:extLst>
              <a:ext uri="{FF2B5EF4-FFF2-40B4-BE49-F238E27FC236}">
                <a16:creationId xmlns:a16="http://schemas.microsoft.com/office/drawing/2014/main" xmlns="" id="{891FB1B5-BE97-EEC6-FCAE-C45C5D996862}"/>
              </a:ext>
            </a:extLst>
          </p:cNvPr>
          <p:cNvGrpSpPr/>
          <p:nvPr/>
        </p:nvGrpSpPr>
        <p:grpSpPr>
          <a:xfrm>
            <a:off x="6070782" y="773857"/>
            <a:ext cx="5835005" cy="2800115"/>
            <a:chOff x="6144559" y="1687156"/>
            <a:chExt cx="5835005" cy="2800115"/>
          </a:xfrm>
        </p:grpSpPr>
        <p:sp>
          <p:nvSpPr>
            <p:cNvPr id="49" name="Hộp Văn bản 48">
              <a:extLst>
                <a:ext uri="{FF2B5EF4-FFF2-40B4-BE49-F238E27FC236}">
                  <a16:creationId xmlns:a16="http://schemas.microsoft.com/office/drawing/2014/main" xmlns="" id="{175FA44C-067B-1B45-0FAA-A6210FE1FBA9}"/>
                </a:ext>
              </a:extLst>
            </p:cNvPr>
            <p:cNvSpPr txBox="1"/>
            <p:nvPr/>
          </p:nvSpPr>
          <p:spPr>
            <a:xfrm>
              <a:off x="6144559" y="2066671"/>
              <a:ext cx="5103715" cy="2420600"/>
            </a:xfrm>
            <a:prstGeom prst="roundRect">
              <a:avLst>
                <a:gd name="adj" fmla="val 12542"/>
              </a:avLst>
            </a:prstGeom>
            <a:solidFill>
              <a:schemeClr val="accent6">
                <a:lumMod val="60000"/>
                <a:lumOff val="40000"/>
              </a:schemeClr>
            </a:solidFill>
          </p:spPr>
          <p:txBody>
            <a:bodyPr wrap="square">
              <a:spAutoFit/>
            </a:bodyPr>
            <a:lstStyle/>
            <a:p>
              <a:pPr algn="just">
                <a:spcAft>
                  <a:spcPts val="800"/>
                </a:spcAft>
                <a:tabLst>
                  <a:tab pos="632460" algn="l"/>
                </a:tabLs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Tri huyện và đề lại đưa ra phương án xử tù, phạt đòn và phạt tiền đối với Ốc, Nghêu và lí trưởng còn Sò và Hến thì đợi xem xét</a:t>
              </a:r>
            </a:p>
          </p:txBody>
        </p:sp>
        <p:sp>
          <p:nvSpPr>
            <p:cNvPr id="55" name="Hình chữ nhật 54">
              <a:extLst>
                <a:ext uri="{FF2B5EF4-FFF2-40B4-BE49-F238E27FC236}">
                  <a16:creationId xmlns:a16="http://schemas.microsoft.com/office/drawing/2014/main" xmlns="" id="{4947F191-B43C-3061-3E01-F1DF206E93DF}"/>
                </a:ext>
              </a:extLst>
            </p:cNvPr>
            <p:cNvSpPr/>
            <p:nvPr/>
          </p:nvSpPr>
          <p:spPr>
            <a:xfrm>
              <a:off x="11248274" y="1687156"/>
              <a:ext cx="731290" cy="1015663"/>
            </a:xfrm>
            <a:prstGeom prst="rect">
              <a:avLst/>
            </a:prstGeom>
            <a:noFill/>
          </p:spPr>
          <p:txBody>
            <a:bodyPr wrap="none" lIns="91440" tIns="45720" rIns="91440" bIns="45720">
              <a:spAutoFit/>
            </a:bodyPr>
            <a:lstStyle/>
            <a:p>
              <a:pPr algn="ctr"/>
              <a:r>
                <a:rPr lang="en-US" sz="6000" b="0" cap="none" spc="0" dirty="0">
                  <a:ln w="0"/>
                  <a:solidFill>
                    <a:schemeClr val="tx1"/>
                  </a:solidFill>
                  <a:latin typeface="#9Slide05 Claudia" pitchFamily="2" charset="0"/>
                </a:rPr>
                <a:t>03</a:t>
              </a:r>
              <a:endParaRPr lang="vi-VN" sz="6000" b="0" cap="none" spc="0" dirty="0">
                <a:ln w="0"/>
                <a:solidFill>
                  <a:schemeClr val="tx1"/>
                </a:solidFill>
                <a:latin typeface="#9Slide05 Claudia" pitchFamily="2" charset="0"/>
              </a:endParaRPr>
            </a:p>
          </p:txBody>
        </p:sp>
      </p:grpSp>
      <p:grpSp>
        <p:nvGrpSpPr>
          <p:cNvPr id="12" name="Nhóm 11">
            <a:extLst>
              <a:ext uri="{FF2B5EF4-FFF2-40B4-BE49-F238E27FC236}">
                <a16:creationId xmlns:a16="http://schemas.microsoft.com/office/drawing/2014/main" xmlns="" id="{E7F0DA72-1213-409A-3621-484CCC6E149B}"/>
              </a:ext>
            </a:extLst>
          </p:cNvPr>
          <p:cNvGrpSpPr/>
          <p:nvPr/>
        </p:nvGrpSpPr>
        <p:grpSpPr>
          <a:xfrm>
            <a:off x="6070782" y="4160271"/>
            <a:ext cx="5664334" cy="1672485"/>
            <a:chOff x="6524530" y="3679219"/>
            <a:chExt cx="4485388" cy="1612444"/>
          </a:xfrm>
        </p:grpSpPr>
        <p:sp>
          <p:nvSpPr>
            <p:cNvPr id="50" name="Hộp Văn bản 49">
              <a:extLst>
                <a:ext uri="{FF2B5EF4-FFF2-40B4-BE49-F238E27FC236}">
                  <a16:creationId xmlns:a16="http://schemas.microsoft.com/office/drawing/2014/main" xmlns="" id="{3E98DB6F-109F-1911-EA2E-C417BF336EE0}"/>
                </a:ext>
              </a:extLst>
            </p:cNvPr>
            <p:cNvSpPr txBox="1"/>
            <p:nvPr/>
          </p:nvSpPr>
          <p:spPr>
            <a:xfrm>
              <a:off x="6524530" y="3799512"/>
              <a:ext cx="3627886" cy="1492151"/>
            </a:xfrm>
            <a:prstGeom prst="roundRect">
              <a:avLst>
                <a:gd name="adj" fmla="val 12542"/>
              </a:avLst>
            </a:prstGeom>
            <a:solidFill>
              <a:schemeClr val="accent6">
                <a:lumMod val="60000"/>
                <a:lumOff val="40000"/>
              </a:schemeClr>
            </a:solidFill>
          </p:spPr>
          <p:txBody>
            <a:bodyPr wrap="square">
              <a:spAutoFit/>
            </a:bodyPr>
            <a:lstStyle/>
            <a:p>
              <a:pPr algn="just">
                <a:spcAft>
                  <a:spcPts val="800"/>
                </a:spcAft>
                <a:tabLst>
                  <a:tab pos="632460" algn="l"/>
                </a:tabLst>
              </a:pPr>
              <a:r>
                <a:rPr lang="en-US" sz="2800" b="1" dirty="0">
                  <a:latin typeface="Times New Roman" panose="02020603050405020304" pitchFamily="18" charset="0"/>
                  <a:cs typeface="Times New Roman" panose="02020603050405020304" pitchFamily="18" charset="0"/>
                </a:rPr>
                <a:t>Lính lệ ra gọi cả bên nguyên, bên bị, nhân chứng vào hầu</a:t>
              </a:r>
            </a:p>
          </p:txBody>
        </p:sp>
        <p:sp>
          <p:nvSpPr>
            <p:cNvPr id="56" name="Hình chữ nhật 55">
              <a:extLst>
                <a:ext uri="{FF2B5EF4-FFF2-40B4-BE49-F238E27FC236}">
                  <a16:creationId xmlns:a16="http://schemas.microsoft.com/office/drawing/2014/main" xmlns="" id="{80CDAC99-2FD2-186B-6660-CDF73419FD0D}"/>
                </a:ext>
              </a:extLst>
            </p:cNvPr>
            <p:cNvSpPr/>
            <p:nvPr/>
          </p:nvSpPr>
          <p:spPr>
            <a:xfrm>
              <a:off x="10278628" y="3679219"/>
              <a:ext cx="731290" cy="1015663"/>
            </a:xfrm>
            <a:prstGeom prst="rect">
              <a:avLst/>
            </a:prstGeom>
            <a:noFill/>
          </p:spPr>
          <p:txBody>
            <a:bodyPr wrap="none" lIns="91440" tIns="45720" rIns="91440" bIns="45720">
              <a:spAutoFit/>
            </a:bodyPr>
            <a:lstStyle/>
            <a:p>
              <a:pPr algn="ctr"/>
              <a:r>
                <a:rPr lang="en-US" sz="6000" b="0" cap="none" spc="0" dirty="0">
                  <a:ln w="0"/>
                  <a:solidFill>
                    <a:schemeClr val="tx1"/>
                  </a:solidFill>
                  <a:latin typeface="#9Slide05 Claudia" pitchFamily="2" charset="0"/>
                </a:rPr>
                <a:t>04</a:t>
              </a:r>
              <a:endParaRPr lang="vi-VN" sz="6000" b="0" cap="none" spc="0" dirty="0">
                <a:ln w="0"/>
                <a:solidFill>
                  <a:schemeClr val="tx1"/>
                </a:solidFill>
                <a:latin typeface="#9Slide05 Claudia" pitchFamily="2" charset="0"/>
              </a:endParaRPr>
            </a:p>
          </p:txBody>
        </p:sp>
      </p:grpSp>
    </p:spTree>
    <p:extLst>
      <p:ext uri="{BB962C8B-B14F-4D97-AF65-F5344CB8AC3E}">
        <p14:creationId xmlns:p14="http://schemas.microsoft.com/office/powerpoint/2010/main" val="20124734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Scale>
                                      <p:cBhvr>
                                        <p:cTn id="1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3"/>
                                        </p:tgtEl>
                                        <p:attrNameLst>
                                          <p:attrName>ppt_x</p:attrName>
                                          <p:attrName>ppt_y</p:attrName>
                                        </p:attrNameLst>
                                      </p:cBhvr>
                                    </p:animMotion>
                                    <p:animEffect transition="in" filter="fade">
                                      <p:cBhvr>
                                        <p:cTn id="14" dur="1000"/>
                                        <p:tgtEl>
                                          <p:spTgt spid="13"/>
                                        </p:tgtEl>
                                      </p:cBhvr>
                                    </p:animEffect>
                                  </p:childTnLst>
                                </p:cTn>
                              </p:par>
                            </p:childTnLst>
                          </p:cTn>
                        </p:par>
                        <p:par>
                          <p:cTn id="15" fill="hold">
                            <p:stCondLst>
                              <p:cond delay="1000"/>
                            </p:stCondLst>
                            <p:childTnLst>
                              <p:par>
                                <p:cTn id="16" presetID="52"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Scale>
                                      <p:cBhvr>
                                        <p:cTn id="18"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4"/>
                                        </p:tgtEl>
                                        <p:attrNameLst>
                                          <p:attrName>ppt_x</p:attrName>
                                          <p:attrName>ppt_y</p:attrName>
                                        </p:attrNameLst>
                                      </p:cBhvr>
                                    </p:animMotion>
                                    <p:animEffect transition="in" filter="fade">
                                      <p:cBhvr>
                                        <p:cTn id="20" dur="1000"/>
                                        <p:tgtEl>
                                          <p:spTgt spid="14"/>
                                        </p:tgtEl>
                                      </p:cBhvr>
                                    </p:animEffect>
                                  </p:childTnLst>
                                </p:cTn>
                              </p:par>
                            </p:childTnLst>
                          </p:cTn>
                        </p:par>
                        <p:par>
                          <p:cTn id="21" fill="hold">
                            <p:stCondLst>
                              <p:cond delay="2000"/>
                            </p:stCondLst>
                            <p:childTnLst>
                              <p:par>
                                <p:cTn id="22" presetID="52"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Scale>
                                      <p:cBhvr>
                                        <p:cTn id="2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1"/>
                                        </p:tgtEl>
                                        <p:attrNameLst>
                                          <p:attrName>ppt_x</p:attrName>
                                          <p:attrName>ppt_y</p:attrName>
                                        </p:attrNameLst>
                                      </p:cBhvr>
                                    </p:animMotion>
                                    <p:animEffect transition="in" filter="fade">
                                      <p:cBhvr>
                                        <p:cTn id="26" dur="1000"/>
                                        <p:tgtEl>
                                          <p:spTgt spid="11"/>
                                        </p:tgtEl>
                                      </p:cBhvr>
                                    </p:animEffect>
                                  </p:childTnLst>
                                </p:cTn>
                              </p:par>
                            </p:childTnLst>
                          </p:cTn>
                        </p:par>
                        <p:par>
                          <p:cTn id="27" fill="hold">
                            <p:stCondLst>
                              <p:cond delay="3000"/>
                            </p:stCondLst>
                            <p:childTnLst>
                              <p:par>
                                <p:cTn id="28" presetID="52"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Scale>
                                      <p:cBhvr>
                                        <p:cTn id="30"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2"/>
                                        </p:tgtEl>
                                        <p:attrNameLst>
                                          <p:attrName>ppt_x</p:attrName>
                                          <p:attrName>ppt_y</p:attrName>
                                        </p:attrNameLst>
                                      </p:cBhvr>
                                    </p:animMotion>
                                    <p:animEffect transition="in" filter="fade">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45"/>
        <p:cNvGrpSpPr/>
        <p:nvPr/>
      </p:nvGrpSpPr>
      <p:grpSpPr>
        <a:xfrm>
          <a:off x="0" y="0"/>
          <a:ext cx="0" cy="0"/>
          <a:chOff x="0" y="0"/>
          <a:chExt cx="0" cy="0"/>
        </a:xfrm>
      </p:grpSpPr>
      <p:sp>
        <p:nvSpPr>
          <p:cNvPr id="3665" name="Google Shape;3665;p90">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3667" name="Google Shape;3667;p90">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8" name="Google Shape;3668;p90">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9" name="Google Shape;3669;p90">
            <a:hlinkClick r:id="rId3" action="ppaction://hlinksldjump"/>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0" name="Google Shape;3670;p90">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1" name="Google Shape;3671;p90">
            <a:hlinkClick r:id="rId5" action="ppaction://hlinksldjump"/>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2" name="Google Shape;3672;p90">
            <a:hlinkClick r:id="rId5" action="ppaction://hlinksldjump"/>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9" name="Hình chữ nhật 38">
            <a:extLst>
              <a:ext uri="{FF2B5EF4-FFF2-40B4-BE49-F238E27FC236}">
                <a16:creationId xmlns:a16="http://schemas.microsoft.com/office/drawing/2014/main" xmlns="" id="{18A8D20A-7031-49F3-020F-57A8F1829E22}"/>
              </a:ext>
            </a:extLst>
          </p:cNvPr>
          <p:cNvSpPr/>
          <p:nvPr/>
        </p:nvSpPr>
        <p:spPr>
          <a:xfrm>
            <a:off x="4873551" y="464767"/>
            <a:ext cx="2444900" cy="707886"/>
          </a:xfrm>
          <a:prstGeom prst="rect">
            <a:avLst/>
          </a:prstGeom>
          <a:noFill/>
        </p:spPr>
        <p:txBody>
          <a:bodyPr wrap="none" lIns="91440" tIns="45720" rIns="91440" bIns="45720">
            <a:spAutoFit/>
          </a:bodyPr>
          <a:lstStyle/>
          <a:p>
            <a:pPr algn="ctr">
              <a:buClr>
                <a:schemeClr val="lt2"/>
              </a:buClr>
              <a:buSzPts val="2800"/>
            </a:pPr>
            <a:r>
              <a:rPr lang="en-US" sz="4000" b="1" dirty="0">
                <a:solidFill>
                  <a:schemeClr val="lt2"/>
                </a:solidFill>
                <a:latin typeface="Playfair Display"/>
                <a:sym typeface="Playfair Display"/>
              </a:rPr>
              <a:t>Nhiệm vụ</a:t>
            </a:r>
            <a:endParaRPr lang="vi-VN" sz="4000" b="1" dirty="0">
              <a:solidFill>
                <a:schemeClr val="lt2"/>
              </a:solidFill>
              <a:latin typeface="Playfair Display"/>
              <a:sym typeface="Playfair Display"/>
            </a:endParaRPr>
          </a:p>
        </p:txBody>
      </p:sp>
      <p:sp>
        <p:nvSpPr>
          <p:cNvPr id="91" name="Rounded Rectangle 90"/>
          <p:cNvSpPr/>
          <p:nvPr/>
        </p:nvSpPr>
        <p:spPr>
          <a:xfrm>
            <a:off x="313380" y="133582"/>
            <a:ext cx="5731100" cy="66064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endParaRPr>
          </a:p>
        </p:txBody>
      </p:sp>
      <p:sp>
        <p:nvSpPr>
          <p:cNvPr id="92" name="Title 1"/>
          <p:cNvSpPr>
            <a:spLocks noGrp="1"/>
          </p:cNvSpPr>
          <p:nvPr>
            <p:ph type="title"/>
          </p:nvPr>
        </p:nvSpPr>
        <p:spPr>
          <a:xfrm>
            <a:off x="364902" y="325890"/>
            <a:ext cx="6316563" cy="763600"/>
          </a:xfrm>
        </p:spPr>
        <p:txBody>
          <a:bodyPr/>
          <a:lstStyle/>
          <a:p>
            <a:pPr lvl="0" algn="l"/>
            <a:r>
              <a:rPr lang="en-US" sz="3600" b="1" dirty="0" smtClean="0">
                <a:latin typeface="Times New Roman" panose="02020603050405020304" pitchFamily="18" charset="0"/>
                <a:cs typeface="Times New Roman" panose="02020603050405020304" pitchFamily="18" charset="0"/>
              </a:rPr>
              <a:t> II. </a:t>
            </a:r>
            <a:r>
              <a:rPr lang="en-US" sz="3600" b="1" dirty="0" err="1" smtClean="0">
                <a:latin typeface="Times New Roman" panose="02020603050405020304" pitchFamily="18" charset="0"/>
                <a:cs typeface="Times New Roman" panose="02020603050405020304" pitchFamily="18" charset="0"/>
              </a:rPr>
              <a:t>ĐỌC</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HIỂU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0" y="933103"/>
            <a:ext cx="12192000" cy="613948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Arial" panose="020B0604020202020204" pitchFamily="34" charset="0"/>
              <a:buChar char="•"/>
            </a:pPr>
            <a:r>
              <a:rPr lang="en-US" sz="3000" b="1" u="sng" dirty="0" err="1" smtClean="0">
                <a:solidFill>
                  <a:schemeClr val="tx1"/>
                </a:solidFill>
                <a:latin typeface="Times New Roman" panose="02020603050405020304" pitchFamily="18" charset="0"/>
                <a:cs typeface="Times New Roman" panose="02020603050405020304" pitchFamily="18" charset="0"/>
              </a:rPr>
              <a:t>Hoạt</a:t>
            </a:r>
            <a:r>
              <a:rPr lang="en-US" sz="3000" b="1" u="sng" dirty="0" smtClean="0">
                <a:solidFill>
                  <a:schemeClr val="tx1"/>
                </a:solidFill>
                <a:latin typeface="Times New Roman" panose="02020603050405020304" pitchFamily="18" charset="0"/>
                <a:cs typeface="Times New Roman" panose="02020603050405020304" pitchFamily="18" charset="0"/>
              </a:rPr>
              <a:t> </a:t>
            </a:r>
            <a:r>
              <a:rPr lang="en-US" sz="3000" b="1" u="sng" dirty="0" err="1" smtClean="0">
                <a:solidFill>
                  <a:schemeClr val="tx1"/>
                </a:solidFill>
                <a:latin typeface="Times New Roman" panose="02020603050405020304" pitchFamily="18" charset="0"/>
                <a:cs typeface="Times New Roman" panose="02020603050405020304" pitchFamily="18" charset="0"/>
              </a:rPr>
              <a:t>động</a:t>
            </a:r>
            <a:r>
              <a:rPr lang="en-US" sz="3000" b="1" u="sng" dirty="0" smtClean="0">
                <a:solidFill>
                  <a:schemeClr val="tx1"/>
                </a:solidFill>
                <a:latin typeface="Times New Roman" panose="02020603050405020304" pitchFamily="18" charset="0"/>
                <a:cs typeface="Times New Roman" panose="02020603050405020304" pitchFamily="18" charset="0"/>
              </a:rPr>
              <a:t> </a:t>
            </a:r>
            <a:r>
              <a:rPr lang="en-US" sz="3000" b="1" u="sng" dirty="0" err="1" smtClean="0">
                <a:solidFill>
                  <a:schemeClr val="tx1"/>
                </a:solidFill>
                <a:latin typeface="Times New Roman" panose="02020603050405020304" pitchFamily="18" charset="0"/>
                <a:cs typeface="Times New Roman" panose="02020603050405020304" pitchFamily="18" charset="0"/>
              </a:rPr>
              <a:t>nhóm</a:t>
            </a:r>
            <a:r>
              <a:rPr lang="en-US" sz="3000" b="1" u="sng" dirty="0" smtClean="0">
                <a:solidFill>
                  <a:schemeClr val="tx1"/>
                </a:solidFill>
                <a:latin typeface="Times New Roman" panose="02020603050405020304" pitchFamily="18" charset="0"/>
                <a:cs typeface="Times New Roman" panose="02020603050405020304" pitchFamily="18" charset="0"/>
              </a:rPr>
              <a:t> (10 </a:t>
            </a:r>
            <a:r>
              <a:rPr lang="en-US" sz="3000" b="1" u="sng" dirty="0" err="1" smtClean="0">
                <a:solidFill>
                  <a:schemeClr val="tx1"/>
                </a:solidFill>
                <a:latin typeface="Times New Roman" panose="02020603050405020304" pitchFamily="18" charset="0"/>
                <a:cs typeface="Times New Roman" panose="02020603050405020304" pitchFamily="18" charset="0"/>
              </a:rPr>
              <a:t>phút</a:t>
            </a:r>
            <a:r>
              <a:rPr lang="en-US" sz="3000" b="1" u="sng" dirty="0" smtClean="0">
                <a:solidFill>
                  <a:schemeClr val="tx1"/>
                </a:solidFill>
                <a:latin typeface="Times New Roman" panose="02020603050405020304" pitchFamily="18" charset="0"/>
                <a:cs typeface="Times New Roman" panose="02020603050405020304" pitchFamily="18" charset="0"/>
              </a:rPr>
              <a:t>)</a:t>
            </a:r>
          </a:p>
          <a:p>
            <a:pPr algn="just"/>
            <a:r>
              <a:rPr lang="en-US" sz="3000" b="1" u="sng" dirty="0" smtClean="0">
                <a:solidFill>
                  <a:schemeClr val="tx1"/>
                </a:solidFill>
                <a:latin typeface="Times New Roman" panose="02020603050405020304" pitchFamily="18" charset="0"/>
                <a:cs typeface="Times New Roman" panose="02020603050405020304" pitchFamily="18" charset="0"/>
              </a:rPr>
              <a:t>- </a:t>
            </a:r>
            <a:r>
              <a:rPr lang="en-US" sz="3000" b="1" u="sng" dirty="0" err="1" smtClean="0">
                <a:solidFill>
                  <a:schemeClr val="tx1"/>
                </a:solidFill>
                <a:latin typeface="Times New Roman" panose="02020603050405020304" pitchFamily="18" charset="0"/>
                <a:cs typeface="Times New Roman" panose="02020603050405020304" pitchFamily="18" charset="0"/>
              </a:rPr>
              <a:t>Nhóm</a:t>
            </a:r>
            <a:r>
              <a:rPr lang="en-US" sz="3000" b="1" u="sng" dirty="0" smtClean="0">
                <a:solidFill>
                  <a:schemeClr val="tx1"/>
                </a:solidFill>
                <a:latin typeface="Times New Roman" panose="02020603050405020304" pitchFamily="18" charset="0"/>
                <a:cs typeface="Times New Roman" panose="02020603050405020304" pitchFamily="18" charset="0"/>
              </a:rPr>
              <a:t> </a:t>
            </a:r>
            <a:r>
              <a:rPr lang="en-US" sz="3000" b="1" u="sng" dirty="0" smtClean="0">
                <a:solidFill>
                  <a:schemeClr val="tx1"/>
                </a:solidFill>
                <a:latin typeface="Times New Roman" panose="02020603050405020304" pitchFamily="18" charset="0"/>
                <a:cs typeface="Times New Roman" panose="02020603050405020304" pitchFamily="18" charset="0"/>
              </a:rPr>
              <a:t>1: </a:t>
            </a:r>
            <a:r>
              <a:rPr lang="en-US" sz="3000" dirty="0" err="1" smtClean="0">
                <a:solidFill>
                  <a:schemeClr val="tx1"/>
                </a:solidFill>
                <a:latin typeface="Times New Roman" panose="02020603050405020304" pitchFamily="18" charset="0"/>
                <a:cs typeface="Times New Roman" panose="02020603050405020304" pitchFamily="18" charset="0"/>
              </a:rPr>
              <a:t>Em</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hãy</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liệt</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kê</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những</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lời</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thoại</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cho</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thấy</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sự</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tương</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đồng</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về</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bản</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chất</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thủ</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đoạn</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giữa</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các</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nhân</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vật</a:t>
            </a:r>
            <a:r>
              <a:rPr lang="en-US" sz="3000" dirty="0" smtClean="0">
                <a:solidFill>
                  <a:schemeClr val="tx1"/>
                </a:solidFill>
                <a:latin typeface="Times New Roman" panose="02020603050405020304" pitchFamily="18" charset="0"/>
                <a:cs typeface="Times New Roman" panose="02020603050405020304" pitchFamily="18" charset="0"/>
              </a:rPr>
              <a:t> ở </a:t>
            </a:r>
            <a:r>
              <a:rPr lang="en-US" sz="3000" dirty="0" err="1" smtClean="0">
                <a:solidFill>
                  <a:schemeClr val="tx1"/>
                </a:solidFill>
                <a:latin typeface="Times New Roman" panose="02020603050405020304" pitchFamily="18" charset="0"/>
                <a:cs typeface="Times New Roman" panose="02020603050405020304" pitchFamily="18" charset="0"/>
              </a:rPr>
              <a:t>huyện</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đường</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từ</a:t>
            </a:r>
            <a:r>
              <a:rPr lang="en-US" sz="3000" dirty="0" smtClean="0">
                <a:solidFill>
                  <a:schemeClr val="tx1"/>
                </a:solidFill>
                <a:latin typeface="Times New Roman" panose="02020603050405020304" pitchFamily="18" charset="0"/>
                <a:cs typeface="Times New Roman" panose="02020603050405020304" pitchFamily="18" charset="0"/>
              </a:rPr>
              <a:t>  tri </a:t>
            </a:r>
            <a:r>
              <a:rPr lang="en-US" sz="3000" dirty="0" err="1" smtClean="0">
                <a:solidFill>
                  <a:schemeClr val="tx1"/>
                </a:solidFill>
                <a:latin typeface="Times New Roman" panose="02020603050405020304" pitchFamily="18" charset="0"/>
                <a:cs typeface="Times New Roman" panose="02020603050405020304" pitchFamily="18" charset="0"/>
              </a:rPr>
              <a:t>huyện</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đề</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lại</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đến</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các</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lính</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lệ</a:t>
            </a:r>
            <a:r>
              <a:rPr lang="en-US" sz="3000" dirty="0" smtClean="0">
                <a:solidFill>
                  <a:schemeClr val="tx1"/>
                </a:solidFill>
                <a:latin typeface="Times New Roman" panose="02020603050405020304" pitchFamily="18" charset="0"/>
                <a:cs typeface="Times New Roman" panose="02020603050405020304" pitchFamily="18" charset="0"/>
              </a:rPr>
              <a:t>.</a:t>
            </a:r>
          </a:p>
          <a:p>
            <a:pPr algn="just"/>
            <a:r>
              <a:rPr lang="en-US" sz="3000" b="1" u="sng" dirty="0">
                <a:solidFill>
                  <a:schemeClr val="tx1"/>
                </a:solidFill>
                <a:latin typeface="Times New Roman" panose="02020603050405020304" pitchFamily="18" charset="0"/>
                <a:cs typeface="Times New Roman" panose="02020603050405020304" pitchFamily="18" charset="0"/>
              </a:rPr>
              <a:t>-  </a:t>
            </a:r>
            <a:r>
              <a:rPr lang="en-US" sz="3000" b="1" u="sng" dirty="0" err="1">
                <a:solidFill>
                  <a:schemeClr val="tx1"/>
                </a:solidFill>
                <a:latin typeface="Times New Roman" panose="02020603050405020304" pitchFamily="18" charset="0"/>
                <a:cs typeface="Times New Roman" panose="02020603050405020304" pitchFamily="18" charset="0"/>
              </a:rPr>
              <a:t>Nhóm</a:t>
            </a:r>
            <a:r>
              <a:rPr lang="en-US" sz="3000" b="1" u="sng" dirty="0">
                <a:solidFill>
                  <a:schemeClr val="tx1"/>
                </a:solidFill>
                <a:latin typeface="Times New Roman" panose="02020603050405020304" pitchFamily="18" charset="0"/>
                <a:cs typeface="Times New Roman" panose="02020603050405020304" pitchFamily="18" charset="0"/>
              </a:rPr>
              <a:t> 2: </a:t>
            </a:r>
            <a:r>
              <a:rPr lang="en-US" sz="3000" dirty="0" err="1" smtClean="0">
                <a:solidFill>
                  <a:schemeClr val="tx1"/>
                </a:solidFill>
                <a:latin typeface="Times New Roman" panose="02020603050405020304" pitchFamily="18" charset="0"/>
                <a:cs typeface="Times New Roman" panose="02020603050405020304" pitchFamily="18" charset="0"/>
              </a:rPr>
              <a:t>Việc</a:t>
            </a:r>
            <a:r>
              <a:rPr lang="en-US" sz="3000" dirty="0" smtClean="0">
                <a:solidFill>
                  <a:schemeClr val="tx1"/>
                </a:solidFill>
                <a:latin typeface="Times New Roman" panose="02020603050405020304" pitchFamily="18" charset="0"/>
                <a:cs typeface="Times New Roman" panose="02020603050405020304" pitchFamily="18" charset="0"/>
              </a:rPr>
              <a:t> tri </a:t>
            </a:r>
            <a:r>
              <a:rPr lang="en-US" sz="3000" dirty="0" err="1" smtClean="0">
                <a:solidFill>
                  <a:schemeClr val="tx1"/>
                </a:solidFill>
                <a:latin typeface="Times New Roman" panose="02020603050405020304" pitchFamily="18" charset="0"/>
                <a:cs typeface="Times New Roman" panose="02020603050405020304" pitchFamily="18" charset="0"/>
              </a:rPr>
              <a:t>huyện</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và</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đề</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lại</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không</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cần</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phải</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giữ</a:t>
            </a:r>
            <a:r>
              <a:rPr lang="en-US" sz="3000" dirty="0" smtClean="0">
                <a:solidFill>
                  <a:schemeClr val="tx1"/>
                </a:solidFill>
                <a:latin typeface="Times New Roman" panose="02020603050405020304" pitchFamily="18" charset="0"/>
                <a:cs typeface="Times New Roman" panose="02020603050405020304" pitchFamily="18" charset="0"/>
              </a:rPr>
              <a:t> ý </a:t>
            </a:r>
            <a:r>
              <a:rPr lang="en-US" sz="3000" dirty="0" err="1" smtClean="0">
                <a:solidFill>
                  <a:schemeClr val="tx1"/>
                </a:solidFill>
                <a:latin typeface="Times New Roman" panose="02020603050405020304" pitchFamily="18" charset="0"/>
                <a:cs typeface="Times New Roman" panose="02020603050405020304" pitchFamily="18" charset="0"/>
              </a:rPr>
              <a:t>với</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nhau</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vì</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sao</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vậy</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Phân</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tích</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sự</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hô</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ững</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nhịp</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nhàng</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trong</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lời</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thoại</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giữa</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hai</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nhân</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vật</a:t>
            </a:r>
            <a:r>
              <a:rPr lang="en-US" sz="3000" dirty="0" smtClean="0">
                <a:solidFill>
                  <a:schemeClr val="tx1"/>
                </a:solidFill>
                <a:latin typeface="Times New Roman" panose="02020603050405020304" pitchFamily="18" charset="0"/>
                <a:cs typeface="Times New Roman" panose="02020603050405020304" pitchFamily="18" charset="0"/>
              </a:rPr>
              <a:t>?</a:t>
            </a:r>
          </a:p>
          <a:p>
            <a:pPr algn="just"/>
            <a:r>
              <a:rPr lang="en-US" sz="3000" b="1" u="sng" dirty="0">
                <a:solidFill>
                  <a:schemeClr val="tx1"/>
                </a:solidFill>
                <a:latin typeface="Times New Roman" panose="02020603050405020304" pitchFamily="18" charset="0"/>
                <a:cs typeface="Times New Roman" panose="02020603050405020304" pitchFamily="18" charset="0"/>
              </a:rPr>
              <a:t>- </a:t>
            </a:r>
            <a:r>
              <a:rPr lang="en-US" sz="3000" b="1" u="sng" dirty="0" err="1">
                <a:solidFill>
                  <a:schemeClr val="tx1"/>
                </a:solidFill>
                <a:latin typeface="Times New Roman" panose="02020603050405020304" pitchFamily="18" charset="0"/>
                <a:cs typeface="Times New Roman" panose="02020603050405020304" pitchFamily="18" charset="0"/>
              </a:rPr>
              <a:t>Nhóm</a:t>
            </a:r>
            <a:r>
              <a:rPr lang="en-US" sz="3000" b="1" u="sng" dirty="0">
                <a:solidFill>
                  <a:schemeClr val="tx1"/>
                </a:solidFill>
                <a:latin typeface="Times New Roman" panose="02020603050405020304" pitchFamily="18" charset="0"/>
                <a:cs typeface="Times New Roman" panose="02020603050405020304" pitchFamily="18" charset="0"/>
              </a:rPr>
              <a:t> 3: </a:t>
            </a:r>
            <a:r>
              <a:rPr lang="en-US" sz="3000" dirty="0" smtClean="0">
                <a:solidFill>
                  <a:schemeClr val="tx1"/>
                </a:solidFill>
                <a:latin typeface="Times New Roman" panose="02020603050405020304" pitchFamily="18" charset="0"/>
                <a:cs typeface="Times New Roman" panose="02020603050405020304" pitchFamily="18" charset="0"/>
              </a:rPr>
              <a:t>Theo </a:t>
            </a:r>
            <a:r>
              <a:rPr lang="en-US" sz="3000" dirty="0" err="1" smtClean="0">
                <a:solidFill>
                  <a:schemeClr val="tx1"/>
                </a:solidFill>
                <a:latin typeface="Times New Roman" panose="02020603050405020304" pitchFamily="18" charset="0"/>
                <a:cs typeface="Times New Roman" panose="02020603050405020304" pitchFamily="18" charset="0"/>
              </a:rPr>
              <a:t>dõi</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cảnh</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tuồng</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i="1" dirty="0" err="1" smtClean="0">
                <a:solidFill>
                  <a:schemeClr val="tx1"/>
                </a:solidFill>
                <a:latin typeface="Times New Roman" panose="02020603050405020304" pitchFamily="18" charset="0"/>
                <a:cs typeface="Times New Roman" panose="02020603050405020304" pitchFamily="18" charset="0"/>
              </a:rPr>
              <a:t>Huyện</a:t>
            </a:r>
            <a:r>
              <a:rPr lang="en-US" sz="3000" i="1" dirty="0" smtClean="0">
                <a:solidFill>
                  <a:schemeClr val="tx1"/>
                </a:solidFill>
                <a:latin typeface="Times New Roman" panose="02020603050405020304" pitchFamily="18" charset="0"/>
                <a:cs typeface="Times New Roman" panose="02020603050405020304" pitchFamily="18" charset="0"/>
              </a:rPr>
              <a:t> </a:t>
            </a:r>
            <a:r>
              <a:rPr lang="en-US" sz="3000" i="1" dirty="0" err="1" smtClean="0">
                <a:solidFill>
                  <a:schemeClr val="tx1"/>
                </a:solidFill>
                <a:latin typeface="Times New Roman" panose="02020603050405020304" pitchFamily="18" charset="0"/>
                <a:cs typeface="Times New Roman" panose="02020603050405020304" pitchFamily="18" charset="0"/>
              </a:rPr>
              <a:t>đường</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bạn</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hiểu</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như</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thế</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nào</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về</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thái</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độ</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và</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cách</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nhìn</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nhận</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của</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người</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dân</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xưa</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đối</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với</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chốn</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cửa</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quan</a:t>
            </a:r>
            <a:r>
              <a:rPr lang="en-US" sz="3000" dirty="0" smtClean="0">
                <a:solidFill>
                  <a:schemeClr val="tx1"/>
                </a:solidFill>
                <a:latin typeface="Times New Roman" panose="02020603050405020304" pitchFamily="18" charset="0"/>
                <a:cs typeface="Times New Roman" panose="02020603050405020304" pitchFamily="18" charset="0"/>
              </a:rPr>
              <a:t>”?</a:t>
            </a:r>
          </a:p>
          <a:p>
            <a:pPr algn="just"/>
            <a:r>
              <a:rPr lang="en-US" sz="3000" b="1" u="sng" dirty="0">
                <a:solidFill>
                  <a:schemeClr val="tx1"/>
                </a:solidFill>
                <a:latin typeface="Times New Roman" panose="02020603050405020304" pitchFamily="18" charset="0"/>
                <a:cs typeface="Times New Roman" panose="02020603050405020304" pitchFamily="18" charset="0"/>
              </a:rPr>
              <a:t>- </a:t>
            </a:r>
            <a:r>
              <a:rPr lang="en-US" sz="3000" b="1" u="sng" dirty="0" err="1">
                <a:solidFill>
                  <a:schemeClr val="tx1"/>
                </a:solidFill>
                <a:latin typeface="Times New Roman" panose="02020603050405020304" pitchFamily="18" charset="0"/>
                <a:cs typeface="Times New Roman" panose="02020603050405020304" pitchFamily="18" charset="0"/>
              </a:rPr>
              <a:t>Nhóm</a:t>
            </a:r>
            <a:r>
              <a:rPr lang="en-US" sz="3000" b="1" u="sng" dirty="0">
                <a:solidFill>
                  <a:schemeClr val="tx1"/>
                </a:solidFill>
                <a:latin typeface="Times New Roman" panose="02020603050405020304" pitchFamily="18" charset="0"/>
                <a:cs typeface="Times New Roman" panose="02020603050405020304" pitchFamily="18" charset="0"/>
              </a:rPr>
              <a:t> </a:t>
            </a:r>
            <a:r>
              <a:rPr lang="en-US" sz="3000" b="1" u="sng" dirty="0">
                <a:solidFill>
                  <a:schemeClr val="tx1"/>
                </a:solidFill>
                <a:latin typeface="Times New Roman" panose="02020603050405020304" pitchFamily="18" charset="0"/>
                <a:cs typeface="Times New Roman" panose="02020603050405020304" pitchFamily="18" charset="0"/>
              </a:rPr>
              <a:t>4: </a:t>
            </a:r>
            <a:r>
              <a:rPr lang="en-US" sz="3000" dirty="0" err="1">
                <a:solidFill>
                  <a:schemeClr val="tx1"/>
                </a:solidFill>
                <a:latin typeface="Times New Roman" panose="02020603050405020304" pitchFamily="18" charset="0"/>
                <a:cs typeface="Times New Roman" panose="02020603050405020304" pitchFamily="18" charset="0"/>
              </a:rPr>
              <a:t>Lời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tự</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giới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thiệu</a:t>
            </a:r>
            <a:r>
              <a:rPr lang="en-US" sz="3000" dirty="0">
                <a:solidFill>
                  <a:schemeClr val="tx1"/>
                </a:solidFill>
                <a:latin typeface="Times New Roman" panose="02020603050405020304" pitchFamily="18" charset="0"/>
                <a:cs typeface="Times New Roman" panose="02020603050405020304" pitchFamily="18" charset="0"/>
              </a:rPr>
              <a:t> (qua </a:t>
            </a:r>
            <a:r>
              <a:rPr lang="en-US" sz="3000" dirty="0" err="1">
                <a:solidFill>
                  <a:schemeClr val="tx1"/>
                </a:solidFill>
                <a:latin typeface="Times New Roman" panose="02020603050405020304" pitchFamily="18" charset="0"/>
                <a:cs typeface="Times New Roman" panose="02020603050405020304" pitchFamily="18" charset="0"/>
              </a:rPr>
              <a:t>hình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thức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nói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lối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của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vật</a:t>
            </a:r>
            <a:r>
              <a:rPr lang="en-US" sz="3000" dirty="0">
                <a:solidFill>
                  <a:schemeClr val="tx1"/>
                </a:solidFill>
                <a:latin typeface="Times New Roman" panose="02020603050405020304" pitchFamily="18" charset="0"/>
                <a:cs typeface="Times New Roman" panose="02020603050405020304" pitchFamily="18" charset="0"/>
              </a:rPr>
              <a:t> tri </a:t>
            </a:r>
            <a:r>
              <a:rPr lang="en-US" sz="3000" dirty="0" err="1">
                <a:solidFill>
                  <a:schemeClr val="tx1"/>
                </a:solidFill>
                <a:latin typeface="Times New Roman" panose="02020603050405020304" pitchFamily="18" charset="0"/>
                <a:cs typeface="Times New Roman" panose="02020603050405020304" pitchFamily="18" charset="0"/>
              </a:rPr>
              <a:t>huyện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đã</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giúp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người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xem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người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đọc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hiểu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được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điều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gì</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về</a:t>
            </a:r>
            <a:r>
              <a:rPr lang="en-US" sz="3000" dirty="0">
                <a:solidFill>
                  <a:schemeClr val="tx1"/>
                </a:solidFill>
                <a:latin typeface="Times New Roman" panose="02020603050405020304" pitchFamily="18" charset="0"/>
                <a:cs typeface="Times New Roman" panose="02020603050405020304" pitchFamily="18" charset="0"/>
              </a:rPr>
              <a:t> con </a:t>
            </a:r>
            <a:r>
              <a:rPr lang="en-US" sz="3000" dirty="0" err="1">
                <a:solidFill>
                  <a:schemeClr val="tx1"/>
                </a:solidFill>
                <a:latin typeface="Times New Roman" panose="02020603050405020304" pitchFamily="18" charset="0"/>
                <a:cs typeface="Times New Roman" panose="02020603050405020304" pitchFamily="18" charset="0"/>
              </a:rPr>
              <a:t>người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ông</a:t>
            </a:r>
            <a:r>
              <a:rPr lang="en-US" sz="3000" dirty="0">
                <a:solidFill>
                  <a:schemeClr val="tx1"/>
                </a:solidFill>
                <a:latin typeface="Times New Roman" panose="02020603050405020304" pitchFamily="18" charset="0"/>
                <a:cs typeface="Times New Roman" panose="02020603050405020304" pitchFamily="18" charset="0"/>
              </a:rPr>
              <a:t> ta? </a:t>
            </a:r>
            <a:r>
              <a:rPr lang="en-US" sz="3000" dirty="0" err="1">
                <a:solidFill>
                  <a:schemeClr val="tx1"/>
                </a:solidFill>
                <a:latin typeface="Times New Roman" panose="02020603050405020304" pitchFamily="18" charset="0"/>
                <a:cs typeface="Times New Roman" panose="02020603050405020304" pitchFamily="18" charset="0"/>
              </a:rPr>
              <a:t>Hãy</a:t>
            </a:r>
            <a:r>
              <a:rPr lang="en-US" sz="3000" dirty="0">
                <a:solidFill>
                  <a:schemeClr val="tx1"/>
                </a:solidFill>
                <a:latin typeface="Times New Roman" panose="02020603050405020304" pitchFamily="18" charset="0"/>
                <a:cs typeface="Times New Roman" panose="02020603050405020304" pitchFamily="18" charset="0"/>
              </a:rPr>
              <a:t> so </a:t>
            </a:r>
            <a:r>
              <a:rPr lang="en-US" sz="3000" dirty="0" err="1">
                <a:solidFill>
                  <a:schemeClr val="tx1"/>
                </a:solidFill>
                <a:latin typeface="Times New Roman" panose="02020603050405020304" pitchFamily="18" charset="0"/>
                <a:cs typeface="Times New Roman" panose="02020603050405020304" pitchFamily="18" charset="0"/>
              </a:rPr>
              <a:t>sánh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lời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tự</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giới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thiệu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đó</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của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một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cụ</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thể</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trong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tuồng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với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những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lời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tự</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giới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thiệu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thường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gặp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trong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đời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sống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để</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rút</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ra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nhận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xét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cần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thiết</a:t>
            </a:r>
            <a:endParaRPr lang="en-US" sz="3000" dirty="0">
              <a:solidFill>
                <a:schemeClr val="tx1"/>
              </a:solidFill>
              <a:latin typeface="Times New Roman" panose="02020603050405020304" pitchFamily="18" charset="0"/>
              <a:cs typeface="Times New Roman" panose="02020603050405020304" pitchFamily="18" charset="0"/>
            </a:endParaRPr>
          </a:p>
          <a:p>
            <a:pPr marL="457200" indent="-457200" algn="just">
              <a:buFontTx/>
              <a:buChar char="-"/>
            </a:pPr>
            <a:endParaRPr lang="en-US" sz="3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10002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anim calcmode="lin" valueType="num">
                                      <p:cBhvr>
                                        <p:cTn id="8" dur="750" fill="hold"/>
                                        <p:tgtEl>
                                          <p:spTgt spid="39"/>
                                        </p:tgtEl>
                                        <p:attrNameLst>
                                          <p:attrName>ppt_x</p:attrName>
                                        </p:attrNameLst>
                                      </p:cBhvr>
                                      <p:tavLst>
                                        <p:tav tm="0">
                                          <p:val>
                                            <p:strVal val="#ppt_x"/>
                                          </p:val>
                                        </p:tav>
                                        <p:tav tm="100000">
                                          <p:val>
                                            <p:strVal val="#ppt_x"/>
                                          </p:val>
                                        </p:tav>
                                      </p:tavLst>
                                    </p:anim>
                                    <p:anim calcmode="lin" valueType="num">
                                      <p:cBhvr>
                                        <p:cTn id="9"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06061" y="116440"/>
            <a:ext cx="10663707" cy="23176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3. </a:t>
            </a:r>
            <a:r>
              <a:rPr lang="en-US" sz="3200" b="1" dirty="0" err="1">
                <a:solidFill>
                  <a:schemeClr val="tx1"/>
                </a:solidFill>
                <a:latin typeface="Times New Roman" panose="02020603050405020304" pitchFamily="18" charset="0"/>
                <a:cs typeface="Times New Roman" panose="02020603050405020304" pitchFamily="18" charset="0"/>
              </a:rPr>
              <a:t>Tìm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hiểu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đoạn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trích</a:t>
            </a:r>
            <a:r>
              <a:rPr lang="en-US" sz="3200" dirty="0">
                <a:solidFill>
                  <a:schemeClr val="tx1"/>
                </a:solidFill>
                <a:latin typeface="Times New Roman" panose="02020603050405020304" pitchFamily="18" charset="0"/>
                <a:cs typeface="Times New Roman" panose="02020603050405020304" pitchFamily="18" charset="0"/>
              </a:rPr>
              <a:t/>
            </a:r>
            <a:br>
              <a:rPr lang="en-US" sz="3200" dirty="0">
                <a:solidFill>
                  <a:schemeClr val="tx1"/>
                </a:solidFill>
                <a:latin typeface="Times New Roman" panose="02020603050405020304" pitchFamily="18" charset="0"/>
                <a:cs typeface="Times New Roman" panose="02020603050405020304" pitchFamily="18" charset="0"/>
              </a:rPr>
            </a:br>
            <a:r>
              <a:rPr lang="en-US" sz="3200" b="1" i="1" dirty="0">
                <a:solidFill>
                  <a:schemeClr val="tx1"/>
                </a:solidFill>
                <a:latin typeface="Times New Roman" panose="02020603050405020304" pitchFamily="18" charset="0"/>
                <a:cs typeface="Times New Roman" panose="02020603050405020304" pitchFamily="18" charset="0"/>
              </a:rPr>
              <a:t>3.1. </a:t>
            </a:r>
            <a:r>
              <a:rPr lang="en-US" sz="3200" b="1" i="1" dirty="0" err="1">
                <a:solidFill>
                  <a:schemeClr val="tx1"/>
                </a:solidFill>
                <a:latin typeface="Times New Roman" panose="02020603050405020304" pitchFamily="18" charset="0"/>
                <a:cs typeface="Times New Roman" panose="02020603050405020304" pitchFamily="18" charset="0"/>
              </a:rPr>
              <a:t>Hình</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ảnh</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những</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kẻ</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đại</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diện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cho</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bộ</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máy</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công</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cs typeface="Times New Roman" panose="02020603050405020304" pitchFamily="18" charset="0"/>
              </a:rPr>
              <a:t>quyền</a:t>
            </a:r>
            <a:endParaRPr lang="en-US" sz="3200" dirty="0">
              <a:solidFill>
                <a:schemeClr val="tx1"/>
              </a:solidFill>
            </a:endParaRPr>
          </a:p>
        </p:txBody>
      </p:sp>
      <p:sp>
        <p:nvSpPr>
          <p:cNvPr id="4" name="Title 1"/>
          <p:cNvSpPr>
            <a:spLocks noGrp="1"/>
          </p:cNvSpPr>
          <p:nvPr>
            <p:ph type="title"/>
          </p:nvPr>
        </p:nvSpPr>
        <p:spPr>
          <a:xfrm>
            <a:off x="206061" y="344512"/>
            <a:ext cx="6316563" cy="763600"/>
          </a:xfrm>
        </p:spPr>
        <p:txBody>
          <a:bodyPr/>
          <a:lstStyle/>
          <a:p>
            <a:pPr lvl="0" algn="l"/>
            <a:r>
              <a:rPr lang="en-US" sz="3600" b="1" dirty="0" smtClean="0">
                <a:latin typeface="Times New Roman" panose="02020603050405020304" pitchFamily="18" charset="0"/>
                <a:cs typeface="Times New Roman" panose="02020603050405020304" pitchFamily="18" charset="0"/>
              </a:rPr>
              <a:t> II. </a:t>
            </a:r>
            <a:r>
              <a:rPr lang="en-US" sz="3600" b="1" dirty="0" err="1" smtClean="0">
                <a:latin typeface="Times New Roman" panose="02020603050405020304" pitchFamily="18" charset="0"/>
                <a:cs typeface="Times New Roman" panose="02020603050405020304" pitchFamily="18" charset="0"/>
              </a:rPr>
              <a:t>ĐỌC</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HIỂU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2916863" y="2811871"/>
            <a:ext cx="8998039" cy="3780907"/>
          </a:xfrm>
          <a:prstGeom prst="rect">
            <a:avLst/>
          </a:prstGeom>
        </p:spPr>
        <p:txBody>
          <a:bodyPr wrap="square">
            <a:spAutoFit/>
          </a:bodyPr>
          <a:lstStyle/>
          <a:p>
            <a:pPr marL="457200" indent="-457200" algn="just">
              <a:lnSpc>
                <a:spcPct val="107000"/>
              </a:lnSpc>
              <a:spcAft>
                <a:spcPts val="0"/>
              </a:spcAft>
              <a:buFontTx/>
              <a:buChar char="-"/>
            </a:pP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Những</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thoại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latin typeface="Times New Roman" panose="02020603050405020304" pitchFamily="18" charset="0"/>
                <a:ea typeface="Calibri" panose="020F0502020204030204" pitchFamily="34" charset="0"/>
                <a:cs typeface="Times New Roman" panose="02020603050405020304" pitchFamily="18" charset="0"/>
              </a:rPr>
              <a:t> tri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ẩu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thua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Thằng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Sò</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giàu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lắm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ấy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nắm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đứa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tóc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ai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nắm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kẻ</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trọc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xương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lắt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léo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Nhóm 1">
            <a:extLst>
              <a:ext uri="{FF2B5EF4-FFF2-40B4-BE49-F238E27FC236}">
                <a16:creationId xmlns:a16="http://schemas.microsoft.com/office/drawing/2014/main" xmlns="" id="{111413FA-5D11-E3AF-2BC1-AC394703F935}"/>
              </a:ext>
            </a:extLst>
          </p:cNvPr>
          <p:cNvGrpSpPr/>
          <p:nvPr/>
        </p:nvGrpSpPr>
        <p:grpSpPr>
          <a:xfrm>
            <a:off x="489396" y="2555332"/>
            <a:ext cx="2427467" cy="4302668"/>
            <a:chOff x="1036499" y="1161630"/>
            <a:chExt cx="2427467" cy="4302668"/>
          </a:xfrm>
        </p:grpSpPr>
        <p:grpSp>
          <p:nvGrpSpPr>
            <p:cNvPr id="7" name="Nhóm 4">
              <a:extLst>
                <a:ext uri="{FF2B5EF4-FFF2-40B4-BE49-F238E27FC236}">
                  <a16:creationId xmlns:a16="http://schemas.microsoft.com/office/drawing/2014/main" xmlns="" id="{1338A743-1043-218D-5911-08F3D27AF603}"/>
                </a:ext>
              </a:extLst>
            </p:cNvPr>
            <p:cNvGrpSpPr/>
            <p:nvPr/>
          </p:nvGrpSpPr>
          <p:grpSpPr>
            <a:xfrm>
              <a:off x="1036499" y="4986752"/>
              <a:ext cx="1705322" cy="477546"/>
              <a:chOff x="1259618" y="1528164"/>
              <a:chExt cx="1602717" cy="640355"/>
            </a:xfrm>
          </p:grpSpPr>
          <p:sp>
            <p:nvSpPr>
              <p:cNvPr id="9" name="Google Shape;1243;p38">
                <a:extLst>
                  <a:ext uri="{FF2B5EF4-FFF2-40B4-BE49-F238E27FC236}">
                    <a16:creationId xmlns:a16="http://schemas.microsoft.com/office/drawing/2014/main" xmlns="" id="{23431FF2-6538-E6E4-DD12-976468299899}"/>
                  </a:ext>
                </a:extLst>
              </p:cNvPr>
              <p:cNvSpPr/>
              <p:nvPr/>
            </p:nvSpPr>
            <p:spPr>
              <a:xfrm>
                <a:off x="1259618" y="1528164"/>
                <a:ext cx="1602717" cy="640355"/>
              </a:xfrm>
              <a:prstGeom prst="roundRect">
                <a:avLst>
                  <a:gd name="adj" fmla="val 4465"/>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 name="Hộp Văn bản 36">
                <a:extLst>
                  <a:ext uri="{FF2B5EF4-FFF2-40B4-BE49-F238E27FC236}">
                    <a16:creationId xmlns:a16="http://schemas.microsoft.com/office/drawing/2014/main" xmlns="" id="{F1728670-13B6-173D-45CF-8CC5FA9BD902}"/>
                  </a:ext>
                </a:extLst>
              </p:cNvPr>
              <p:cNvSpPr txBox="1"/>
              <p:nvPr/>
            </p:nvSpPr>
            <p:spPr>
              <a:xfrm>
                <a:off x="1432488" y="1586732"/>
                <a:ext cx="1256976" cy="536518"/>
              </a:xfrm>
              <a:prstGeom prst="rect">
                <a:avLst/>
              </a:prstGeom>
              <a:noFill/>
            </p:spPr>
            <p:txBody>
              <a:bodyPr wrap="square">
                <a:spAutoFit/>
              </a:bodyPr>
              <a:lstStyle/>
              <a:p>
                <a:pPr algn="ctr"/>
                <a:r>
                  <a:rPr lang="en-US" sz="20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Tri huyện</a:t>
                </a:r>
                <a:endParaRPr lang="en-US" sz="2000" b="1" dirty="0">
                  <a:solidFill>
                    <a:schemeClr val="bg2"/>
                  </a:solidFill>
                  <a:latin typeface="Times New Roman" panose="02020603050405020304" pitchFamily="18" charset="0"/>
                  <a:cs typeface="Times New Roman" panose="02020603050405020304" pitchFamily="18" charset="0"/>
                </a:endParaRPr>
              </a:p>
            </p:txBody>
          </p:sp>
        </p:grpSp>
        <p:pic>
          <p:nvPicPr>
            <p:cNvPr id="8" name="Hình ảnh 11" descr="Ảnh có chứa đồ họa véc-tơ&#10;&#10;Mô tả được tạo tự động">
              <a:extLst>
                <a:ext uri="{FF2B5EF4-FFF2-40B4-BE49-F238E27FC236}">
                  <a16:creationId xmlns:a16="http://schemas.microsoft.com/office/drawing/2014/main" xmlns="" id="{30BA9A54-C28F-4410-4DA3-7D47F323BC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47" r="21213"/>
            <a:stretch/>
          </p:blipFill>
          <p:spPr>
            <a:xfrm flipH="1">
              <a:off x="1036499" y="1161630"/>
              <a:ext cx="2427467" cy="3767046"/>
            </a:xfrm>
            <a:prstGeom prst="rect">
              <a:avLst/>
            </a:prstGeom>
          </p:spPr>
        </p:pic>
      </p:grpSp>
    </p:spTree>
    <p:extLst>
      <p:ext uri="{BB962C8B-B14F-4D97-AF65-F5344CB8AC3E}">
        <p14:creationId xmlns:p14="http://schemas.microsoft.com/office/powerpoint/2010/main" val="182229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38" y="153775"/>
            <a:ext cx="12047662" cy="763600"/>
          </a:xfrm>
        </p:spPr>
        <p:txBody>
          <a:bodyPr/>
          <a:lstStyle/>
          <a:p>
            <a:r>
              <a:rPr lang="en-US" sz="3600" b="1" i="1" dirty="0">
                <a:latin typeface="Times New Roman" panose="02020603050405020304" pitchFamily="18" charset="0"/>
                <a:cs typeface="Times New Roman" panose="02020603050405020304" pitchFamily="18" charset="0"/>
              </a:rPr>
              <a:t>3.1. </a:t>
            </a:r>
            <a:r>
              <a:rPr lang="en-US" sz="3600" b="1" i="1" dirty="0" err="1">
                <a:latin typeface="Times New Roman" panose="02020603050405020304" pitchFamily="18" charset="0"/>
                <a:cs typeface="Times New Roman" panose="02020603050405020304" pitchFamily="18" charset="0"/>
              </a:rPr>
              <a:t>Hình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ảnh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những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kẻ</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đại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diện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cho</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bộ</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máy</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công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quyền</a:t>
            </a:r>
            <a:r>
              <a:rPr lang="en-US" sz="3600" dirty="0"/>
              <a:t/>
            </a:r>
            <a:br>
              <a:rPr lang="en-US" sz="3600" dirty="0"/>
            </a:br>
            <a:endParaRPr lang="en-US" sz="3600" dirty="0"/>
          </a:p>
        </p:txBody>
      </p:sp>
      <p:sp>
        <p:nvSpPr>
          <p:cNvPr id="3" name="Rectangle 2"/>
          <p:cNvSpPr/>
          <p:nvPr/>
        </p:nvSpPr>
        <p:spPr>
          <a:xfrm>
            <a:off x="3855823" y="1861595"/>
            <a:ext cx="8044629" cy="3253968"/>
          </a:xfrm>
          <a:prstGeom prst="rect">
            <a:avLst/>
          </a:prstGeom>
        </p:spPr>
        <p:txBody>
          <a:bodyPr wrap="square">
            <a:spAutoFit/>
          </a:bodyPr>
          <a:lstStyle/>
          <a:p>
            <a:pPr marL="457200" indent="-457200" algn="just">
              <a:lnSpc>
                <a:spcPct val="107000"/>
              </a:lnSpc>
              <a:spcAft>
                <a:spcPts val="0"/>
              </a:spcAft>
              <a:buFontTx/>
              <a:buChar char="-"/>
            </a:pP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Những</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thoại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đề</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Vâng</a:t>
            </a:r>
            <a:r>
              <a:rPr lang="en-US" sz="3200" dirty="0">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Thưa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thằng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thằng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Nghêu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bọn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trọc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Bẩm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Vâng</a:t>
            </a:r>
            <a:r>
              <a:rPr lang="en-US" sz="3200" dirty="0">
                <a:latin typeface="Times New Roman" panose="02020603050405020304" pitchFamily="18" charset="0"/>
                <a:ea typeface="Calibri" panose="020F0502020204030204" pitchFamily="34" charset="0"/>
                <a:cs typeface="Times New Roman" panose="02020603050405020304" pitchFamily="18" charset="0"/>
              </a:rPr>
              <a:t> ạ,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3200" dirty="0">
                <a:latin typeface="Times New Roman" panose="02020603050405020304" pitchFamily="18" charset="0"/>
                <a:ea typeface="Calibri" panose="020F0502020204030204" pitchFamily="34" charset="0"/>
                <a:cs typeface="Times New Roman" panose="02020603050405020304" pitchFamily="18" charset="0"/>
              </a:rPr>
              <a:t> hay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lắm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Nhóm 1">
            <a:extLst>
              <a:ext uri="{FF2B5EF4-FFF2-40B4-BE49-F238E27FC236}">
                <a16:creationId xmlns:a16="http://schemas.microsoft.com/office/drawing/2014/main" xmlns="" id="{9AEB1396-2479-F8D0-4492-AE9235D0E845}"/>
              </a:ext>
            </a:extLst>
          </p:cNvPr>
          <p:cNvGrpSpPr/>
          <p:nvPr/>
        </p:nvGrpSpPr>
        <p:grpSpPr>
          <a:xfrm>
            <a:off x="463363" y="955566"/>
            <a:ext cx="2862471" cy="4865685"/>
            <a:chOff x="681509" y="1163195"/>
            <a:chExt cx="2862471" cy="4301103"/>
          </a:xfrm>
        </p:grpSpPr>
        <p:grpSp>
          <p:nvGrpSpPr>
            <p:cNvPr id="5" name="Nhóm 4">
              <a:extLst>
                <a:ext uri="{FF2B5EF4-FFF2-40B4-BE49-F238E27FC236}">
                  <a16:creationId xmlns:a16="http://schemas.microsoft.com/office/drawing/2014/main" xmlns="" id="{1338A743-1043-218D-5911-08F3D27AF603}"/>
                </a:ext>
              </a:extLst>
            </p:cNvPr>
            <p:cNvGrpSpPr/>
            <p:nvPr/>
          </p:nvGrpSpPr>
          <p:grpSpPr>
            <a:xfrm>
              <a:off x="1036499" y="4986752"/>
              <a:ext cx="1705322" cy="477546"/>
              <a:chOff x="1259618" y="1528164"/>
              <a:chExt cx="1602717" cy="640355"/>
            </a:xfrm>
          </p:grpSpPr>
          <p:sp>
            <p:nvSpPr>
              <p:cNvPr id="7" name="Google Shape;1243;p38">
                <a:extLst>
                  <a:ext uri="{FF2B5EF4-FFF2-40B4-BE49-F238E27FC236}">
                    <a16:creationId xmlns:a16="http://schemas.microsoft.com/office/drawing/2014/main" xmlns="" id="{23431FF2-6538-E6E4-DD12-976468299899}"/>
                  </a:ext>
                </a:extLst>
              </p:cNvPr>
              <p:cNvSpPr/>
              <p:nvPr/>
            </p:nvSpPr>
            <p:spPr>
              <a:xfrm>
                <a:off x="1259618" y="1528164"/>
                <a:ext cx="1602717" cy="640355"/>
              </a:xfrm>
              <a:prstGeom prst="roundRect">
                <a:avLst>
                  <a:gd name="adj" fmla="val 4465"/>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8" name="Hộp Văn bản 36">
                <a:extLst>
                  <a:ext uri="{FF2B5EF4-FFF2-40B4-BE49-F238E27FC236}">
                    <a16:creationId xmlns:a16="http://schemas.microsoft.com/office/drawing/2014/main" xmlns="" id="{F1728670-13B6-173D-45CF-8CC5FA9BD902}"/>
                  </a:ext>
                </a:extLst>
              </p:cNvPr>
              <p:cNvSpPr txBox="1"/>
              <p:nvPr/>
            </p:nvSpPr>
            <p:spPr>
              <a:xfrm>
                <a:off x="1432488" y="1586732"/>
                <a:ext cx="1256976" cy="536518"/>
              </a:xfrm>
              <a:prstGeom prst="rect">
                <a:avLst/>
              </a:prstGeom>
              <a:noFill/>
            </p:spPr>
            <p:txBody>
              <a:bodyPr wrap="square">
                <a:spAutoFit/>
              </a:bodyPr>
              <a:lstStyle/>
              <a:p>
                <a:pPr algn="ctr"/>
                <a:r>
                  <a:rPr lang="en-US" sz="2000" b="1" dirty="0">
                    <a:solidFill>
                      <a:schemeClr val="bg2"/>
                    </a:solidFill>
                    <a:latin typeface="Times New Roman" panose="02020603050405020304" pitchFamily="18" charset="0"/>
                    <a:cs typeface="Times New Roman" panose="02020603050405020304" pitchFamily="18" charset="0"/>
                  </a:rPr>
                  <a:t>Đề lại</a:t>
                </a:r>
              </a:p>
            </p:txBody>
          </p:sp>
        </p:grpSp>
        <p:pic>
          <p:nvPicPr>
            <p:cNvPr id="6" name="Hình ảnh 26" descr="Ảnh có chứa văn bản, đồ chơi, búp bê, đồ họa véc-tơ&#10;&#10;Mô tả được tạo tự động">
              <a:extLst>
                <a:ext uri="{FF2B5EF4-FFF2-40B4-BE49-F238E27FC236}">
                  <a16:creationId xmlns:a16="http://schemas.microsoft.com/office/drawing/2014/main" xmlns="" id="{ABF980EA-51AA-113C-FFB6-43D0F6BB70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14" t="9864" r="7690" b="8792"/>
            <a:stretch/>
          </p:blipFill>
          <p:spPr>
            <a:xfrm flipH="1">
              <a:off x="681509" y="1163195"/>
              <a:ext cx="2862471" cy="3896925"/>
            </a:xfrm>
            <a:prstGeom prst="ellipse">
              <a:avLst/>
            </a:prstGeom>
          </p:spPr>
        </p:pic>
      </p:grpSp>
    </p:spTree>
    <p:extLst>
      <p:ext uri="{BB962C8B-B14F-4D97-AF65-F5344CB8AC3E}">
        <p14:creationId xmlns:p14="http://schemas.microsoft.com/office/powerpoint/2010/main" val="35743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45"/>
        <p:cNvGrpSpPr/>
        <p:nvPr/>
      </p:nvGrpSpPr>
      <p:grpSpPr>
        <a:xfrm>
          <a:off x="0" y="0"/>
          <a:ext cx="0" cy="0"/>
          <a:chOff x="0" y="0"/>
          <a:chExt cx="0" cy="0"/>
        </a:xfrm>
      </p:grpSpPr>
      <p:sp>
        <p:nvSpPr>
          <p:cNvPr id="3665" name="Google Shape;3665;p90">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3667" name="Google Shape;3667;p90">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8" name="Google Shape;3668;p90">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9" name="Google Shape;3669;p90">
            <a:hlinkClick r:id="rId3" action="ppaction://hlinksldjump"/>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0" name="Google Shape;3670;p90">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1" name="Google Shape;3671;p90">
            <a:hlinkClick r:id="rId5" action="ppaction://hlinksldjump"/>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2" name="Google Shape;3672;p90">
            <a:hlinkClick r:id="rId5" action="ppaction://hlinksldjump"/>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grpSp>
        <p:nvGrpSpPr>
          <p:cNvPr id="7" name="Nhóm 6">
            <a:extLst>
              <a:ext uri="{FF2B5EF4-FFF2-40B4-BE49-F238E27FC236}">
                <a16:creationId xmlns:a16="http://schemas.microsoft.com/office/drawing/2014/main" xmlns="" id="{0C5FCE16-1998-B106-CF6B-342F7B0E8BEA}"/>
              </a:ext>
            </a:extLst>
          </p:cNvPr>
          <p:cNvGrpSpPr/>
          <p:nvPr/>
        </p:nvGrpSpPr>
        <p:grpSpPr>
          <a:xfrm>
            <a:off x="2621853" y="1136485"/>
            <a:ext cx="9424373" cy="5039028"/>
            <a:chOff x="2572361" y="583290"/>
            <a:chExt cx="8969471" cy="5501769"/>
          </a:xfrm>
        </p:grpSpPr>
        <p:sp>
          <p:nvSpPr>
            <p:cNvPr id="6" name="Bong bóng Lời nói: Hình chữ nhật với Góc Tròn 5">
              <a:extLst>
                <a:ext uri="{FF2B5EF4-FFF2-40B4-BE49-F238E27FC236}">
                  <a16:creationId xmlns:a16="http://schemas.microsoft.com/office/drawing/2014/main" xmlns="" id="{8E625637-C60E-9495-BC83-21C7A77B92BE}"/>
                </a:ext>
              </a:extLst>
            </p:cNvPr>
            <p:cNvSpPr/>
            <p:nvPr/>
          </p:nvSpPr>
          <p:spPr>
            <a:xfrm>
              <a:off x="2852289" y="3184543"/>
              <a:ext cx="8328062" cy="2900516"/>
            </a:xfrm>
            <a:prstGeom prst="wedgeRoundRectCallout">
              <a:avLst>
                <a:gd name="adj1" fmla="val -34051"/>
                <a:gd name="adj2" fmla="val 66229"/>
                <a:gd name="adj3" fmla="val 16667"/>
              </a:avLst>
            </a:prstGeom>
            <a:solidFill>
              <a:srgbClr val="FFD799"/>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ộp Văn bản 32">
              <a:extLst>
                <a:ext uri="{FF2B5EF4-FFF2-40B4-BE49-F238E27FC236}">
                  <a16:creationId xmlns:a16="http://schemas.microsoft.com/office/drawing/2014/main" xmlns="" id="{F8C763A9-EFDB-E34D-158F-29A4E591C8BF}"/>
                </a:ext>
              </a:extLst>
            </p:cNvPr>
            <p:cNvSpPr txBox="1"/>
            <p:nvPr/>
          </p:nvSpPr>
          <p:spPr>
            <a:xfrm>
              <a:off x="2572361" y="583290"/>
              <a:ext cx="8969471" cy="1635629"/>
            </a:xfrm>
            <a:prstGeom prst="rect">
              <a:avLst/>
            </a:prstGeom>
            <a:noFill/>
          </p:spPr>
          <p:txBody>
            <a:bodyPr wrap="square">
              <a:spAutoFit/>
            </a:bodyPr>
            <a:lstStyle/>
            <a:p>
              <a:pPr algn="just">
                <a:spcAft>
                  <a:spcPts val="800"/>
                </a:spcAft>
                <a:tabLst>
                  <a:tab pos="632460" algn="l"/>
                </a:tabLst>
              </a:pPr>
              <a:r>
                <a:rPr lang="en-US" sz="3200" dirty="0" smtClean="0">
                  <a:latin typeface="Times New Roman" panose="02020603050405020304" pitchFamily="18" charset="0"/>
                </a:rPr>
                <a:t>- </a:t>
              </a:r>
              <a:r>
                <a:rPr lang="en-US" sz="3200" dirty="0" err="1" smtClean="0">
                  <a:latin typeface="Times New Roman" panose="02020603050405020304" pitchFamily="18" charset="0"/>
                </a:rPr>
                <a:t>Lời</a:t>
              </a:r>
              <a:r>
                <a:rPr lang="en-US" sz="3200" dirty="0" smtClean="0">
                  <a:latin typeface="Times New Roman" panose="02020603050405020304" pitchFamily="18" charset="0"/>
                </a:rPr>
                <a:t> </a:t>
              </a:r>
              <a:r>
                <a:rPr lang="en-US" sz="3200" dirty="0" err="1" smtClean="0">
                  <a:latin typeface="Times New Roman" panose="02020603050405020304" pitchFamily="18" charset="0"/>
                </a:rPr>
                <a:t>thoại</a:t>
              </a:r>
              <a:r>
                <a:rPr lang="en-US" sz="3200" dirty="0" smtClean="0">
                  <a:latin typeface="Times New Roman" panose="02020603050405020304" pitchFamily="18" charset="0"/>
                </a:rPr>
                <a:t> </a:t>
              </a:r>
              <a:r>
                <a:rPr lang="en-US" sz="3200" dirty="0" err="1" smtClean="0">
                  <a:latin typeface="Times New Roman" panose="02020603050405020304" pitchFamily="18" charset="0"/>
                </a:rPr>
                <a:t>của</a:t>
              </a:r>
              <a:r>
                <a:rPr lang="en-US" sz="3200" dirty="0" smtClean="0">
                  <a:latin typeface="Times New Roman" panose="02020603050405020304" pitchFamily="18" charset="0"/>
                </a:rPr>
                <a:t> </a:t>
              </a:r>
              <a:r>
                <a:rPr lang="en-US" sz="3200" dirty="0" err="1" smtClean="0">
                  <a:latin typeface="Times New Roman" panose="02020603050405020304" pitchFamily="18" charset="0"/>
                </a:rPr>
                <a:t>lính</a:t>
              </a:r>
              <a:r>
                <a:rPr lang="en-US" sz="3200" dirty="0" smtClean="0">
                  <a:latin typeface="Times New Roman" panose="02020603050405020304" pitchFamily="18" charset="0"/>
                </a:rPr>
                <a:t> </a:t>
              </a:r>
              <a:r>
                <a:rPr lang="en-US" sz="3200" dirty="0" err="1" smtClean="0">
                  <a:latin typeface="Times New Roman" panose="02020603050405020304" pitchFamily="18" charset="0"/>
                </a:rPr>
                <a:t>lệ</a:t>
              </a:r>
              <a:r>
                <a:rPr lang="en-US" sz="3200" dirty="0" smtClean="0">
                  <a:latin typeface="Times New Roman" panose="02020603050405020304" pitchFamily="18" charset="0"/>
                </a:rPr>
                <a:t>: “</a:t>
              </a:r>
              <a:r>
                <a:rPr lang="en-US" sz="3200" dirty="0" err="1" smtClean="0">
                  <a:latin typeface="Times New Roman" panose="02020603050405020304" pitchFamily="18" charset="0"/>
                </a:rPr>
                <a:t>Nhắc</a:t>
              </a:r>
              <a:r>
                <a:rPr lang="en-US" sz="3200" dirty="0" smtClean="0">
                  <a:latin typeface="Times New Roman" panose="02020603050405020304" pitchFamily="18" charset="0"/>
                </a:rPr>
                <a:t> </a:t>
              </a:r>
              <a:r>
                <a:rPr lang="en-US" sz="3200" dirty="0">
                  <a:latin typeface="Times New Roman" panose="02020603050405020304" pitchFamily="18" charset="0"/>
                </a:rPr>
                <a:t>lại ông Trùm, anh xã và chị Hến biết rằng hôm nay quan bận lắm, tôi bẩm mãi quan mới chịu xử vụ này </a:t>
              </a:r>
              <a:r>
                <a:rPr lang="en-US" sz="3200" dirty="0" err="1">
                  <a:latin typeface="Times New Roman" panose="02020603050405020304" pitchFamily="18" charset="0"/>
                </a:rPr>
                <a:t>đấy</a:t>
              </a:r>
              <a:r>
                <a:rPr lang="en-US" sz="3200" dirty="0" smtClean="0">
                  <a:latin typeface="Times New Roman" panose="02020603050405020304" pitchFamily="18" charset="0"/>
                </a:rPr>
                <a:t>”.</a:t>
              </a:r>
              <a:endParaRPr lang="en-US" sz="3200" dirty="0">
                <a:latin typeface="Times New Roman" panose="02020603050405020304" pitchFamily="18" charset="0"/>
              </a:endParaRPr>
            </a:p>
          </p:txBody>
        </p:sp>
      </p:grpSp>
      <p:grpSp>
        <p:nvGrpSpPr>
          <p:cNvPr id="2" name="Nhóm 1">
            <a:extLst>
              <a:ext uri="{FF2B5EF4-FFF2-40B4-BE49-F238E27FC236}">
                <a16:creationId xmlns:a16="http://schemas.microsoft.com/office/drawing/2014/main" xmlns="" id="{E35BBE5D-A933-AA47-D38D-EB8E66F16EB0}"/>
              </a:ext>
            </a:extLst>
          </p:cNvPr>
          <p:cNvGrpSpPr/>
          <p:nvPr/>
        </p:nvGrpSpPr>
        <p:grpSpPr>
          <a:xfrm>
            <a:off x="1036499" y="1090460"/>
            <a:ext cx="1705322" cy="4373838"/>
            <a:chOff x="1036499" y="1090460"/>
            <a:chExt cx="1705322" cy="4373838"/>
          </a:xfrm>
        </p:grpSpPr>
        <p:grpSp>
          <p:nvGrpSpPr>
            <p:cNvPr id="5" name="Nhóm 4">
              <a:extLst>
                <a:ext uri="{FF2B5EF4-FFF2-40B4-BE49-F238E27FC236}">
                  <a16:creationId xmlns:a16="http://schemas.microsoft.com/office/drawing/2014/main" xmlns="" id="{1338A743-1043-218D-5911-08F3D27AF603}"/>
                </a:ext>
              </a:extLst>
            </p:cNvPr>
            <p:cNvGrpSpPr/>
            <p:nvPr/>
          </p:nvGrpSpPr>
          <p:grpSpPr>
            <a:xfrm>
              <a:off x="1036499" y="4986752"/>
              <a:ext cx="1705322" cy="477546"/>
              <a:chOff x="1259618" y="1528164"/>
              <a:chExt cx="1602717" cy="640355"/>
            </a:xfrm>
          </p:grpSpPr>
          <p:sp>
            <p:nvSpPr>
              <p:cNvPr id="36" name="Google Shape;1243;p38">
                <a:extLst>
                  <a:ext uri="{FF2B5EF4-FFF2-40B4-BE49-F238E27FC236}">
                    <a16:creationId xmlns:a16="http://schemas.microsoft.com/office/drawing/2014/main" xmlns="" id="{23431FF2-6538-E6E4-DD12-976468299899}"/>
                  </a:ext>
                </a:extLst>
              </p:cNvPr>
              <p:cNvSpPr/>
              <p:nvPr/>
            </p:nvSpPr>
            <p:spPr>
              <a:xfrm>
                <a:off x="1259618" y="1528164"/>
                <a:ext cx="1602717" cy="640355"/>
              </a:xfrm>
              <a:prstGeom prst="roundRect">
                <a:avLst>
                  <a:gd name="adj" fmla="val 4465"/>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7" name="Hộp Văn bản 36">
                <a:extLst>
                  <a:ext uri="{FF2B5EF4-FFF2-40B4-BE49-F238E27FC236}">
                    <a16:creationId xmlns:a16="http://schemas.microsoft.com/office/drawing/2014/main" xmlns="" id="{F1728670-13B6-173D-45CF-8CC5FA9BD902}"/>
                  </a:ext>
                </a:extLst>
              </p:cNvPr>
              <p:cNvSpPr txBox="1"/>
              <p:nvPr/>
            </p:nvSpPr>
            <p:spPr>
              <a:xfrm>
                <a:off x="1432488" y="1586732"/>
                <a:ext cx="1256976" cy="536518"/>
              </a:xfrm>
              <a:prstGeom prst="rect">
                <a:avLst/>
              </a:prstGeom>
              <a:noFill/>
            </p:spPr>
            <p:txBody>
              <a:bodyPr wrap="square">
                <a:spAutoFit/>
              </a:bodyPr>
              <a:lstStyle/>
              <a:p>
                <a:pPr algn="ctr"/>
                <a:r>
                  <a:rPr lang="en-US" sz="2000" b="1" dirty="0">
                    <a:solidFill>
                      <a:schemeClr val="bg2"/>
                    </a:solidFill>
                    <a:latin typeface="Times New Roman" panose="02020603050405020304" pitchFamily="18" charset="0"/>
                    <a:cs typeface="Times New Roman" panose="02020603050405020304" pitchFamily="18" charset="0"/>
                  </a:rPr>
                  <a:t>Lính lệ</a:t>
                </a:r>
              </a:p>
            </p:txBody>
          </p:sp>
        </p:grpSp>
        <p:pic>
          <p:nvPicPr>
            <p:cNvPr id="3" name="Hình ảnh 2" descr="Ảnh có chứa đồ chơi&#10;&#10;Mô tả được tạo tự động">
              <a:extLst>
                <a:ext uri="{FF2B5EF4-FFF2-40B4-BE49-F238E27FC236}">
                  <a16:creationId xmlns:a16="http://schemas.microsoft.com/office/drawing/2014/main" xmlns="" id="{709742DB-F030-5A9C-DB36-F26905B4D5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068" t="3665" r="33651" b="5487"/>
            <a:stretch/>
          </p:blipFill>
          <p:spPr>
            <a:xfrm>
              <a:off x="1288189" y="1090460"/>
              <a:ext cx="1443389" cy="3939962"/>
            </a:xfrm>
            <a:prstGeom prst="rect">
              <a:avLst/>
            </a:prstGeom>
          </p:spPr>
        </p:pic>
      </p:grpSp>
      <p:sp>
        <p:nvSpPr>
          <p:cNvPr id="28" name="Title 1"/>
          <p:cNvSpPr>
            <a:spLocks noGrp="1"/>
          </p:cNvSpPr>
          <p:nvPr>
            <p:ph type="title"/>
          </p:nvPr>
        </p:nvSpPr>
        <p:spPr>
          <a:xfrm>
            <a:off x="-250614" y="313495"/>
            <a:ext cx="12047662" cy="763600"/>
          </a:xfrm>
        </p:spPr>
        <p:txBody>
          <a:bodyPr/>
          <a:lstStyle/>
          <a:p>
            <a:r>
              <a:rPr lang="en-US" sz="3600" b="1" i="1" dirty="0">
                <a:latin typeface="Times New Roman" panose="02020603050405020304" pitchFamily="18" charset="0"/>
                <a:cs typeface="Times New Roman" panose="02020603050405020304" pitchFamily="18" charset="0"/>
              </a:rPr>
              <a:t>3.1. </a:t>
            </a:r>
            <a:r>
              <a:rPr lang="en-US" sz="3600" b="1" i="1" dirty="0" err="1">
                <a:latin typeface="Times New Roman" panose="02020603050405020304" pitchFamily="18" charset="0"/>
                <a:cs typeface="Times New Roman" panose="02020603050405020304" pitchFamily="18" charset="0"/>
              </a:rPr>
              <a:t>Hình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ảnh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những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kẻ</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đại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diện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cho</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bộ</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máy</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công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quyền</a:t>
            </a:r>
            <a:r>
              <a:rPr lang="en-US" sz="3600" dirty="0"/>
              <a:t/>
            </a:r>
            <a:br>
              <a:rPr lang="en-US" sz="3600" dirty="0"/>
            </a:br>
            <a:endParaRPr lang="en-US" sz="3600" dirty="0"/>
          </a:p>
        </p:txBody>
      </p:sp>
      <p:sp>
        <p:nvSpPr>
          <p:cNvPr id="4" name="Rectangle 3"/>
          <p:cNvSpPr/>
          <p:nvPr/>
        </p:nvSpPr>
        <p:spPr>
          <a:xfrm>
            <a:off x="2993511" y="3720025"/>
            <a:ext cx="8668402" cy="2200089"/>
          </a:xfrm>
          <a:prstGeom prst="rect">
            <a:avLst/>
          </a:prstGeom>
        </p:spPr>
        <p:txBody>
          <a:bodyPr wrap="square">
            <a:spAutoFit/>
          </a:bodyPr>
          <a:lstStyle/>
          <a:p>
            <a:pPr algn="just">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-&gt;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thoại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mối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tri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xoay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-&gt;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Hệ</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thoại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súc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mỉa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mai</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16838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556" y="467375"/>
            <a:ext cx="11423374" cy="1647182"/>
          </a:xfrm>
          <a:prstGeom prst="rect">
            <a:avLst/>
          </a:prstGeom>
        </p:spPr>
        <p:txBody>
          <a:bodyPr wrap="square">
            <a:spAutoFit/>
          </a:bodyPr>
          <a:lstStyle/>
          <a:p>
            <a:pPr algn="just">
              <a:lnSpc>
                <a:spcPct val="107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200" b="1" dirty="0">
                <a:latin typeface="Times New Roman" panose="02020603050405020304" pitchFamily="18" charset="0"/>
                <a:ea typeface="Calibri" panose="020F0502020204030204" pitchFamily="34" charset="0"/>
                <a:cs typeface="Times New Roman" panose="02020603050405020304" pitchFamily="18" charset="0"/>
              </a:rPr>
              <a:t> tri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đề</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cởi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mở</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nhau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dễ</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họ</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cấu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lâu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dài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chiếm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đoạt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thưa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44556" y="2438328"/>
            <a:ext cx="11423374" cy="3780907"/>
          </a:xfrm>
          <a:prstGeom prst="rect">
            <a:avLst/>
          </a:prstGeom>
        </p:spPr>
        <p:txBody>
          <a:bodyPr wrap="square">
            <a:spAutoFit/>
          </a:bodyPr>
          <a:lstStyle/>
          <a:p>
            <a:pPr algn="just">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Tri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phàn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vắng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bẩm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đấu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ngay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Vâng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hôm</a:t>
            </a:r>
            <a:r>
              <a:rPr lang="en-US" sz="3200" dirty="0">
                <a:latin typeface="Times New Roman" panose="02020603050405020304" pitchFamily="18" charset="0"/>
                <a:ea typeface="Calibri" panose="020F0502020204030204" pitchFamily="34" charset="0"/>
                <a:cs typeface="Times New Roman" panose="02020603050405020304" pitchFamily="18" charset="0"/>
              </a:rPr>
              <a:t> nay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ai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kiếm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latin typeface="Times New Roman" panose="02020603050405020304" pitchFamily="18" charset="0"/>
                <a:ea typeface="Calibri" panose="020F0502020204030204" pitchFamily="34" charset="0"/>
                <a:cs typeface="Times New Roman" panose="02020603050405020304" pitchFamily="18" charset="0"/>
              </a:rPr>
              <a:t> tri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Vâng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ngược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thưa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nhanh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chóng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16175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5"/>
        <p:cNvGrpSpPr/>
        <p:nvPr/>
      </p:nvGrpSpPr>
      <p:grpSpPr>
        <a:xfrm>
          <a:off x="0" y="0"/>
          <a:ext cx="0" cy="0"/>
          <a:chOff x="0" y="0"/>
          <a:chExt cx="0" cy="0"/>
        </a:xfrm>
      </p:grpSpPr>
      <p:sp>
        <p:nvSpPr>
          <p:cNvPr id="3665" name="Google Shape;3665;p90">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3667" name="Google Shape;3667;p90">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8" name="Google Shape;3668;p90">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9" name="Google Shape;3669;p90">
            <a:hlinkClick r:id="rId3" action="ppaction://hlinksldjump"/>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0" name="Google Shape;3670;p90">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1" name="Google Shape;3671;p90">
            <a:hlinkClick r:id="rId5" action="ppaction://hlinksldjump"/>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2" name="Google Shape;3672;p90">
            <a:hlinkClick r:id="rId5" action="ppaction://hlinksldjump"/>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grpSp>
        <p:nvGrpSpPr>
          <p:cNvPr id="8" name="Nhóm 7">
            <a:extLst>
              <a:ext uri="{FF2B5EF4-FFF2-40B4-BE49-F238E27FC236}">
                <a16:creationId xmlns:a16="http://schemas.microsoft.com/office/drawing/2014/main" xmlns="" id="{446AB9C3-D4A2-D3FA-6B65-48EC97C8530B}"/>
              </a:ext>
            </a:extLst>
          </p:cNvPr>
          <p:cNvGrpSpPr/>
          <p:nvPr/>
        </p:nvGrpSpPr>
        <p:grpSpPr>
          <a:xfrm>
            <a:off x="2517648" y="939835"/>
            <a:ext cx="6282291" cy="644799"/>
            <a:chOff x="1811163" y="1624118"/>
            <a:chExt cx="6282291" cy="644799"/>
          </a:xfrm>
        </p:grpSpPr>
        <p:grpSp>
          <p:nvGrpSpPr>
            <p:cNvPr id="27" name="Nhóm 26">
              <a:extLst>
                <a:ext uri="{FF2B5EF4-FFF2-40B4-BE49-F238E27FC236}">
                  <a16:creationId xmlns:a16="http://schemas.microsoft.com/office/drawing/2014/main" xmlns="" id="{5FB47D7E-FBDB-8E10-4B7B-30A5EA24E022}"/>
                </a:ext>
              </a:extLst>
            </p:cNvPr>
            <p:cNvGrpSpPr/>
            <p:nvPr/>
          </p:nvGrpSpPr>
          <p:grpSpPr>
            <a:xfrm>
              <a:off x="1811163" y="1624118"/>
              <a:ext cx="2516825" cy="644799"/>
              <a:chOff x="1259618" y="1528164"/>
              <a:chExt cx="1602717" cy="641878"/>
            </a:xfrm>
          </p:grpSpPr>
          <p:sp>
            <p:nvSpPr>
              <p:cNvPr id="28" name="Google Shape;1243;p38">
                <a:extLst>
                  <a:ext uri="{FF2B5EF4-FFF2-40B4-BE49-F238E27FC236}">
                    <a16:creationId xmlns:a16="http://schemas.microsoft.com/office/drawing/2014/main" xmlns="" id="{6513453B-2E75-8B55-48D8-A599BF2D11EB}"/>
                  </a:ext>
                </a:extLst>
              </p:cNvPr>
              <p:cNvSpPr/>
              <p:nvPr/>
            </p:nvSpPr>
            <p:spPr>
              <a:xfrm>
                <a:off x="1259618" y="1528164"/>
                <a:ext cx="1602717" cy="640355"/>
              </a:xfrm>
              <a:prstGeom prst="roundRect">
                <a:avLst>
                  <a:gd name="adj" fmla="val 4465"/>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2400" kern="0" dirty="0">
                  <a:solidFill>
                    <a:srgbClr val="000000"/>
                  </a:solidFill>
                  <a:latin typeface="Arial"/>
                  <a:cs typeface="Arial"/>
                  <a:sym typeface="Arial"/>
                </a:endParaRPr>
              </a:p>
            </p:txBody>
          </p:sp>
          <p:sp>
            <p:nvSpPr>
              <p:cNvPr id="29" name="Hộp Văn bản 28">
                <a:extLst>
                  <a:ext uri="{FF2B5EF4-FFF2-40B4-BE49-F238E27FC236}">
                    <a16:creationId xmlns:a16="http://schemas.microsoft.com/office/drawing/2014/main" xmlns="" id="{F9ED37E4-3CE6-2E56-4D4A-B5FF95C182CD}"/>
                  </a:ext>
                </a:extLst>
              </p:cNvPr>
              <p:cNvSpPr txBox="1"/>
              <p:nvPr/>
            </p:nvSpPr>
            <p:spPr>
              <a:xfrm>
                <a:off x="1382272" y="1587916"/>
                <a:ext cx="1348941" cy="582126"/>
              </a:xfrm>
              <a:prstGeom prst="rect">
                <a:avLst/>
              </a:prstGeom>
              <a:noFill/>
            </p:spPr>
            <p:txBody>
              <a:bodyPr wrap="square">
                <a:spAutoFit/>
              </a:bodyPr>
              <a:lstStyle/>
              <a:p>
                <a:pPr algn="ctr"/>
                <a:r>
                  <a:rPr lang="en-US" sz="32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Tri huyện</a:t>
                </a:r>
                <a:endParaRPr lang="en-US" sz="3200" b="1" dirty="0">
                  <a:solidFill>
                    <a:schemeClr val="bg2"/>
                  </a:solidFill>
                  <a:latin typeface="Times New Roman" panose="02020603050405020304" pitchFamily="18" charset="0"/>
                  <a:cs typeface="Times New Roman" panose="02020603050405020304" pitchFamily="18" charset="0"/>
                </a:endParaRPr>
              </a:p>
            </p:txBody>
          </p:sp>
        </p:grpSp>
        <p:grpSp>
          <p:nvGrpSpPr>
            <p:cNvPr id="30" name="Nhóm 29">
              <a:extLst>
                <a:ext uri="{FF2B5EF4-FFF2-40B4-BE49-F238E27FC236}">
                  <a16:creationId xmlns:a16="http://schemas.microsoft.com/office/drawing/2014/main" xmlns="" id="{8EB42E5A-8682-18E8-C1CE-70CD54098B0B}"/>
                </a:ext>
              </a:extLst>
            </p:cNvPr>
            <p:cNvGrpSpPr/>
            <p:nvPr/>
          </p:nvGrpSpPr>
          <p:grpSpPr>
            <a:xfrm>
              <a:off x="5796332" y="1624118"/>
              <a:ext cx="2297122" cy="643610"/>
              <a:chOff x="1259618" y="1528164"/>
              <a:chExt cx="1602717" cy="640694"/>
            </a:xfrm>
          </p:grpSpPr>
          <p:sp>
            <p:nvSpPr>
              <p:cNvPr id="31" name="Google Shape;1243;p38">
                <a:extLst>
                  <a:ext uri="{FF2B5EF4-FFF2-40B4-BE49-F238E27FC236}">
                    <a16:creationId xmlns:a16="http://schemas.microsoft.com/office/drawing/2014/main" xmlns="" id="{F6FC4B19-E4D7-F948-2313-86C2F14CD98B}"/>
                  </a:ext>
                </a:extLst>
              </p:cNvPr>
              <p:cNvSpPr/>
              <p:nvPr/>
            </p:nvSpPr>
            <p:spPr>
              <a:xfrm>
                <a:off x="1259618" y="1528164"/>
                <a:ext cx="1602717" cy="640355"/>
              </a:xfrm>
              <a:prstGeom prst="roundRect">
                <a:avLst>
                  <a:gd name="adj" fmla="val 4465"/>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2400" kern="0" dirty="0">
                  <a:solidFill>
                    <a:srgbClr val="000000"/>
                  </a:solidFill>
                  <a:latin typeface="Arial"/>
                  <a:cs typeface="Arial"/>
                  <a:sym typeface="Arial"/>
                </a:endParaRPr>
              </a:p>
            </p:txBody>
          </p:sp>
          <p:sp>
            <p:nvSpPr>
              <p:cNvPr id="32" name="Hộp Văn bản 31">
                <a:extLst>
                  <a:ext uri="{FF2B5EF4-FFF2-40B4-BE49-F238E27FC236}">
                    <a16:creationId xmlns:a16="http://schemas.microsoft.com/office/drawing/2014/main" xmlns="" id="{867564D7-B22C-1703-1BAF-50CFDD3BACC8}"/>
                  </a:ext>
                </a:extLst>
              </p:cNvPr>
              <p:cNvSpPr txBox="1"/>
              <p:nvPr/>
            </p:nvSpPr>
            <p:spPr>
              <a:xfrm>
                <a:off x="1445313" y="1586732"/>
                <a:ext cx="1244152" cy="582126"/>
              </a:xfrm>
              <a:prstGeom prst="rect">
                <a:avLst/>
              </a:prstGeom>
              <a:noFill/>
            </p:spPr>
            <p:txBody>
              <a:bodyPr wrap="square">
                <a:spAutoFit/>
              </a:bodyPr>
              <a:lstStyle/>
              <a:p>
                <a:pPr algn="ctr"/>
                <a:r>
                  <a:rPr lang="en-US" sz="3200" b="1" dirty="0">
                    <a:solidFill>
                      <a:schemeClr val="bg2"/>
                    </a:solidFill>
                    <a:latin typeface="Times New Roman" panose="02020603050405020304" pitchFamily="18" charset="0"/>
                    <a:cs typeface="Times New Roman" panose="02020603050405020304" pitchFamily="18" charset="0"/>
                  </a:rPr>
                  <a:t>Đề lại</a:t>
                </a:r>
              </a:p>
            </p:txBody>
          </p:sp>
        </p:grpSp>
        <p:cxnSp>
          <p:nvCxnSpPr>
            <p:cNvPr id="4" name="Đường kết nối Mũi tên Thẳng 3">
              <a:extLst>
                <a:ext uri="{FF2B5EF4-FFF2-40B4-BE49-F238E27FC236}">
                  <a16:creationId xmlns:a16="http://schemas.microsoft.com/office/drawing/2014/main" xmlns="" id="{C216B4E1-7865-3C89-68D7-707ADD0B4BB7}"/>
                </a:ext>
              </a:extLst>
            </p:cNvPr>
            <p:cNvCxnSpPr/>
            <p:nvPr/>
          </p:nvCxnSpPr>
          <p:spPr>
            <a:xfrm>
              <a:off x="4327988" y="1809135"/>
              <a:ext cx="1468344" cy="0"/>
            </a:xfrm>
            <a:prstGeom prst="straightConnector1">
              <a:avLst/>
            </a:prstGeom>
            <a:ln w="762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Đường kết nối Mũi tên Thẳng 34">
              <a:extLst>
                <a:ext uri="{FF2B5EF4-FFF2-40B4-BE49-F238E27FC236}">
                  <a16:creationId xmlns:a16="http://schemas.microsoft.com/office/drawing/2014/main" xmlns="" id="{65B0088B-F257-9478-F151-736661A0298A}"/>
                </a:ext>
              </a:extLst>
            </p:cNvPr>
            <p:cNvCxnSpPr>
              <a:cxnSpLocks/>
            </p:cNvCxnSpPr>
            <p:nvPr/>
          </p:nvCxnSpPr>
          <p:spPr>
            <a:xfrm flipH="1">
              <a:off x="4327988" y="2069690"/>
              <a:ext cx="1468344" cy="0"/>
            </a:xfrm>
            <a:prstGeom prst="straightConnector1">
              <a:avLst/>
            </a:prstGeom>
            <a:ln w="762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Hộp Văn bản 40">
            <a:extLst>
              <a:ext uri="{FF2B5EF4-FFF2-40B4-BE49-F238E27FC236}">
                <a16:creationId xmlns:a16="http://schemas.microsoft.com/office/drawing/2014/main" xmlns="" id="{D7DE5999-0E79-F6C3-4F1F-77BD65C1299C}"/>
              </a:ext>
            </a:extLst>
          </p:cNvPr>
          <p:cNvSpPr txBox="1"/>
          <p:nvPr/>
        </p:nvSpPr>
        <p:spPr>
          <a:xfrm>
            <a:off x="1558127" y="2993817"/>
            <a:ext cx="9984516" cy="1077218"/>
          </a:xfrm>
          <a:prstGeom prst="rect">
            <a:avLst/>
          </a:prstGeom>
          <a:solidFill>
            <a:srgbClr val="FED28B"/>
          </a:solidFill>
        </p:spPr>
        <p:txBody>
          <a:bodyPr wrap="square">
            <a:spAutoFit/>
          </a:bodyPr>
          <a:lstStyle/>
          <a:p>
            <a:pPr algn="ctr"/>
            <a:r>
              <a:rPr lang="en-US" sz="3200" dirty="0" smtClean="0">
                <a:latin typeface="Times New Roman" panose="02020603050405020304" pitchFamily="18" charset="0"/>
                <a:ea typeface="Times New Roman" panose="02020603050405020304" pitchFamily="18" charset="0"/>
              </a:rPr>
              <a:t>- &gt; </a:t>
            </a:r>
            <a:r>
              <a:rPr lang="en-US" sz="3200" dirty="0" err="1" smtClean="0">
                <a:latin typeface="Times New Roman" panose="02020603050405020304" pitchFamily="18" charset="0"/>
                <a:ea typeface="Times New Roman" panose="02020603050405020304" pitchFamily="18" charset="0"/>
              </a:rPr>
              <a:t>S</a:t>
            </a:r>
            <a:r>
              <a:rPr lang="en-US" sz="3200" dirty="0" err="1" smtClean="0">
                <a:effectLst/>
                <a:latin typeface="Times New Roman" panose="02020603050405020304" pitchFamily="18" charset="0"/>
                <a:ea typeface="Times New Roman" panose="02020603050405020304" pitchFamily="18" charset="0"/>
              </a:rPr>
              <a:t>ự</a:t>
            </a:r>
            <a:r>
              <a:rPr lang="en-US" sz="3200" dirty="0" smtClean="0">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tương đồng về bản chất, cấu kết lâu dài trong việc chiếm đoạt tiền bạc từ người thưa kiện.</a:t>
            </a:r>
            <a:endParaRPr lang="en-US" sz="3200" dirty="0"/>
          </a:p>
        </p:txBody>
      </p:sp>
      <p:sp>
        <p:nvSpPr>
          <p:cNvPr id="42" name="Hộp Văn bản 41">
            <a:extLst>
              <a:ext uri="{FF2B5EF4-FFF2-40B4-BE49-F238E27FC236}">
                <a16:creationId xmlns:a16="http://schemas.microsoft.com/office/drawing/2014/main" xmlns="" id="{B4C31CBC-97B2-C2BF-79C8-BB06C37F9CDC}"/>
              </a:ext>
            </a:extLst>
          </p:cNvPr>
          <p:cNvSpPr txBox="1"/>
          <p:nvPr/>
        </p:nvSpPr>
        <p:spPr>
          <a:xfrm>
            <a:off x="1580673" y="4296420"/>
            <a:ext cx="9961970" cy="1569660"/>
          </a:xfrm>
          <a:prstGeom prst="rect">
            <a:avLst/>
          </a:prstGeom>
          <a:solidFill>
            <a:srgbClr val="FED28B"/>
          </a:solidFill>
        </p:spPr>
        <p:txBody>
          <a:bodyPr wrap="square">
            <a:spAutoFit/>
          </a:bodyPr>
          <a:lstStyle/>
          <a:p>
            <a:pPr algn="just">
              <a:tabLst>
                <a:tab pos="632460" algn="l"/>
              </a:tabLst>
            </a:pPr>
            <a:r>
              <a:rPr lang="en-US" sz="3200" dirty="0" smtClean="0">
                <a:latin typeface="Times New Roman" panose="02020603050405020304" pitchFamily="18" charset="0"/>
                <a:ea typeface="Times New Roman" panose="02020603050405020304" pitchFamily="18" charset="0"/>
              </a:rPr>
              <a:t>-&gt; </a:t>
            </a:r>
            <a:r>
              <a:rPr lang="en-US" sz="3200" dirty="0" err="1" smtClean="0">
                <a:latin typeface="Times New Roman" panose="02020603050405020304" pitchFamily="18" charset="0"/>
                <a:ea typeface="Times New Roman" panose="02020603050405020304" pitchFamily="18" charset="0"/>
              </a:rPr>
              <a:t>Những</a:t>
            </a:r>
            <a:r>
              <a:rPr lang="en-US" sz="3200" dirty="0" smtClean="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người cùng bản chất tham lam, xấu xa, chuyên dùng quyền uy để nhũng nhiễu, ăn </a:t>
            </a:r>
            <a:r>
              <a:rPr lang="en-US" sz="3200" dirty="0" err="1">
                <a:latin typeface="Times New Roman" panose="02020603050405020304" pitchFamily="18" charset="0"/>
                <a:ea typeface="Times New Roman" panose="02020603050405020304" pitchFamily="18" charset="0"/>
              </a:rPr>
              <a:t>hối</a:t>
            </a:r>
            <a:r>
              <a:rPr lang="en-US" sz="3200" dirty="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lộ</a:t>
            </a:r>
            <a:r>
              <a:rPr lang="en-US" sz="3200" dirty="0" smtClean="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đút lót của dân chúng khi xử kiện.</a:t>
            </a:r>
          </a:p>
        </p:txBody>
      </p:sp>
      <p:sp>
        <p:nvSpPr>
          <p:cNvPr id="11" name="Mũi tên: Xuống 10">
            <a:extLst>
              <a:ext uri="{FF2B5EF4-FFF2-40B4-BE49-F238E27FC236}">
                <a16:creationId xmlns:a16="http://schemas.microsoft.com/office/drawing/2014/main" xmlns="" id="{6F9F24CD-D046-3E99-CFE7-26531BB1ACE7}"/>
              </a:ext>
            </a:extLst>
          </p:cNvPr>
          <p:cNvSpPr/>
          <p:nvPr/>
        </p:nvSpPr>
        <p:spPr>
          <a:xfrm>
            <a:off x="5442326" y="1385407"/>
            <a:ext cx="654711" cy="147192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9933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ppt_x"/>
                                          </p:val>
                                        </p:tav>
                                        <p:tav tm="100000">
                                          <p:val>
                                            <p:strVal val="#ppt_x"/>
                                          </p:val>
                                        </p:tav>
                                      </p:tavLst>
                                    </p:anim>
                                    <p:anim calcmode="lin" valueType="num">
                                      <p:cBhvr additive="base">
                                        <p:cTn id="21" dur="500" fill="hold"/>
                                        <p:tgtEl>
                                          <p:spTgt spid="41"/>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fill="hold"/>
                                        <p:tgtEl>
                                          <p:spTgt spid="42"/>
                                        </p:tgtEl>
                                        <p:attrNameLst>
                                          <p:attrName>ppt_x</p:attrName>
                                        </p:attrNameLst>
                                      </p:cBhvr>
                                      <p:tavLst>
                                        <p:tav tm="0">
                                          <p:val>
                                            <p:strVal val="#ppt_x"/>
                                          </p:val>
                                        </p:tav>
                                        <p:tav tm="100000">
                                          <p:val>
                                            <p:strVal val="#ppt_x"/>
                                          </p:val>
                                        </p:tav>
                                      </p:tavLst>
                                    </p:anim>
                                    <p:anim calcmode="lin" valueType="num">
                                      <p:cBhvr additive="base">
                                        <p:cTn id="25"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45"/>
        <p:cNvGrpSpPr/>
        <p:nvPr/>
      </p:nvGrpSpPr>
      <p:grpSpPr>
        <a:xfrm>
          <a:off x="0" y="0"/>
          <a:ext cx="0" cy="0"/>
          <a:chOff x="0" y="0"/>
          <a:chExt cx="0" cy="0"/>
        </a:xfrm>
      </p:grpSpPr>
      <p:sp>
        <p:nvSpPr>
          <p:cNvPr id="3665" name="Google Shape;3665;p90">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3667" name="Google Shape;3667;p90">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8" name="Google Shape;3668;p90">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9" name="Google Shape;3669;p90">
            <a:hlinkClick r:id="rId3" action="ppaction://hlinksldjump"/>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0" name="Google Shape;3670;p90">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1" name="Google Shape;3671;p90">
            <a:hlinkClick r:id="rId3" action="ppaction://hlinksldjump"/>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2" name="Google Shape;3672;p90">
            <a:hlinkClick r:id="rId5" action="ppaction://hlinksldjump"/>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2" name="Rectangle 1"/>
          <p:cNvSpPr/>
          <p:nvPr/>
        </p:nvSpPr>
        <p:spPr>
          <a:xfrm>
            <a:off x="4510139" y="169011"/>
            <a:ext cx="3764546" cy="629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lt2"/>
              </a:buClr>
              <a:buSzPts val="2800"/>
            </a:pPr>
            <a:r>
              <a:rPr lang="en-US" sz="3600" b="1" u="sng" dirty="0" err="1">
                <a:solidFill>
                  <a:srgbClr val="C00000"/>
                </a:solidFill>
                <a:latin typeface="Times New Roman" panose="02020603050405020304" pitchFamily="18" charset="0"/>
                <a:cs typeface="Times New Roman" panose="02020603050405020304" pitchFamily="18" charset="0"/>
                <a:sym typeface="Playfair Display"/>
              </a:rPr>
              <a:t>Mục</a:t>
            </a:r>
            <a:r>
              <a:rPr lang="en-US" sz="3600" b="1" u="sng" dirty="0">
                <a:solidFill>
                  <a:srgbClr val="C00000"/>
                </a:solidFill>
                <a:latin typeface="Times New Roman" panose="02020603050405020304" pitchFamily="18" charset="0"/>
                <a:cs typeface="Times New Roman" panose="02020603050405020304" pitchFamily="18" charset="0"/>
                <a:sym typeface="Playfair Display"/>
              </a:rPr>
              <a:t> </a:t>
            </a:r>
            <a:r>
              <a:rPr lang="en-US" sz="3600" b="1" u="sng" dirty="0" err="1" smtClean="0">
                <a:solidFill>
                  <a:srgbClr val="C00000"/>
                </a:solidFill>
                <a:latin typeface="Times New Roman" panose="02020603050405020304" pitchFamily="18" charset="0"/>
                <a:cs typeface="Times New Roman" panose="02020603050405020304" pitchFamily="18" charset="0"/>
                <a:sym typeface="Playfair Display"/>
              </a:rPr>
              <a:t>tiêu</a:t>
            </a:r>
            <a:r>
              <a:rPr lang="en-US" sz="3600" b="1" u="sng" dirty="0" smtClean="0">
                <a:solidFill>
                  <a:srgbClr val="C00000"/>
                </a:solidFill>
                <a:latin typeface="Times New Roman" panose="02020603050405020304" pitchFamily="18" charset="0"/>
                <a:cs typeface="Times New Roman" panose="02020603050405020304" pitchFamily="18" charset="0"/>
                <a:sym typeface="Playfair Display"/>
              </a:rPr>
              <a:t> </a:t>
            </a:r>
            <a:r>
              <a:rPr lang="en-US" sz="3600" b="1" u="sng" dirty="0" err="1" smtClean="0">
                <a:solidFill>
                  <a:srgbClr val="C00000"/>
                </a:solidFill>
                <a:latin typeface="Times New Roman" panose="02020603050405020304" pitchFamily="18" charset="0"/>
                <a:cs typeface="Times New Roman" panose="02020603050405020304" pitchFamily="18" charset="0"/>
                <a:sym typeface="Playfair Display"/>
              </a:rPr>
              <a:t>bài</a:t>
            </a:r>
            <a:r>
              <a:rPr lang="en-US" sz="3600" b="1" u="sng" dirty="0" smtClean="0">
                <a:solidFill>
                  <a:srgbClr val="C00000"/>
                </a:solidFill>
                <a:latin typeface="Times New Roman" panose="02020603050405020304" pitchFamily="18" charset="0"/>
                <a:cs typeface="Times New Roman" panose="02020603050405020304" pitchFamily="18" charset="0"/>
                <a:sym typeface="Playfair Display"/>
              </a:rPr>
              <a:t> </a:t>
            </a:r>
            <a:r>
              <a:rPr lang="en-US" sz="3600" b="1" u="sng" dirty="0" err="1" smtClean="0">
                <a:solidFill>
                  <a:srgbClr val="C00000"/>
                </a:solidFill>
                <a:latin typeface="Times New Roman" panose="02020603050405020304" pitchFamily="18" charset="0"/>
                <a:cs typeface="Times New Roman" panose="02020603050405020304" pitchFamily="18" charset="0"/>
                <a:sym typeface="Playfair Display"/>
              </a:rPr>
              <a:t>học</a:t>
            </a:r>
            <a:endParaRPr lang="vi-VN" sz="3600" b="1" u="sng" dirty="0">
              <a:solidFill>
                <a:srgbClr val="C00000"/>
              </a:solidFill>
              <a:latin typeface="Times New Roman" panose="02020603050405020304" pitchFamily="18" charset="0"/>
              <a:cs typeface="Times New Roman" panose="02020603050405020304" pitchFamily="18" charset="0"/>
              <a:sym typeface="Playfair Display"/>
            </a:endParaRPr>
          </a:p>
        </p:txBody>
      </p:sp>
      <p:sp>
        <p:nvSpPr>
          <p:cNvPr id="3" name="Rectangle 2"/>
          <p:cNvSpPr/>
          <p:nvPr/>
        </p:nvSpPr>
        <p:spPr>
          <a:xfrm>
            <a:off x="147497" y="831109"/>
            <a:ext cx="11900079" cy="5924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Aft>
                <a:spcPts val="600"/>
              </a:spcAft>
              <a:buFont typeface="Wingdings" panose="05000000000000000000" pitchFamily="2" charset="2"/>
              <a:buChar char=""/>
            </a:pP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tri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solidFill>
                <a:srgbClr val="002060"/>
              </a:solidFill>
              <a:latin typeface="Times New Roman" panose="02020603050405020304" pitchFamily="18" charset="0"/>
              <a:ea typeface="Yu Mincho" panose="02020400000000000000" pitchFamily="18" charset="-128"/>
              <a:cs typeface="Times New Roman" panose="02020603050405020304" pitchFamily="18" charset="0"/>
            </a:endParaRPr>
          </a:p>
          <a:p>
            <a:pPr algn="just">
              <a:spcAft>
                <a:spcPts val="600"/>
              </a:spcAft>
            </a:pP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ea typeface="Yu Mincho" panose="02020400000000000000" pitchFamily="18" charset="-128"/>
              <a:cs typeface="Times New Roman" panose="02020603050405020304" pitchFamily="18" charset="0"/>
            </a:endParaRPr>
          </a:p>
          <a:p>
            <a:pPr algn="just">
              <a:spcAft>
                <a:spcPts val="600"/>
              </a:spcAft>
            </a:pP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tri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lính</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solidFill>
                <a:srgbClr val="002060"/>
              </a:solidFill>
              <a:latin typeface="Times New Roman" panose="02020603050405020304" pitchFamily="18" charset="0"/>
              <a:ea typeface="Yu Mincho" panose="02020400000000000000" pitchFamily="18" charset="-128"/>
              <a:cs typeface="Times New Roman" panose="02020603050405020304" pitchFamily="18" charset="0"/>
            </a:endParaRPr>
          </a:p>
          <a:p>
            <a:pPr algn="just">
              <a:spcAft>
                <a:spcPts val="600"/>
              </a:spcAft>
            </a:pP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hô</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nhàng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tri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ea typeface="Yu Mincho" panose="02020400000000000000" pitchFamily="18" charset="-128"/>
              <a:cs typeface="Times New Roman" panose="02020603050405020304" pitchFamily="18" charset="0"/>
            </a:endParaRPr>
          </a:p>
          <a:p>
            <a:pPr algn="just">
              <a:spcAft>
                <a:spcPts val="600"/>
              </a:spcAft>
            </a:pP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xưa</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chốn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cửa</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ea typeface="Yu Mincho" panose="02020400000000000000" pitchFamily="18" charset="-128"/>
              <a:cs typeface="Times New Roman" panose="02020603050405020304" pitchFamily="18" charset="0"/>
            </a:endParaRPr>
          </a:p>
          <a:p>
            <a:pPr algn="just">
              <a:spcAft>
                <a:spcPts val="600"/>
              </a:spcAft>
            </a:pP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lối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tri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solidFill>
                <a:srgbClr val="002060"/>
              </a:solidFill>
              <a:latin typeface="Times New Roman" panose="02020603050405020304" pitchFamily="18" charset="0"/>
              <a:ea typeface="Yu Mincho" panose="02020400000000000000" pitchFamily="18" charset="-128"/>
              <a:cs typeface="Times New Roman" panose="02020603050405020304" pitchFamily="18" charset="0"/>
            </a:endParaRPr>
          </a:p>
          <a:p>
            <a:pPr marL="342900" lvl="0" indent="-342900" algn="just">
              <a:spcAft>
                <a:spcPts val="600"/>
              </a:spcAft>
              <a:buFont typeface="Wingdings" panose="05000000000000000000" pitchFamily="2" charset="2"/>
              <a:buChar char=""/>
            </a:pP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7" y="210129"/>
            <a:ext cx="12788347" cy="763600"/>
          </a:xfrm>
        </p:spPr>
        <p:txBody>
          <a:bodyPr/>
          <a:lstStyle/>
          <a:p>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xưa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chốn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p>
        </p:txBody>
      </p:sp>
      <p:sp>
        <p:nvSpPr>
          <p:cNvPr id="3" name="Rectangle 2"/>
          <p:cNvSpPr/>
          <p:nvPr/>
        </p:nvSpPr>
        <p:spPr>
          <a:xfrm>
            <a:off x="357808" y="1125170"/>
            <a:ext cx="11555896" cy="2727029"/>
          </a:xfrm>
          <a:prstGeom prst="rect">
            <a:avLst/>
          </a:prstGeom>
        </p:spPr>
        <p:txBody>
          <a:bodyPr wrap="square">
            <a:spAutoFit/>
          </a:bodyPr>
          <a:lstStyle/>
          <a:p>
            <a:pPr algn="just">
              <a:lnSpc>
                <a:spcPct val="107000"/>
              </a:lnSpc>
              <a:spcAft>
                <a:spcPts val="0"/>
              </a:spcAft>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độ</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cực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mỉa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mai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bỉ</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xưa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chốn</a:t>
            </a:r>
            <a:r>
              <a:rPr lang="en-US" sz="3200" dirty="0">
                <a:latin typeface="Times New Roman" panose="02020603050405020304" pitchFamily="18" charset="0"/>
                <a:ea typeface="Calibri" panose="020F0502020204030204" pitchFamily="34" charset="0"/>
                <a:cs typeface="Times New Roman" panose="02020603050405020304" pitchFamily="18" charset="0"/>
              </a:rPr>
              <a:t> ô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trọc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3200" dirty="0" smtClean="0">
                <a:latin typeface="Calibri" panose="020F0502020204030204" pitchFamily="34"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lúc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nhúc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kẻ</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đục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khoét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mưu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mô</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vét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túi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thấp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cổ</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họng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hảo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3200" dirty="0">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Trùm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Sò</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04189" y="4155081"/>
            <a:ext cx="11509515" cy="2200089"/>
          </a:xfrm>
          <a:prstGeom prst="rect">
            <a:avLst/>
          </a:prstGeom>
        </p:spPr>
        <p:txBody>
          <a:bodyPr wrap="square">
            <a:spAutoFit/>
          </a:bodyPr>
          <a:lstStyle/>
          <a:p>
            <a:pPr algn="just">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-&gt;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lịch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khắc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gắn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liền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latin typeface="Times New Roman" panose="02020603050405020304" pitchFamily="18" charset="0"/>
                <a:ea typeface="Calibri" panose="020F0502020204030204" pitchFamily="34" charset="0"/>
                <a:cs typeface="Times New Roman" panose="02020603050405020304" pitchFamily="18" charset="0"/>
              </a:rPr>
              <a:t> nay,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dai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dẳng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xoá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minh,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6764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46" y="1338470"/>
            <a:ext cx="11188457" cy="4653406"/>
          </a:xfrm>
        </p:spPr>
        <p:txBody>
          <a:bodyPr/>
          <a:lstStyle/>
          <a:p>
            <a:pPr algn="l"/>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Tri </a:t>
            </a:r>
            <a:r>
              <a:rPr lang="en-US" sz="3200" dirty="0" err="1">
                <a:latin typeface="Times New Roman" panose="02020603050405020304" pitchFamily="18" charset="0"/>
                <a:cs typeface="Times New Roman" panose="02020603050405020304" pitchFamily="18" charset="0"/>
              </a:rPr>
              <a:t>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cậy</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ngọn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roi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kĩ</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58661" y="381836"/>
            <a:ext cx="11972229" cy="584775"/>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tri </a:t>
            </a:r>
            <a:r>
              <a:rPr lang="en-US" sz="3200" b="1" dirty="0" err="1">
                <a:latin typeface="Times New Roman" panose="02020603050405020304" pitchFamily="18" charset="0"/>
                <a:cs typeface="Times New Roman" panose="02020603050405020304" pitchFamily="18" charset="0"/>
              </a:rPr>
              <a:t>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smtClean="0">
                <a:latin typeface="Times New Roman" panose="02020603050405020304" pitchFamily="18"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291987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6470" y="687691"/>
            <a:ext cx="10866783" cy="1673150"/>
          </a:xfrm>
          <a:prstGeom prst="rect">
            <a:avLst/>
          </a:prstGeom>
        </p:spPr>
        <p:txBody>
          <a:bodyPr wrap="square">
            <a:spAutoFit/>
          </a:bodyPr>
          <a:lstStyle/>
          <a:p>
            <a:pPr algn="just">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Theo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tầng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76470" y="2791915"/>
            <a:ext cx="10694506" cy="2727029"/>
          </a:xfrm>
          <a:prstGeom prst="rect">
            <a:avLst/>
          </a:prstGeom>
        </p:spPr>
        <p:txBody>
          <a:bodyPr wrap="square">
            <a:spAutoFit/>
          </a:bodyPr>
          <a:lstStyle/>
          <a:p>
            <a:pPr algn="just">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thoại</a:t>
            </a:r>
            <a:r>
              <a:rPr lang="en-US" sz="3200" dirty="0">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thú</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chuyên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Hai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thú</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chuyên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latin typeface="Times New Roman" panose="02020603050405020304" pitchFamily="18" charset="0"/>
                <a:ea typeface="Calibri" panose="020F0502020204030204" pitchFamily="34" charset="0"/>
                <a:cs typeface="Times New Roman" panose="02020603050405020304" pitchFamily="18" charset="0"/>
              </a:rPr>
              <a:t> tri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bao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3200" dirty="0">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càng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chuyên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đen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càng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khốn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đốn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-&gt;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3200" dirty="0">
                <a:latin typeface="Times New Roman" panose="02020603050405020304" pitchFamily="18" charset="0"/>
                <a:ea typeface="Calibri" panose="020F0502020204030204" pitchFamily="34" charset="0"/>
                <a:cs typeface="Times New Roman" panose="02020603050405020304" pitchFamily="18" charset="0"/>
              </a:rPr>
              <a:t> cay.</a:t>
            </a:r>
          </a:p>
        </p:txBody>
      </p:sp>
    </p:spTree>
    <p:extLst>
      <p:ext uri="{BB962C8B-B14F-4D97-AF65-F5344CB8AC3E}">
        <p14:creationId xmlns:p14="http://schemas.microsoft.com/office/powerpoint/2010/main" val="70782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463826" y="1813068"/>
            <a:ext cx="11436626" cy="3253968"/>
          </a:xfrm>
          <a:prstGeom prst="rect">
            <a:avLst/>
          </a:prstGeom>
        </p:spPr>
        <p:txBody>
          <a:bodyPr wrap="square">
            <a:spAutoFit/>
          </a:bodyPr>
          <a:lstStyle/>
          <a:p>
            <a:pPr algn="just">
              <a:lnSpc>
                <a:spcPct val="107000"/>
              </a:lnSpc>
              <a:spcAft>
                <a:spcPts val="0"/>
              </a:spcAft>
            </a:pP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lệ</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thoại</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mang</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xưng</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danh</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khi</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tự</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thiệu</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ai</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nói</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ra</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cái</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xấu</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ở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tri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r>
              <a:rPr lang="en-US" sz="3200" spc="-50" dirty="0" err="1">
                <a:latin typeface="Times New Roman" panose="02020603050405020304" pitchFamily="18" charset="0"/>
                <a:ea typeface="Calibri" panose="020F0502020204030204" pitchFamily="34" charset="0"/>
                <a:cs typeface="Times New Roman" panose="02020603050405020304" pitchFamily="18" charset="0"/>
              </a:rPr>
              <a:t>ấy</a:t>
            </a:r>
            <a:r>
              <a:rPr lang="en-US" sz="3200" spc="-5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Ngôn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suy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diễn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9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72" y="1706656"/>
            <a:ext cx="10272000" cy="3126601"/>
          </a:xfrm>
        </p:spPr>
        <p:txBody>
          <a:bodyPr/>
          <a:lstStyle/>
          <a:p>
            <a:pPr algn="l"/>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nét</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513805" y="506327"/>
            <a:ext cx="10328365" cy="1200329"/>
          </a:xfrm>
          <a:prstGeom prst="rect">
            <a:avLst/>
          </a:prstGeom>
        </p:spPr>
        <p:txBody>
          <a:bodyPr wrap="square">
            <a:spAutoFit/>
          </a:bodyPr>
          <a:lstStyle/>
          <a:p>
            <a:r>
              <a:rPr lang="en-US" sz="3600" b="1" i="1" dirty="0">
                <a:latin typeface="Times New Roman" panose="02020603050405020304" pitchFamily="18" charset="0"/>
                <a:cs typeface="Times New Roman" panose="02020603050405020304" pitchFamily="18" charset="0"/>
              </a:rPr>
              <a:t>3.2. </a:t>
            </a:r>
            <a:r>
              <a:rPr lang="en-US" sz="3600" b="1" i="1" dirty="0" err="1">
                <a:latin typeface="Times New Roman" panose="02020603050405020304" pitchFamily="18" charset="0"/>
                <a:cs typeface="Times New Roman" panose="02020603050405020304" pitchFamily="18" charset="0"/>
              </a:rPr>
              <a:t>Giá</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trị</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nổi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bật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của</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màn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tuồng</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p>
        </p:txBody>
      </p:sp>
    </p:spTree>
    <p:extLst>
      <p:ext uri="{BB962C8B-B14F-4D97-AF65-F5344CB8AC3E}">
        <p14:creationId xmlns:p14="http://schemas.microsoft.com/office/powerpoint/2010/main" val="46891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45"/>
        <p:cNvGrpSpPr/>
        <p:nvPr/>
      </p:nvGrpSpPr>
      <p:grpSpPr>
        <a:xfrm>
          <a:off x="0" y="0"/>
          <a:ext cx="0" cy="0"/>
          <a:chOff x="0" y="0"/>
          <a:chExt cx="0" cy="0"/>
        </a:xfrm>
      </p:grpSpPr>
      <p:sp>
        <p:nvSpPr>
          <p:cNvPr id="3665" name="Google Shape;3665;p90">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3666" name="Google Shape;3666;p90">
            <a:hlinkClick r:id="" action="ppaction://noaction"/>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7" name="Google Shape;3667;p90">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8" name="Google Shape;3668;p90">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9" name="Google Shape;3669;p90">
            <a:hlinkClick r:id="rId3" action="ppaction://hlinksldjump"/>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0" name="Google Shape;3670;p90">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1" name="Google Shape;3671;p90">
            <a:hlinkClick r:id="rId5" action="ppaction://hlinksldjump"/>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2" name="Google Shape;3672;p90">
            <a:hlinkClick r:id="rId5" action="ppaction://hlinksldjump"/>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3" name="Google Shape;3673;p90">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4" name="Google Shape;3674;p90">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5" name="Google Shape;3675;p90">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6" name="Google Shape;3676;p90">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7" name="Google Shape;3677;p90">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3678" name="Google Shape;3678;p90">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aphicFrame>
        <p:nvGraphicFramePr>
          <p:cNvPr id="2" name="Bảng 1">
            <a:extLst>
              <a:ext uri="{FF2B5EF4-FFF2-40B4-BE49-F238E27FC236}">
                <a16:creationId xmlns:a16="http://schemas.microsoft.com/office/drawing/2014/main" xmlns="" id="{B4D67021-9A4C-1252-815E-504AD4CD2CAD}"/>
              </a:ext>
            </a:extLst>
          </p:cNvPr>
          <p:cNvGraphicFramePr>
            <a:graphicFrameLocks noGrp="1"/>
          </p:cNvGraphicFramePr>
          <p:nvPr>
            <p:extLst>
              <p:ext uri="{D42A27DB-BD31-4B8C-83A1-F6EECF244321}">
                <p14:modId xmlns:p14="http://schemas.microsoft.com/office/powerpoint/2010/main" val="2614160751"/>
              </p:ext>
            </p:extLst>
          </p:nvPr>
        </p:nvGraphicFramePr>
        <p:xfrm>
          <a:off x="536713" y="149086"/>
          <a:ext cx="11092069" cy="5426765"/>
        </p:xfrm>
        <a:graphic>
          <a:graphicData uri="http://schemas.openxmlformats.org/drawingml/2006/table">
            <a:tbl>
              <a:tblPr firstRow="1" firstCol="1" bandRow="1">
                <a:tableStyleId>{21E4AEA4-8DFA-4A89-87EB-49C32662AFE0}</a:tableStyleId>
              </a:tblPr>
              <a:tblGrid>
                <a:gridCol w="1759226">
                  <a:extLst>
                    <a:ext uri="{9D8B030D-6E8A-4147-A177-3AD203B41FA5}">
                      <a16:colId xmlns:a16="http://schemas.microsoft.com/office/drawing/2014/main" xmlns="" val="2327580894"/>
                    </a:ext>
                  </a:extLst>
                </a:gridCol>
                <a:gridCol w="2802835">
                  <a:extLst>
                    <a:ext uri="{9D8B030D-6E8A-4147-A177-3AD203B41FA5}">
                      <a16:colId xmlns:a16="http://schemas.microsoft.com/office/drawing/2014/main" xmlns="" val="2071053236"/>
                    </a:ext>
                  </a:extLst>
                </a:gridCol>
                <a:gridCol w="2933984">
                  <a:extLst>
                    <a:ext uri="{9D8B030D-6E8A-4147-A177-3AD203B41FA5}">
                      <a16:colId xmlns:a16="http://schemas.microsoft.com/office/drawing/2014/main" xmlns="" val="2612156504"/>
                    </a:ext>
                  </a:extLst>
                </a:gridCol>
                <a:gridCol w="3596024">
                  <a:extLst>
                    <a:ext uri="{9D8B030D-6E8A-4147-A177-3AD203B41FA5}">
                      <a16:colId xmlns:a16="http://schemas.microsoft.com/office/drawing/2014/main" xmlns="" val="3979519553"/>
                    </a:ext>
                  </a:extLst>
                </a:gridCol>
              </a:tblGrid>
              <a:tr h="493342">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TIÊU CHÍ</a:t>
                      </a:r>
                      <a:endParaRPr lang="en-US" sz="14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CẦN CỐ GẮNG</a:t>
                      </a:r>
                      <a:endParaRPr lang="en-US" sz="140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(0 – 4 điểm)</a:t>
                      </a:r>
                      <a:endParaRPr lang="en-US" sz="14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ĐÃ LÀM TỐT</a:t>
                      </a:r>
                      <a:endParaRPr lang="en-US" sz="140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(5 – 7 điểm)</a:t>
                      </a:r>
                      <a:endParaRPr lang="en-US" sz="14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RẤT XUẤT SẮC</a:t>
                      </a:r>
                      <a:endParaRPr lang="en-US" sz="140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(8 – 10 điểm)</a:t>
                      </a:r>
                      <a:endParaRPr lang="en-US" sz="14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extLst>
                  <a:ext uri="{0D108BD9-81ED-4DB2-BD59-A6C34878D82A}">
                    <a16:rowId xmlns:a16="http://schemas.microsoft.com/office/drawing/2014/main" xmlns="" val="1505975854"/>
                  </a:ext>
                </a:extLst>
              </a:tr>
              <a:tr h="1233356">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Hình thức</a:t>
                      </a:r>
                      <a:endParaRPr lang="en-US" sz="140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(2 điểm)</a:t>
                      </a:r>
                      <a:endParaRPr lang="en-US" sz="14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nchor="ctr"/>
                </a:tc>
                <a:tc>
                  <a:txBody>
                    <a:bodyPr/>
                    <a:lstStyle/>
                    <a:p>
                      <a:pPr algn="just">
                        <a:lnSpc>
                          <a:spcPct val="100000"/>
                        </a:lnSpc>
                        <a:spcAft>
                          <a:spcPts val="0"/>
                        </a:spcAft>
                      </a:pPr>
                      <a:r>
                        <a:rPr lang="en-US" sz="1600">
                          <a:effectLst/>
                          <a:latin typeface="Times New Roman" panose="02020603050405020304" pitchFamily="18" charset="0"/>
                          <a:cs typeface="Times New Roman" panose="02020603050405020304" pitchFamily="18" charset="0"/>
                        </a:rPr>
                        <a:t>0 điểm </a:t>
                      </a:r>
                      <a:endParaRPr lang="en-US" sz="140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a:effectLst/>
                          <a:latin typeface="Times New Roman" panose="02020603050405020304" pitchFamily="18" charset="0"/>
                          <a:cs typeface="Times New Roman" panose="02020603050405020304" pitchFamily="18" charset="0"/>
                        </a:rPr>
                        <a:t>Bài làm còn sơ sài, trình bày cẩu thả</a:t>
                      </a:r>
                      <a:endParaRPr lang="en-US" sz="140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a:effectLst/>
                          <a:latin typeface="Times New Roman" panose="02020603050405020304" pitchFamily="18" charset="0"/>
                          <a:cs typeface="Times New Roman" panose="02020603050405020304" pitchFamily="18" charset="0"/>
                        </a:rPr>
                        <a:t>Sai lỗi chính tả </a:t>
                      </a:r>
                      <a:endParaRPr lang="en-US" sz="14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1 điểm</a:t>
                      </a:r>
                      <a:endParaRPr lang="en-US" sz="1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Bài làm tương đối đẩy đủ, chỉn chu </a:t>
                      </a:r>
                      <a:endParaRPr lang="en-US" sz="1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Trình bày cẩn thận </a:t>
                      </a:r>
                      <a:endParaRPr lang="en-US" sz="1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Không có lỗi chính tả </a:t>
                      </a:r>
                      <a:endParaRPr lang="en-US" sz="14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2 điểm </a:t>
                      </a:r>
                      <a:endParaRPr lang="en-US" sz="1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Bài làm tương đối đẩy đủ, chỉn chu </a:t>
                      </a:r>
                      <a:endParaRPr lang="en-US" sz="1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Trình bày cẩn thận </a:t>
                      </a:r>
                      <a:endParaRPr lang="en-US" sz="1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Không có lỗi chính tả</a:t>
                      </a:r>
                      <a:endParaRPr lang="en-US" sz="1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Có sự sáng tạo</a:t>
                      </a:r>
                      <a:endParaRPr lang="en-US" sz="1400" dirty="0">
                        <a:effectLst/>
                        <a:latin typeface="Times New Roman" panose="02020603050405020304" pitchFamily="18" charset="0"/>
                        <a:cs typeface="Times New Roman" panose="02020603050405020304" pitchFamily="18" charset="0"/>
                      </a:endParaRPr>
                    </a:p>
                  </a:txBody>
                  <a:tcPr marL="24769" marR="24769" marT="0" marB="0"/>
                </a:tc>
                <a:extLst>
                  <a:ext uri="{0D108BD9-81ED-4DB2-BD59-A6C34878D82A}">
                    <a16:rowId xmlns:a16="http://schemas.microsoft.com/office/drawing/2014/main" xmlns="" val="1651434601"/>
                  </a:ext>
                </a:extLst>
              </a:tr>
              <a:tr h="1726698">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Nội dung</a:t>
                      </a:r>
                      <a:endParaRPr lang="en-US" sz="140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(6 điểm)</a:t>
                      </a:r>
                      <a:endParaRPr lang="en-US" sz="14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nchor="ctr"/>
                </a:tc>
                <a:tc>
                  <a:txBody>
                    <a:bodyPr/>
                    <a:lstStyle/>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1 - 3 điểm</a:t>
                      </a:r>
                      <a:endParaRPr lang="en-US" sz="1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Chưa trả lơi đúng câu hỏi trọng tâm </a:t>
                      </a:r>
                      <a:endParaRPr lang="en-US" sz="1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Không trả lời đủ hết các câu hỏi gợi dẫn </a:t>
                      </a:r>
                      <a:endParaRPr lang="en-US" sz="1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Nội dung sơ sài mới dừng lại ở mức độ biết và nhận diện </a:t>
                      </a:r>
                      <a:endParaRPr lang="en-US" sz="14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4 – 5 điểm </a:t>
                      </a:r>
                      <a:endParaRPr lang="en-US" sz="1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Trả lời tương đối đầy đủ các câu hỏi gợi dẫn </a:t>
                      </a:r>
                      <a:endParaRPr lang="en-US" sz="1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Trả lời đúng trọng tâm</a:t>
                      </a:r>
                      <a:endParaRPr lang="en-US" sz="1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Có ít nhất 1 – 2 ý mở rộng nâng cao </a:t>
                      </a:r>
                      <a:endParaRPr lang="en-US" sz="14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6 điểm</a:t>
                      </a:r>
                      <a:endParaRPr lang="en-US" sz="1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Trả lời tương đối đầy đủ các câu hỏi gợi dẫn </a:t>
                      </a:r>
                      <a:endParaRPr lang="en-US" sz="1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Trả lời đúng trọng tâm</a:t>
                      </a:r>
                      <a:endParaRPr lang="en-US" sz="1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Có nhiều hơn 2 ý mở rộng nâng cao</a:t>
                      </a:r>
                      <a:endParaRPr lang="en-US" sz="1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Có sự sáng tạo </a:t>
                      </a:r>
                      <a:endParaRPr lang="en-US" sz="14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extLst>
                  <a:ext uri="{0D108BD9-81ED-4DB2-BD59-A6C34878D82A}">
                    <a16:rowId xmlns:a16="http://schemas.microsoft.com/office/drawing/2014/main" xmlns="" val="1373251136"/>
                  </a:ext>
                </a:extLst>
              </a:tr>
              <a:tr h="1480027">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Hiệu quả nhóm</a:t>
                      </a:r>
                      <a:endParaRPr lang="en-US" sz="140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(2 điểm)</a:t>
                      </a:r>
                      <a:endParaRPr lang="en-US" sz="14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nchor="ctr"/>
                </a:tc>
                <a:tc>
                  <a:txBody>
                    <a:bodyPr/>
                    <a:lstStyle/>
                    <a:p>
                      <a:pPr algn="just">
                        <a:lnSpc>
                          <a:spcPct val="100000"/>
                        </a:lnSpc>
                        <a:spcAft>
                          <a:spcPts val="0"/>
                        </a:spcAft>
                      </a:pPr>
                      <a:r>
                        <a:rPr lang="en-US" sz="1600">
                          <a:effectLst/>
                          <a:latin typeface="Times New Roman" panose="02020603050405020304" pitchFamily="18" charset="0"/>
                          <a:cs typeface="Times New Roman" panose="02020603050405020304" pitchFamily="18" charset="0"/>
                        </a:rPr>
                        <a:t>0 điểm </a:t>
                      </a:r>
                      <a:endParaRPr lang="en-US" sz="140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a:effectLst/>
                          <a:latin typeface="Times New Roman" panose="02020603050405020304" pitchFamily="18" charset="0"/>
                          <a:cs typeface="Times New Roman" panose="02020603050405020304" pitchFamily="18" charset="0"/>
                        </a:rPr>
                        <a:t>Các thành viên chưa gắn kết chặt chẽ </a:t>
                      </a:r>
                      <a:endParaRPr lang="en-US" sz="140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a:effectLst/>
                          <a:latin typeface="Times New Roman" panose="02020603050405020304" pitchFamily="18" charset="0"/>
                          <a:cs typeface="Times New Roman" panose="02020603050405020304" pitchFamily="18" charset="0"/>
                        </a:rPr>
                        <a:t>Vẫn còn trên 2 thành viên không tham gia hoạt động </a:t>
                      </a:r>
                      <a:endParaRPr lang="en-US" sz="14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600">
                          <a:effectLst/>
                          <a:latin typeface="Times New Roman" panose="02020603050405020304" pitchFamily="18" charset="0"/>
                          <a:cs typeface="Times New Roman" panose="02020603050405020304" pitchFamily="18" charset="0"/>
                        </a:rPr>
                        <a:t>1 điểm </a:t>
                      </a:r>
                      <a:endParaRPr lang="en-US" sz="140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a:effectLst/>
                          <a:latin typeface="Times New Roman" panose="02020603050405020304" pitchFamily="18" charset="0"/>
                          <a:cs typeface="Times New Roman" panose="02020603050405020304" pitchFamily="18" charset="0"/>
                        </a:rPr>
                        <a:t>Hoạt động tương đối gắn kết, có tranh luận nhưng vẫn đi đến thông nhát </a:t>
                      </a:r>
                      <a:endParaRPr lang="en-US" sz="140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a:effectLst/>
                          <a:latin typeface="Times New Roman" panose="02020603050405020304" pitchFamily="18" charset="0"/>
                          <a:cs typeface="Times New Roman" panose="02020603050405020304" pitchFamily="18" charset="0"/>
                        </a:rPr>
                        <a:t>Vẫn còn 1 thành viên không tham gia hoạt động </a:t>
                      </a:r>
                      <a:endParaRPr lang="en-US" sz="14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600">
                          <a:effectLst/>
                          <a:latin typeface="Times New Roman" panose="02020603050405020304" pitchFamily="18" charset="0"/>
                          <a:cs typeface="Times New Roman" panose="02020603050405020304" pitchFamily="18" charset="0"/>
                        </a:rPr>
                        <a:t>2 điểm </a:t>
                      </a:r>
                      <a:endParaRPr lang="en-US" sz="140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a:effectLst/>
                          <a:latin typeface="Times New Roman" panose="02020603050405020304" pitchFamily="18" charset="0"/>
                          <a:cs typeface="Times New Roman" panose="02020603050405020304" pitchFamily="18" charset="0"/>
                        </a:rPr>
                        <a:t>Hoạt động gắn kết </a:t>
                      </a:r>
                      <a:endParaRPr lang="en-US" sz="140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a:effectLst/>
                          <a:latin typeface="Times New Roman" panose="02020603050405020304" pitchFamily="18" charset="0"/>
                          <a:cs typeface="Times New Roman" panose="02020603050405020304" pitchFamily="18" charset="0"/>
                        </a:rPr>
                        <a:t>Có sự đồng thuận và nhiều ý tưởng khác biệt, sáng tạo </a:t>
                      </a:r>
                      <a:endParaRPr lang="en-US" sz="140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600">
                          <a:effectLst/>
                          <a:latin typeface="Times New Roman" panose="02020603050405020304" pitchFamily="18" charset="0"/>
                          <a:cs typeface="Times New Roman" panose="02020603050405020304" pitchFamily="18" charset="0"/>
                        </a:rPr>
                        <a:t>Toàn bộ thành viên đều tham gia hoạt động</a:t>
                      </a:r>
                      <a:endParaRPr lang="en-US" sz="14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extLst>
                  <a:ext uri="{0D108BD9-81ED-4DB2-BD59-A6C34878D82A}">
                    <a16:rowId xmlns:a16="http://schemas.microsoft.com/office/drawing/2014/main" xmlns="" val="1015409907"/>
                  </a:ext>
                </a:extLst>
              </a:tr>
              <a:tr h="246671">
                <a:tc>
                  <a:txBody>
                    <a:bodyPr/>
                    <a:lstStyle/>
                    <a:p>
                      <a:pPr algn="just">
                        <a:lnSpc>
                          <a:spcPct val="100000"/>
                        </a:lnSpc>
                        <a:spcAft>
                          <a:spcPts val="0"/>
                        </a:spcAft>
                      </a:pPr>
                      <a:r>
                        <a:rPr lang="en-US" sz="1600">
                          <a:effectLst/>
                          <a:latin typeface="Times New Roman" panose="02020603050405020304" pitchFamily="18" charset="0"/>
                          <a:cs typeface="Times New Roman" panose="02020603050405020304" pitchFamily="18" charset="0"/>
                        </a:rPr>
                        <a:t>Điểm </a:t>
                      </a:r>
                      <a:endParaRPr lang="en-US" sz="14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extLst>
                  <a:ext uri="{0D108BD9-81ED-4DB2-BD59-A6C34878D82A}">
                    <a16:rowId xmlns:a16="http://schemas.microsoft.com/office/drawing/2014/main" xmlns="" val="120450447"/>
                  </a:ext>
                </a:extLst>
              </a:tr>
              <a:tr h="246671">
                <a:tc>
                  <a:txBody>
                    <a:bodyPr/>
                    <a:lstStyle/>
                    <a:p>
                      <a:pPr algn="just">
                        <a:lnSpc>
                          <a:spcPct val="100000"/>
                        </a:lnSpc>
                        <a:spcAft>
                          <a:spcPts val="0"/>
                        </a:spcAft>
                      </a:pPr>
                      <a:r>
                        <a:rPr lang="en-US" sz="1600">
                          <a:effectLst/>
                          <a:latin typeface="Times New Roman" panose="02020603050405020304" pitchFamily="18" charset="0"/>
                          <a:cs typeface="Times New Roman" panose="02020603050405020304" pitchFamily="18" charset="0"/>
                        </a:rPr>
                        <a:t>TỔNG </a:t>
                      </a:r>
                      <a:endParaRPr lang="en-US" sz="14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gridSpan="3">
                  <a:txBody>
                    <a:bodyPr/>
                    <a:lstStyle/>
                    <a:p>
                      <a:pPr algn="just">
                        <a:lnSpc>
                          <a:spcPct val="100000"/>
                        </a:lnSpc>
                        <a:spcAft>
                          <a:spcPts val="0"/>
                        </a:spcAft>
                      </a:pPr>
                      <a:r>
                        <a:rPr lang="en-US" sz="16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965407076"/>
                  </a:ext>
                </a:extLst>
              </a:tr>
            </a:tbl>
          </a:graphicData>
        </a:graphic>
      </p:graphicFrame>
    </p:spTree>
    <p:extLst>
      <p:ext uri="{BB962C8B-B14F-4D97-AF65-F5344CB8AC3E}">
        <p14:creationId xmlns:p14="http://schemas.microsoft.com/office/powerpoint/2010/main" val="35486834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2CF"/>
        </a:solidFill>
        <a:effectLst/>
      </p:bgPr>
    </p:bg>
    <p:spTree>
      <p:nvGrpSpPr>
        <p:cNvPr id="1" name="Shape 4441"/>
        <p:cNvGrpSpPr/>
        <p:nvPr/>
      </p:nvGrpSpPr>
      <p:grpSpPr>
        <a:xfrm>
          <a:off x="0" y="0"/>
          <a:ext cx="0" cy="0"/>
          <a:chOff x="0" y="0"/>
          <a:chExt cx="0" cy="0"/>
        </a:xfrm>
      </p:grpSpPr>
      <p:pic>
        <p:nvPicPr>
          <p:cNvPr id="11" name="Hình ảnh 10" descr="Ảnh có chứa búp bê&#10;&#10;Mô tả được tạo tự động">
            <a:extLst>
              <a:ext uri="{FF2B5EF4-FFF2-40B4-BE49-F238E27FC236}">
                <a16:creationId xmlns:a16="http://schemas.microsoft.com/office/drawing/2014/main" xmlns="" id="{FBAF0536-4953-3B73-9210-97548B7048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305" t="8795" r="21842" b="7110"/>
          <a:stretch/>
        </p:blipFill>
        <p:spPr>
          <a:xfrm>
            <a:off x="1808922" y="2315032"/>
            <a:ext cx="1805609" cy="3648447"/>
          </a:xfrm>
          <a:prstGeom prst="rect">
            <a:avLst/>
          </a:prstGeom>
        </p:spPr>
      </p:pic>
      <p:grpSp>
        <p:nvGrpSpPr>
          <p:cNvPr id="140" name="Nhóm 139">
            <a:extLst>
              <a:ext uri="{FF2B5EF4-FFF2-40B4-BE49-F238E27FC236}">
                <a16:creationId xmlns:a16="http://schemas.microsoft.com/office/drawing/2014/main" xmlns="" id="{EC1F5350-D6B7-0BC5-53CC-9BC51C11C2CC}"/>
              </a:ext>
            </a:extLst>
          </p:cNvPr>
          <p:cNvGrpSpPr/>
          <p:nvPr/>
        </p:nvGrpSpPr>
        <p:grpSpPr>
          <a:xfrm>
            <a:off x="3614531" y="1808923"/>
            <a:ext cx="5030816" cy="2516759"/>
            <a:chOff x="1867581" y="754267"/>
            <a:chExt cx="8199755" cy="3170830"/>
          </a:xfrm>
        </p:grpSpPr>
        <p:sp>
          <p:nvSpPr>
            <p:cNvPr id="141" name="Hình chữ nhật 140">
              <a:extLst>
                <a:ext uri="{FF2B5EF4-FFF2-40B4-BE49-F238E27FC236}">
                  <a16:creationId xmlns:a16="http://schemas.microsoft.com/office/drawing/2014/main" xmlns="" id="{6A71A25A-16E5-B199-7DB9-3BFE097A745E}"/>
                </a:ext>
              </a:extLst>
            </p:cNvPr>
            <p:cNvSpPr/>
            <p:nvPr/>
          </p:nvSpPr>
          <p:spPr>
            <a:xfrm>
              <a:off x="1867581" y="2412819"/>
              <a:ext cx="8199755" cy="1512278"/>
            </a:xfrm>
            <a:prstGeom prst="rect">
              <a:avLst/>
            </a:prstGeom>
            <a:noFill/>
          </p:spPr>
          <p:txBody>
            <a:bodyPr wrap="square" lIns="91440" tIns="45720" rIns="91440" bIns="45720">
              <a:spAutoFit/>
            </a:bodyPr>
            <a:lstStyle/>
            <a:p>
              <a:pPr algn="ctr">
                <a:buClr>
                  <a:srgbClr val="B42021"/>
                </a:buClr>
                <a:buSzPts val="2800"/>
              </a:pPr>
              <a:r>
                <a:rPr lang="en-US" sz="7200" b="1" dirty="0">
                  <a:solidFill>
                    <a:srgbClr val="B42021"/>
                  </a:solidFill>
                  <a:latin typeface="Playfair Display"/>
                  <a:sym typeface="Playfair Display"/>
                </a:rPr>
                <a:t>Luyện tập</a:t>
              </a:r>
              <a:endParaRPr lang="vi-VN" sz="7200" b="1" dirty="0">
                <a:solidFill>
                  <a:srgbClr val="B42021"/>
                </a:solidFill>
                <a:latin typeface="Playfair Display"/>
                <a:sym typeface="Playfair Display"/>
              </a:endParaRPr>
            </a:p>
          </p:txBody>
        </p:sp>
        <p:sp>
          <p:nvSpPr>
            <p:cNvPr id="142" name="Hình chữ nhật 141">
              <a:extLst>
                <a:ext uri="{FF2B5EF4-FFF2-40B4-BE49-F238E27FC236}">
                  <a16:creationId xmlns:a16="http://schemas.microsoft.com/office/drawing/2014/main" xmlns="" id="{16742761-84D6-C982-21F0-EF6E8907A084}"/>
                </a:ext>
              </a:extLst>
            </p:cNvPr>
            <p:cNvSpPr/>
            <p:nvPr/>
          </p:nvSpPr>
          <p:spPr>
            <a:xfrm>
              <a:off x="4810891" y="754267"/>
              <a:ext cx="2195229" cy="1667383"/>
            </a:xfrm>
            <a:prstGeom prst="rect">
              <a:avLst/>
            </a:prstGeom>
            <a:noFill/>
          </p:spPr>
          <p:txBody>
            <a:bodyPr wrap="none" lIns="91440" tIns="45720" rIns="91440" bIns="45720">
              <a:spAutoFit/>
            </a:bodyPr>
            <a:lstStyle/>
            <a:p>
              <a:pPr algn="ctr">
                <a:buClr>
                  <a:srgbClr val="B42021"/>
                </a:buClr>
                <a:buSzPts val="6000"/>
              </a:pPr>
              <a:r>
                <a:rPr lang="en-US" sz="8000" b="1" kern="0" dirty="0">
                  <a:solidFill>
                    <a:srgbClr val="1C2A3F"/>
                  </a:solidFill>
                  <a:latin typeface="Playfair Display"/>
                  <a:sym typeface="Playfair Display"/>
                </a:rPr>
                <a:t>03</a:t>
              </a:r>
              <a:endParaRPr lang="vi-VN" sz="8000" b="1" kern="0" dirty="0">
                <a:solidFill>
                  <a:srgbClr val="1C2A3F"/>
                </a:solidFill>
                <a:latin typeface="Playfair Display"/>
                <a:sym typeface="Playfair Display"/>
              </a:endParaRPr>
            </a:p>
          </p:txBody>
        </p:sp>
      </p:grpSp>
      <p:pic>
        <p:nvPicPr>
          <p:cNvPr id="7" name="Hình ảnh 6" descr="Ảnh có chứa văn bản, đồ chơi, búp bê, đồ họa véc-tơ&#10;&#10;Mô tả được tạo tự động">
            <a:extLst>
              <a:ext uri="{FF2B5EF4-FFF2-40B4-BE49-F238E27FC236}">
                <a16:creationId xmlns:a16="http://schemas.microsoft.com/office/drawing/2014/main" xmlns="" id="{4067C468-E9A9-402D-E6A4-9429833B2E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14" t="9864" r="7690" b="8792"/>
          <a:stretch/>
        </p:blipFill>
        <p:spPr>
          <a:xfrm>
            <a:off x="8488016" y="2216426"/>
            <a:ext cx="2862471" cy="3896925"/>
          </a:xfrm>
          <a:prstGeom prst="ellipse">
            <a:avLst/>
          </a:prstGeom>
        </p:spPr>
      </p:pic>
    </p:spTree>
    <p:extLst>
      <p:ext uri="{BB962C8B-B14F-4D97-AF65-F5344CB8AC3E}">
        <p14:creationId xmlns:p14="http://schemas.microsoft.com/office/powerpoint/2010/main" val="179951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750" fill="hold"/>
                                        <p:tgtEl>
                                          <p:spTgt spid="7"/>
                                        </p:tgtEl>
                                        <p:attrNameLst>
                                          <p:attrName>ppt_x</p:attrName>
                                        </p:attrNameLst>
                                      </p:cBhvr>
                                      <p:tavLst>
                                        <p:tav tm="0">
                                          <p:val>
                                            <p:strVal val="#ppt_x"/>
                                          </p:val>
                                        </p:tav>
                                        <p:tav tm="100000">
                                          <p:val>
                                            <p:strVal val="#ppt_x"/>
                                          </p:val>
                                        </p:tav>
                                      </p:tavLst>
                                    </p:anim>
                                    <p:anim calcmode="lin" valueType="num">
                                      <p:cBhvr additive="base">
                                        <p:cTn id="14"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0"/>
                                        </p:tgtEl>
                                        <p:attrNameLst>
                                          <p:attrName>style.visibility</p:attrName>
                                        </p:attrNameLst>
                                      </p:cBhvr>
                                      <p:to>
                                        <p:strVal val="visible"/>
                                      </p:to>
                                    </p:set>
                                    <p:anim calcmode="lin" valueType="num">
                                      <p:cBhvr>
                                        <p:cTn id="19" dur="500" fill="hold"/>
                                        <p:tgtEl>
                                          <p:spTgt spid="140"/>
                                        </p:tgtEl>
                                        <p:attrNameLst>
                                          <p:attrName>ppt_w</p:attrName>
                                        </p:attrNameLst>
                                      </p:cBhvr>
                                      <p:tavLst>
                                        <p:tav tm="0">
                                          <p:val>
                                            <p:fltVal val="0"/>
                                          </p:val>
                                        </p:tav>
                                        <p:tav tm="100000">
                                          <p:val>
                                            <p:strVal val="#ppt_w"/>
                                          </p:val>
                                        </p:tav>
                                      </p:tavLst>
                                    </p:anim>
                                    <p:anim calcmode="lin" valueType="num">
                                      <p:cBhvr>
                                        <p:cTn id="20" dur="500" fill="hold"/>
                                        <p:tgtEl>
                                          <p:spTgt spid="140"/>
                                        </p:tgtEl>
                                        <p:attrNameLst>
                                          <p:attrName>ppt_h</p:attrName>
                                        </p:attrNameLst>
                                      </p:cBhvr>
                                      <p:tavLst>
                                        <p:tav tm="0">
                                          <p:val>
                                            <p:fltVal val="0"/>
                                          </p:val>
                                        </p:tav>
                                        <p:tav tm="100000">
                                          <p:val>
                                            <p:strVal val="#ppt_h"/>
                                          </p:val>
                                        </p:tav>
                                      </p:tavLst>
                                    </p:anim>
                                    <p:animEffect transition="in" filter="fade">
                                      <p:cBhvr>
                                        <p:cTn id="2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ounded Rectangle 3"/>
          <p:cNvSpPr/>
          <p:nvPr/>
        </p:nvSpPr>
        <p:spPr>
          <a:xfrm>
            <a:off x="444137" y="719999"/>
            <a:ext cx="11207932" cy="285922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07000"/>
              </a:lnSpc>
              <a:spcAft>
                <a:spcPts val="0"/>
              </a:spcAft>
              <a:buFontTx/>
              <a:buChar char="-"/>
            </a:pPr>
            <a:r>
              <a:rPr lang="en-US" sz="3200" b="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Hoạt</a:t>
            </a:r>
            <a:r>
              <a:rPr lang="en-US" sz="3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nhóm</a:t>
            </a:r>
            <a:r>
              <a:rPr lang="en-US" sz="3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cặp</a:t>
            </a:r>
            <a:r>
              <a:rPr lang="en-US" sz="3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đôi</a:t>
            </a:r>
            <a:r>
              <a:rPr lang="en-US" sz="3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5P</a:t>
            </a:r>
            <a:r>
              <a:rPr lang="en-US" sz="3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CH </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 Tri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huyện</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mình</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kẻ</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lí</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ẩu</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thua</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tiền</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minh?</a:t>
            </a:r>
            <a:endPar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CH 2: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thoại</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Quan</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chức</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nên</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thú</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vị</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cũng</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toát</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vị</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châm</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biếm</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như</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473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3692" y="548639"/>
            <a:ext cx="11952513" cy="586522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1" dirty="0">
                <a:solidFill>
                  <a:schemeClr val="tx1"/>
                </a:solidFill>
                <a:latin typeface="Times New Roman" panose="02020603050405020304" pitchFamily="18" charset="0"/>
                <a:cs typeface="Times New Roman" panose="02020603050405020304" pitchFamily="18" charset="0"/>
              </a:rPr>
              <a:t>1. Tri </a:t>
            </a:r>
            <a:r>
              <a:rPr lang="en-US" sz="3000" b="1" i="1" dirty="0" err="1">
                <a:solidFill>
                  <a:schemeClr val="tx1"/>
                </a:solidFill>
                <a:latin typeface="Times New Roman" panose="02020603050405020304" pitchFamily="18" charset="0"/>
                <a:cs typeface="Times New Roman" panose="02020603050405020304" pitchFamily="18" charset="0"/>
              </a:rPr>
              <a:t>huyện</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tự</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nhận</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mình</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là</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kẻ</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Sự</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lí</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thường</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phân</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ẩu</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Được</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thua</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tự</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đồng</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tiền</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Toàn</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bộ</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hành</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động</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sau</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đó</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của</a:t>
            </a:r>
            <a:r>
              <a:rPr lang="en-US" sz="3000" b="1" i="1" dirty="0">
                <a:solidFill>
                  <a:schemeClr val="tx1"/>
                </a:solidFill>
                <a:latin typeface="Times New Roman" panose="02020603050405020304" pitchFamily="18" charset="0"/>
                <a:cs typeface="Times New Roman" panose="02020603050405020304" pitchFamily="18" charset="0"/>
              </a:rPr>
              <a:t> y </a:t>
            </a:r>
            <a:r>
              <a:rPr lang="en-US" sz="3000" b="1" i="1" dirty="0" err="1">
                <a:solidFill>
                  <a:schemeClr val="tx1"/>
                </a:solidFill>
                <a:latin typeface="Times New Roman" panose="02020603050405020304" pitchFamily="18" charset="0"/>
                <a:cs typeface="Times New Roman" panose="02020603050405020304" pitchFamily="18" charset="0"/>
              </a:rPr>
              <a:t>chứng</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thực</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điều</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này</a:t>
            </a:r>
            <a:r>
              <a:rPr lang="en-US" sz="3000" b="1" i="1"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Dây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dưa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chưa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xử</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kiện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ngay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để</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nghĩ</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kế</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moi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tiền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của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Trùm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Sò</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Tôi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thì</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tôi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nghĩ</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cứ</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để</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đu</a:t>
            </a: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err="1">
                <a:solidFill>
                  <a:schemeClr val="tx1"/>
                </a:solidFill>
                <a:latin typeface="Times New Roman" panose="02020603050405020304" pitchFamily="18" charset="0"/>
                <a:cs typeface="Times New Roman" panose="02020603050405020304" pitchFamily="18" charset="0"/>
              </a:rPr>
              <a:t>đưa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như</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đã</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Thằng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Sò</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này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giàu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lắm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chúng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mình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có</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thể</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ấy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được</a:t>
            </a:r>
            <a:r>
              <a:rPr lang="en-US" sz="3000" dirty="0">
                <a:solidFill>
                  <a:schemeClr val="tx1"/>
                </a:solidFill>
                <a:latin typeface="Times New Roman" panose="02020603050405020304" pitchFamily="18" charset="0"/>
                <a:cs typeface="Times New Roman" panose="02020603050405020304" pitchFamily="18" charset="0"/>
              </a:rPr>
              <a:t>).</a:t>
            </a:r>
          </a:p>
          <a:p>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Thực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nguyên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tắc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nắm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đứa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có</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tóc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ai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nắm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kẻ</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trọc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đầu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khi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tiến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hành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xử</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kiện</a:t>
            </a:r>
            <a:r>
              <a:rPr lang="en-US" sz="3000" dirty="0">
                <a:solidFill>
                  <a:schemeClr val="tx1"/>
                </a:solidFill>
                <a:latin typeface="Times New Roman" panose="02020603050405020304" pitchFamily="18" charset="0"/>
                <a:cs typeface="Times New Roman" panose="02020603050405020304" pitchFamily="18" charset="0"/>
              </a:rPr>
              <a:t> – </a:t>
            </a:r>
            <a:r>
              <a:rPr lang="en-US" sz="3000" dirty="0" err="1">
                <a:solidFill>
                  <a:schemeClr val="tx1"/>
                </a:solidFill>
                <a:latin typeface="Times New Roman" panose="02020603050405020304" pitchFamily="18" charset="0"/>
                <a:cs typeface="Times New Roman" panose="02020603050405020304" pitchFamily="18" charset="0"/>
              </a:rPr>
              <a:t>kẻ</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có</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tội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bị</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phạt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nặng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đã</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đành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một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phần</a:t>
            </a:r>
            <a:r>
              <a:rPr lang="en-US" sz="3000" dirty="0">
                <a:solidFill>
                  <a:schemeClr val="tx1"/>
                </a:solidFill>
                <a:latin typeface="Times New Roman" panose="02020603050405020304" pitchFamily="18" charset="0"/>
                <a:cs typeface="Times New Roman" panose="02020603050405020304" pitchFamily="18" charset="0"/>
              </a:rPr>
              <a:t> do </a:t>
            </a:r>
            <a:r>
              <a:rPr lang="en-US" sz="3000" dirty="0" err="1">
                <a:solidFill>
                  <a:schemeClr val="tx1"/>
                </a:solidFill>
                <a:latin typeface="Times New Roman" panose="02020603050405020304" pitchFamily="18" charset="0"/>
                <a:cs typeface="Times New Roman" panose="02020603050405020304" pitchFamily="18" charset="0"/>
              </a:rPr>
              <a:t>không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có</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tiền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đút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lót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nhưng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nguyên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cáo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cũng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không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tránh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khỏi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việc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bị</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phiền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nhiễu</a:t>
            </a:r>
            <a:r>
              <a:rPr lang="en-US" sz="3000" dirty="0">
                <a:solidFill>
                  <a:schemeClr val="tx1"/>
                </a:solidFill>
                <a:latin typeface="Times New Roman" panose="02020603050405020304" pitchFamily="18" charset="0"/>
                <a:cs typeface="Times New Roman" panose="02020603050405020304" pitchFamily="18" charset="0"/>
              </a:rPr>
              <a:t>.</a:t>
            </a:r>
          </a:p>
          <a:p>
            <a:r>
              <a:rPr lang="en-US" sz="3000" dirty="0">
                <a:solidFill>
                  <a:schemeClr val="tx1"/>
                </a:solidFill>
                <a:latin typeface="Times New Roman" panose="02020603050405020304" pitchFamily="18" charset="0"/>
                <a:cs typeface="Times New Roman" panose="02020603050405020304" pitchFamily="18" charset="0"/>
              </a:rPr>
              <a:t>- Dung </a:t>
            </a:r>
            <a:r>
              <a:rPr lang="en-US" sz="3000" dirty="0" err="1">
                <a:solidFill>
                  <a:schemeClr val="tx1"/>
                </a:solidFill>
                <a:latin typeface="Times New Roman" panose="02020603050405020304" pitchFamily="18" charset="0"/>
                <a:cs typeface="Times New Roman" panose="02020603050405020304" pitchFamily="18" charset="0"/>
              </a:rPr>
              <a:t>túng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thuộc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hạ</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lính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lệ</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giở</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trò</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đòi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những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người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thưa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kiện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phải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hối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lộ</a:t>
            </a:r>
            <a:r>
              <a:rPr lang="en-US" sz="3000" dirty="0" smtClean="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62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ounded Rectangle 2"/>
          <p:cNvSpPr/>
          <p:nvPr/>
        </p:nvSpPr>
        <p:spPr>
          <a:xfrm>
            <a:off x="91440" y="445680"/>
            <a:ext cx="11952513" cy="6138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1" dirty="0" smtClean="0">
                <a:solidFill>
                  <a:schemeClr val="tx1"/>
                </a:solidFill>
                <a:latin typeface="Times New Roman" panose="02020603050405020304" pitchFamily="18" charset="0"/>
                <a:cs typeface="Times New Roman" panose="02020603050405020304" pitchFamily="18" charset="0"/>
              </a:rPr>
              <a:t>CH </a:t>
            </a:r>
            <a:r>
              <a:rPr lang="en-US" sz="3000" b="1" i="1" dirty="0">
                <a:solidFill>
                  <a:schemeClr val="tx1"/>
                </a:solidFill>
                <a:latin typeface="Times New Roman" panose="02020603050405020304" pitchFamily="18" charset="0"/>
                <a:cs typeface="Times New Roman" panose="02020603050405020304" pitchFamily="18" charset="0"/>
              </a:rPr>
              <a:t>2: </a:t>
            </a:r>
            <a:r>
              <a:rPr lang="en-US" sz="3000" b="1" i="1" dirty="0" err="1">
                <a:solidFill>
                  <a:schemeClr val="tx1"/>
                </a:solidFill>
                <a:latin typeface="Times New Roman" panose="02020603050405020304" pitchFamily="18" charset="0"/>
                <a:cs typeface="Times New Roman" panose="02020603050405020304" pitchFamily="18" charset="0"/>
              </a:rPr>
              <a:t>Lời</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thoại</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Quan</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chức</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nghĩ</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nên</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thú</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vị</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Vào</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ra</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cũng</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phải</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chuyên</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cần</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toát</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ra</a:t>
            </a:r>
            <a:r>
              <a:rPr lang="en-US" sz="3000" b="1" i="1" dirty="0">
                <a:solidFill>
                  <a:schemeClr val="tx1"/>
                </a:solidFill>
                <a:latin typeface="Times New Roman" panose="02020603050405020304" pitchFamily="18" charset="0"/>
                <a:cs typeface="Times New Roman" panose="02020603050405020304" pitchFamily="18" charset="0"/>
              </a:rPr>
              <a:t> ý </a:t>
            </a:r>
            <a:r>
              <a:rPr lang="en-US" sz="3000" b="1" i="1" dirty="0" err="1">
                <a:solidFill>
                  <a:schemeClr val="tx1"/>
                </a:solidFill>
                <a:latin typeface="Times New Roman" panose="02020603050405020304" pitchFamily="18" charset="0"/>
                <a:cs typeface="Times New Roman" panose="02020603050405020304" pitchFamily="18" charset="0"/>
              </a:rPr>
              <a:t>vị</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châm</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biếm</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rất</a:t>
            </a:r>
            <a:r>
              <a:rPr lang="en-US" sz="3000" b="1" i="1" dirty="0">
                <a:solidFill>
                  <a:schemeClr val="tx1"/>
                </a:solidFill>
                <a:latin typeface="Times New Roman" panose="02020603050405020304" pitchFamily="18" charset="0"/>
                <a:cs typeface="Times New Roman" panose="02020603050405020304" pitchFamily="18" charset="0"/>
              </a:rPr>
              <a:t> </a:t>
            </a:r>
            <a:r>
              <a:rPr lang="en-US" sz="3000" b="1" i="1" dirty="0" err="1">
                <a:solidFill>
                  <a:schemeClr val="tx1"/>
                </a:solidFill>
                <a:latin typeface="Times New Roman" panose="02020603050405020304" pitchFamily="18" charset="0"/>
                <a:cs typeface="Times New Roman" panose="02020603050405020304" pitchFamily="18" charset="0"/>
              </a:rPr>
              <a:t>rõ</a:t>
            </a:r>
            <a:r>
              <a:rPr lang="en-US" sz="3000" b="1" i="1"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 Tri </a:t>
            </a:r>
            <a:r>
              <a:rPr lang="en-US" sz="3000" dirty="0" err="1">
                <a:solidFill>
                  <a:schemeClr val="tx1"/>
                </a:solidFill>
                <a:latin typeface="Times New Roman" panose="02020603050405020304" pitchFamily="18" charset="0"/>
                <a:cs typeface="Times New Roman" panose="02020603050405020304" pitchFamily="18" charset="0"/>
              </a:rPr>
              <a:t>huyện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tỏ</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ra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rất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hài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lòng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với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vị</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thế</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của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mình</a:t>
            </a:r>
            <a:r>
              <a:rPr lang="en-US" sz="3000" dirty="0">
                <a:solidFill>
                  <a:schemeClr val="tx1"/>
                </a:solidFill>
                <a:latin typeface="Times New Roman" panose="02020603050405020304" pitchFamily="18" charset="0"/>
                <a:cs typeface="Times New Roman" panose="02020603050405020304" pitchFamily="18" charset="0"/>
              </a:rPr>
              <a:t>. Y </a:t>
            </a:r>
            <a:r>
              <a:rPr lang="en-US" sz="3000" dirty="0" err="1">
                <a:solidFill>
                  <a:schemeClr val="tx1"/>
                </a:solidFill>
                <a:latin typeface="Times New Roman" panose="02020603050405020304" pitchFamily="18" charset="0"/>
                <a:cs typeface="Times New Roman" panose="02020603050405020304" pitchFamily="18" charset="0"/>
              </a:rPr>
              <a:t>thấy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thú</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vị</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với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những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việc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làm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có</a:t>
            </a: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err="1">
                <a:solidFill>
                  <a:schemeClr val="tx1"/>
                </a:solidFill>
                <a:latin typeface="Times New Roman" panose="02020603050405020304" pitchFamily="18" charset="0"/>
                <a:cs typeface="Times New Roman" panose="02020603050405020304" pitchFamily="18" charset="0"/>
              </a:rPr>
              <a:t>thể</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khiến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người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phải</a:t>
            </a:r>
            <a:r>
              <a:rPr lang="en-US" sz="3000" dirty="0">
                <a:solidFill>
                  <a:schemeClr val="tx1"/>
                </a:solidFill>
                <a:latin typeface="Times New Roman" panose="02020603050405020304" pitchFamily="18" charset="0"/>
                <a:cs typeface="Times New Roman" panose="02020603050405020304" pitchFamily="18" charset="0"/>
              </a:rPr>
              <a:t> lo </a:t>
            </a:r>
            <a:r>
              <a:rPr lang="en-US" sz="3000" dirty="0" err="1">
                <a:solidFill>
                  <a:schemeClr val="tx1"/>
                </a:solidFill>
                <a:latin typeface="Times New Roman" panose="02020603050405020304" pitchFamily="18" charset="0"/>
                <a:cs typeface="Times New Roman" panose="02020603050405020304" pitchFamily="18" charset="0"/>
              </a:rPr>
              <a:t>lắng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sợ</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hãi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Như</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cái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có</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thể</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đưa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đến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cảm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giác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thú</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vị</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quan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hoàn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toàn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khác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cái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đưa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đến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cảm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giác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thú</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vị</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những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người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bình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thường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Quan</a:t>
            </a: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err="1">
                <a:solidFill>
                  <a:schemeClr val="tx1"/>
                </a:solidFill>
                <a:latin typeface="Times New Roman" panose="02020603050405020304" pitchFamily="18" charset="0"/>
                <a:cs typeface="Times New Roman" panose="02020603050405020304" pitchFamily="18" charset="0"/>
              </a:rPr>
              <a:t>đã</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trở</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thành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một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phần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tất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yếu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của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bộ</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máy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cai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trị</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thối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nát</a:t>
            </a:r>
            <a:r>
              <a:rPr lang="en-US" sz="3000" dirty="0">
                <a:solidFill>
                  <a:schemeClr val="tx1"/>
                </a:solidFill>
                <a:latin typeface="Times New Roman" panose="02020603050405020304" pitchFamily="18" charset="0"/>
                <a:cs typeface="Times New Roman" panose="02020603050405020304" pitchFamily="18" charset="0"/>
              </a:rPr>
              <a:t>.</a:t>
            </a:r>
          </a:p>
          <a:p>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Từ</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chuyên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cần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được</a:t>
            </a:r>
            <a:r>
              <a:rPr lang="en-US" sz="3000" dirty="0">
                <a:solidFill>
                  <a:schemeClr val="tx1"/>
                </a:solidFill>
                <a:latin typeface="Times New Roman" panose="02020603050405020304" pitchFamily="18" charset="0"/>
                <a:cs typeface="Times New Roman" panose="02020603050405020304" pitchFamily="18" charset="0"/>
              </a:rPr>
              <a:t> tri </a:t>
            </a:r>
            <a:r>
              <a:rPr lang="en-US" sz="3000" dirty="0" err="1">
                <a:solidFill>
                  <a:schemeClr val="tx1"/>
                </a:solidFill>
                <a:latin typeface="Times New Roman" panose="02020603050405020304" pitchFamily="18" charset="0"/>
                <a:cs typeface="Times New Roman" panose="02020603050405020304" pitchFamily="18" charset="0"/>
              </a:rPr>
              <a:t>huyện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nói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ra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không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chút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ngượng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mồm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Hoá</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ra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chuyên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cần</a:t>
            </a:r>
            <a:r>
              <a:rPr lang="en-US" sz="3000" dirty="0">
                <a:solidFill>
                  <a:schemeClr val="tx1"/>
                </a:solidFill>
                <a:latin typeface="Times New Roman" panose="02020603050405020304" pitchFamily="18" charset="0"/>
                <a:cs typeface="Times New Roman" panose="02020603050405020304" pitchFamily="18" charset="0"/>
              </a:rPr>
              <a:t>” ở </a:t>
            </a:r>
            <a:r>
              <a:rPr lang="en-US" sz="3000" dirty="0" err="1">
                <a:solidFill>
                  <a:schemeClr val="tx1"/>
                </a:solidFill>
                <a:latin typeface="Times New Roman" panose="02020603050405020304" pitchFamily="18" charset="0"/>
                <a:cs typeface="Times New Roman" panose="02020603050405020304" pitchFamily="18" charset="0"/>
              </a:rPr>
              <a:t>đây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chỉ</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là</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chuyên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cần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vơ</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vét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miễn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sao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đầy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túi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tham</a:t>
            </a:r>
            <a:r>
              <a:rPr lang="en-US" sz="30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96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2CF"/>
        </a:solidFill>
        <a:effectLst/>
      </p:bgPr>
    </p:bg>
    <p:spTree>
      <p:nvGrpSpPr>
        <p:cNvPr id="1" name="Shape 4441"/>
        <p:cNvGrpSpPr/>
        <p:nvPr/>
      </p:nvGrpSpPr>
      <p:grpSpPr>
        <a:xfrm>
          <a:off x="0" y="0"/>
          <a:ext cx="0" cy="0"/>
          <a:chOff x="0" y="0"/>
          <a:chExt cx="0" cy="0"/>
        </a:xfrm>
      </p:grpSpPr>
      <p:pic>
        <p:nvPicPr>
          <p:cNvPr id="11" name="Hình ảnh 10" descr="Ảnh có chứa búp bê&#10;&#10;Mô tả được tạo tự động">
            <a:extLst>
              <a:ext uri="{FF2B5EF4-FFF2-40B4-BE49-F238E27FC236}">
                <a16:creationId xmlns:a16="http://schemas.microsoft.com/office/drawing/2014/main" xmlns="" id="{FBAF0536-4953-3B73-9210-97548B7048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305" t="8795" r="21842" b="7110"/>
          <a:stretch/>
        </p:blipFill>
        <p:spPr>
          <a:xfrm>
            <a:off x="1781968" y="2340664"/>
            <a:ext cx="1805609" cy="3648447"/>
          </a:xfrm>
          <a:prstGeom prst="rect">
            <a:avLst/>
          </a:prstGeom>
        </p:spPr>
      </p:pic>
      <p:grpSp>
        <p:nvGrpSpPr>
          <p:cNvPr id="140" name="Nhóm 139">
            <a:extLst>
              <a:ext uri="{FF2B5EF4-FFF2-40B4-BE49-F238E27FC236}">
                <a16:creationId xmlns:a16="http://schemas.microsoft.com/office/drawing/2014/main" xmlns="" id="{EC1F5350-D6B7-0BC5-53CC-9BC51C11C2CC}"/>
              </a:ext>
            </a:extLst>
          </p:cNvPr>
          <p:cNvGrpSpPr/>
          <p:nvPr/>
        </p:nvGrpSpPr>
        <p:grpSpPr>
          <a:xfrm>
            <a:off x="3614531" y="1808923"/>
            <a:ext cx="5030816" cy="2516759"/>
            <a:chOff x="1867581" y="754267"/>
            <a:chExt cx="8199755" cy="3170830"/>
          </a:xfrm>
        </p:grpSpPr>
        <p:sp>
          <p:nvSpPr>
            <p:cNvPr id="141" name="Hình chữ nhật 140">
              <a:extLst>
                <a:ext uri="{FF2B5EF4-FFF2-40B4-BE49-F238E27FC236}">
                  <a16:creationId xmlns:a16="http://schemas.microsoft.com/office/drawing/2014/main" xmlns="" id="{6A71A25A-16E5-B199-7DB9-3BFE097A745E}"/>
                </a:ext>
              </a:extLst>
            </p:cNvPr>
            <p:cNvSpPr/>
            <p:nvPr/>
          </p:nvSpPr>
          <p:spPr>
            <a:xfrm>
              <a:off x="1867581" y="2412819"/>
              <a:ext cx="8199755" cy="1512278"/>
            </a:xfrm>
            <a:prstGeom prst="rect">
              <a:avLst/>
            </a:prstGeom>
            <a:noFill/>
          </p:spPr>
          <p:txBody>
            <a:bodyPr wrap="square" lIns="91440" tIns="45720" rIns="91440" bIns="45720">
              <a:spAutoFit/>
            </a:bodyPr>
            <a:lstStyle/>
            <a:p>
              <a:pPr algn="ctr">
                <a:buClr>
                  <a:srgbClr val="B42021"/>
                </a:buClr>
                <a:buSzPts val="2800"/>
              </a:pPr>
              <a:r>
                <a:rPr lang="en-US" sz="7200" b="1" dirty="0">
                  <a:solidFill>
                    <a:srgbClr val="B42021"/>
                  </a:solidFill>
                  <a:latin typeface="Playfair Display"/>
                  <a:sym typeface="Playfair Display"/>
                </a:rPr>
                <a:t>Khởi động</a:t>
              </a:r>
              <a:endParaRPr lang="vi-VN" sz="7200" b="1" dirty="0">
                <a:solidFill>
                  <a:srgbClr val="B42021"/>
                </a:solidFill>
                <a:latin typeface="Playfair Display"/>
                <a:sym typeface="Playfair Display"/>
              </a:endParaRPr>
            </a:p>
          </p:txBody>
        </p:sp>
        <p:sp>
          <p:nvSpPr>
            <p:cNvPr id="142" name="Hình chữ nhật 141">
              <a:extLst>
                <a:ext uri="{FF2B5EF4-FFF2-40B4-BE49-F238E27FC236}">
                  <a16:creationId xmlns:a16="http://schemas.microsoft.com/office/drawing/2014/main" xmlns="" id="{16742761-84D6-C982-21F0-EF6E8907A084}"/>
                </a:ext>
              </a:extLst>
            </p:cNvPr>
            <p:cNvSpPr/>
            <p:nvPr/>
          </p:nvSpPr>
          <p:spPr>
            <a:xfrm>
              <a:off x="4898418" y="754267"/>
              <a:ext cx="2020173" cy="1667382"/>
            </a:xfrm>
            <a:prstGeom prst="rect">
              <a:avLst/>
            </a:prstGeom>
            <a:noFill/>
          </p:spPr>
          <p:txBody>
            <a:bodyPr wrap="none" lIns="91440" tIns="45720" rIns="91440" bIns="45720">
              <a:spAutoFit/>
            </a:bodyPr>
            <a:lstStyle/>
            <a:p>
              <a:pPr algn="ctr">
                <a:buClr>
                  <a:srgbClr val="B42021"/>
                </a:buClr>
                <a:buSzPts val="6000"/>
              </a:pPr>
              <a:r>
                <a:rPr lang="en-US" sz="8000" b="1" kern="0" dirty="0">
                  <a:solidFill>
                    <a:srgbClr val="1C2A3F"/>
                  </a:solidFill>
                  <a:latin typeface="Playfair Display"/>
                  <a:sym typeface="Playfair Display"/>
                </a:rPr>
                <a:t>01</a:t>
              </a:r>
              <a:endParaRPr lang="vi-VN" sz="8000" b="1" kern="0" dirty="0">
                <a:solidFill>
                  <a:srgbClr val="1C2A3F"/>
                </a:solidFill>
                <a:latin typeface="Playfair Display"/>
                <a:sym typeface="Playfair Display"/>
              </a:endParaRPr>
            </a:p>
          </p:txBody>
        </p:sp>
      </p:grpSp>
      <p:pic>
        <p:nvPicPr>
          <p:cNvPr id="17" name="Hình ảnh 16" descr="Ảnh có chứa văn bản, đồ chơi, búp bê, đồ họa véc-tơ&#10;&#10;Mô tả được tạo tự động">
            <a:extLst>
              <a:ext uri="{FF2B5EF4-FFF2-40B4-BE49-F238E27FC236}">
                <a16:creationId xmlns:a16="http://schemas.microsoft.com/office/drawing/2014/main" xmlns="" id="{18A3E0B7-0AEF-2DB8-A5F9-8F8E720057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14" t="9864" r="7690" b="8792"/>
          <a:stretch/>
        </p:blipFill>
        <p:spPr>
          <a:xfrm>
            <a:off x="8488016" y="2216426"/>
            <a:ext cx="2862471" cy="3896925"/>
          </a:xfrm>
          <a:prstGeom prst="ellipse">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40"/>
                                        </p:tgtEl>
                                        <p:attrNameLst>
                                          <p:attrName>style.visibility</p:attrName>
                                        </p:attrNameLst>
                                      </p:cBhvr>
                                      <p:to>
                                        <p:strVal val="visible"/>
                                      </p:to>
                                    </p:set>
                                    <p:anim calcmode="lin" valueType="num">
                                      <p:cBhvr>
                                        <p:cTn id="13" dur="500" fill="hold"/>
                                        <p:tgtEl>
                                          <p:spTgt spid="140"/>
                                        </p:tgtEl>
                                        <p:attrNameLst>
                                          <p:attrName>ppt_w</p:attrName>
                                        </p:attrNameLst>
                                      </p:cBhvr>
                                      <p:tavLst>
                                        <p:tav tm="0">
                                          <p:val>
                                            <p:fltVal val="0"/>
                                          </p:val>
                                        </p:tav>
                                        <p:tav tm="100000">
                                          <p:val>
                                            <p:strVal val="#ppt_w"/>
                                          </p:val>
                                        </p:tav>
                                      </p:tavLst>
                                    </p:anim>
                                    <p:anim calcmode="lin" valueType="num">
                                      <p:cBhvr>
                                        <p:cTn id="14" dur="500" fill="hold"/>
                                        <p:tgtEl>
                                          <p:spTgt spid="140"/>
                                        </p:tgtEl>
                                        <p:attrNameLst>
                                          <p:attrName>ppt_h</p:attrName>
                                        </p:attrNameLst>
                                      </p:cBhvr>
                                      <p:tavLst>
                                        <p:tav tm="0">
                                          <p:val>
                                            <p:fltVal val="0"/>
                                          </p:val>
                                        </p:tav>
                                        <p:tav tm="100000">
                                          <p:val>
                                            <p:strVal val="#ppt_h"/>
                                          </p:val>
                                        </p:tav>
                                      </p:tavLst>
                                    </p:anim>
                                    <p:animEffect transition="in" filter="fade">
                                      <p:cBhvr>
                                        <p:cTn id="15" dur="500"/>
                                        <p:tgtEl>
                                          <p:spTgt spid="140"/>
                                        </p:tgtEl>
                                      </p:cBhvr>
                                    </p:animEffect>
                                  </p:childTnLst>
                                </p:cTn>
                              </p:par>
                              <p:par>
                                <p:cTn id="16" presetID="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750" fill="hold"/>
                                        <p:tgtEl>
                                          <p:spTgt spid="17"/>
                                        </p:tgtEl>
                                        <p:attrNameLst>
                                          <p:attrName>ppt_x</p:attrName>
                                        </p:attrNameLst>
                                      </p:cBhvr>
                                      <p:tavLst>
                                        <p:tav tm="0">
                                          <p:val>
                                            <p:strVal val="#ppt_x"/>
                                          </p:val>
                                        </p:tav>
                                        <p:tav tm="100000">
                                          <p:val>
                                            <p:strVal val="#ppt_x"/>
                                          </p:val>
                                        </p:tav>
                                      </p:tavLst>
                                    </p:anim>
                                    <p:anim calcmode="lin" valueType="num">
                                      <p:cBhvr additive="base">
                                        <p:cTn id="19"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2CF"/>
        </a:solidFill>
        <a:effectLst/>
      </p:bgPr>
    </p:bg>
    <p:spTree>
      <p:nvGrpSpPr>
        <p:cNvPr id="1" name="Shape 4441"/>
        <p:cNvGrpSpPr/>
        <p:nvPr/>
      </p:nvGrpSpPr>
      <p:grpSpPr>
        <a:xfrm>
          <a:off x="0" y="0"/>
          <a:ext cx="0" cy="0"/>
          <a:chOff x="0" y="0"/>
          <a:chExt cx="0" cy="0"/>
        </a:xfrm>
      </p:grpSpPr>
      <p:pic>
        <p:nvPicPr>
          <p:cNvPr id="11" name="Hình ảnh 10" descr="Ảnh có chứa búp bê&#10;&#10;Mô tả được tạo tự động">
            <a:extLst>
              <a:ext uri="{FF2B5EF4-FFF2-40B4-BE49-F238E27FC236}">
                <a16:creationId xmlns:a16="http://schemas.microsoft.com/office/drawing/2014/main" xmlns="" id="{FBAF0536-4953-3B73-9210-97548B7048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305" t="8795" r="21842" b="7110"/>
          <a:stretch/>
        </p:blipFill>
        <p:spPr>
          <a:xfrm>
            <a:off x="1808922" y="2315032"/>
            <a:ext cx="1805609" cy="3648447"/>
          </a:xfrm>
          <a:prstGeom prst="rect">
            <a:avLst/>
          </a:prstGeom>
        </p:spPr>
      </p:pic>
      <p:grpSp>
        <p:nvGrpSpPr>
          <p:cNvPr id="140" name="Nhóm 139">
            <a:extLst>
              <a:ext uri="{FF2B5EF4-FFF2-40B4-BE49-F238E27FC236}">
                <a16:creationId xmlns:a16="http://schemas.microsoft.com/office/drawing/2014/main" xmlns="" id="{EC1F5350-D6B7-0BC5-53CC-9BC51C11C2CC}"/>
              </a:ext>
            </a:extLst>
          </p:cNvPr>
          <p:cNvGrpSpPr/>
          <p:nvPr/>
        </p:nvGrpSpPr>
        <p:grpSpPr>
          <a:xfrm>
            <a:off x="3614531" y="1808923"/>
            <a:ext cx="5030816" cy="2516759"/>
            <a:chOff x="1867581" y="754267"/>
            <a:chExt cx="8199755" cy="3170830"/>
          </a:xfrm>
        </p:grpSpPr>
        <p:sp>
          <p:nvSpPr>
            <p:cNvPr id="141" name="Hình chữ nhật 140">
              <a:extLst>
                <a:ext uri="{FF2B5EF4-FFF2-40B4-BE49-F238E27FC236}">
                  <a16:creationId xmlns:a16="http://schemas.microsoft.com/office/drawing/2014/main" xmlns="" id="{6A71A25A-16E5-B199-7DB9-3BFE097A745E}"/>
                </a:ext>
              </a:extLst>
            </p:cNvPr>
            <p:cNvSpPr/>
            <p:nvPr/>
          </p:nvSpPr>
          <p:spPr>
            <a:xfrm>
              <a:off x="1867581" y="2412819"/>
              <a:ext cx="8199755" cy="1512278"/>
            </a:xfrm>
            <a:prstGeom prst="rect">
              <a:avLst/>
            </a:prstGeom>
            <a:noFill/>
          </p:spPr>
          <p:txBody>
            <a:bodyPr wrap="square" lIns="91440" tIns="45720" rIns="91440" bIns="45720">
              <a:spAutoFit/>
            </a:bodyPr>
            <a:lstStyle/>
            <a:p>
              <a:pPr algn="ctr">
                <a:buClr>
                  <a:srgbClr val="B42021"/>
                </a:buClr>
                <a:buSzPts val="2800"/>
              </a:pPr>
              <a:r>
                <a:rPr lang="en-US" sz="7200" b="1" dirty="0">
                  <a:solidFill>
                    <a:srgbClr val="B42021"/>
                  </a:solidFill>
                  <a:latin typeface="Playfair Display"/>
                  <a:sym typeface="Playfair Display"/>
                </a:rPr>
                <a:t>Vận dụng</a:t>
              </a:r>
              <a:endParaRPr lang="vi-VN" sz="7200" b="1" dirty="0">
                <a:solidFill>
                  <a:srgbClr val="B42021"/>
                </a:solidFill>
                <a:latin typeface="Playfair Display"/>
                <a:sym typeface="Playfair Display"/>
              </a:endParaRPr>
            </a:p>
          </p:txBody>
        </p:sp>
        <p:sp>
          <p:nvSpPr>
            <p:cNvPr id="142" name="Hình chữ nhật 141">
              <a:extLst>
                <a:ext uri="{FF2B5EF4-FFF2-40B4-BE49-F238E27FC236}">
                  <a16:creationId xmlns:a16="http://schemas.microsoft.com/office/drawing/2014/main" xmlns="" id="{16742761-84D6-C982-21F0-EF6E8907A084}"/>
                </a:ext>
              </a:extLst>
            </p:cNvPr>
            <p:cNvSpPr/>
            <p:nvPr/>
          </p:nvSpPr>
          <p:spPr>
            <a:xfrm>
              <a:off x="4776925" y="754267"/>
              <a:ext cx="2263160" cy="1667383"/>
            </a:xfrm>
            <a:prstGeom prst="rect">
              <a:avLst/>
            </a:prstGeom>
            <a:noFill/>
          </p:spPr>
          <p:txBody>
            <a:bodyPr wrap="none" lIns="91440" tIns="45720" rIns="91440" bIns="45720">
              <a:spAutoFit/>
            </a:bodyPr>
            <a:lstStyle/>
            <a:p>
              <a:pPr algn="ctr">
                <a:buClr>
                  <a:srgbClr val="B42021"/>
                </a:buClr>
                <a:buSzPts val="6000"/>
              </a:pPr>
              <a:r>
                <a:rPr lang="en-US" sz="8000" b="1" kern="0" dirty="0">
                  <a:solidFill>
                    <a:srgbClr val="1C2A3F"/>
                  </a:solidFill>
                  <a:latin typeface="Playfair Display"/>
                  <a:sym typeface="Playfair Display"/>
                </a:rPr>
                <a:t>04</a:t>
              </a:r>
              <a:endParaRPr lang="vi-VN" sz="8000" b="1" kern="0" dirty="0">
                <a:solidFill>
                  <a:srgbClr val="1C2A3F"/>
                </a:solidFill>
                <a:latin typeface="Playfair Display"/>
                <a:sym typeface="Playfair Display"/>
              </a:endParaRPr>
            </a:p>
          </p:txBody>
        </p:sp>
      </p:grpSp>
      <p:pic>
        <p:nvPicPr>
          <p:cNvPr id="7" name="Hình ảnh 6" descr="Ảnh có chứa văn bản, đồ chơi, búp bê, đồ họa véc-tơ&#10;&#10;Mô tả được tạo tự động">
            <a:extLst>
              <a:ext uri="{FF2B5EF4-FFF2-40B4-BE49-F238E27FC236}">
                <a16:creationId xmlns:a16="http://schemas.microsoft.com/office/drawing/2014/main" xmlns="" id="{9150EA0C-1BC0-5B20-0D58-E6B8147753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14" t="9864" r="7690" b="8792"/>
          <a:stretch/>
        </p:blipFill>
        <p:spPr>
          <a:xfrm>
            <a:off x="8488016" y="2216426"/>
            <a:ext cx="2862471" cy="3896925"/>
          </a:xfrm>
          <a:prstGeom prst="ellipse">
            <a:avLst/>
          </a:prstGeom>
        </p:spPr>
      </p:pic>
    </p:spTree>
    <p:extLst>
      <p:ext uri="{BB962C8B-B14F-4D97-AF65-F5344CB8AC3E}">
        <p14:creationId xmlns:p14="http://schemas.microsoft.com/office/powerpoint/2010/main" val="2502184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750" fill="hold"/>
                                        <p:tgtEl>
                                          <p:spTgt spid="7"/>
                                        </p:tgtEl>
                                        <p:attrNameLst>
                                          <p:attrName>ppt_x</p:attrName>
                                        </p:attrNameLst>
                                      </p:cBhvr>
                                      <p:tavLst>
                                        <p:tav tm="0">
                                          <p:val>
                                            <p:strVal val="#ppt_x"/>
                                          </p:val>
                                        </p:tav>
                                        <p:tav tm="100000">
                                          <p:val>
                                            <p:strVal val="#ppt_x"/>
                                          </p:val>
                                        </p:tav>
                                      </p:tavLst>
                                    </p:anim>
                                    <p:anim calcmode="lin" valueType="num">
                                      <p:cBhvr additive="base">
                                        <p:cTn id="14"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0"/>
                                        </p:tgtEl>
                                        <p:attrNameLst>
                                          <p:attrName>style.visibility</p:attrName>
                                        </p:attrNameLst>
                                      </p:cBhvr>
                                      <p:to>
                                        <p:strVal val="visible"/>
                                      </p:to>
                                    </p:set>
                                    <p:anim calcmode="lin" valueType="num">
                                      <p:cBhvr>
                                        <p:cTn id="19" dur="500" fill="hold"/>
                                        <p:tgtEl>
                                          <p:spTgt spid="140"/>
                                        </p:tgtEl>
                                        <p:attrNameLst>
                                          <p:attrName>ppt_w</p:attrName>
                                        </p:attrNameLst>
                                      </p:cBhvr>
                                      <p:tavLst>
                                        <p:tav tm="0">
                                          <p:val>
                                            <p:fltVal val="0"/>
                                          </p:val>
                                        </p:tav>
                                        <p:tav tm="100000">
                                          <p:val>
                                            <p:strVal val="#ppt_w"/>
                                          </p:val>
                                        </p:tav>
                                      </p:tavLst>
                                    </p:anim>
                                    <p:anim calcmode="lin" valueType="num">
                                      <p:cBhvr>
                                        <p:cTn id="20" dur="500" fill="hold"/>
                                        <p:tgtEl>
                                          <p:spTgt spid="140"/>
                                        </p:tgtEl>
                                        <p:attrNameLst>
                                          <p:attrName>ppt_h</p:attrName>
                                        </p:attrNameLst>
                                      </p:cBhvr>
                                      <p:tavLst>
                                        <p:tav tm="0">
                                          <p:val>
                                            <p:fltVal val="0"/>
                                          </p:val>
                                        </p:tav>
                                        <p:tav tm="100000">
                                          <p:val>
                                            <p:strVal val="#ppt_h"/>
                                          </p:val>
                                        </p:tav>
                                      </p:tavLst>
                                    </p:anim>
                                    <p:animEffect transition="in" filter="fade">
                                      <p:cBhvr>
                                        <p:cTn id="2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45"/>
        <p:cNvGrpSpPr/>
        <p:nvPr/>
      </p:nvGrpSpPr>
      <p:grpSpPr>
        <a:xfrm>
          <a:off x="0" y="0"/>
          <a:ext cx="0" cy="0"/>
          <a:chOff x="0" y="0"/>
          <a:chExt cx="0" cy="0"/>
        </a:xfrm>
      </p:grpSpPr>
      <p:sp>
        <p:nvSpPr>
          <p:cNvPr id="3665" name="Google Shape;3665;p90">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3667" name="Google Shape;3667;p90">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8" name="Google Shape;3668;p90">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9" name="Google Shape;3669;p90">
            <a:hlinkClick r:id="rId3" action="ppaction://hlinksldjump"/>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0" name="Google Shape;3670;p90">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1" name="Google Shape;3671;p90">
            <a:hlinkClick r:id="rId5" action="ppaction://hlinksldjump"/>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2" name="Google Shape;3672;p90">
            <a:hlinkClick r:id="rId5" action="ppaction://hlinksldjump"/>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9" name="Hình chữ nhật 38">
            <a:extLst>
              <a:ext uri="{FF2B5EF4-FFF2-40B4-BE49-F238E27FC236}">
                <a16:creationId xmlns:a16="http://schemas.microsoft.com/office/drawing/2014/main" xmlns="" id="{18A8D20A-7031-49F3-020F-57A8F1829E22}"/>
              </a:ext>
            </a:extLst>
          </p:cNvPr>
          <p:cNvSpPr/>
          <p:nvPr/>
        </p:nvSpPr>
        <p:spPr>
          <a:xfrm>
            <a:off x="4879457" y="560017"/>
            <a:ext cx="2492990" cy="707886"/>
          </a:xfrm>
          <a:prstGeom prst="rect">
            <a:avLst/>
          </a:prstGeom>
          <a:noFill/>
        </p:spPr>
        <p:txBody>
          <a:bodyPr wrap="none" lIns="91440" tIns="45720" rIns="91440" bIns="45720">
            <a:spAutoFit/>
          </a:bodyPr>
          <a:lstStyle/>
          <a:p>
            <a:pPr algn="ctr">
              <a:buClr>
                <a:schemeClr val="lt2"/>
              </a:buClr>
              <a:buSzPts val="2800"/>
            </a:pPr>
            <a:r>
              <a:rPr lang="en-US" sz="4000" b="1" dirty="0">
                <a:latin typeface="Playfair Display"/>
                <a:sym typeface="Playfair Display"/>
              </a:rPr>
              <a:t>Nhiệm vụ</a:t>
            </a:r>
            <a:endParaRPr lang="vi-VN" sz="4000" b="1" dirty="0">
              <a:latin typeface="Playfair Display"/>
              <a:sym typeface="Playfair Display"/>
            </a:endParaRPr>
          </a:p>
        </p:txBody>
      </p:sp>
      <p:grpSp>
        <p:nvGrpSpPr>
          <p:cNvPr id="2" name="Nhóm 1">
            <a:extLst>
              <a:ext uri="{FF2B5EF4-FFF2-40B4-BE49-F238E27FC236}">
                <a16:creationId xmlns:a16="http://schemas.microsoft.com/office/drawing/2014/main" xmlns="" id="{6D7BBBE0-82DB-9CF9-6B77-8FECE26B47CD}"/>
              </a:ext>
            </a:extLst>
          </p:cNvPr>
          <p:cNvGrpSpPr/>
          <p:nvPr/>
        </p:nvGrpSpPr>
        <p:grpSpPr>
          <a:xfrm>
            <a:off x="7198497" y="2083815"/>
            <a:ext cx="3985583" cy="2458668"/>
            <a:chOff x="7198497" y="2083815"/>
            <a:chExt cx="3985583" cy="2458668"/>
          </a:xfrm>
        </p:grpSpPr>
        <p:sp>
          <p:nvSpPr>
            <p:cNvPr id="30" name="Google Shape;1081;p34">
              <a:extLst>
                <a:ext uri="{FF2B5EF4-FFF2-40B4-BE49-F238E27FC236}">
                  <a16:creationId xmlns:a16="http://schemas.microsoft.com/office/drawing/2014/main" xmlns="" id="{C0833A1C-D907-2E74-0948-77C69FA2485F}"/>
                </a:ext>
              </a:extLst>
            </p:cNvPr>
            <p:cNvSpPr/>
            <p:nvPr/>
          </p:nvSpPr>
          <p:spPr>
            <a:xfrm>
              <a:off x="9120262" y="2379558"/>
              <a:ext cx="2063818" cy="2162925"/>
            </a:xfrm>
            <a:custGeom>
              <a:avLst/>
              <a:gdLst/>
              <a:ahLst/>
              <a:cxnLst/>
              <a:rect l="l" t="t" r="r" b="b"/>
              <a:pathLst>
                <a:path w="31040" h="33016" extrusionOk="0">
                  <a:moveTo>
                    <a:pt x="9505" y="6972"/>
                  </a:moveTo>
                  <a:cubicBezTo>
                    <a:pt x="10382" y="6972"/>
                    <a:pt x="10774" y="8361"/>
                    <a:pt x="10728" y="9180"/>
                  </a:cubicBezTo>
                  <a:cubicBezTo>
                    <a:pt x="10672" y="10165"/>
                    <a:pt x="11749" y="10519"/>
                    <a:pt x="12558" y="10519"/>
                  </a:cubicBezTo>
                  <a:cubicBezTo>
                    <a:pt x="12785" y="10519"/>
                    <a:pt x="12991" y="10491"/>
                    <a:pt x="13145" y="10442"/>
                  </a:cubicBezTo>
                  <a:cubicBezTo>
                    <a:pt x="13270" y="10404"/>
                    <a:pt x="13420" y="10383"/>
                    <a:pt x="13579" y="10383"/>
                  </a:cubicBezTo>
                  <a:cubicBezTo>
                    <a:pt x="14328" y="10383"/>
                    <a:pt x="15295" y="10857"/>
                    <a:pt x="14990" y="12359"/>
                  </a:cubicBezTo>
                  <a:cubicBezTo>
                    <a:pt x="14736" y="13662"/>
                    <a:pt x="12463" y="14802"/>
                    <a:pt x="10433" y="14802"/>
                  </a:cubicBezTo>
                  <a:cubicBezTo>
                    <a:pt x="9606" y="14802"/>
                    <a:pt x="8820" y="14613"/>
                    <a:pt x="8227" y="14169"/>
                  </a:cubicBezTo>
                  <a:cubicBezTo>
                    <a:pt x="8227" y="14169"/>
                    <a:pt x="5358" y="11942"/>
                    <a:pt x="7585" y="8596"/>
                  </a:cubicBezTo>
                  <a:cubicBezTo>
                    <a:pt x="8380" y="7401"/>
                    <a:pt x="9017" y="6972"/>
                    <a:pt x="9505" y="6972"/>
                  </a:cubicBezTo>
                  <a:close/>
                  <a:moveTo>
                    <a:pt x="20602" y="14331"/>
                  </a:moveTo>
                  <a:cubicBezTo>
                    <a:pt x="21809" y="14331"/>
                    <a:pt x="22018" y="15463"/>
                    <a:pt x="21848" y="16026"/>
                  </a:cubicBezTo>
                  <a:cubicBezTo>
                    <a:pt x="21662" y="16655"/>
                    <a:pt x="21852" y="18207"/>
                    <a:pt x="22930" y="18207"/>
                  </a:cubicBezTo>
                  <a:cubicBezTo>
                    <a:pt x="22954" y="18207"/>
                    <a:pt x="22978" y="18206"/>
                    <a:pt x="23003" y="18205"/>
                  </a:cubicBezTo>
                  <a:cubicBezTo>
                    <a:pt x="23046" y="18202"/>
                    <a:pt x="23091" y="18201"/>
                    <a:pt x="23138" y="18201"/>
                  </a:cubicBezTo>
                  <a:cubicBezTo>
                    <a:pt x="24319" y="18201"/>
                    <a:pt x="26414" y="19079"/>
                    <a:pt x="23539" y="21015"/>
                  </a:cubicBezTo>
                  <a:cubicBezTo>
                    <a:pt x="22695" y="21586"/>
                    <a:pt x="21929" y="21791"/>
                    <a:pt x="21264" y="21791"/>
                  </a:cubicBezTo>
                  <a:cubicBezTo>
                    <a:pt x="19574" y="21791"/>
                    <a:pt x="18538" y="20467"/>
                    <a:pt x="18538" y="20467"/>
                  </a:cubicBezTo>
                  <a:cubicBezTo>
                    <a:pt x="17133" y="18645"/>
                    <a:pt x="18479" y="14716"/>
                    <a:pt x="20122" y="14383"/>
                  </a:cubicBezTo>
                  <a:cubicBezTo>
                    <a:pt x="20297" y="14347"/>
                    <a:pt x="20457" y="14331"/>
                    <a:pt x="20602" y="14331"/>
                  </a:cubicBezTo>
                  <a:close/>
                  <a:moveTo>
                    <a:pt x="8687" y="19577"/>
                  </a:moveTo>
                  <a:cubicBezTo>
                    <a:pt x="10180" y="19577"/>
                    <a:pt x="11610" y="20436"/>
                    <a:pt x="12716" y="21372"/>
                  </a:cubicBezTo>
                  <a:cubicBezTo>
                    <a:pt x="16721" y="24748"/>
                    <a:pt x="14619" y="28762"/>
                    <a:pt x="13432" y="28762"/>
                  </a:cubicBezTo>
                  <a:cubicBezTo>
                    <a:pt x="13292" y="28762"/>
                    <a:pt x="13164" y="28706"/>
                    <a:pt x="13061" y="28587"/>
                  </a:cubicBezTo>
                  <a:cubicBezTo>
                    <a:pt x="12085" y="27456"/>
                    <a:pt x="11180" y="25908"/>
                    <a:pt x="9335" y="24848"/>
                  </a:cubicBezTo>
                  <a:cubicBezTo>
                    <a:pt x="8323" y="24258"/>
                    <a:pt x="7153" y="23901"/>
                    <a:pt x="5981" y="23901"/>
                  </a:cubicBezTo>
                  <a:cubicBezTo>
                    <a:pt x="5829" y="23901"/>
                    <a:pt x="5677" y="23907"/>
                    <a:pt x="5525" y="23920"/>
                  </a:cubicBezTo>
                  <a:cubicBezTo>
                    <a:pt x="5384" y="23933"/>
                    <a:pt x="5208" y="23943"/>
                    <a:pt x="5017" y="23943"/>
                  </a:cubicBezTo>
                  <a:cubicBezTo>
                    <a:pt x="4156" y="23943"/>
                    <a:pt x="2995" y="23735"/>
                    <a:pt x="3453" y="22634"/>
                  </a:cubicBezTo>
                  <a:cubicBezTo>
                    <a:pt x="4060" y="21169"/>
                    <a:pt x="6382" y="20003"/>
                    <a:pt x="7858" y="19669"/>
                  </a:cubicBezTo>
                  <a:cubicBezTo>
                    <a:pt x="8136" y="19606"/>
                    <a:pt x="8412" y="19577"/>
                    <a:pt x="8687" y="19577"/>
                  </a:cubicBezTo>
                  <a:close/>
                  <a:moveTo>
                    <a:pt x="9275" y="0"/>
                  </a:moveTo>
                  <a:cubicBezTo>
                    <a:pt x="0" y="12109"/>
                    <a:pt x="298" y="24610"/>
                    <a:pt x="2655" y="28944"/>
                  </a:cubicBezTo>
                  <a:cubicBezTo>
                    <a:pt x="3949" y="31322"/>
                    <a:pt x="6023" y="33015"/>
                    <a:pt x="9064" y="33015"/>
                  </a:cubicBezTo>
                  <a:cubicBezTo>
                    <a:pt x="11566" y="33015"/>
                    <a:pt x="14721" y="31869"/>
                    <a:pt x="18634" y="29016"/>
                  </a:cubicBezTo>
                  <a:cubicBezTo>
                    <a:pt x="27289" y="22693"/>
                    <a:pt x="31040" y="11966"/>
                    <a:pt x="31040" y="11966"/>
                  </a:cubicBezTo>
                  <a:cubicBezTo>
                    <a:pt x="25337" y="2881"/>
                    <a:pt x="9275" y="0"/>
                    <a:pt x="9275" y="0"/>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1" name="Google Shape;1082;p34">
              <a:extLst>
                <a:ext uri="{FF2B5EF4-FFF2-40B4-BE49-F238E27FC236}">
                  <a16:creationId xmlns:a16="http://schemas.microsoft.com/office/drawing/2014/main" xmlns="" id="{BFBA5D5B-EADC-6747-991D-2A19A8BF1B37}"/>
                </a:ext>
              </a:extLst>
            </p:cNvPr>
            <p:cNvSpPr/>
            <p:nvPr/>
          </p:nvSpPr>
          <p:spPr>
            <a:xfrm>
              <a:off x="7198497" y="2083815"/>
              <a:ext cx="2092291" cy="2293895"/>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bg1">
                <a:lumMod val="1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 name="Nhóm 6">
            <a:extLst>
              <a:ext uri="{FF2B5EF4-FFF2-40B4-BE49-F238E27FC236}">
                <a16:creationId xmlns:a16="http://schemas.microsoft.com/office/drawing/2014/main" xmlns="" id="{0956DB23-94F1-0BE3-FD32-FCDAE06E7D67}"/>
              </a:ext>
            </a:extLst>
          </p:cNvPr>
          <p:cNvGrpSpPr/>
          <p:nvPr/>
        </p:nvGrpSpPr>
        <p:grpSpPr>
          <a:xfrm>
            <a:off x="1315361" y="1729409"/>
            <a:ext cx="5502339" cy="3399182"/>
            <a:chOff x="1315361" y="1729409"/>
            <a:chExt cx="5502339" cy="3399182"/>
          </a:xfrm>
        </p:grpSpPr>
        <p:grpSp>
          <p:nvGrpSpPr>
            <p:cNvPr id="4" name="Nhóm 3">
              <a:extLst>
                <a:ext uri="{FF2B5EF4-FFF2-40B4-BE49-F238E27FC236}">
                  <a16:creationId xmlns:a16="http://schemas.microsoft.com/office/drawing/2014/main" xmlns="" id="{5EC07027-33D4-601B-7319-931422991526}"/>
                </a:ext>
              </a:extLst>
            </p:cNvPr>
            <p:cNvGrpSpPr/>
            <p:nvPr/>
          </p:nvGrpSpPr>
          <p:grpSpPr>
            <a:xfrm>
              <a:off x="1315361" y="1729409"/>
              <a:ext cx="5502339" cy="3399182"/>
              <a:chOff x="428317" y="1442003"/>
              <a:chExt cx="7159462" cy="3567166"/>
            </a:xfrm>
          </p:grpSpPr>
          <p:sp>
            <p:nvSpPr>
              <p:cNvPr id="24" name="Hình chữ nhật: Góc Tròn 23">
                <a:extLst>
                  <a:ext uri="{FF2B5EF4-FFF2-40B4-BE49-F238E27FC236}">
                    <a16:creationId xmlns:a16="http://schemas.microsoft.com/office/drawing/2014/main" xmlns="" id="{D22800EC-6508-E2CB-C109-ECC055BB6CCD}"/>
                  </a:ext>
                </a:extLst>
              </p:cNvPr>
              <p:cNvSpPr/>
              <p:nvPr/>
            </p:nvSpPr>
            <p:spPr>
              <a:xfrm>
                <a:off x="428317" y="1442003"/>
                <a:ext cx="7159462" cy="3567166"/>
              </a:xfrm>
              <a:prstGeom prst="roundRect">
                <a:avLst>
                  <a:gd name="adj" fmla="val 9586"/>
                </a:avLst>
              </a:prstGeom>
              <a:solidFill>
                <a:schemeClr val="tx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ình chữ nhật: Góc Tròn 2">
                <a:extLst>
                  <a:ext uri="{FF2B5EF4-FFF2-40B4-BE49-F238E27FC236}">
                    <a16:creationId xmlns:a16="http://schemas.microsoft.com/office/drawing/2014/main" xmlns="" id="{5EF73025-61C6-AC88-E260-4E331D0D051D}"/>
                  </a:ext>
                </a:extLst>
              </p:cNvPr>
              <p:cNvSpPr/>
              <p:nvPr/>
            </p:nvSpPr>
            <p:spPr>
              <a:xfrm>
                <a:off x="749371" y="1693779"/>
                <a:ext cx="6476375" cy="3061423"/>
              </a:xfrm>
              <a:prstGeom prst="roundRect">
                <a:avLst>
                  <a:gd name="adj" fmla="val 9586"/>
                </a:avLst>
              </a:prstGeom>
              <a:solidFill>
                <a:srgbClr val="FFD7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ộp Văn bản 22">
                <a:extLst>
                  <a:ext uri="{FF2B5EF4-FFF2-40B4-BE49-F238E27FC236}">
                    <a16:creationId xmlns:a16="http://schemas.microsoft.com/office/drawing/2014/main" xmlns="" id="{EEE0D807-00AF-71AE-4C7F-DD1B2D70ECE8}"/>
                  </a:ext>
                </a:extLst>
              </p:cNvPr>
              <p:cNvSpPr txBox="1"/>
              <p:nvPr/>
            </p:nvSpPr>
            <p:spPr>
              <a:xfrm>
                <a:off x="925065" y="1818073"/>
                <a:ext cx="6124989" cy="2629678"/>
              </a:xfrm>
              <a:prstGeom prst="rect">
                <a:avLst/>
              </a:prstGeom>
              <a:noFill/>
            </p:spPr>
            <p:txBody>
              <a:bodyPr wrap="square">
                <a:spAutoFit/>
              </a:bodyPr>
              <a:lstStyle/>
              <a:p>
                <a:pPr algn="just">
                  <a:spcAft>
                    <a:spcPts val="800"/>
                  </a:spcAft>
                </a:pPr>
                <a:r>
                  <a:rPr lang="en-US" sz="2400" b="1" dirty="0">
                    <a:solidFill>
                      <a:schemeClr val="tx2">
                        <a:lumMod val="75000"/>
                      </a:schemeClr>
                    </a:solidFill>
                    <a:effectLst/>
                    <a:latin typeface="Times New Roman" panose="02020603050405020304" pitchFamily="18" charset="0"/>
                    <a:ea typeface="Yu Mincho" panose="02020400000000000000" pitchFamily="18" charset="-128"/>
                    <a:cs typeface="Times New Roman" panose="02020603050405020304" pitchFamily="18" charset="0"/>
                  </a:rPr>
                  <a:t>- Giáo viên giao nhiệm vụ:</a:t>
                </a:r>
                <a:endParaRPr lang="en-US" sz="2400" b="1" dirty="0">
                  <a:solidFill>
                    <a:schemeClr val="tx2">
                      <a:lumMod val="75000"/>
                    </a:schemeClr>
                  </a:solidFill>
                  <a:effectLst/>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Viết đoạn văn khoảng 150 chữ trình bày suy nghĩ về tiếng cười châm biếm của tác giả dân gian thể hiện qua đoạn trích </a:t>
                </a:r>
                <a:endParaRPr lang="en-US" sz="2400" dirty="0">
                  <a:effectLst/>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en-US" sz="2400" b="1" dirty="0">
                    <a:effectLst/>
                    <a:latin typeface="Times New Roman" panose="02020603050405020304" pitchFamily="18" charset="0"/>
                    <a:ea typeface="Yu Mincho" panose="02020400000000000000" pitchFamily="18" charset="-128"/>
                    <a:cs typeface="Times New Roman" panose="02020603050405020304" pitchFamily="18" charset="0"/>
                  </a:rPr>
                  <a:t>- Thời gian:</a:t>
                </a:r>
                <a:r>
                  <a:rPr lang="en-US" sz="2400" dirty="0">
                    <a:effectLst/>
                    <a:latin typeface="Times New Roman" panose="02020603050405020304" pitchFamily="18" charset="0"/>
                    <a:ea typeface="Yu Mincho" panose="02020400000000000000" pitchFamily="18" charset="-128"/>
                    <a:cs typeface="Times New Roman" panose="02020603050405020304" pitchFamily="18" charset="0"/>
                  </a:rPr>
                  <a:t> 15 phút.</a:t>
                </a:r>
                <a:endParaRPr lang="en-US" sz="2400" dirty="0">
                  <a:effectLst/>
                  <a:latin typeface="Calibri" panose="020F0502020204030204" pitchFamily="34" charset="0"/>
                  <a:ea typeface="Yu Mincho" panose="02020400000000000000" pitchFamily="18" charset="-128"/>
                  <a:cs typeface="Times New Roman" panose="02020603050405020304" pitchFamily="18" charset="0"/>
                </a:endParaRPr>
              </a:p>
            </p:txBody>
          </p:sp>
        </p:grpSp>
        <p:grpSp>
          <p:nvGrpSpPr>
            <p:cNvPr id="5" name="Nhóm 4">
              <a:extLst>
                <a:ext uri="{FF2B5EF4-FFF2-40B4-BE49-F238E27FC236}">
                  <a16:creationId xmlns:a16="http://schemas.microsoft.com/office/drawing/2014/main" xmlns="" id="{B09615EA-23A1-DDD4-30FF-66905BFE5294}"/>
                </a:ext>
              </a:extLst>
            </p:cNvPr>
            <p:cNvGrpSpPr/>
            <p:nvPr/>
          </p:nvGrpSpPr>
          <p:grpSpPr>
            <a:xfrm>
              <a:off x="1562104" y="1762156"/>
              <a:ext cx="4962096" cy="173787"/>
              <a:chOff x="1562104" y="1762156"/>
              <a:chExt cx="4962096" cy="173787"/>
            </a:xfrm>
          </p:grpSpPr>
          <p:sp>
            <p:nvSpPr>
              <p:cNvPr id="33" name="Lưu đồ: Đường kết nối 32">
                <a:extLst>
                  <a:ext uri="{FF2B5EF4-FFF2-40B4-BE49-F238E27FC236}">
                    <a16:creationId xmlns:a16="http://schemas.microsoft.com/office/drawing/2014/main" xmlns="" id="{BA5E390E-3900-7908-99B2-42AACD5226FD}"/>
                  </a:ext>
                </a:extLst>
              </p:cNvPr>
              <p:cNvSpPr/>
              <p:nvPr/>
            </p:nvSpPr>
            <p:spPr>
              <a:xfrm>
                <a:off x="1562104"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Lưu đồ: Đường kết nối 33">
                <a:extLst>
                  <a:ext uri="{FF2B5EF4-FFF2-40B4-BE49-F238E27FC236}">
                    <a16:creationId xmlns:a16="http://schemas.microsoft.com/office/drawing/2014/main" xmlns="" id="{85163A1A-10A4-614F-03B6-0E8CFC370E92}"/>
                  </a:ext>
                </a:extLst>
              </p:cNvPr>
              <p:cNvSpPr/>
              <p:nvPr/>
            </p:nvSpPr>
            <p:spPr>
              <a:xfrm>
                <a:off x="1960352"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Lưu đồ: Đường kết nối 34">
                <a:extLst>
                  <a:ext uri="{FF2B5EF4-FFF2-40B4-BE49-F238E27FC236}">
                    <a16:creationId xmlns:a16="http://schemas.microsoft.com/office/drawing/2014/main" xmlns="" id="{AC227337-40A7-BB09-C187-7F36377D84CB}"/>
                  </a:ext>
                </a:extLst>
              </p:cNvPr>
              <p:cNvSpPr/>
              <p:nvPr/>
            </p:nvSpPr>
            <p:spPr>
              <a:xfrm>
                <a:off x="2358600"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Lưu đồ: Đường kết nối 35">
                <a:extLst>
                  <a:ext uri="{FF2B5EF4-FFF2-40B4-BE49-F238E27FC236}">
                    <a16:creationId xmlns:a16="http://schemas.microsoft.com/office/drawing/2014/main" xmlns="" id="{712AA3F9-E85E-4842-4CD1-0A92CB8AFC3A}"/>
                  </a:ext>
                </a:extLst>
              </p:cNvPr>
              <p:cNvSpPr/>
              <p:nvPr/>
            </p:nvSpPr>
            <p:spPr>
              <a:xfrm>
                <a:off x="2756848"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Lưu đồ: Đường kết nối 36">
                <a:extLst>
                  <a:ext uri="{FF2B5EF4-FFF2-40B4-BE49-F238E27FC236}">
                    <a16:creationId xmlns:a16="http://schemas.microsoft.com/office/drawing/2014/main" xmlns="" id="{D8416F97-EE5E-06A0-8E12-FEACA3366F49}"/>
                  </a:ext>
                </a:extLst>
              </p:cNvPr>
              <p:cNvSpPr/>
              <p:nvPr/>
            </p:nvSpPr>
            <p:spPr>
              <a:xfrm>
                <a:off x="3155096"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Lưu đồ: Đường kết nối 37">
                <a:extLst>
                  <a:ext uri="{FF2B5EF4-FFF2-40B4-BE49-F238E27FC236}">
                    <a16:creationId xmlns:a16="http://schemas.microsoft.com/office/drawing/2014/main" xmlns="" id="{D6D1D661-6B59-44D0-E000-1EAD4DAEEB6E}"/>
                  </a:ext>
                </a:extLst>
              </p:cNvPr>
              <p:cNvSpPr/>
              <p:nvPr/>
            </p:nvSpPr>
            <p:spPr>
              <a:xfrm>
                <a:off x="3553344"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Lưu đồ: Đường kết nối 39">
                <a:extLst>
                  <a:ext uri="{FF2B5EF4-FFF2-40B4-BE49-F238E27FC236}">
                    <a16:creationId xmlns:a16="http://schemas.microsoft.com/office/drawing/2014/main" xmlns="" id="{D41805A1-5632-30FD-7791-1B23C23DF87C}"/>
                  </a:ext>
                </a:extLst>
              </p:cNvPr>
              <p:cNvSpPr/>
              <p:nvPr/>
            </p:nvSpPr>
            <p:spPr>
              <a:xfrm>
                <a:off x="3951592"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Lưu đồ: Đường kết nối 40">
                <a:extLst>
                  <a:ext uri="{FF2B5EF4-FFF2-40B4-BE49-F238E27FC236}">
                    <a16:creationId xmlns:a16="http://schemas.microsoft.com/office/drawing/2014/main" xmlns="" id="{95032E3E-3794-A8C8-B2E4-60B14B4F441F}"/>
                  </a:ext>
                </a:extLst>
              </p:cNvPr>
              <p:cNvSpPr/>
              <p:nvPr/>
            </p:nvSpPr>
            <p:spPr>
              <a:xfrm>
                <a:off x="4349840"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Lưu đồ: Đường kết nối 41">
                <a:extLst>
                  <a:ext uri="{FF2B5EF4-FFF2-40B4-BE49-F238E27FC236}">
                    <a16:creationId xmlns:a16="http://schemas.microsoft.com/office/drawing/2014/main" xmlns="" id="{57EE7268-1277-52DE-1966-CF50BA67E45F}"/>
                  </a:ext>
                </a:extLst>
              </p:cNvPr>
              <p:cNvSpPr/>
              <p:nvPr/>
            </p:nvSpPr>
            <p:spPr>
              <a:xfrm>
                <a:off x="4748088"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Lưu đồ: Đường kết nối 42">
                <a:extLst>
                  <a:ext uri="{FF2B5EF4-FFF2-40B4-BE49-F238E27FC236}">
                    <a16:creationId xmlns:a16="http://schemas.microsoft.com/office/drawing/2014/main" xmlns="" id="{B76D455F-6B41-1C0C-46E8-0ED11897D623}"/>
                  </a:ext>
                </a:extLst>
              </p:cNvPr>
              <p:cNvSpPr/>
              <p:nvPr/>
            </p:nvSpPr>
            <p:spPr>
              <a:xfrm>
                <a:off x="5146336"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Lưu đồ: Đường kết nối 43">
                <a:extLst>
                  <a:ext uri="{FF2B5EF4-FFF2-40B4-BE49-F238E27FC236}">
                    <a16:creationId xmlns:a16="http://schemas.microsoft.com/office/drawing/2014/main" xmlns="" id="{F38B9587-D8AC-98D2-CCCF-690578195FEC}"/>
                  </a:ext>
                </a:extLst>
              </p:cNvPr>
              <p:cNvSpPr/>
              <p:nvPr/>
            </p:nvSpPr>
            <p:spPr>
              <a:xfrm>
                <a:off x="5544584"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Lưu đồ: Đường kết nối 44">
                <a:extLst>
                  <a:ext uri="{FF2B5EF4-FFF2-40B4-BE49-F238E27FC236}">
                    <a16:creationId xmlns:a16="http://schemas.microsoft.com/office/drawing/2014/main" xmlns="" id="{5C880BF1-D7F8-2E04-B3B2-B4A75F7D0F27}"/>
                  </a:ext>
                </a:extLst>
              </p:cNvPr>
              <p:cNvSpPr/>
              <p:nvPr/>
            </p:nvSpPr>
            <p:spPr>
              <a:xfrm>
                <a:off x="5942832"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Lưu đồ: Đường kết nối 45">
                <a:extLst>
                  <a:ext uri="{FF2B5EF4-FFF2-40B4-BE49-F238E27FC236}">
                    <a16:creationId xmlns:a16="http://schemas.microsoft.com/office/drawing/2014/main" xmlns="" id="{26A3CC40-0E8D-A1FC-2590-17475E46E956}"/>
                  </a:ext>
                </a:extLst>
              </p:cNvPr>
              <p:cNvSpPr/>
              <p:nvPr/>
            </p:nvSpPr>
            <p:spPr>
              <a:xfrm>
                <a:off x="6341080"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55" name="Nhóm 54">
              <a:extLst>
                <a:ext uri="{FF2B5EF4-FFF2-40B4-BE49-F238E27FC236}">
                  <a16:creationId xmlns:a16="http://schemas.microsoft.com/office/drawing/2014/main" xmlns="" id="{928CBF68-6F88-00FA-9963-9C6FCB621D54}"/>
                </a:ext>
              </a:extLst>
            </p:cNvPr>
            <p:cNvGrpSpPr/>
            <p:nvPr/>
          </p:nvGrpSpPr>
          <p:grpSpPr>
            <a:xfrm>
              <a:off x="1585482" y="4911154"/>
              <a:ext cx="4962096" cy="173787"/>
              <a:chOff x="1562104" y="1762156"/>
              <a:chExt cx="4962096" cy="173787"/>
            </a:xfrm>
          </p:grpSpPr>
          <p:sp>
            <p:nvSpPr>
              <p:cNvPr id="56" name="Lưu đồ: Đường kết nối 55">
                <a:extLst>
                  <a:ext uri="{FF2B5EF4-FFF2-40B4-BE49-F238E27FC236}">
                    <a16:creationId xmlns:a16="http://schemas.microsoft.com/office/drawing/2014/main" xmlns="" id="{3E737EFB-9788-FADE-4C24-56618D4FE593}"/>
                  </a:ext>
                </a:extLst>
              </p:cNvPr>
              <p:cNvSpPr/>
              <p:nvPr/>
            </p:nvSpPr>
            <p:spPr>
              <a:xfrm>
                <a:off x="1562104"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Lưu đồ: Đường kết nối 56">
                <a:extLst>
                  <a:ext uri="{FF2B5EF4-FFF2-40B4-BE49-F238E27FC236}">
                    <a16:creationId xmlns:a16="http://schemas.microsoft.com/office/drawing/2014/main" xmlns="" id="{C153F41A-DCAA-24BF-6E2D-13DBADBAEB72}"/>
                  </a:ext>
                </a:extLst>
              </p:cNvPr>
              <p:cNvSpPr/>
              <p:nvPr/>
            </p:nvSpPr>
            <p:spPr>
              <a:xfrm>
                <a:off x="1960352"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Lưu đồ: Đường kết nối 57">
                <a:extLst>
                  <a:ext uri="{FF2B5EF4-FFF2-40B4-BE49-F238E27FC236}">
                    <a16:creationId xmlns:a16="http://schemas.microsoft.com/office/drawing/2014/main" xmlns="" id="{268625DE-E86D-C341-1FF8-32D54FB283D9}"/>
                  </a:ext>
                </a:extLst>
              </p:cNvPr>
              <p:cNvSpPr/>
              <p:nvPr/>
            </p:nvSpPr>
            <p:spPr>
              <a:xfrm>
                <a:off x="2358600"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Lưu đồ: Đường kết nối 58">
                <a:extLst>
                  <a:ext uri="{FF2B5EF4-FFF2-40B4-BE49-F238E27FC236}">
                    <a16:creationId xmlns:a16="http://schemas.microsoft.com/office/drawing/2014/main" xmlns="" id="{EA4A411D-CAEE-9FB7-8027-5F778F866325}"/>
                  </a:ext>
                </a:extLst>
              </p:cNvPr>
              <p:cNvSpPr/>
              <p:nvPr/>
            </p:nvSpPr>
            <p:spPr>
              <a:xfrm>
                <a:off x="2756848"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Lưu đồ: Đường kết nối 59">
                <a:extLst>
                  <a:ext uri="{FF2B5EF4-FFF2-40B4-BE49-F238E27FC236}">
                    <a16:creationId xmlns:a16="http://schemas.microsoft.com/office/drawing/2014/main" xmlns="" id="{3DA4DB0B-A754-3CA3-FFFF-42BB7FCE0B00}"/>
                  </a:ext>
                </a:extLst>
              </p:cNvPr>
              <p:cNvSpPr/>
              <p:nvPr/>
            </p:nvSpPr>
            <p:spPr>
              <a:xfrm>
                <a:off x="3155096"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Lưu đồ: Đường kết nối 60">
                <a:extLst>
                  <a:ext uri="{FF2B5EF4-FFF2-40B4-BE49-F238E27FC236}">
                    <a16:creationId xmlns:a16="http://schemas.microsoft.com/office/drawing/2014/main" xmlns="" id="{4C78CEBD-A009-A60D-95C7-A97D51317F76}"/>
                  </a:ext>
                </a:extLst>
              </p:cNvPr>
              <p:cNvSpPr/>
              <p:nvPr/>
            </p:nvSpPr>
            <p:spPr>
              <a:xfrm>
                <a:off x="3553344"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Lưu đồ: Đường kết nối 61">
                <a:extLst>
                  <a:ext uri="{FF2B5EF4-FFF2-40B4-BE49-F238E27FC236}">
                    <a16:creationId xmlns:a16="http://schemas.microsoft.com/office/drawing/2014/main" xmlns="" id="{12447BBB-56A1-0046-28E9-48070BD197BC}"/>
                  </a:ext>
                </a:extLst>
              </p:cNvPr>
              <p:cNvSpPr/>
              <p:nvPr/>
            </p:nvSpPr>
            <p:spPr>
              <a:xfrm>
                <a:off x="3951592"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Lưu đồ: Đường kết nối 62">
                <a:extLst>
                  <a:ext uri="{FF2B5EF4-FFF2-40B4-BE49-F238E27FC236}">
                    <a16:creationId xmlns:a16="http://schemas.microsoft.com/office/drawing/2014/main" xmlns="" id="{518315C7-AC21-D270-C0BF-1B0C6565C2AD}"/>
                  </a:ext>
                </a:extLst>
              </p:cNvPr>
              <p:cNvSpPr/>
              <p:nvPr/>
            </p:nvSpPr>
            <p:spPr>
              <a:xfrm>
                <a:off x="4349840"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Lưu đồ: Đường kết nối 63">
                <a:extLst>
                  <a:ext uri="{FF2B5EF4-FFF2-40B4-BE49-F238E27FC236}">
                    <a16:creationId xmlns:a16="http://schemas.microsoft.com/office/drawing/2014/main" xmlns="" id="{D40E9E16-8B7B-D8F7-54D9-B02703ABE2E4}"/>
                  </a:ext>
                </a:extLst>
              </p:cNvPr>
              <p:cNvSpPr/>
              <p:nvPr/>
            </p:nvSpPr>
            <p:spPr>
              <a:xfrm>
                <a:off x="4748088"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Lưu đồ: Đường kết nối 64">
                <a:extLst>
                  <a:ext uri="{FF2B5EF4-FFF2-40B4-BE49-F238E27FC236}">
                    <a16:creationId xmlns:a16="http://schemas.microsoft.com/office/drawing/2014/main" xmlns="" id="{61DCEE94-1C30-3B34-B031-843A250DACF9}"/>
                  </a:ext>
                </a:extLst>
              </p:cNvPr>
              <p:cNvSpPr/>
              <p:nvPr/>
            </p:nvSpPr>
            <p:spPr>
              <a:xfrm>
                <a:off x="5146336"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Lưu đồ: Đường kết nối 65">
                <a:extLst>
                  <a:ext uri="{FF2B5EF4-FFF2-40B4-BE49-F238E27FC236}">
                    <a16:creationId xmlns:a16="http://schemas.microsoft.com/office/drawing/2014/main" xmlns="" id="{77EADF8F-AF82-3BD9-39B1-5D5398D1A0F1}"/>
                  </a:ext>
                </a:extLst>
              </p:cNvPr>
              <p:cNvSpPr/>
              <p:nvPr/>
            </p:nvSpPr>
            <p:spPr>
              <a:xfrm>
                <a:off x="5544584"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Lưu đồ: Đường kết nối 66">
                <a:extLst>
                  <a:ext uri="{FF2B5EF4-FFF2-40B4-BE49-F238E27FC236}">
                    <a16:creationId xmlns:a16="http://schemas.microsoft.com/office/drawing/2014/main" xmlns="" id="{04E7E726-905C-6BBC-6208-729F214F4511}"/>
                  </a:ext>
                </a:extLst>
              </p:cNvPr>
              <p:cNvSpPr/>
              <p:nvPr/>
            </p:nvSpPr>
            <p:spPr>
              <a:xfrm>
                <a:off x="5942832"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Lưu đồ: Đường kết nối 67">
                <a:extLst>
                  <a:ext uri="{FF2B5EF4-FFF2-40B4-BE49-F238E27FC236}">
                    <a16:creationId xmlns:a16="http://schemas.microsoft.com/office/drawing/2014/main" xmlns="" id="{21D4AB3F-557A-4BFC-2138-7C7015F5955C}"/>
                  </a:ext>
                </a:extLst>
              </p:cNvPr>
              <p:cNvSpPr/>
              <p:nvPr/>
            </p:nvSpPr>
            <p:spPr>
              <a:xfrm>
                <a:off x="6341080"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Nhóm 5">
              <a:extLst>
                <a:ext uri="{FF2B5EF4-FFF2-40B4-BE49-F238E27FC236}">
                  <a16:creationId xmlns:a16="http://schemas.microsoft.com/office/drawing/2014/main" xmlns="" id="{FDAB215E-DA2C-E133-8692-419FFC58EC98}"/>
                </a:ext>
              </a:extLst>
            </p:cNvPr>
            <p:cNvGrpSpPr/>
            <p:nvPr/>
          </p:nvGrpSpPr>
          <p:grpSpPr>
            <a:xfrm>
              <a:off x="1344886" y="1969149"/>
              <a:ext cx="173787" cy="2970856"/>
              <a:chOff x="1344886" y="1969149"/>
              <a:chExt cx="173787" cy="2970856"/>
            </a:xfrm>
          </p:grpSpPr>
          <p:sp>
            <p:nvSpPr>
              <p:cNvPr id="72" name="Lưu đồ: Đường kết nối 71">
                <a:extLst>
                  <a:ext uri="{FF2B5EF4-FFF2-40B4-BE49-F238E27FC236}">
                    <a16:creationId xmlns:a16="http://schemas.microsoft.com/office/drawing/2014/main" xmlns="" id="{07EB1E28-ECD6-840B-F37E-211029018D0E}"/>
                  </a:ext>
                </a:extLst>
              </p:cNvPr>
              <p:cNvSpPr/>
              <p:nvPr/>
            </p:nvSpPr>
            <p:spPr>
              <a:xfrm rot="5400000">
                <a:off x="1340220" y="1973815"/>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Lưu đồ: Đường kết nối 72">
                <a:extLst>
                  <a:ext uri="{FF2B5EF4-FFF2-40B4-BE49-F238E27FC236}">
                    <a16:creationId xmlns:a16="http://schemas.microsoft.com/office/drawing/2014/main" xmlns="" id="{E08C22CA-D3CD-885E-E1F6-B242DB34D09A}"/>
                  </a:ext>
                </a:extLst>
              </p:cNvPr>
              <p:cNvSpPr/>
              <p:nvPr/>
            </p:nvSpPr>
            <p:spPr>
              <a:xfrm rot="5400000">
                <a:off x="1340220" y="2372063"/>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Lưu đồ: Đường kết nối 73">
                <a:extLst>
                  <a:ext uri="{FF2B5EF4-FFF2-40B4-BE49-F238E27FC236}">
                    <a16:creationId xmlns:a16="http://schemas.microsoft.com/office/drawing/2014/main" xmlns="" id="{3A0B7DB4-5EE5-6FBA-C67E-3FE1358E51A1}"/>
                  </a:ext>
                </a:extLst>
              </p:cNvPr>
              <p:cNvSpPr/>
              <p:nvPr/>
            </p:nvSpPr>
            <p:spPr>
              <a:xfrm rot="5400000">
                <a:off x="1340220" y="2770311"/>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Lưu đồ: Đường kết nối 74">
                <a:extLst>
                  <a:ext uri="{FF2B5EF4-FFF2-40B4-BE49-F238E27FC236}">
                    <a16:creationId xmlns:a16="http://schemas.microsoft.com/office/drawing/2014/main" xmlns="" id="{7B2ED1B7-5421-7A09-F1A2-BE36BBB460DC}"/>
                  </a:ext>
                </a:extLst>
              </p:cNvPr>
              <p:cNvSpPr/>
              <p:nvPr/>
            </p:nvSpPr>
            <p:spPr>
              <a:xfrm rot="5400000">
                <a:off x="1340220" y="3168559"/>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Lưu đồ: Đường kết nối 75">
                <a:extLst>
                  <a:ext uri="{FF2B5EF4-FFF2-40B4-BE49-F238E27FC236}">
                    <a16:creationId xmlns:a16="http://schemas.microsoft.com/office/drawing/2014/main" xmlns="" id="{14DB5100-0402-D7B7-E0FF-4B97E2B128E5}"/>
                  </a:ext>
                </a:extLst>
              </p:cNvPr>
              <p:cNvSpPr/>
              <p:nvPr/>
            </p:nvSpPr>
            <p:spPr>
              <a:xfrm rot="5400000">
                <a:off x="1340220" y="3566807"/>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Lưu đồ: Đường kết nối 76">
                <a:extLst>
                  <a:ext uri="{FF2B5EF4-FFF2-40B4-BE49-F238E27FC236}">
                    <a16:creationId xmlns:a16="http://schemas.microsoft.com/office/drawing/2014/main" xmlns="" id="{D51D6EFD-D2D8-63BF-5A77-EC4F2C3C7CB7}"/>
                  </a:ext>
                </a:extLst>
              </p:cNvPr>
              <p:cNvSpPr/>
              <p:nvPr/>
            </p:nvSpPr>
            <p:spPr>
              <a:xfrm rot="5400000">
                <a:off x="1340220" y="3965055"/>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Lưu đồ: Đường kết nối 77">
                <a:extLst>
                  <a:ext uri="{FF2B5EF4-FFF2-40B4-BE49-F238E27FC236}">
                    <a16:creationId xmlns:a16="http://schemas.microsoft.com/office/drawing/2014/main" xmlns="" id="{CA055DBE-8D18-D5D8-EFEB-7EA0A6752A8A}"/>
                  </a:ext>
                </a:extLst>
              </p:cNvPr>
              <p:cNvSpPr/>
              <p:nvPr/>
            </p:nvSpPr>
            <p:spPr>
              <a:xfrm rot="5400000">
                <a:off x="1340220" y="4363303"/>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Lưu đồ: Đường kết nối 78">
                <a:extLst>
                  <a:ext uri="{FF2B5EF4-FFF2-40B4-BE49-F238E27FC236}">
                    <a16:creationId xmlns:a16="http://schemas.microsoft.com/office/drawing/2014/main" xmlns="" id="{BC66BF8C-BB9C-571A-BC21-41EE2C0C8EED}"/>
                  </a:ext>
                </a:extLst>
              </p:cNvPr>
              <p:cNvSpPr/>
              <p:nvPr/>
            </p:nvSpPr>
            <p:spPr>
              <a:xfrm rot="5400000">
                <a:off x="1340220" y="4761551"/>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3" name="Nhóm 82">
              <a:extLst>
                <a:ext uri="{FF2B5EF4-FFF2-40B4-BE49-F238E27FC236}">
                  <a16:creationId xmlns:a16="http://schemas.microsoft.com/office/drawing/2014/main" xmlns="" id="{2F1A52D6-8505-1B4A-0361-99BBA2448378}"/>
                </a:ext>
              </a:extLst>
            </p:cNvPr>
            <p:cNvGrpSpPr/>
            <p:nvPr/>
          </p:nvGrpSpPr>
          <p:grpSpPr>
            <a:xfrm>
              <a:off x="6578735" y="1969148"/>
              <a:ext cx="173787" cy="2970856"/>
              <a:chOff x="1344886" y="1969149"/>
              <a:chExt cx="173787" cy="2970856"/>
            </a:xfrm>
          </p:grpSpPr>
          <p:sp>
            <p:nvSpPr>
              <p:cNvPr id="84" name="Lưu đồ: Đường kết nối 83">
                <a:extLst>
                  <a:ext uri="{FF2B5EF4-FFF2-40B4-BE49-F238E27FC236}">
                    <a16:creationId xmlns:a16="http://schemas.microsoft.com/office/drawing/2014/main" xmlns="" id="{E969245B-9DD0-84DD-A7B7-7FC67775BF57}"/>
                  </a:ext>
                </a:extLst>
              </p:cNvPr>
              <p:cNvSpPr/>
              <p:nvPr/>
            </p:nvSpPr>
            <p:spPr>
              <a:xfrm rot="5400000">
                <a:off x="1340220" y="1973815"/>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 name="Lưu đồ: Đường kết nối 84">
                <a:extLst>
                  <a:ext uri="{FF2B5EF4-FFF2-40B4-BE49-F238E27FC236}">
                    <a16:creationId xmlns:a16="http://schemas.microsoft.com/office/drawing/2014/main" xmlns="" id="{BD0D661F-723A-AAE8-3348-BFF1BEF53816}"/>
                  </a:ext>
                </a:extLst>
              </p:cNvPr>
              <p:cNvSpPr/>
              <p:nvPr/>
            </p:nvSpPr>
            <p:spPr>
              <a:xfrm rot="5400000">
                <a:off x="1340220" y="2372063"/>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Lưu đồ: Đường kết nối 85">
                <a:extLst>
                  <a:ext uri="{FF2B5EF4-FFF2-40B4-BE49-F238E27FC236}">
                    <a16:creationId xmlns:a16="http://schemas.microsoft.com/office/drawing/2014/main" xmlns="" id="{85415F18-AF06-5A4F-43C6-A2C8E1F71DBD}"/>
                  </a:ext>
                </a:extLst>
              </p:cNvPr>
              <p:cNvSpPr/>
              <p:nvPr/>
            </p:nvSpPr>
            <p:spPr>
              <a:xfrm rot="5400000">
                <a:off x="1340220" y="2770311"/>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Lưu đồ: Đường kết nối 86">
                <a:extLst>
                  <a:ext uri="{FF2B5EF4-FFF2-40B4-BE49-F238E27FC236}">
                    <a16:creationId xmlns:a16="http://schemas.microsoft.com/office/drawing/2014/main" xmlns="" id="{306B3BF6-E95C-4333-4F88-0D86F1D0AB73}"/>
                  </a:ext>
                </a:extLst>
              </p:cNvPr>
              <p:cNvSpPr/>
              <p:nvPr/>
            </p:nvSpPr>
            <p:spPr>
              <a:xfrm rot="5400000">
                <a:off x="1340220" y="3168559"/>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Lưu đồ: Đường kết nối 87">
                <a:extLst>
                  <a:ext uri="{FF2B5EF4-FFF2-40B4-BE49-F238E27FC236}">
                    <a16:creationId xmlns:a16="http://schemas.microsoft.com/office/drawing/2014/main" xmlns="" id="{1C7244AF-8EFC-F216-0CD3-027C7F699B1C}"/>
                  </a:ext>
                </a:extLst>
              </p:cNvPr>
              <p:cNvSpPr/>
              <p:nvPr/>
            </p:nvSpPr>
            <p:spPr>
              <a:xfrm rot="5400000">
                <a:off x="1340220" y="3566807"/>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Lưu đồ: Đường kết nối 88">
                <a:extLst>
                  <a:ext uri="{FF2B5EF4-FFF2-40B4-BE49-F238E27FC236}">
                    <a16:creationId xmlns:a16="http://schemas.microsoft.com/office/drawing/2014/main" xmlns="" id="{672262F2-69EB-A54C-56E0-D4EEEAFC9F72}"/>
                  </a:ext>
                </a:extLst>
              </p:cNvPr>
              <p:cNvSpPr/>
              <p:nvPr/>
            </p:nvSpPr>
            <p:spPr>
              <a:xfrm rot="5400000">
                <a:off x="1340220" y="3965055"/>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Lưu đồ: Đường kết nối 89">
                <a:extLst>
                  <a:ext uri="{FF2B5EF4-FFF2-40B4-BE49-F238E27FC236}">
                    <a16:creationId xmlns:a16="http://schemas.microsoft.com/office/drawing/2014/main" xmlns="" id="{3C3E8E48-86F3-76E4-550A-0BA51CB54B21}"/>
                  </a:ext>
                </a:extLst>
              </p:cNvPr>
              <p:cNvSpPr/>
              <p:nvPr/>
            </p:nvSpPr>
            <p:spPr>
              <a:xfrm rot="5400000">
                <a:off x="1340220" y="4363303"/>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Lưu đồ: Đường kết nối 90">
                <a:extLst>
                  <a:ext uri="{FF2B5EF4-FFF2-40B4-BE49-F238E27FC236}">
                    <a16:creationId xmlns:a16="http://schemas.microsoft.com/office/drawing/2014/main" xmlns="" id="{5B1FC390-FC2B-0E9F-7731-C76358230233}"/>
                  </a:ext>
                </a:extLst>
              </p:cNvPr>
              <p:cNvSpPr/>
              <p:nvPr/>
            </p:nvSpPr>
            <p:spPr>
              <a:xfrm rot="5400000">
                <a:off x="1340220" y="4761551"/>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2281577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anim calcmode="lin" valueType="num">
                                      <p:cBhvr>
                                        <p:cTn id="8" dur="750" fill="hold"/>
                                        <p:tgtEl>
                                          <p:spTgt spid="39"/>
                                        </p:tgtEl>
                                        <p:attrNameLst>
                                          <p:attrName>ppt_x</p:attrName>
                                        </p:attrNameLst>
                                      </p:cBhvr>
                                      <p:tavLst>
                                        <p:tav tm="0">
                                          <p:val>
                                            <p:strVal val="#ppt_x"/>
                                          </p:val>
                                        </p:tav>
                                        <p:tav tm="100000">
                                          <p:val>
                                            <p:strVal val="#ppt_x"/>
                                          </p:val>
                                        </p:tav>
                                      </p:tavLst>
                                    </p:anim>
                                    <p:anim calcmode="lin" valueType="num">
                                      <p:cBhvr>
                                        <p:cTn id="9"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ppt_w</p:attrName>
                                        </p:attrNameLst>
                                      </p:cBhvr>
                                      <p:tavLst>
                                        <p:tav tm="0">
                                          <p:val>
                                            <p:fltVal val="0"/>
                                          </p:val>
                                        </p:tav>
                                        <p:tav tm="100000">
                                          <p:val>
                                            <p:strVal val="#ppt_w"/>
                                          </p:val>
                                        </p:tav>
                                      </p:tavLst>
                                    </p:anim>
                                    <p:anim calcmode="lin" valueType="num">
                                      <p:cBhvr>
                                        <p:cTn id="15" dur="750" fill="hold"/>
                                        <p:tgtEl>
                                          <p:spTgt spid="7"/>
                                        </p:tgtEl>
                                        <p:attrNameLst>
                                          <p:attrName>ppt_h</p:attrName>
                                        </p:attrNameLst>
                                      </p:cBhvr>
                                      <p:tavLst>
                                        <p:tav tm="0">
                                          <p:val>
                                            <p:fltVal val="0"/>
                                          </p:val>
                                        </p:tav>
                                        <p:tav tm="100000">
                                          <p:val>
                                            <p:strVal val="#ppt_h"/>
                                          </p:val>
                                        </p:tav>
                                      </p:tavLst>
                                    </p:anim>
                                    <p:animEffect transition="in" filter="fade">
                                      <p:cBhvr>
                                        <p:cTn id="16" dur="75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750" fill="hold"/>
                                        <p:tgtEl>
                                          <p:spTgt spid="2"/>
                                        </p:tgtEl>
                                        <p:attrNameLst>
                                          <p:attrName>ppt_w</p:attrName>
                                        </p:attrNameLst>
                                      </p:cBhvr>
                                      <p:tavLst>
                                        <p:tav tm="0">
                                          <p:val>
                                            <p:fltVal val="0"/>
                                          </p:val>
                                        </p:tav>
                                        <p:tav tm="100000">
                                          <p:val>
                                            <p:strVal val="#ppt_w"/>
                                          </p:val>
                                        </p:tav>
                                      </p:tavLst>
                                    </p:anim>
                                    <p:anim calcmode="lin" valueType="num">
                                      <p:cBhvr>
                                        <p:cTn id="20" dur="750" fill="hold"/>
                                        <p:tgtEl>
                                          <p:spTgt spid="2"/>
                                        </p:tgtEl>
                                        <p:attrNameLst>
                                          <p:attrName>ppt_h</p:attrName>
                                        </p:attrNameLst>
                                      </p:cBhvr>
                                      <p:tavLst>
                                        <p:tav tm="0">
                                          <p:val>
                                            <p:fltVal val="0"/>
                                          </p:val>
                                        </p:tav>
                                        <p:tav tm="100000">
                                          <p:val>
                                            <p:strVal val="#ppt_h"/>
                                          </p:val>
                                        </p:tav>
                                      </p:tavLst>
                                    </p:anim>
                                    <p:animEffect transition="in" filter="fade">
                                      <p:cBhvr>
                                        <p:cTn id="2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45"/>
        <p:cNvGrpSpPr/>
        <p:nvPr/>
      </p:nvGrpSpPr>
      <p:grpSpPr>
        <a:xfrm>
          <a:off x="0" y="0"/>
          <a:ext cx="0" cy="0"/>
          <a:chOff x="0" y="0"/>
          <a:chExt cx="0" cy="0"/>
        </a:xfrm>
      </p:grpSpPr>
      <p:sp>
        <p:nvSpPr>
          <p:cNvPr id="3665" name="Google Shape;3665;p90">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3667" name="Google Shape;3667;p90">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8" name="Google Shape;3668;p90">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9" name="Google Shape;3669;p90">
            <a:hlinkClick r:id="rId3" action="ppaction://hlinksldjump"/>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1" name="Google Shape;3671;p90">
            <a:hlinkClick r:id="rId4" action="ppaction://hlinksldjump"/>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2" name="Google Shape;3672;p90">
            <a:hlinkClick r:id="rId4" action="ppaction://hlinksldjump"/>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9" name="Hình chữ nhật 38">
            <a:extLst>
              <a:ext uri="{FF2B5EF4-FFF2-40B4-BE49-F238E27FC236}">
                <a16:creationId xmlns:a16="http://schemas.microsoft.com/office/drawing/2014/main" xmlns="" id="{18A8D20A-7031-49F3-020F-57A8F1829E22}"/>
              </a:ext>
            </a:extLst>
          </p:cNvPr>
          <p:cNvSpPr/>
          <p:nvPr/>
        </p:nvSpPr>
        <p:spPr>
          <a:xfrm>
            <a:off x="4853512" y="584036"/>
            <a:ext cx="2484975" cy="584775"/>
          </a:xfrm>
          <a:prstGeom prst="rect">
            <a:avLst/>
          </a:prstGeom>
          <a:noFill/>
        </p:spPr>
        <p:txBody>
          <a:bodyPr wrap="none" lIns="91440" tIns="45720" rIns="91440" bIns="45720">
            <a:spAutoFit/>
          </a:bodyPr>
          <a:lstStyle/>
          <a:p>
            <a:pPr algn="ctr">
              <a:buClr>
                <a:schemeClr val="lt2"/>
              </a:buClr>
              <a:buSzPts val="2800"/>
            </a:pPr>
            <a:r>
              <a:rPr lang="en-US" sz="3200" b="1" dirty="0">
                <a:solidFill>
                  <a:schemeClr val="lt2"/>
                </a:solidFill>
                <a:latin typeface="Playfair Display"/>
                <a:sym typeface="Playfair Display"/>
              </a:rPr>
              <a:t>Bài văn mẫu</a:t>
            </a:r>
            <a:endParaRPr lang="vi-VN" sz="3200" b="1" dirty="0">
              <a:solidFill>
                <a:schemeClr val="lt2"/>
              </a:solidFill>
              <a:latin typeface="Playfair Display"/>
              <a:sym typeface="Playfair Display"/>
            </a:endParaRPr>
          </a:p>
        </p:txBody>
      </p:sp>
      <p:sp>
        <p:nvSpPr>
          <p:cNvPr id="25" name="Hộp Văn bản 24">
            <a:extLst>
              <a:ext uri="{FF2B5EF4-FFF2-40B4-BE49-F238E27FC236}">
                <a16:creationId xmlns:a16="http://schemas.microsoft.com/office/drawing/2014/main" xmlns="" id="{26D38473-0AE2-8E55-A887-8DFFCFBA20FC}"/>
              </a:ext>
            </a:extLst>
          </p:cNvPr>
          <p:cNvSpPr txBox="1"/>
          <p:nvPr/>
        </p:nvSpPr>
        <p:spPr>
          <a:xfrm>
            <a:off x="587982" y="262617"/>
            <a:ext cx="11016033" cy="5509200"/>
          </a:xfrm>
          <a:prstGeom prst="rect">
            <a:avLst/>
          </a:prstGeom>
          <a:noFill/>
        </p:spPr>
        <p:txBody>
          <a:bodyPr wrap="square">
            <a:spAutoFit/>
          </a:bodyPr>
          <a:lstStyle/>
          <a:p>
            <a:pPr indent="228600" algn="just"/>
            <a:r>
              <a:rPr lang="en-US" sz="3200" dirty="0">
                <a:effectLst/>
                <a:latin typeface="Times New Roman" panose="02020603050405020304" pitchFamily="18" charset="0"/>
                <a:ea typeface="Times New Roman" panose="02020603050405020304" pitchFamily="18" charset="0"/>
              </a:rPr>
              <a:t>Vở tuồng Huyện đường đã thể hiện cái nhìn châm biếm của tác giả về thói tham nhũng, xử kiện dựa trên đồng tiền của một bộ phận quan lại thối nát vô lương tâm trong xã hội cũ. Tác giả để cho nhân vật tự giới thiệu, bộc lộ bản chất của mình thông qua lời thoại, cử chỉ và ngôn ngữ, không cần dùng đến một từ ngữ phê phán hay bình luận nào. Đây là một cách thể hiện rất khéo léo. Thông qua câu chuyện ở huyện đường, tác giả vừa châm biếm vừa phê phán tầng lớp quan lại, nhưng đồng thời cũng phơi bày trước mắt bạn đọc một xã hội lừa lọc, thủ đoạn và thiếu tình người. Tiếng cười được gửi gắm trong tác phẩm vừa sâu cay vừa mang ý nghĩa phê phán sâu sắc.</a:t>
            </a:r>
            <a:endParaRPr lang="en-US" sz="3200" dirty="0"/>
          </a:p>
        </p:txBody>
      </p:sp>
    </p:spTree>
    <p:extLst>
      <p:ext uri="{BB962C8B-B14F-4D97-AF65-F5344CB8AC3E}">
        <p14:creationId xmlns:p14="http://schemas.microsoft.com/office/powerpoint/2010/main" val="28952382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anim calcmode="lin" valueType="num">
                                      <p:cBhvr>
                                        <p:cTn id="8" dur="750" fill="hold"/>
                                        <p:tgtEl>
                                          <p:spTgt spid="39"/>
                                        </p:tgtEl>
                                        <p:attrNameLst>
                                          <p:attrName>ppt_x</p:attrName>
                                        </p:attrNameLst>
                                      </p:cBhvr>
                                      <p:tavLst>
                                        <p:tav tm="0">
                                          <p:val>
                                            <p:strVal val="#ppt_x"/>
                                          </p:val>
                                        </p:tav>
                                        <p:tav tm="100000">
                                          <p:val>
                                            <p:strVal val="#ppt_x"/>
                                          </p:val>
                                        </p:tav>
                                      </p:tavLst>
                                    </p:anim>
                                    <p:anim calcmode="lin" valueType="num">
                                      <p:cBhvr>
                                        <p:cTn id="9"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45"/>
        <p:cNvGrpSpPr/>
        <p:nvPr/>
      </p:nvGrpSpPr>
      <p:grpSpPr>
        <a:xfrm>
          <a:off x="0" y="0"/>
          <a:ext cx="0" cy="0"/>
          <a:chOff x="0" y="0"/>
          <a:chExt cx="0" cy="0"/>
        </a:xfrm>
      </p:grpSpPr>
      <p:sp>
        <p:nvSpPr>
          <p:cNvPr id="3665" name="Google Shape;3665;p90">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3666" name="Google Shape;3666;p90">
            <a:hlinkClick r:id="" action="ppaction://noaction"/>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7" name="Google Shape;3667;p90">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8" name="Google Shape;3668;p90">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9" name="Google Shape;3669;p90">
            <a:hlinkClick r:id="rId3" action="ppaction://hlinksldjump"/>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0" name="Google Shape;3670;p90">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1" name="Google Shape;3671;p90">
            <a:hlinkClick r:id="rId5" action="ppaction://hlinksldjump"/>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2" name="Google Shape;3672;p90">
            <a:hlinkClick r:id="rId5" action="ppaction://hlinksldjump"/>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3" name="Google Shape;3673;p90">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4" name="Google Shape;3674;p90">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5" name="Google Shape;3675;p90">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6" name="Google Shape;3676;p90">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7" name="Google Shape;3677;p90">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3678" name="Google Shape;3678;p90">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aphicFrame>
        <p:nvGraphicFramePr>
          <p:cNvPr id="2" name="Bảng 1">
            <a:extLst>
              <a:ext uri="{FF2B5EF4-FFF2-40B4-BE49-F238E27FC236}">
                <a16:creationId xmlns:a16="http://schemas.microsoft.com/office/drawing/2014/main" xmlns="" id="{E1466B2D-60AB-EFB2-3D36-EE53CD48AA6F}"/>
              </a:ext>
            </a:extLst>
          </p:cNvPr>
          <p:cNvGraphicFramePr>
            <a:graphicFrameLocks noGrp="1"/>
          </p:cNvGraphicFramePr>
          <p:nvPr>
            <p:extLst>
              <p:ext uri="{D42A27DB-BD31-4B8C-83A1-F6EECF244321}">
                <p14:modId xmlns:p14="http://schemas.microsoft.com/office/powerpoint/2010/main" val="2880481806"/>
              </p:ext>
            </p:extLst>
          </p:nvPr>
        </p:nvGraphicFramePr>
        <p:xfrm>
          <a:off x="749373" y="580104"/>
          <a:ext cx="10587221" cy="5302371"/>
        </p:xfrm>
        <a:graphic>
          <a:graphicData uri="http://schemas.openxmlformats.org/drawingml/2006/table">
            <a:tbl>
              <a:tblPr firstRow="1" firstCol="1" bandRow="1">
                <a:tableStyleId>{21E4AEA4-8DFA-4A89-87EB-49C32662AFE0}</a:tableStyleId>
              </a:tblPr>
              <a:tblGrid>
                <a:gridCol w="2608699">
                  <a:extLst>
                    <a:ext uri="{9D8B030D-6E8A-4147-A177-3AD203B41FA5}">
                      <a16:colId xmlns:a16="http://schemas.microsoft.com/office/drawing/2014/main" xmlns="" val="2004569881"/>
                    </a:ext>
                  </a:extLst>
                </a:gridCol>
                <a:gridCol w="2019033">
                  <a:extLst>
                    <a:ext uri="{9D8B030D-6E8A-4147-A177-3AD203B41FA5}">
                      <a16:colId xmlns:a16="http://schemas.microsoft.com/office/drawing/2014/main" xmlns="" val="1610786352"/>
                    </a:ext>
                  </a:extLst>
                </a:gridCol>
                <a:gridCol w="2527133">
                  <a:extLst>
                    <a:ext uri="{9D8B030D-6E8A-4147-A177-3AD203B41FA5}">
                      <a16:colId xmlns:a16="http://schemas.microsoft.com/office/drawing/2014/main" xmlns="" val="2837905814"/>
                    </a:ext>
                  </a:extLst>
                </a:gridCol>
                <a:gridCol w="3432356">
                  <a:extLst>
                    <a:ext uri="{9D8B030D-6E8A-4147-A177-3AD203B41FA5}">
                      <a16:colId xmlns:a16="http://schemas.microsoft.com/office/drawing/2014/main" xmlns="" val="2706069720"/>
                    </a:ext>
                  </a:extLst>
                </a:gridCol>
              </a:tblGrid>
              <a:tr h="750691">
                <a:tc>
                  <a:txBody>
                    <a:bodyPr/>
                    <a:lstStyle/>
                    <a:p>
                      <a:pPr algn="ctr">
                        <a:lnSpc>
                          <a:spcPct val="100000"/>
                        </a:lnSpc>
                        <a:spcAft>
                          <a:spcPts val="800"/>
                        </a:spcAft>
                      </a:pPr>
                      <a:r>
                        <a:rPr lang="en-US" sz="1800">
                          <a:effectLst/>
                          <a:latin typeface="Times New Roman" panose="02020603050405020304" pitchFamily="18" charset="0"/>
                          <a:cs typeface="Times New Roman" panose="02020603050405020304" pitchFamily="18" charset="0"/>
                        </a:rPr>
                        <a:t>TIÊU CHÍ</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ctr">
                        <a:lnSpc>
                          <a:spcPct val="100000"/>
                        </a:lnSpc>
                        <a:spcAft>
                          <a:spcPts val="800"/>
                        </a:spcAft>
                      </a:pPr>
                      <a:r>
                        <a:rPr lang="en-US" sz="1800">
                          <a:effectLst/>
                          <a:latin typeface="Times New Roman" panose="02020603050405020304" pitchFamily="18" charset="0"/>
                          <a:cs typeface="Times New Roman" panose="02020603050405020304" pitchFamily="18" charset="0"/>
                        </a:rPr>
                        <a:t>CẦN CỐ GẮNG</a:t>
                      </a:r>
                    </a:p>
                    <a:p>
                      <a:pPr algn="ctr">
                        <a:lnSpc>
                          <a:spcPct val="100000"/>
                        </a:lnSpc>
                        <a:spcAft>
                          <a:spcPts val="800"/>
                        </a:spcAft>
                      </a:pPr>
                      <a:r>
                        <a:rPr lang="en-US" sz="1800">
                          <a:effectLst/>
                          <a:latin typeface="Times New Roman" panose="02020603050405020304" pitchFamily="18" charset="0"/>
                          <a:cs typeface="Times New Roman" panose="02020603050405020304" pitchFamily="18" charset="0"/>
                        </a:rPr>
                        <a:t>(0 – 4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ctr">
                        <a:lnSpc>
                          <a:spcPct val="100000"/>
                        </a:lnSpc>
                        <a:spcAft>
                          <a:spcPts val="800"/>
                        </a:spcAft>
                      </a:pPr>
                      <a:r>
                        <a:rPr lang="en-US" sz="1800">
                          <a:effectLst/>
                          <a:latin typeface="Times New Roman" panose="02020603050405020304" pitchFamily="18" charset="0"/>
                          <a:cs typeface="Times New Roman" panose="02020603050405020304" pitchFamily="18" charset="0"/>
                        </a:rPr>
                        <a:t>ĐÃ LÀM TỐT</a:t>
                      </a:r>
                    </a:p>
                    <a:p>
                      <a:pPr algn="ctr">
                        <a:lnSpc>
                          <a:spcPct val="100000"/>
                        </a:lnSpc>
                        <a:spcAft>
                          <a:spcPts val="800"/>
                        </a:spcAft>
                      </a:pPr>
                      <a:r>
                        <a:rPr lang="en-US" sz="1800">
                          <a:effectLst/>
                          <a:latin typeface="Times New Roman" panose="02020603050405020304" pitchFamily="18" charset="0"/>
                          <a:cs typeface="Times New Roman" panose="02020603050405020304" pitchFamily="18" charset="0"/>
                        </a:rPr>
                        <a:t>(5 – 7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ctr">
                        <a:lnSpc>
                          <a:spcPct val="100000"/>
                        </a:lnSpc>
                        <a:spcAft>
                          <a:spcPts val="800"/>
                        </a:spcAft>
                      </a:pPr>
                      <a:r>
                        <a:rPr lang="en-US" sz="1800">
                          <a:effectLst/>
                          <a:latin typeface="Times New Roman" panose="02020603050405020304" pitchFamily="18" charset="0"/>
                          <a:cs typeface="Times New Roman" panose="02020603050405020304" pitchFamily="18" charset="0"/>
                        </a:rPr>
                        <a:t>RẤT XUẤT SẮC</a:t>
                      </a:r>
                    </a:p>
                    <a:p>
                      <a:pPr algn="ctr">
                        <a:lnSpc>
                          <a:spcPct val="100000"/>
                        </a:lnSpc>
                        <a:spcAft>
                          <a:spcPts val="800"/>
                        </a:spcAft>
                      </a:pPr>
                      <a:r>
                        <a:rPr lang="en-US" sz="1800">
                          <a:effectLst/>
                          <a:latin typeface="Times New Roman" panose="02020603050405020304" pitchFamily="18" charset="0"/>
                          <a:cs typeface="Times New Roman" panose="02020603050405020304" pitchFamily="18" charset="0"/>
                        </a:rPr>
                        <a:t>(8 – 10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extLst>
                  <a:ext uri="{0D108BD9-81ED-4DB2-BD59-A6C34878D82A}">
                    <a16:rowId xmlns:a16="http://schemas.microsoft.com/office/drawing/2014/main" xmlns="" val="4151162247"/>
                  </a:ext>
                </a:extLst>
              </a:tr>
              <a:tr h="1996098">
                <a:tc>
                  <a:txBody>
                    <a:bodyPr/>
                    <a:lstStyle/>
                    <a:p>
                      <a:pPr algn="ctr">
                        <a:lnSpc>
                          <a:spcPct val="100000"/>
                        </a:lnSpc>
                        <a:spcAft>
                          <a:spcPts val="800"/>
                        </a:spcAft>
                      </a:pPr>
                      <a:r>
                        <a:rPr lang="en-US" sz="1800">
                          <a:effectLst/>
                          <a:latin typeface="Times New Roman" panose="02020603050405020304" pitchFamily="18" charset="0"/>
                          <a:cs typeface="Times New Roman" panose="02020603050405020304" pitchFamily="18" charset="0"/>
                        </a:rPr>
                        <a:t>Hình thức</a:t>
                      </a:r>
                    </a:p>
                    <a:p>
                      <a:pPr algn="ctr">
                        <a:lnSpc>
                          <a:spcPct val="100000"/>
                        </a:lnSpc>
                        <a:spcAft>
                          <a:spcPts val="800"/>
                        </a:spcAft>
                      </a:pPr>
                      <a:r>
                        <a:rPr lang="en-US" sz="1800">
                          <a:effectLst/>
                          <a:latin typeface="Times New Roman" panose="02020603050405020304" pitchFamily="18" charset="0"/>
                          <a:cs typeface="Times New Roman" panose="02020603050405020304" pitchFamily="18" charset="0"/>
                        </a:rPr>
                        <a:t>(3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nchor="ctr"/>
                </a:tc>
                <a:tc>
                  <a:txBody>
                    <a:bodyPr/>
                    <a:lstStyle/>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1 điểm </a:t>
                      </a:r>
                    </a:p>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Bài làm còn sơ sài, trình bày cẩu thả</a:t>
                      </a:r>
                    </a:p>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Sai lỗi chính tả </a:t>
                      </a:r>
                    </a:p>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Sai kết cấu đoạn</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2 điểm</a:t>
                      </a:r>
                    </a:p>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Bài làm tương đối đẩy đủ, chỉn chu </a:t>
                      </a:r>
                    </a:p>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Trình bày cẩn thận </a:t>
                      </a:r>
                    </a:p>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Chuẩn kết câu đoạn</a:t>
                      </a:r>
                    </a:p>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Không có lỗi chính tả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3 điểm </a:t>
                      </a:r>
                    </a:p>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Bài làm tương đối đẩy đủ, chỉn chu </a:t>
                      </a:r>
                    </a:p>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Trình bày cẩn thận Chuẩn kết câu đoạn</a:t>
                      </a:r>
                    </a:p>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Không có lỗi chính tả</a:t>
                      </a:r>
                    </a:p>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Có sự sáng tạo</a:t>
                      </a:r>
                    </a:p>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extLst>
                  <a:ext uri="{0D108BD9-81ED-4DB2-BD59-A6C34878D82A}">
                    <a16:rowId xmlns:a16="http://schemas.microsoft.com/office/drawing/2014/main" xmlns="" val="3611807600"/>
                  </a:ext>
                </a:extLst>
              </a:tr>
              <a:tr h="1282490">
                <a:tc>
                  <a:txBody>
                    <a:bodyPr/>
                    <a:lstStyle/>
                    <a:p>
                      <a:pPr algn="ctr">
                        <a:lnSpc>
                          <a:spcPct val="100000"/>
                        </a:lnSpc>
                        <a:spcAft>
                          <a:spcPts val="800"/>
                        </a:spcAft>
                      </a:pPr>
                      <a:r>
                        <a:rPr lang="en-US" sz="1800">
                          <a:effectLst/>
                          <a:latin typeface="Times New Roman" panose="02020603050405020304" pitchFamily="18" charset="0"/>
                          <a:cs typeface="Times New Roman" panose="02020603050405020304" pitchFamily="18" charset="0"/>
                        </a:rPr>
                        <a:t>Nội dung</a:t>
                      </a:r>
                    </a:p>
                    <a:p>
                      <a:pPr algn="ctr">
                        <a:lnSpc>
                          <a:spcPct val="100000"/>
                        </a:lnSpc>
                        <a:spcAft>
                          <a:spcPts val="800"/>
                        </a:spcAft>
                      </a:pPr>
                      <a:r>
                        <a:rPr lang="en-US" sz="1800">
                          <a:effectLst/>
                          <a:latin typeface="Times New Roman" panose="02020603050405020304" pitchFamily="18" charset="0"/>
                          <a:cs typeface="Times New Roman" panose="02020603050405020304" pitchFamily="18" charset="0"/>
                        </a:rPr>
                        <a:t>(7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nchor="ctr"/>
                </a:tc>
                <a:tc>
                  <a:txBody>
                    <a:bodyPr/>
                    <a:lstStyle/>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1 – 4 điểm</a:t>
                      </a:r>
                    </a:p>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Nội dung sơ sài mới dừng lại ở mức độ biết và nhận diện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5 – 6 điểm </a:t>
                      </a:r>
                    </a:p>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Nội dung đúng, đủ và trọng tâm </a:t>
                      </a:r>
                    </a:p>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Có ít nhất 1 – 2 ý mở rộng nâng cao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7 điểm</a:t>
                      </a:r>
                    </a:p>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Nội dung đúng, đủ và trọng tâm </a:t>
                      </a:r>
                    </a:p>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Có ít nhất 1 – 2 ý mở rộng nâng cao Có sự sáng tạo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extLst>
                  <a:ext uri="{0D108BD9-81ED-4DB2-BD59-A6C34878D82A}">
                    <a16:rowId xmlns:a16="http://schemas.microsoft.com/office/drawing/2014/main" xmlns="" val="480750032"/>
                  </a:ext>
                </a:extLst>
              </a:tr>
              <a:tr h="158289">
                <a:tc>
                  <a:txBody>
                    <a:bodyPr/>
                    <a:lstStyle/>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Điểm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extLst>
                  <a:ext uri="{0D108BD9-81ED-4DB2-BD59-A6C34878D82A}">
                    <a16:rowId xmlns:a16="http://schemas.microsoft.com/office/drawing/2014/main" xmlns="" val="2863344050"/>
                  </a:ext>
                </a:extLst>
              </a:tr>
              <a:tr h="158289">
                <a:tc>
                  <a:txBody>
                    <a:bodyPr/>
                    <a:lstStyle/>
                    <a:p>
                      <a:pPr algn="just">
                        <a:lnSpc>
                          <a:spcPct val="100000"/>
                        </a:lnSpc>
                        <a:spcAft>
                          <a:spcPts val="800"/>
                        </a:spcAft>
                      </a:pPr>
                      <a:r>
                        <a:rPr lang="en-US" sz="1800">
                          <a:effectLst/>
                          <a:latin typeface="Times New Roman" panose="02020603050405020304" pitchFamily="18" charset="0"/>
                          <a:cs typeface="Times New Roman" panose="02020603050405020304" pitchFamily="18" charset="0"/>
                        </a:rPr>
                        <a:t>TỔNG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gridSpan="3">
                  <a:txBody>
                    <a:bodyPr/>
                    <a:lstStyle/>
                    <a:p>
                      <a:pPr algn="just">
                        <a:lnSpc>
                          <a:spcPct val="100000"/>
                        </a:lnSpc>
                        <a:spcAft>
                          <a:spcPts val="80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945426126"/>
                  </a:ext>
                </a:extLst>
              </a:tr>
            </a:tbl>
          </a:graphicData>
        </a:graphic>
      </p:graphicFrame>
    </p:spTree>
    <p:extLst>
      <p:ext uri="{BB962C8B-B14F-4D97-AF65-F5344CB8AC3E}">
        <p14:creationId xmlns:p14="http://schemas.microsoft.com/office/powerpoint/2010/main" val="9475520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5"/>
        <p:cNvGrpSpPr/>
        <p:nvPr/>
      </p:nvGrpSpPr>
      <p:grpSpPr>
        <a:xfrm>
          <a:off x="0" y="0"/>
          <a:ext cx="0" cy="0"/>
          <a:chOff x="0" y="0"/>
          <a:chExt cx="0" cy="0"/>
        </a:xfrm>
      </p:grpSpPr>
      <p:sp>
        <p:nvSpPr>
          <p:cNvPr id="3665" name="Google Shape;3665;p90">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3666" name="Google Shape;3666;p90">
            <a:hlinkClick r:id="" action="ppaction://noaction"/>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7" name="Google Shape;3667;p90">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8" name="Google Shape;3668;p90">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9" name="Google Shape;3669;p90">
            <a:hlinkClick r:id="rId3" action="ppaction://hlinksldjump"/>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0" name="Google Shape;3670;p90">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1" name="Google Shape;3671;p90">
            <a:hlinkClick r:id="rId5" action="ppaction://hlinksldjump"/>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2" name="Google Shape;3672;p90">
            <a:hlinkClick r:id="rId5" action="ppaction://hlinksldjump"/>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3" name="Google Shape;3673;p90">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4" name="Google Shape;3674;p90">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5" name="Google Shape;3675;p90">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6" name="Google Shape;3676;p90">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7" name="Google Shape;3677;p90">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3678" name="Google Shape;3678;p90">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39" name="Hình chữ nhật 38">
            <a:extLst>
              <a:ext uri="{FF2B5EF4-FFF2-40B4-BE49-F238E27FC236}">
                <a16:creationId xmlns:a16="http://schemas.microsoft.com/office/drawing/2014/main" xmlns="" id="{18A8D20A-7031-49F3-020F-57A8F1829E22}"/>
              </a:ext>
            </a:extLst>
          </p:cNvPr>
          <p:cNvSpPr/>
          <p:nvPr/>
        </p:nvSpPr>
        <p:spPr>
          <a:xfrm>
            <a:off x="4879457" y="560017"/>
            <a:ext cx="2492990" cy="707886"/>
          </a:xfrm>
          <a:prstGeom prst="rect">
            <a:avLst/>
          </a:prstGeom>
          <a:noFill/>
        </p:spPr>
        <p:txBody>
          <a:bodyPr wrap="none" lIns="91440" tIns="45720" rIns="91440" bIns="45720">
            <a:spAutoFit/>
          </a:bodyPr>
          <a:lstStyle/>
          <a:p>
            <a:pPr algn="ctr">
              <a:buClr>
                <a:schemeClr val="lt2"/>
              </a:buClr>
              <a:buSzPts val="2800"/>
            </a:pPr>
            <a:r>
              <a:rPr lang="en-US" sz="4000" b="1" dirty="0">
                <a:latin typeface="Playfair Display"/>
                <a:sym typeface="Playfair Display"/>
              </a:rPr>
              <a:t>Nhiệm vụ</a:t>
            </a:r>
            <a:endParaRPr lang="vi-VN" sz="4000" b="1" dirty="0">
              <a:latin typeface="Playfair Display"/>
              <a:sym typeface="Playfair Display"/>
            </a:endParaRPr>
          </a:p>
        </p:txBody>
      </p:sp>
      <p:grpSp>
        <p:nvGrpSpPr>
          <p:cNvPr id="7" name="Nhóm 6">
            <a:extLst>
              <a:ext uri="{FF2B5EF4-FFF2-40B4-BE49-F238E27FC236}">
                <a16:creationId xmlns:a16="http://schemas.microsoft.com/office/drawing/2014/main" xmlns="" id="{7112CD59-5334-2EBF-4857-79EE39273EB7}"/>
              </a:ext>
            </a:extLst>
          </p:cNvPr>
          <p:cNvGrpSpPr/>
          <p:nvPr/>
        </p:nvGrpSpPr>
        <p:grpSpPr>
          <a:xfrm>
            <a:off x="5523515" y="1718827"/>
            <a:ext cx="5502339" cy="3399182"/>
            <a:chOff x="1315361" y="1729409"/>
            <a:chExt cx="5502339" cy="3399182"/>
          </a:xfrm>
        </p:grpSpPr>
        <p:grpSp>
          <p:nvGrpSpPr>
            <p:cNvPr id="4" name="Nhóm 3">
              <a:extLst>
                <a:ext uri="{FF2B5EF4-FFF2-40B4-BE49-F238E27FC236}">
                  <a16:creationId xmlns:a16="http://schemas.microsoft.com/office/drawing/2014/main" xmlns="" id="{5EC07027-33D4-601B-7319-931422991526}"/>
                </a:ext>
              </a:extLst>
            </p:cNvPr>
            <p:cNvGrpSpPr/>
            <p:nvPr/>
          </p:nvGrpSpPr>
          <p:grpSpPr>
            <a:xfrm>
              <a:off x="1315361" y="1729409"/>
              <a:ext cx="5502339" cy="3399182"/>
              <a:chOff x="428317" y="1442003"/>
              <a:chExt cx="7159462" cy="3567166"/>
            </a:xfrm>
          </p:grpSpPr>
          <p:sp>
            <p:nvSpPr>
              <p:cNvPr id="24" name="Hình chữ nhật: Góc Tròn 23">
                <a:extLst>
                  <a:ext uri="{FF2B5EF4-FFF2-40B4-BE49-F238E27FC236}">
                    <a16:creationId xmlns:a16="http://schemas.microsoft.com/office/drawing/2014/main" xmlns="" id="{D22800EC-6508-E2CB-C109-ECC055BB6CCD}"/>
                  </a:ext>
                </a:extLst>
              </p:cNvPr>
              <p:cNvSpPr/>
              <p:nvPr/>
            </p:nvSpPr>
            <p:spPr>
              <a:xfrm>
                <a:off x="428317" y="1442003"/>
                <a:ext cx="7159462" cy="3567166"/>
              </a:xfrm>
              <a:prstGeom prst="roundRect">
                <a:avLst>
                  <a:gd name="adj" fmla="val 9586"/>
                </a:avLst>
              </a:prstGeom>
              <a:solidFill>
                <a:schemeClr val="tx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ình chữ nhật: Góc Tròn 2">
                <a:extLst>
                  <a:ext uri="{FF2B5EF4-FFF2-40B4-BE49-F238E27FC236}">
                    <a16:creationId xmlns:a16="http://schemas.microsoft.com/office/drawing/2014/main" xmlns="" id="{5EF73025-61C6-AC88-E260-4E331D0D051D}"/>
                  </a:ext>
                </a:extLst>
              </p:cNvPr>
              <p:cNvSpPr/>
              <p:nvPr/>
            </p:nvSpPr>
            <p:spPr>
              <a:xfrm>
                <a:off x="749371" y="1693779"/>
                <a:ext cx="6476375" cy="3061423"/>
              </a:xfrm>
              <a:prstGeom prst="roundRect">
                <a:avLst>
                  <a:gd name="adj" fmla="val 9586"/>
                </a:avLst>
              </a:prstGeom>
              <a:solidFill>
                <a:srgbClr val="FFD7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ộp Văn bản 22">
                <a:extLst>
                  <a:ext uri="{FF2B5EF4-FFF2-40B4-BE49-F238E27FC236}">
                    <a16:creationId xmlns:a16="http://schemas.microsoft.com/office/drawing/2014/main" xmlns="" id="{EEE0D807-00AF-71AE-4C7F-DD1B2D70ECE8}"/>
                  </a:ext>
                </a:extLst>
              </p:cNvPr>
              <p:cNvSpPr txBox="1"/>
              <p:nvPr/>
            </p:nvSpPr>
            <p:spPr>
              <a:xfrm>
                <a:off x="925065" y="1818073"/>
                <a:ext cx="6124989" cy="2637724"/>
              </a:xfrm>
              <a:prstGeom prst="rect">
                <a:avLst/>
              </a:prstGeom>
              <a:noFill/>
            </p:spPr>
            <p:txBody>
              <a:bodyPr wrap="square">
                <a:spAutoFit/>
              </a:bodyPr>
              <a:lstStyle/>
              <a:p>
                <a:pPr algn="just">
                  <a:spcAft>
                    <a:spcPts val="800"/>
                  </a:spcAft>
                </a:pPr>
                <a:r>
                  <a:rPr lang="en-US" sz="2400" b="1" dirty="0">
                    <a:solidFill>
                      <a:schemeClr val="tx2">
                        <a:lumMod val="75000"/>
                      </a:schemeClr>
                    </a:solidFill>
                    <a:effectLst/>
                    <a:latin typeface="Times New Roman" panose="02020603050405020304" pitchFamily="18" charset="0"/>
                    <a:ea typeface="Yu Mincho" panose="02020400000000000000" pitchFamily="18" charset="-128"/>
                    <a:cs typeface="Times New Roman" panose="02020603050405020304" pitchFamily="18" charset="0"/>
                  </a:rPr>
                  <a:t>- Giáo viên giao nhiệm vụ:</a:t>
                </a:r>
                <a:endParaRPr lang="en-US" sz="2400" b="1" dirty="0">
                  <a:solidFill>
                    <a:schemeClr val="tx2">
                      <a:lumMod val="75000"/>
                    </a:schemeClr>
                  </a:solidFill>
                  <a:effectLst/>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en-US" sz="2400" dirty="0">
                    <a:latin typeface="Times New Roman" panose="02020603050405020304" pitchFamily="18" charset="0"/>
                    <a:cs typeface="Times New Roman" panose="02020603050405020304" pitchFamily="18" charset="0"/>
                  </a:rPr>
                  <a:t>Giáo viên giao nhiệm vụ diễn xuất cho các nhóm và lưu ý về diễn xuất. </a:t>
                </a:r>
              </a:p>
              <a:p>
                <a:pPr algn="just">
                  <a:spcAft>
                    <a:spcPts val="800"/>
                  </a:spcAft>
                </a:pPr>
                <a:r>
                  <a:rPr lang="en-US" sz="2400" dirty="0">
                    <a:latin typeface="Times New Roman" panose="02020603050405020304" pitchFamily="18" charset="0"/>
                    <a:cs typeface="Times New Roman" panose="02020603050405020304" pitchFamily="18" charset="0"/>
                  </a:rPr>
                  <a:t>HS bàn luận mở rộng, thể hiện được quan điểm và góc nhìn của người dân xưa với chốn cửa quan.</a:t>
                </a:r>
              </a:p>
            </p:txBody>
          </p:sp>
        </p:grpSp>
        <p:grpSp>
          <p:nvGrpSpPr>
            <p:cNvPr id="5" name="Nhóm 4">
              <a:extLst>
                <a:ext uri="{FF2B5EF4-FFF2-40B4-BE49-F238E27FC236}">
                  <a16:creationId xmlns:a16="http://schemas.microsoft.com/office/drawing/2014/main" xmlns="" id="{B09615EA-23A1-DDD4-30FF-66905BFE5294}"/>
                </a:ext>
              </a:extLst>
            </p:cNvPr>
            <p:cNvGrpSpPr/>
            <p:nvPr/>
          </p:nvGrpSpPr>
          <p:grpSpPr>
            <a:xfrm>
              <a:off x="1562104" y="1762156"/>
              <a:ext cx="4962096" cy="173787"/>
              <a:chOff x="1562104" y="1762156"/>
              <a:chExt cx="4962096" cy="173787"/>
            </a:xfrm>
          </p:grpSpPr>
          <p:sp>
            <p:nvSpPr>
              <p:cNvPr id="33" name="Lưu đồ: Đường kết nối 32">
                <a:extLst>
                  <a:ext uri="{FF2B5EF4-FFF2-40B4-BE49-F238E27FC236}">
                    <a16:creationId xmlns:a16="http://schemas.microsoft.com/office/drawing/2014/main" xmlns="" id="{BA5E390E-3900-7908-99B2-42AACD5226FD}"/>
                  </a:ext>
                </a:extLst>
              </p:cNvPr>
              <p:cNvSpPr/>
              <p:nvPr/>
            </p:nvSpPr>
            <p:spPr>
              <a:xfrm>
                <a:off x="1562104"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Lưu đồ: Đường kết nối 33">
                <a:extLst>
                  <a:ext uri="{FF2B5EF4-FFF2-40B4-BE49-F238E27FC236}">
                    <a16:creationId xmlns:a16="http://schemas.microsoft.com/office/drawing/2014/main" xmlns="" id="{85163A1A-10A4-614F-03B6-0E8CFC370E92}"/>
                  </a:ext>
                </a:extLst>
              </p:cNvPr>
              <p:cNvSpPr/>
              <p:nvPr/>
            </p:nvSpPr>
            <p:spPr>
              <a:xfrm>
                <a:off x="1960352"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Lưu đồ: Đường kết nối 34">
                <a:extLst>
                  <a:ext uri="{FF2B5EF4-FFF2-40B4-BE49-F238E27FC236}">
                    <a16:creationId xmlns:a16="http://schemas.microsoft.com/office/drawing/2014/main" xmlns="" id="{AC227337-40A7-BB09-C187-7F36377D84CB}"/>
                  </a:ext>
                </a:extLst>
              </p:cNvPr>
              <p:cNvSpPr/>
              <p:nvPr/>
            </p:nvSpPr>
            <p:spPr>
              <a:xfrm>
                <a:off x="2358600"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Lưu đồ: Đường kết nối 35">
                <a:extLst>
                  <a:ext uri="{FF2B5EF4-FFF2-40B4-BE49-F238E27FC236}">
                    <a16:creationId xmlns:a16="http://schemas.microsoft.com/office/drawing/2014/main" xmlns="" id="{712AA3F9-E85E-4842-4CD1-0A92CB8AFC3A}"/>
                  </a:ext>
                </a:extLst>
              </p:cNvPr>
              <p:cNvSpPr/>
              <p:nvPr/>
            </p:nvSpPr>
            <p:spPr>
              <a:xfrm>
                <a:off x="2756848"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Lưu đồ: Đường kết nối 36">
                <a:extLst>
                  <a:ext uri="{FF2B5EF4-FFF2-40B4-BE49-F238E27FC236}">
                    <a16:creationId xmlns:a16="http://schemas.microsoft.com/office/drawing/2014/main" xmlns="" id="{D8416F97-EE5E-06A0-8E12-FEACA3366F49}"/>
                  </a:ext>
                </a:extLst>
              </p:cNvPr>
              <p:cNvSpPr/>
              <p:nvPr/>
            </p:nvSpPr>
            <p:spPr>
              <a:xfrm>
                <a:off x="3155096"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Lưu đồ: Đường kết nối 37">
                <a:extLst>
                  <a:ext uri="{FF2B5EF4-FFF2-40B4-BE49-F238E27FC236}">
                    <a16:creationId xmlns:a16="http://schemas.microsoft.com/office/drawing/2014/main" xmlns="" id="{D6D1D661-6B59-44D0-E000-1EAD4DAEEB6E}"/>
                  </a:ext>
                </a:extLst>
              </p:cNvPr>
              <p:cNvSpPr/>
              <p:nvPr/>
            </p:nvSpPr>
            <p:spPr>
              <a:xfrm>
                <a:off x="3553344"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Lưu đồ: Đường kết nối 39">
                <a:extLst>
                  <a:ext uri="{FF2B5EF4-FFF2-40B4-BE49-F238E27FC236}">
                    <a16:creationId xmlns:a16="http://schemas.microsoft.com/office/drawing/2014/main" xmlns="" id="{D41805A1-5632-30FD-7791-1B23C23DF87C}"/>
                  </a:ext>
                </a:extLst>
              </p:cNvPr>
              <p:cNvSpPr/>
              <p:nvPr/>
            </p:nvSpPr>
            <p:spPr>
              <a:xfrm>
                <a:off x="3951592"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Lưu đồ: Đường kết nối 40">
                <a:extLst>
                  <a:ext uri="{FF2B5EF4-FFF2-40B4-BE49-F238E27FC236}">
                    <a16:creationId xmlns:a16="http://schemas.microsoft.com/office/drawing/2014/main" xmlns="" id="{95032E3E-3794-A8C8-B2E4-60B14B4F441F}"/>
                  </a:ext>
                </a:extLst>
              </p:cNvPr>
              <p:cNvSpPr/>
              <p:nvPr/>
            </p:nvSpPr>
            <p:spPr>
              <a:xfrm>
                <a:off x="4349840"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Lưu đồ: Đường kết nối 41">
                <a:extLst>
                  <a:ext uri="{FF2B5EF4-FFF2-40B4-BE49-F238E27FC236}">
                    <a16:creationId xmlns:a16="http://schemas.microsoft.com/office/drawing/2014/main" xmlns="" id="{57EE7268-1277-52DE-1966-CF50BA67E45F}"/>
                  </a:ext>
                </a:extLst>
              </p:cNvPr>
              <p:cNvSpPr/>
              <p:nvPr/>
            </p:nvSpPr>
            <p:spPr>
              <a:xfrm>
                <a:off x="4748088"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Lưu đồ: Đường kết nối 42">
                <a:extLst>
                  <a:ext uri="{FF2B5EF4-FFF2-40B4-BE49-F238E27FC236}">
                    <a16:creationId xmlns:a16="http://schemas.microsoft.com/office/drawing/2014/main" xmlns="" id="{B76D455F-6B41-1C0C-46E8-0ED11897D623}"/>
                  </a:ext>
                </a:extLst>
              </p:cNvPr>
              <p:cNvSpPr/>
              <p:nvPr/>
            </p:nvSpPr>
            <p:spPr>
              <a:xfrm>
                <a:off x="5146336"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Lưu đồ: Đường kết nối 43">
                <a:extLst>
                  <a:ext uri="{FF2B5EF4-FFF2-40B4-BE49-F238E27FC236}">
                    <a16:creationId xmlns:a16="http://schemas.microsoft.com/office/drawing/2014/main" xmlns="" id="{F38B9587-D8AC-98D2-CCCF-690578195FEC}"/>
                  </a:ext>
                </a:extLst>
              </p:cNvPr>
              <p:cNvSpPr/>
              <p:nvPr/>
            </p:nvSpPr>
            <p:spPr>
              <a:xfrm>
                <a:off x="5544584"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Lưu đồ: Đường kết nối 44">
                <a:extLst>
                  <a:ext uri="{FF2B5EF4-FFF2-40B4-BE49-F238E27FC236}">
                    <a16:creationId xmlns:a16="http://schemas.microsoft.com/office/drawing/2014/main" xmlns="" id="{5C880BF1-D7F8-2E04-B3B2-B4A75F7D0F27}"/>
                  </a:ext>
                </a:extLst>
              </p:cNvPr>
              <p:cNvSpPr/>
              <p:nvPr/>
            </p:nvSpPr>
            <p:spPr>
              <a:xfrm>
                <a:off x="5942832"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Lưu đồ: Đường kết nối 45">
                <a:extLst>
                  <a:ext uri="{FF2B5EF4-FFF2-40B4-BE49-F238E27FC236}">
                    <a16:creationId xmlns:a16="http://schemas.microsoft.com/office/drawing/2014/main" xmlns="" id="{26A3CC40-0E8D-A1FC-2590-17475E46E956}"/>
                  </a:ext>
                </a:extLst>
              </p:cNvPr>
              <p:cNvSpPr/>
              <p:nvPr/>
            </p:nvSpPr>
            <p:spPr>
              <a:xfrm>
                <a:off x="6341080"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55" name="Nhóm 54">
              <a:extLst>
                <a:ext uri="{FF2B5EF4-FFF2-40B4-BE49-F238E27FC236}">
                  <a16:creationId xmlns:a16="http://schemas.microsoft.com/office/drawing/2014/main" xmlns="" id="{928CBF68-6F88-00FA-9963-9C6FCB621D54}"/>
                </a:ext>
              </a:extLst>
            </p:cNvPr>
            <p:cNvGrpSpPr/>
            <p:nvPr/>
          </p:nvGrpSpPr>
          <p:grpSpPr>
            <a:xfrm>
              <a:off x="1585482" y="4911154"/>
              <a:ext cx="4962096" cy="173787"/>
              <a:chOff x="1562104" y="1762156"/>
              <a:chExt cx="4962096" cy="173787"/>
            </a:xfrm>
          </p:grpSpPr>
          <p:sp>
            <p:nvSpPr>
              <p:cNvPr id="56" name="Lưu đồ: Đường kết nối 55">
                <a:extLst>
                  <a:ext uri="{FF2B5EF4-FFF2-40B4-BE49-F238E27FC236}">
                    <a16:creationId xmlns:a16="http://schemas.microsoft.com/office/drawing/2014/main" xmlns="" id="{3E737EFB-9788-FADE-4C24-56618D4FE593}"/>
                  </a:ext>
                </a:extLst>
              </p:cNvPr>
              <p:cNvSpPr/>
              <p:nvPr/>
            </p:nvSpPr>
            <p:spPr>
              <a:xfrm>
                <a:off x="1562104"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Lưu đồ: Đường kết nối 56">
                <a:extLst>
                  <a:ext uri="{FF2B5EF4-FFF2-40B4-BE49-F238E27FC236}">
                    <a16:creationId xmlns:a16="http://schemas.microsoft.com/office/drawing/2014/main" xmlns="" id="{C153F41A-DCAA-24BF-6E2D-13DBADBAEB72}"/>
                  </a:ext>
                </a:extLst>
              </p:cNvPr>
              <p:cNvSpPr/>
              <p:nvPr/>
            </p:nvSpPr>
            <p:spPr>
              <a:xfrm>
                <a:off x="1960352"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Lưu đồ: Đường kết nối 57">
                <a:extLst>
                  <a:ext uri="{FF2B5EF4-FFF2-40B4-BE49-F238E27FC236}">
                    <a16:creationId xmlns:a16="http://schemas.microsoft.com/office/drawing/2014/main" xmlns="" id="{268625DE-E86D-C341-1FF8-32D54FB283D9}"/>
                  </a:ext>
                </a:extLst>
              </p:cNvPr>
              <p:cNvSpPr/>
              <p:nvPr/>
            </p:nvSpPr>
            <p:spPr>
              <a:xfrm>
                <a:off x="2358600"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Lưu đồ: Đường kết nối 58">
                <a:extLst>
                  <a:ext uri="{FF2B5EF4-FFF2-40B4-BE49-F238E27FC236}">
                    <a16:creationId xmlns:a16="http://schemas.microsoft.com/office/drawing/2014/main" xmlns="" id="{EA4A411D-CAEE-9FB7-8027-5F778F866325}"/>
                  </a:ext>
                </a:extLst>
              </p:cNvPr>
              <p:cNvSpPr/>
              <p:nvPr/>
            </p:nvSpPr>
            <p:spPr>
              <a:xfrm>
                <a:off x="2756848"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Lưu đồ: Đường kết nối 59">
                <a:extLst>
                  <a:ext uri="{FF2B5EF4-FFF2-40B4-BE49-F238E27FC236}">
                    <a16:creationId xmlns:a16="http://schemas.microsoft.com/office/drawing/2014/main" xmlns="" id="{3DA4DB0B-A754-3CA3-FFFF-42BB7FCE0B00}"/>
                  </a:ext>
                </a:extLst>
              </p:cNvPr>
              <p:cNvSpPr/>
              <p:nvPr/>
            </p:nvSpPr>
            <p:spPr>
              <a:xfrm>
                <a:off x="3155096"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Lưu đồ: Đường kết nối 60">
                <a:extLst>
                  <a:ext uri="{FF2B5EF4-FFF2-40B4-BE49-F238E27FC236}">
                    <a16:creationId xmlns:a16="http://schemas.microsoft.com/office/drawing/2014/main" xmlns="" id="{4C78CEBD-A009-A60D-95C7-A97D51317F76}"/>
                  </a:ext>
                </a:extLst>
              </p:cNvPr>
              <p:cNvSpPr/>
              <p:nvPr/>
            </p:nvSpPr>
            <p:spPr>
              <a:xfrm>
                <a:off x="3553344"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Lưu đồ: Đường kết nối 61">
                <a:extLst>
                  <a:ext uri="{FF2B5EF4-FFF2-40B4-BE49-F238E27FC236}">
                    <a16:creationId xmlns:a16="http://schemas.microsoft.com/office/drawing/2014/main" xmlns="" id="{12447BBB-56A1-0046-28E9-48070BD197BC}"/>
                  </a:ext>
                </a:extLst>
              </p:cNvPr>
              <p:cNvSpPr/>
              <p:nvPr/>
            </p:nvSpPr>
            <p:spPr>
              <a:xfrm>
                <a:off x="3951592"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Lưu đồ: Đường kết nối 62">
                <a:extLst>
                  <a:ext uri="{FF2B5EF4-FFF2-40B4-BE49-F238E27FC236}">
                    <a16:creationId xmlns:a16="http://schemas.microsoft.com/office/drawing/2014/main" xmlns="" id="{518315C7-AC21-D270-C0BF-1B0C6565C2AD}"/>
                  </a:ext>
                </a:extLst>
              </p:cNvPr>
              <p:cNvSpPr/>
              <p:nvPr/>
            </p:nvSpPr>
            <p:spPr>
              <a:xfrm>
                <a:off x="4349840"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Lưu đồ: Đường kết nối 63">
                <a:extLst>
                  <a:ext uri="{FF2B5EF4-FFF2-40B4-BE49-F238E27FC236}">
                    <a16:creationId xmlns:a16="http://schemas.microsoft.com/office/drawing/2014/main" xmlns="" id="{D40E9E16-8B7B-D8F7-54D9-B02703ABE2E4}"/>
                  </a:ext>
                </a:extLst>
              </p:cNvPr>
              <p:cNvSpPr/>
              <p:nvPr/>
            </p:nvSpPr>
            <p:spPr>
              <a:xfrm>
                <a:off x="4748088"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Lưu đồ: Đường kết nối 64">
                <a:extLst>
                  <a:ext uri="{FF2B5EF4-FFF2-40B4-BE49-F238E27FC236}">
                    <a16:creationId xmlns:a16="http://schemas.microsoft.com/office/drawing/2014/main" xmlns="" id="{61DCEE94-1C30-3B34-B031-843A250DACF9}"/>
                  </a:ext>
                </a:extLst>
              </p:cNvPr>
              <p:cNvSpPr/>
              <p:nvPr/>
            </p:nvSpPr>
            <p:spPr>
              <a:xfrm>
                <a:off x="5146336"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Lưu đồ: Đường kết nối 65">
                <a:extLst>
                  <a:ext uri="{FF2B5EF4-FFF2-40B4-BE49-F238E27FC236}">
                    <a16:creationId xmlns:a16="http://schemas.microsoft.com/office/drawing/2014/main" xmlns="" id="{77EADF8F-AF82-3BD9-39B1-5D5398D1A0F1}"/>
                  </a:ext>
                </a:extLst>
              </p:cNvPr>
              <p:cNvSpPr/>
              <p:nvPr/>
            </p:nvSpPr>
            <p:spPr>
              <a:xfrm>
                <a:off x="5544584"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Lưu đồ: Đường kết nối 66">
                <a:extLst>
                  <a:ext uri="{FF2B5EF4-FFF2-40B4-BE49-F238E27FC236}">
                    <a16:creationId xmlns:a16="http://schemas.microsoft.com/office/drawing/2014/main" xmlns="" id="{04E7E726-905C-6BBC-6208-729F214F4511}"/>
                  </a:ext>
                </a:extLst>
              </p:cNvPr>
              <p:cNvSpPr/>
              <p:nvPr/>
            </p:nvSpPr>
            <p:spPr>
              <a:xfrm>
                <a:off x="5942832"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Lưu đồ: Đường kết nối 67">
                <a:extLst>
                  <a:ext uri="{FF2B5EF4-FFF2-40B4-BE49-F238E27FC236}">
                    <a16:creationId xmlns:a16="http://schemas.microsoft.com/office/drawing/2014/main" xmlns="" id="{21D4AB3F-557A-4BFC-2138-7C7015F5955C}"/>
                  </a:ext>
                </a:extLst>
              </p:cNvPr>
              <p:cNvSpPr/>
              <p:nvPr/>
            </p:nvSpPr>
            <p:spPr>
              <a:xfrm>
                <a:off x="6341080" y="1762156"/>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Nhóm 5">
              <a:extLst>
                <a:ext uri="{FF2B5EF4-FFF2-40B4-BE49-F238E27FC236}">
                  <a16:creationId xmlns:a16="http://schemas.microsoft.com/office/drawing/2014/main" xmlns="" id="{FDAB215E-DA2C-E133-8692-419FFC58EC98}"/>
                </a:ext>
              </a:extLst>
            </p:cNvPr>
            <p:cNvGrpSpPr/>
            <p:nvPr/>
          </p:nvGrpSpPr>
          <p:grpSpPr>
            <a:xfrm>
              <a:off x="1344886" y="1969149"/>
              <a:ext cx="173787" cy="2970856"/>
              <a:chOff x="1344886" y="1969149"/>
              <a:chExt cx="173787" cy="2970856"/>
            </a:xfrm>
          </p:grpSpPr>
          <p:sp>
            <p:nvSpPr>
              <p:cNvPr id="72" name="Lưu đồ: Đường kết nối 71">
                <a:extLst>
                  <a:ext uri="{FF2B5EF4-FFF2-40B4-BE49-F238E27FC236}">
                    <a16:creationId xmlns:a16="http://schemas.microsoft.com/office/drawing/2014/main" xmlns="" id="{07EB1E28-ECD6-840B-F37E-211029018D0E}"/>
                  </a:ext>
                </a:extLst>
              </p:cNvPr>
              <p:cNvSpPr/>
              <p:nvPr/>
            </p:nvSpPr>
            <p:spPr>
              <a:xfrm rot="5400000">
                <a:off x="1340220" y="1973815"/>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Lưu đồ: Đường kết nối 72">
                <a:extLst>
                  <a:ext uri="{FF2B5EF4-FFF2-40B4-BE49-F238E27FC236}">
                    <a16:creationId xmlns:a16="http://schemas.microsoft.com/office/drawing/2014/main" xmlns="" id="{E08C22CA-D3CD-885E-E1F6-B242DB34D09A}"/>
                  </a:ext>
                </a:extLst>
              </p:cNvPr>
              <p:cNvSpPr/>
              <p:nvPr/>
            </p:nvSpPr>
            <p:spPr>
              <a:xfrm rot="5400000">
                <a:off x="1340220" y="2372063"/>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Lưu đồ: Đường kết nối 73">
                <a:extLst>
                  <a:ext uri="{FF2B5EF4-FFF2-40B4-BE49-F238E27FC236}">
                    <a16:creationId xmlns:a16="http://schemas.microsoft.com/office/drawing/2014/main" xmlns="" id="{3A0B7DB4-5EE5-6FBA-C67E-3FE1358E51A1}"/>
                  </a:ext>
                </a:extLst>
              </p:cNvPr>
              <p:cNvSpPr/>
              <p:nvPr/>
            </p:nvSpPr>
            <p:spPr>
              <a:xfrm rot="5400000">
                <a:off x="1340220" y="2770311"/>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Lưu đồ: Đường kết nối 74">
                <a:extLst>
                  <a:ext uri="{FF2B5EF4-FFF2-40B4-BE49-F238E27FC236}">
                    <a16:creationId xmlns:a16="http://schemas.microsoft.com/office/drawing/2014/main" xmlns="" id="{7B2ED1B7-5421-7A09-F1A2-BE36BBB460DC}"/>
                  </a:ext>
                </a:extLst>
              </p:cNvPr>
              <p:cNvSpPr/>
              <p:nvPr/>
            </p:nvSpPr>
            <p:spPr>
              <a:xfrm rot="5400000">
                <a:off x="1340220" y="3168559"/>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Lưu đồ: Đường kết nối 75">
                <a:extLst>
                  <a:ext uri="{FF2B5EF4-FFF2-40B4-BE49-F238E27FC236}">
                    <a16:creationId xmlns:a16="http://schemas.microsoft.com/office/drawing/2014/main" xmlns="" id="{14DB5100-0402-D7B7-E0FF-4B97E2B128E5}"/>
                  </a:ext>
                </a:extLst>
              </p:cNvPr>
              <p:cNvSpPr/>
              <p:nvPr/>
            </p:nvSpPr>
            <p:spPr>
              <a:xfrm rot="5400000">
                <a:off x="1340220" y="3566807"/>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Lưu đồ: Đường kết nối 76">
                <a:extLst>
                  <a:ext uri="{FF2B5EF4-FFF2-40B4-BE49-F238E27FC236}">
                    <a16:creationId xmlns:a16="http://schemas.microsoft.com/office/drawing/2014/main" xmlns="" id="{D51D6EFD-D2D8-63BF-5A77-EC4F2C3C7CB7}"/>
                  </a:ext>
                </a:extLst>
              </p:cNvPr>
              <p:cNvSpPr/>
              <p:nvPr/>
            </p:nvSpPr>
            <p:spPr>
              <a:xfrm rot="5400000">
                <a:off x="1340220" y="3965055"/>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Lưu đồ: Đường kết nối 77">
                <a:extLst>
                  <a:ext uri="{FF2B5EF4-FFF2-40B4-BE49-F238E27FC236}">
                    <a16:creationId xmlns:a16="http://schemas.microsoft.com/office/drawing/2014/main" xmlns="" id="{CA055DBE-8D18-D5D8-EFEB-7EA0A6752A8A}"/>
                  </a:ext>
                </a:extLst>
              </p:cNvPr>
              <p:cNvSpPr/>
              <p:nvPr/>
            </p:nvSpPr>
            <p:spPr>
              <a:xfrm rot="5400000">
                <a:off x="1340220" y="4363303"/>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Lưu đồ: Đường kết nối 78">
                <a:extLst>
                  <a:ext uri="{FF2B5EF4-FFF2-40B4-BE49-F238E27FC236}">
                    <a16:creationId xmlns:a16="http://schemas.microsoft.com/office/drawing/2014/main" xmlns="" id="{BC66BF8C-BB9C-571A-BC21-41EE2C0C8EED}"/>
                  </a:ext>
                </a:extLst>
              </p:cNvPr>
              <p:cNvSpPr/>
              <p:nvPr/>
            </p:nvSpPr>
            <p:spPr>
              <a:xfrm rot="5400000">
                <a:off x="1340220" y="4761551"/>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3" name="Nhóm 82">
              <a:extLst>
                <a:ext uri="{FF2B5EF4-FFF2-40B4-BE49-F238E27FC236}">
                  <a16:creationId xmlns:a16="http://schemas.microsoft.com/office/drawing/2014/main" xmlns="" id="{2F1A52D6-8505-1B4A-0361-99BBA2448378}"/>
                </a:ext>
              </a:extLst>
            </p:cNvPr>
            <p:cNvGrpSpPr/>
            <p:nvPr/>
          </p:nvGrpSpPr>
          <p:grpSpPr>
            <a:xfrm>
              <a:off x="6578735" y="1969148"/>
              <a:ext cx="173787" cy="2970856"/>
              <a:chOff x="1344886" y="1969149"/>
              <a:chExt cx="173787" cy="2970856"/>
            </a:xfrm>
          </p:grpSpPr>
          <p:sp>
            <p:nvSpPr>
              <p:cNvPr id="84" name="Lưu đồ: Đường kết nối 83">
                <a:extLst>
                  <a:ext uri="{FF2B5EF4-FFF2-40B4-BE49-F238E27FC236}">
                    <a16:creationId xmlns:a16="http://schemas.microsoft.com/office/drawing/2014/main" xmlns="" id="{E969245B-9DD0-84DD-A7B7-7FC67775BF57}"/>
                  </a:ext>
                </a:extLst>
              </p:cNvPr>
              <p:cNvSpPr/>
              <p:nvPr/>
            </p:nvSpPr>
            <p:spPr>
              <a:xfrm rot="5400000">
                <a:off x="1340220" y="1973815"/>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 name="Lưu đồ: Đường kết nối 84">
                <a:extLst>
                  <a:ext uri="{FF2B5EF4-FFF2-40B4-BE49-F238E27FC236}">
                    <a16:creationId xmlns:a16="http://schemas.microsoft.com/office/drawing/2014/main" xmlns="" id="{BD0D661F-723A-AAE8-3348-BFF1BEF53816}"/>
                  </a:ext>
                </a:extLst>
              </p:cNvPr>
              <p:cNvSpPr/>
              <p:nvPr/>
            </p:nvSpPr>
            <p:spPr>
              <a:xfrm rot="5400000">
                <a:off x="1340220" y="2372063"/>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Lưu đồ: Đường kết nối 85">
                <a:extLst>
                  <a:ext uri="{FF2B5EF4-FFF2-40B4-BE49-F238E27FC236}">
                    <a16:creationId xmlns:a16="http://schemas.microsoft.com/office/drawing/2014/main" xmlns="" id="{85415F18-AF06-5A4F-43C6-A2C8E1F71DBD}"/>
                  </a:ext>
                </a:extLst>
              </p:cNvPr>
              <p:cNvSpPr/>
              <p:nvPr/>
            </p:nvSpPr>
            <p:spPr>
              <a:xfrm rot="5400000">
                <a:off x="1340220" y="2770311"/>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Lưu đồ: Đường kết nối 86">
                <a:extLst>
                  <a:ext uri="{FF2B5EF4-FFF2-40B4-BE49-F238E27FC236}">
                    <a16:creationId xmlns:a16="http://schemas.microsoft.com/office/drawing/2014/main" xmlns="" id="{306B3BF6-E95C-4333-4F88-0D86F1D0AB73}"/>
                  </a:ext>
                </a:extLst>
              </p:cNvPr>
              <p:cNvSpPr/>
              <p:nvPr/>
            </p:nvSpPr>
            <p:spPr>
              <a:xfrm rot="5400000">
                <a:off x="1340220" y="3168559"/>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Lưu đồ: Đường kết nối 87">
                <a:extLst>
                  <a:ext uri="{FF2B5EF4-FFF2-40B4-BE49-F238E27FC236}">
                    <a16:creationId xmlns:a16="http://schemas.microsoft.com/office/drawing/2014/main" xmlns="" id="{1C7244AF-8EFC-F216-0CD3-027C7F699B1C}"/>
                  </a:ext>
                </a:extLst>
              </p:cNvPr>
              <p:cNvSpPr/>
              <p:nvPr/>
            </p:nvSpPr>
            <p:spPr>
              <a:xfrm rot="5400000">
                <a:off x="1340220" y="3566807"/>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Lưu đồ: Đường kết nối 88">
                <a:extLst>
                  <a:ext uri="{FF2B5EF4-FFF2-40B4-BE49-F238E27FC236}">
                    <a16:creationId xmlns:a16="http://schemas.microsoft.com/office/drawing/2014/main" xmlns="" id="{672262F2-69EB-A54C-56E0-D4EEEAFC9F72}"/>
                  </a:ext>
                </a:extLst>
              </p:cNvPr>
              <p:cNvSpPr/>
              <p:nvPr/>
            </p:nvSpPr>
            <p:spPr>
              <a:xfrm rot="5400000">
                <a:off x="1340220" y="3965055"/>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Lưu đồ: Đường kết nối 89">
                <a:extLst>
                  <a:ext uri="{FF2B5EF4-FFF2-40B4-BE49-F238E27FC236}">
                    <a16:creationId xmlns:a16="http://schemas.microsoft.com/office/drawing/2014/main" xmlns="" id="{3C3E8E48-86F3-76E4-550A-0BA51CB54B21}"/>
                  </a:ext>
                </a:extLst>
              </p:cNvPr>
              <p:cNvSpPr/>
              <p:nvPr/>
            </p:nvSpPr>
            <p:spPr>
              <a:xfrm rot="5400000">
                <a:off x="1340220" y="4363303"/>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Lưu đồ: Đường kết nối 90">
                <a:extLst>
                  <a:ext uri="{FF2B5EF4-FFF2-40B4-BE49-F238E27FC236}">
                    <a16:creationId xmlns:a16="http://schemas.microsoft.com/office/drawing/2014/main" xmlns="" id="{5B1FC390-FC2B-0E9F-7731-C76358230233}"/>
                  </a:ext>
                </a:extLst>
              </p:cNvPr>
              <p:cNvSpPr/>
              <p:nvPr/>
            </p:nvSpPr>
            <p:spPr>
              <a:xfrm rot="5400000">
                <a:off x="1340220" y="4761551"/>
                <a:ext cx="183120" cy="173787"/>
              </a:xfrm>
              <a:prstGeom prst="flowChartConnector">
                <a:avLst/>
              </a:prstGeom>
              <a:solidFill>
                <a:srgbClr val="FFC000">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pic>
        <p:nvPicPr>
          <p:cNvPr id="9" name="Hình ảnh 8">
            <a:extLst>
              <a:ext uri="{FF2B5EF4-FFF2-40B4-BE49-F238E27FC236}">
                <a16:creationId xmlns:a16="http://schemas.microsoft.com/office/drawing/2014/main" xmlns="" id="{0A940D2C-3DE4-315C-6110-7A3DBF9243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067" y="1674311"/>
            <a:ext cx="3754491" cy="3754491"/>
          </a:xfrm>
          <a:prstGeom prst="rect">
            <a:avLst/>
          </a:prstGeom>
        </p:spPr>
      </p:pic>
    </p:spTree>
    <p:extLst>
      <p:ext uri="{BB962C8B-B14F-4D97-AF65-F5344CB8AC3E}">
        <p14:creationId xmlns:p14="http://schemas.microsoft.com/office/powerpoint/2010/main" val="12703353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anim calcmode="lin" valueType="num">
                                      <p:cBhvr>
                                        <p:cTn id="8" dur="750" fill="hold"/>
                                        <p:tgtEl>
                                          <p:spTgt spid="39"/>
                                        </p:tgtEl>
                                        <p:attrNameLst>
                                          <p:attrName>ppt_x</p:attrName>
                                        </p:attrNameLst>
                                      </p:cBhvr>
                                      <p:tavLst>
                                        <p:tav tm="0">
                                          <p:val>
                                            <p:strVal val="#ppt_x"/>
                                          </p:val>
                                        </p:tav>
                                        <p:tav tm="100000">
                                          <p:val>
                                            <p:strVal val="#ppt_x"/>
                                          </p:val>
                                        </p:tav>
                                      </p:tavLst>
                                    </p:anim>
                                    <p:anim calcmode="lin" valueType="num">
                                      <p:cBhvr>
                                        <p:cTn id="9"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ppt_w</p:attrName>
                                        </p:attrNameLst>
                                      </p:cBhvr>
                                      <p:tavLst>
                                        <p:tav tm="0">
                                          <p:val>
                                            <p:fltVal val="0"/>
                                          </p:val>
                                        </p:tav>
                                        <p:tav tm="100000">
                                          <p:val>
                                            <p:strVal val="#ppt_w"/>
                                          </p:val>
                                        </p:tav>
                                      </p:tavLst>
                                    </p:anim>
                                    <p:anim calcmode="lin" valueType="num">
                                      <p:cBhvr>
                                        <p:cTn id="15" dur="750" fill="hold"/>
                                        <p:tgtEl>
                                          <p:spTgt spid="7"/>
                                        </p:tgtEl>
                                        <p:attrNameLst>
                                          <p:attrName>ppt_h</p:attrName>
                                        </p:attrNameLst>
                                      </p:cBhvr>
                                      <p:tavLst>
                                        <p:tav tm="0">
                                          <p:val>
                                            <p:fltVal val="0"/>
                                          </p:val>
                                        </p:tav>
                                        <p:tav tm="100000">
                                          <p:val>
                                            <p:strVal val="#ppt_h"/>
                                          </p:val>
                                        </p:tav>
                                      </p:tavLst>
                                    </p:anim>
                                    <p:animEffect transition="in" filter="fade">
                                      <p:cBhvr>
                                        <p:cTn id="16" dur="7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45"/>
        <p:cNvGrpSpPr/>
        <p:nvPr/>
      </p:nvGrpSpPr>
      <p:grpSpPr>
        <a:xfrm>
          <a:off x="0" y="0"/>
          <a:ext cx="0" cy="0"/>
          <a:chOff x="0" y="0"/>
          <a:chExt cx="0" cy="0"/>
        </a:xfrm>
      </p:grpSpPr>
      <p:sp>
        <p:nvSpPr>
          <p:cNvPr id="3665" name="Google Shape;3665;p90">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3667" name="Google Shape;3667;p90">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8" name="Google Shape;3668;p90">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9" name="Google Shape;3669;p90">
            <a:hlinkClick r:id="rId3" action="ppaction://hlinksldjump"/>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0" name="Google Shape;3670;p90">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1" name="Google Shape;3671;p90">
            <a:hlinkClick r:id="rId5" action="ppaction://hlinksldjump"/>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2" name="Google Shape;3672;p90">
            <a:hlinkClick r:id="rId5" action="ppaction://hlinksldjump"/>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9" name="Hình chữ nhật 38">
            <a:extLst>
              <a:ext uri="{FF2B5EF4-FFF2-40B4-BE49-F238E27FC236}">
                <a16:creationId xmlns:a16="http://schemas.microsoft.com/office/drawing/2014/main" xmlns="" id="{18A8D20A-7031-49F3-020F-57A8F1829E22}"/>
              </a:ext>
            </a:extLst>
          </p:cNvPr>
          <p:cNvSpPr/>
          <p:nvPr/>
        </p:nvSpPr>
        <p:spPr>
          <a:xfrm>
            <a:off x="151430" y="0"/>
            <a:ext cx="1519968" cy="707886"/>
          </a:xfrm>
          <a:prstGeom prst="rect">
            <a:avLst/>
          </a:prstGeom>
          <a:noFill/>
        </p:spPr>
        <p:txBody>
          <a:bodyPr wrap="none" lIns="91440" tIns="45720" rIns="91440" bIns="45720">
            <a:spAutoFit/>
          </a:bodyPr>
          <a:lstStyle/>
          <a:p>
            <a:pPr algn="ctr">
              <a:buClr>
                <a:schemeClr val="lt2"/>
              </a:buClr>
              <a:buSzPts val="2800"/>
            </a:pPr>
            <a:r>
              <a:rPr lang="en-US" sz="4000" b="1" dirty="0">
                <a:latin typeface="Playfair Display"/>
                <a:sym typeface="Playfair Display"/>
              </a:rPr>
              <a:t>Gợi ý</a:t>
            </a:r>
            <a:endParaRPr lang="vi-VN" sz="4000" b="1" dirty="0">
              <a:latin typeface="Playfair Display"/>
              <a:sym typeface="Playfair Display"/>
            </a:endParaRPr>
          </a:p>
        </p:txBody>
      </p:sp>
      <p:sp>
        <p:nvSpPr>
          <p:cNvPr id="70" name="Hộp Văn bản 69">
            <a:extLst>
              <a:ext uri="{FF2B5EF4-FFF2-40B4-BE49-F238E27FC236}">
                <a16:creationId xmlns:a16="http://schemas.microsoft.com/office/drawing/2014/main" xmlns="" id="{51F0FCB8-219D-4E93-DB78-4AAFB2363FF4}"/>
              </a:ext>
            </a:extLst>
          </p:cNvPr>
          <p:cNvSpPr txBox="1"/>
          <p:nvPr/>
        </p:nvSpPr>
        <p:spPr>
          <a:xfrm>
            <a:off x="1947219" y="200382"/>
            <a:ext cx="9091842" cy="1077218"/>
          </a:xfrm>
          <a:prstGeom prst="rect">
            <a:avLst/>
          </a:prstGeom>
          <a:solidFill>
            <a:srgbClr val="FFD799"/>
          </a:solidFill>
        </p:spPr>
        <p:txBody>
          <a:bodyPr wrap="square">
            <a:spAutoFit/>
          </a:bodyPr>
          <a:lstStyle/>
          <a:p>
            <a:pPr algn="ctr">
              <a:spcAft>
                <a:spcPts val="800"/>
              </a:spcAft>
              <a:tabLst>
                <a:tab pos="632460" algn="l"/>
              </a:tabLst>
            </a:pPr>
            <a:r>
              <a:rPr lang="en-US" sz="32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 lưu ý về diễn xuất của diễn viên khi dựng lại cảnh Huyện đường</a:t>
            </a:r>
            <a:endParaRPr lang="en-US" sz="3200" dirty="0">
              <a:solidFill>
                <a:schemeClr val="tx2">
                  <a:lumMod val="75000"/>
                </a:schemeClr>
              </a:solidFill>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80" name="Hộp Văn bản 79">
            <a:extLst>
              <a:ext uri="{FF2B5EF4-FFF2-40B4-BE49-F238E27FC236}">
                <a16:creationId xmlns:a16="http://schemas.microsoft.com/office/drawing/2014/main" xmlns="" id="{4F7EA1D0-9054-C75F-70AD-535C2F07752F}"/>
              </a:ext>
            </a:extLst>
          </p:cNvPr>
          <p:cNvSpPr txBox="1"/>
          <p:nvPr/>
        </p:nvSpPr>
        <p:spPr>
          <a:xfrm>
            <a:off x="0" y="1277600"/>
            <a:ext cx="12019722" cy="4832092"/>
          </a:xfrm>
          <a:prstGeom prst="rect">
            <a:avLst/>
          </a:prstGeom>
          <a:noFill/>
        </p:spPr>
        <p:txBody>
          <a:bodyPr wrap="square">
            <a:spAutoFit/>
          </a:bodyPr>
          <a:lstStyle/>
          <a:p>
            <a:pPr algn="just">
              <a:lnSpc>
                <a:spcPct val="150000"/>
              </a:lnSpc>
              <a:spcAft>
                <a:spcPts val="800"/>
              </a:spcAft>
              <a:tabLst>
                <a:tab pos="632460" algn="l"/>
              </a:tabLs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Hành động, cử chỉ, bước đi, động tác nên mạnh mẽ, rõ rang, dứt khoát</a:t>
            </a:r>
            <a:endParaRPr lang="en-US" sz="3200" dirty="0">
              <a:effectLst/>
              <a:latin typeface="Times New Roman" panose="02020603050405020304" pitchFamily="18" charset="0"/>
              <a:ea typeface="Yu Mincho" panose="02020400000000000000" pitchFamily="18" charset="-128"/>
              <a:cs typeface="Times New Roman" panose="02020603050405020304" pitchFamily="18" charset="0"/>
            </a:endParaRPr>
          </a:p>
          <a:p>
            <a:pPr algn="just">
              <a:lnSpc>
                <a:spcPct val="150000"/>
              </a:lnSpc>
              <a:spcAft>
                <a:spcPts val="800"/>
              </a:spcAft>
              <a:tabLst>
                <a:tab pos="632460" algn="l"/>
              </a:tabLs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Động tác và lời nói, sác thái biểu cảm phải hài hòa với các yếu tố khác như tiếng trống, kèn, nhạc</a:t>
            </a:r>
            <a:endParaRPr lang="en-US" sz="3200" dirty="0">
              <a:effectLst/>
              <a:latin typeface="Times New Roman" panose="02020603050405020304" pitchFamily="18" charset="0"/>
              <a:ea typeface="Yu Mincho" panose="02020400000000000000" pitchFamily="18" charset="-128"/>
              <a:cs typeface="Times New Roman" panose="02020603050405020304" pitchFamily="18" charset="0"/>
            </a:endParaRPr>
          </a:p>
          <a:p>
            <a:pPr algn="just">
              <a:lnSpc>
                <a:spcPct val="150000"/>
              </a:lnSpc>
              <a:spcAft>
                <a:spcPts val="800"/>
              </a:spcAft>
              <a:tabLst>
                <a:tab pos="632460" algn="l"/>
              </a:tabLs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Đối với vai tri huyện, những đoạn cười nên diễn một cách tự nhiên, khoái trá, bộc lộ được bản chất tham nhũng của nhân vật</a:t>
            </a:r>
            <a:endParaRPr lang="en-US" sz="3200" dirty="0">
              <a:effectLst/>
              <a:latin typeface="Times New Roman" panose="02020603050405020304" pitchFamily="18" charset="0"/>
              <a:ea typeface="Yu Mincho" panose="02020400000000000000" pitchFamily="18" charset="-128"/>
              <a:cs typeface="Times New Roman" panose="02020603050405020304" pitchFamily="18" charset="0"/>
            </a:endParaRPr>
          </a:p>
          <a:p>
            <a:pPr algn="just">
              <a:lnSpc>
                <a:spcPct val="150000"/>
              </a:lnSpc>
              <a:spcAft>
                <a:spcPts val="800"/>
              </a:spcAft>
              <a:tabLst>
                <a:tab pos="632460" algn="l"/>
              </a:tabLs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Vai đề lại, lính lệ nên nói năng nhỏ nhẹ, ánh mắt láo liên, cười gian xảo</a:t>
            </a:r>
            <a:endParaRPr lang="en-US" sz="3200" dirty="0">
              <a:effectLst/>
              <a:latin typeface="Times New Roman" panose="02020603050405020304" pitchFamily="18"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613205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anim calcmode="lin" valueType="num">
                                      <p:cBhvr>
                                        <p:cTn id="8" dur="750" fill="hold"/>
                                        <p:tgtEl>
                                          <p:spTgt spid="39"/>
                                        </p:tgtEl>
                                        <p:attrNameLst>
                                          <p:attrName>ppt_x</p:attrName>
                                        </p:attrNameLst>
                                      </p:cBhvr>
                                      <p:tavLst>
                                        <p:tav tm="0">
                                          <p:val>
                                            <p:strVal val="#ppt_x"/>
                                          </p:val>
                                        </p:tav>
                                        <p:tav tm="100000">
                                          <p:val>
                                            <p:strVal val="#ppt_x"/>
                                          </p:val>
                                        </p:tav>
                                      </p:tavLst>
                                    </p:anim>
                                    <p:anim calcmode="lin" valueType="num">
                                      <p:cBhvr>
                                        <p:cTn id="9"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additive="base">
                                        <p:cTn id="14" dur="500" fill="hold"/>
                                        <p:tgtEl>
                                          <p:spTgt spid="70"/>
                                        </p:tgtEl>
                                        <p:attrNameLst>
                                          <p:attrName>ppt_x</p:attrName>
                                        </p:attrNameLst>
                                      </p:cBhvr>
                                      <p:tavLst>
                                        <p:tav tm="0">
                                          <p:val>
                                            <p:strVal val="#ppt_x"/>
                                          </p:val>
                                        </p:tav>
                                        <p:tav tm="100000">
                                          <p:val>
                                            <p:strVal val="#ppt_x"/>
                                          </p:val>
                                        </p:tav>
                                      </p:tavLst>
                                    </p:anim>
                                    <p:anim calcmode="lin" valueType="num">
                                      <p:cBhvr additive="base">
                                        <p:cTn id="15" dur="500" fill="hold"/>
                                        <p:tgtEl>
                                          <p:spTgt spid="7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additive="base">
                                        <p:cTn id="18" dur="500" fill="hold"/>
                                        <p:tgtEl>
                                          <p:spTgt spid="80"/>
                                        </p:tgtEl>
                                        <p:attrNameLst>
                                          <p:attrName>ppt_x</p:attrName>
                                        </p:attrNameLst>
                                      </p:cBhvr>
                                      <p:tavLst>
                                        <p:tav tm="0">
                                          <p:val>
                                            <p:strVal val="#ppt_x"/>
                                          </p:val>
                                        </p:tav>
                                        <p:tav tm="100000">
                                          <p:val>
                                            <p:strVal val="#ppt_x"/>
                                          </p:val>
                                        </p:tav>
                                      </p:tavLst>
                                    </p:anim>
                                    <p:anim calcmode="lin" valueType="num">
                                      <p:cBhvr additive="base">
                                        <p:cTn id="1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70" grpId="0" animBg="1"/>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45"/>
        <p:cNvGrpSpPr/>
        <p:nvPr/>
      </p:nvGrpSpPr>
      <p:grpSpPr>
        <a:xfrm>
          <a:off x="0" y="0"/>
          <a:ext cx="0" cy="0"/>
          <a:chOff x="0" y="0"/>
          <a:chExt cx="0" cy="0"/>
        </a:xfrm>
      </p:grpSpPr>
      <p:sp>
        <p:nvSpPr>
          <p:cNvPr id="3665" name="Google Shape;3665;p90">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3666" name="Google Shape;3666;p90">
            <a:hlinkClick r:id="" action="ppaction://noaction"/>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7" name="Google Shape;3667;p90">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8" name="Google Shape;3668;p90">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9" name="Google Shape;3669;p90">
            <a:hlinkClick r:id="rId3" action="ppaction://hlinksldjump"/>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0" name="Google Shape;3670;p90">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1" name="Google Shape;3671;p90">
            <a:hlinkClick r:id="rId3" action="ppaction://hlinksldjump"/>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2" name="Google Shape;3672;p90">
            <a:hlinkClick r:id="rId5" action="ppaction://hlinksldjump"/>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3" name="Google Shape;3673;p90">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4" name="Google Shape;3674;p90">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5" name="Google Shape;3675;p90">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6" name="Google Shape;3676;p90">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7" name="Google Shape;3677;p90">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3678" name="Google Shape;3678;p90">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38" name="Hộp Văn bản 37">
            <a:extLst>
              <a:ext uri="{FF2B5EF4-FFF2-40B4-BE49-F238E27FC236}">
                <a16:creationId xmlns:a16="http://schemas.microsoft.com/office/drawing/2014/main" xmlns="" id="{409FC24D-8AFC-0DA1-2D3E-FE2105CAFD79}"/>
              </a:ext>
            </a:extLst>
          </p:cNvPr>
          <p:cNvSpPr txBox="1"/>
          <p:nvPr/>
        </p:nvSpPr>
        <p:spPr>
          <a:xfrm>
            <a:off x="1193701" y="4740406"/>
            <a:ext cx="9804598" cy="523220"/>
          </a:xfrm>
          <a:prstGeom prst="rect">
            <a:avLst/>
          </a:prstGeom>
          <a:noFill/>
        </p:spPr>
        <p:txBody>
          <a:bodyPr wrap="square">
            <a:spAutoFit/>
          </a:bodyPr>
          <a:lstStyle/>
          <a:p>
            <a:pPr lvl="0" algn="ctr">
              <a:spcAft>
                <a:spcPts val="600"/>
              </a:spcAft>
            </a:pPr>
            <a:r>
              <a:rPr lang="en-US" sz="2800" b="1" dirty="0">
                <a:solidFill>
                  <a:schemeClr val="tx2">
                    <a:lumMod val="75000"/>
                  </a:schemeClr>
                </a:solidFill>
                <a:effectLst/>
                <a:latin typeface="Times New Roman" panose="02020603050405020304" pitchFamily="18" charset="0"/>
                <a:ea typeface="Yu Mincho" panose="02020400000000000000" pitchFamily="18" charset="-128"/>
              </a:rPr>
              <a:t>Theo </a:t>
            </a:r>
            <a:r>
              <a:rPr lang="en-US" sz="2800" b="1" dirty="0" err="1" smtClean="0">
                <a:solidFill>
                  <a:schemeClr val="tx2">
                    <a:lumMod val="75000"/>
                  </a:schemeClr>
                </a:solidFill>
                <a:latin typeface="Times New Roman" panose="02020603050405020304" pitchFamily="18" charset="0"/>
                <a:ea typeface="Yu Mincho" panose="02020400000000000000" pitchFamily="18" charset="-128"/>
              </a:rPr>
              <a:t>em</a:t>
            </a:r>
            <a:r>
              <a:rPr lang="en-US" sz="2800" b="1" dirty="0" smtClean="0">
                <a:solidFill>
                  <a:schemeClr val="tx2">
                    <a:lumMod val="75000"/>
                  </a:schemeClr>
                </a:solidFill>
                <a:effectLst/>
                <a:latin typeface="Times New Roman" panose="02020603050405020304" pitchFamily="18" charset="0"/>
                <a:ea typeface="Yu Mincho" panose="02020400000000000000" pitchFamily="18" charset="-128"/>
              </a:rPr>
              <a:t> </a:t>
            </a:r>
            <a:r>
              <a:rPr lang="en-US" sz="2800" b="1" dirty="0">
                <a:solidFill>
                  <a:schemeClr val="tx2">
                    <a:lumMod val="75000"/>
                  </a:schemeClr>
                </a:solidFill>
                <a:effectLst/>
                <a:latin typeface="Times New Roman" panose="02020603050405020304" pitchFamily="18" charset="0"/>
                <a:ea typeface="Yu Mincho" panose="02020400000000000000" pitchFamily="18" charset="-128"/>
              </a:rPr>
              <a:t>điểm khác biệt cơ bản nhất giữa chèo và tuồng là gì? </a:t>
            </a:r>
            <a:endParaRPr lang="en-US" sz="2800" b="1" dirty="0">
              <a:solidFill>
                <a:schemeClr val="tx2">
                  <a:lumMod val="75000"/>
                </a:schemeClr>
              </a:solidFill>
              <a:effectLst/>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39" name="Hình chữ nhật 38">
            <a:extLst>
              <a:ext uri="{FF2B5EF4-FFF2-40B4-BE49-F238E27FC236}">
                <a16:creationId xmlns:a16="http://schemas.microsoft.com/office/drawing/2014/main" xmlns="" id="{18A8D20A-7031-49F3-020F-57A8F1829E22}"/>
              </a:ext>
            </a:extLst>
          </p:cNvPr>
          <p:cNvSpPr/>
          <p:nvPr/>
        </p:nvSpPr>
        <p:spPr>
          <a:xfrm>
            <a:off x="4849507" y="464767"/>
            <a:ext cx="2492990" cy="707886"/>
          </a:xfrm>
          <a:prstGeom prst="rect">
            <a:avLst/>
          </a:prstGeom>
          <a:noFill/>
        </p:spPr>
        <p:txBody>
          <a:bodyPr wrap="none" lIns="91440" tIns="45720" rIns="91440" bIns="45720">
            <a:spAutoFit/>
          </a:bodyPr>
          <a:lstStyle/>
          <a:p>
            <a:pPr algn="ctr">
              <a:buClr>
                <a:schemeClr val="lt2"/>
              </a:buClr>
              <a:buSzPts val="2800"/>
            </a:pPr>
            <a:r>
              <a:rPr lang="en-US" sz="4000" b="1" dirty="0">
                <a:solidFill>
                  <a:srgbClr val="C00000"/>
                </a:solidFill>
                <a:latin typeface="Playfair Display"/>
                <a:sym typeface="Playfair Display"/>
              </a:rPr>
              <a:t>Nhiệm vụ</a:t>
            </a:r>
            <a:endParaRPr lang="vi-VN" sz="4000" b="1" dirty="0">
              <a:solidFill>
                <a:srgbClr val="C00000"/>
              </a:solidFill>
              <a:latin typeface="Playfair Display"/>
              <a:sym typeface="Playfair Display"/>
            </a:endParaRPr>
          </a:p>
        </p:txBody>
      </p:sp>
      <p:pic>
        <p:nvPicPr>
          <p:cNvPr id="1028" name="Picture 4" descr="IMG_6230">
            <a:extLst>
              <a:ext uri="{FF2B5EF4-FFF2-40B4-BE49-F238E27FC236}">
                <a16:creationId xmlns:a16="http://schemas.microsoft.com/office/drawing/2014/main" xmlns="" id="{323F1957-4B94-A01B-EE27-BAC89377D0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5198" y="1279100"/>
            <a:ext cx="4828387" cy="32189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0" name="Picture 6" descr="Nhà hát Tuồng Nguyễn Hiển Dĩnh: Chương trình nghệ thuật truyền thống “Hồn  Việt” - Cổng thông tin du lịch thành phố Đà Nẵng">
            <a:extLst>
              <a:ext uri="{FF2B5EF4-FFF2-40B4-BE49-F238E27FC236}">
                <a16:creationId xmlns:a16="http://schemas.microsoft.com/office/drawing/2014/main" xmlns="" id="{0B101275-AF12-AAA4-B762-2BEDB128482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1940" y="1279101"/>
            <a:ext cx="4822427" cy="321892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6902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anim calcmode="lin" valueType="num">
                                      <p:cBhvr>
                                        <p:cTn id="8" dur="750" fill="hold"/>
                                        <p:tgtEl>
                                          <p:spTgt spid="39"/>
                                        </p:tgtEl>
                                        <p:attrNameLst>
                                          <p:attrName>ppt_x</p:attrName>
                                        </p:attrNameLst>
                                      </p:cBhvr>
                                      <p:tavLst>
                                        <p:tav tm="0">
                                          <p:val>
                                            <p:strVal val="#ppt_x"/>
                                          </p:val>
                                        </p:tav>
                                        <p:tav tm="100000">
                                          <p:val>
                                            <p:strVal val="#ppt_x"/>
                                          </p:val>
                                        </p:tav>
                                      </p:tavLst>
                                    </p:anim>
                                    <p:anim calcmode="lin" valueType="num">
                                      <p:cBhvr>
                                        <p:cTn id="9"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
                                          </p:val>
                                        </p:tav>
                                        <p:tav tm="100000">
                                          <p:val>
                                            <p:strVal val="#ppt_w"/>
                                          </p:val>
                                        </p:tav>
                                      </p:tavLst>
                                    </p:anim>
                                    <p:anim calcmode="lin" valueType="num">
                                      <p:cBhvr>
                                        <p:cTn id="15" dur="500" fill="hold"/>
                                        <p:tgtEl>
                                          <p:spTgt spid="1028"/>
                                        </p:tgtEl>
                                        <p:attrNameLst>
                                          <p:attrName>ppt_h</p:attrName>
                                        </p:attrNameLst>
                                      </p:cBhvr>
                                      <p:tavLst>
                                        <p:tav tm="0">
                                          <p:val>
                                            <p:fltVal val="0"/>
                                          </p:val>
                                        </p:tav>
                                        <p:tav tm="100000">
                                          <p:val>
                                            <p:strVal val="#ppt_h"/>
                                          </p:val>
                                        </p:tav>
                                      </p:tavLst>
                                    </p:anim>
                                    <p:animEffect transition="in" filter="fade">
                                      <p:cBhvr>
                                        <p:cTn id="16" dur="500"/>
                                        <p:tgtEl>
                                          <p:spTgt spid="1028"/>
                                        </p:tgtEl>
                                      </p:cBhvr>
                                    </p:animEffect>
                                  </p:childTnLst>
                                </p:cTn>
                              </p:par>
                              <p:par>
                                <p:cTn id="17" presetID="53" presetClass="entr" presetSubtype="16"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p:cTn id="19" dur="500" fill="hold"/>
                                        <p:tgtEl>
                                          <p:spTgt spid="1030"/>
                                        </p:tgtEl>
                                        <p:attrNameLst>
                                          <p:attrName>ppt_w</p:attrName>
                                        </p:attrNameLst>
                                      </p:cBhvr>
                                      <p:tavLst>
                                        <p:tav tm="0">
                                          <p:val>
                                            <p:fltVal val="0"/>
                                          </p:val>
                                        </p:tav>
                                        <p:tav tm="100000">
                                          <p:val>
                                            <p:strVal val="#ppt_w"/>
                                          </p:val>
                                        </p:tav>
                                      </p:tavLst>
                                    </p:anim>
                                    <p:anim calcmode="lin" valueType="num">
                                      <p:cBhvr>
                                        <p:cTn id="20" dur="500" fill="hold"/>
                                        <p:tgtEl>
                                          <p:spTgt spid="1030"/>
                                        </p:tgtEl>
                                        <p:attrNameLst>
                                          <p:attrName>ppt_h</p:attrName>
                                        </p:attrNameLst>
                                      </p:cBhvr>
                                      <p:tavLst>
                                        <p:tav tm="0">
                                          <p:val>
                                            <p:fltVal val="0"/>
                                          </p:val>
                                        </p:tav>
                                        <p:tav tm="100000">
                                          <p:val>
                                            <p:strVal val="#ppt_h"/>
                                          </p:val>
                                        </p:tav>
                                      </p:tavLst>
                                    </p:anim>
                                    <p:animEffect transition="in" filter="fade">
                                      <p:cBhvr>
                                        <p:cTn id="21" dur="500"/>
                                        <p:tgtEl>
                                          <p:spTgt spid="10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45"/>
        <p:cNvGrpSpPr/>
        <p:nvPr/>
      </p:nvGrpSpPr>
      <p:grpSpPr>
        <a:xfrm>
          <a:off x="0" y="0"/>
          <a:ext cx="0" cy="0"/>
          <a:chOff x="0" y="0"/>
          <a:chExt cx="0" cy="0"/>
        </a:xfrm>
      </p:grpSpPr>
      <p:sp>
        <p:nvSpPr>
          <p:cNvPr id="3665" name="Google Shape;3665;p90">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3666" name="Google Shape;3666;p90">
            <a:hlinkClick r:id="" action="ppaction://noaction"/>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7" name="Google Shape;3667;p90">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8" name="Google Shape;3668;p90">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69" name="Google Shape;3669;p90">
            <a:hlinkClick r:id="rId3" action="ppaction://hlinksldjump"/>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0" name="Google Shape;3670;p90">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1" name="Google Shape;3671;p90">
            <a:hlinkClick r:id="rId3" action="ppaction://hlinksldjump"/>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2" name="Google Shape;3672;p90">
            <a:hlinkClick r:id="rId5" action="ppaction://hlinksldjump"/>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3673" name="Google Shape;3673;p90">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4" name="Google Shape;3674;p90">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5" name="Google Shape;3675;p90">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6" name="Google Shape;3676;p90">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3677" name="Google Shape;3677;p90">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3678" name="Google Shape;3678;p90">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39" name="Hình chữ nhật 38">
            <a:extLst>
              <a:ext uri="{FF2B5EF4-FFF2-40B4-BE49-F238E27FC236}">
                <a16:creationId xmlns:a16="http://schemas.microsoft.com/office/drawing/2014/main" xmlns="" id="{18A8D20A-7031-49F3-020F-57A8F1829E22}"/>
              </a:ext>
            </a:extLst>
          </p:cNvPr>
          <p:cNvSpPr/>
          <p:nvPr/>
        </p:nvSpPr>
        <p:spPr>
          <a:xfrm>
            <a:off x="4849506" y="464767"/>
            <a:ext cx="2492990" cy="707886"/>
          </a:xfrm>
          <a:prstGeom prst="rect">
            <a:avLst/>
          </a:prstGeom>
          <a:noFill/>
        </p:spPr>
        <p:txBody>
          <a:bodyPr wrap="none" lIns="91440" tIns="45720" rIns="91440" bIns="45720">
            <a:spAutoFit/>
          </a:bodyPr>
          <a:lstStyle/>
          <a:p>
            <a:pPr algn="ctr">
              <a:buClr>
                <a:schemeClr val="lt2"/>
              </a:buClr>
              <a:buSzPts val="2800"/>
            </a:pPr>
            <a:r>
              <a:rPr lang="en-US" sz="4000" b="1" dirty="0">
                <a:solidFill>
                  <a:srgbClr val="C00000"/>
                </a:solidFill>
                <a:latin typeface="Playfair Display"/>
                <a:sym typeface="Playfair Display"/>
              </a:rPr>
              <a:t>Nhiệm vụ</a:t>
            </a:r>
            <a:endParaRPr lang="vi-VN" sz="4000" b="1" dirty="0">
              <a:solidFill>
                <a:srgbClr val="C00000"/>
              </a:solidFill>
              <a:latin typeface="Playfair Display"/>
              <a:sym typeface="Playfair Display"/>
            </a:endParaRPr>
          </a:p>
        </p:txBody>
      </p:sp>
      <p:pic>
        <p:nvPicPr>
          <p:cNvPr id="1028" name="Picture 4" descr="IMG_6230">
            <a:extLst>
              <a:ext uri="{FF2B5EF4-FFF2-40B4-BE49-F238E27FC236}">
                <a16:creationId xmlns:a16="http://schemas.microsoft.com/office/drawing/2014/main" xmlns="" id="{323F1957-4B94-A01B-EE27-BAC89377D0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2575" y="1350815"/>
            <a:ext cx="3986698" cy="265779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0" name="Picture 6" descr="Nhà hát Tuồng Nguyễn Hiển Dĩnh: Chương trình nghệ thuật truyền thống “Hồn  Việt” - Cổng thông tin du lịch thành phố Đà Nẵng">
            <a:extLst>
              <a:ext uri="{FF2B5EF4-FFF2-40B4-BE49-F238E27FC236}">
                <a16:creationId xmlns:a16="http://schemas.microsoft.com/office/drawing/2014/main" xmlns="" id="{0B101275-AF12-AAA4-B762-2BEDB128482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8449" y="1350816"/>
            <a:ext cx="3981775" cy="265779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1" name="Hộp Văn bản 20">
            <a:extLst>
              <a:ext uri="{FF2B5EF4-FFF2-40B4-BE49-F238E27FC236}">
                <a16:creationId xmlns:a16="http://schemas.microsoft.com/office/drawing/2014/main" xmlns="" id="{D0922F84-8D0E-AC9C-CB97-C7659161E228}"/>
              </a:ext>
            </a:extLst>
          </p:cNvPr>
          <p:cNvSpPr txBox="1"/>
          <p:nvPr/>
        </p:nvSpPr>
        <p:spPr>
          <a:xfrm>
            <a:off x="1560443" y="4114593"/>
            <a:ext cx="3835440" cy="830997"/>
          </a:xfrm>
          <a:prstGeom prst="rect">
            <a:avLst/>
          </a:prstGeom>
          <a:noFill/>
        </p:spPr>
        <p:txBody>
          <a:bodyPr wrap="square">
            <a:spAutoFit/>
          </a:bodyPr>
          <a:lstStyle/>
          <a:p>
            <a:pPr algn="ctr"/>
            <a:r>
              <a:rPr lang="en-US" sz="2400" b="1" dirty="0">
                <a:solidFill>
                  <a:schemeClr val="tx2">
                    <a:lumMod val="75000"/>
                  </a:schemeClr>
                </a:solidFill>
                <a:effectLst/>
                <a:latin typeface="Times New Roman" panose="02020603050405020304" pitchFamily="18" charset="0"/>
                <a:ea typeface="Yu Mincho" panose="02020400000000000000" pitchFamily="18" charset="-128"/>
              </a:rPr>
              <a:t>Chèo – xuất phát từ cách tích truyện kể </a:t>
            </a:r>
            <a:endParaRPr lang="en-US" sz="2400" b="1" dirty="0">
              <a:solidFill>
                <a:schemeClr val="tx2">
                  <a:lumMod val="75000"/>
                </a:schemeClr>
              </a:solidFill>
            </a:endParaRPr>
          </a:p>
        </p:txBody>
      </p:sp>
      <p:sp>
        <p:nvSpPr>
          <p:cNvPr id="22" name="Hộp Văn bản 21">
            <a:extLst>
              <a:ext uri="{FF2B5EF4-FFF2-40B4-BE49-F238E27FC236}">
                <a16:creationId xmlns:a16="http://schemas.microsoft.com/office/drawing/2014/main" xmlns="" id="{BD42E512-EA79-4CC3-FC3E-2241EAEA4A1F}"/>
              </a:ext>
            </a:extLst>
          </p:cNvPr>
          <p:cNvSpPr txBox="1"/>
          <p:nvPr/>
        </p:nvSpPr>
        <p:spPr>
          <a:xfrm>
            <a:off x="6558449" y="4160660"/>
            <a:ext cx="3895310" cy="830997"/>
          </a:xfrm>
          <a:prstGeom prst="rect">
            <a:avLst/>
          </a:prstGeom>
          <a:noFill/>
        </p:spPr>
        <p:txBody>
          <a:bodyPr wrap="square">
            <a:spAutoFit/>
          </a:bodyPr>
          <a:lstStyle/>
          <a:p>
            <a:pPr algn="ctr">
              <a:spcAft>
                <a:spcPts val="800"/>
              </a:spcAft>
            </a:pPr>
            <a:r>
              <a:rPr lang="en-US" sz="2400" b="1" dirty="0">
                <a:solidFill>
                  <a:schemeClr val="tx2">
                    <a:lumMod val="75000"/>
                  </a:schemeClr>
                </a:solidFill>
                <a:effectLst/>
                <a:latin typeface="Times New Roman" panose="02020603050405020304" pitchFamily="18" charset="0"/>
                <a:ea typeface="Yu Mincho" panose="02020400000000000000" pitchFamily="18" charset="-128"/>
                <a:cs typeface="Times New Roman" panose="02020603050405020304" pitchFamily="18" charset="0"/>
              </a:rPr>
              <a:t>Tuồng – xuất phát từ sinh hoạt ca vũ của người Việt </a:t>
            </a:r>
            <a:endParaRPr lang="en-US" b="1" dirty="0">
              <a:solidFill>
                <a:schemeClr val="tx2">
                  <a:lumMod val="75000"/>
                </a:schemeClr>
              </a:solidFill>
              <a:effectLst/>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21496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randombar(horizontal)">
                                      <p:cBhvr>
                                        <p:cTn id="7" dur="500"/>
                                        <p:tgtEl>
                                          <p:spTgt spid="10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randombar(horizontal)">
                                      <p:cBhvr>
                                        <p:cTn id="13" dur="500"/>
                                        <p:tgtEl>
                                          <p:spTgt spid="103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010141" y="360608"/>
            <a:ext cx="6181859" cy="256289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ea typeface="+mj-ea"/>
                <a:cs typeface="Times New Roman" panose="02020603050405020304" pitchFamily="18" charset="0"/>
              </a:rPr>
              <a:t>Câu</a:t>
            </a:r>
            <a:r>
              <a:rPr lang="en-US" sz="3600" b="1" dirty="0">
                <a:solidFill>
                  <a:schemeClr val="tx1"/>
                </a:solidFill>
                <a:latin typeface="Times New Roman" panose="02020603050405020304" pitchFamily="18" charset="0"/>
                <a:ea typeface="+mj-ea"/>
                <a:cs typeface="Times New Roman" panose="02020603050405020304" pitchFamily="18" charset="0"/>
              </a:rPr>
              <a:t> 1. </a:t>
            </a:r>
            <a:r>
              <a:rPr lang="en-US" sz="3600" b="1" dirty="0" err="1">
                <a:solidFill>
                  <a:schemeClr val="tx1"/>
                </a:solidFill>
                <a:latin typeface="Times New Roman" panose="02020603050405020304" pitchFamily="18" charset="0"/>
                <a:ea typeface="+mj-ea"/>
                <a:cs typeface="Times New Roman" panose="02020603050405020304" pitchFamily="18" charset="0"/>
              </a:rPr>
              <a:t>Em</a:t>
            </a:r>
            <a:r>
              <a:rPr lang="en-US" sz="3600" b="1" dirty="0">
                <a:solidFill>
                  <a:schemeClr val="tx1"/>
                </a:solidFill>
                <a:latin typeface="Times New Roman" panose="02020603050405020304" pitchFamily="18" charset="0"/>
                <a:ea typeface="+mj-ea"/>
                <a:cs typeface="Times New Roman" panose="02020603050405020304" pitchFamily="18" charset="0"/>
              </a:rPr>
              <a:t> </a:t>
            </a:r>
            <a:r>
              <a:rPr lang="en-US" sz="3600" b="1" dirty="0" err="1">
                <a:solidFill>
                  <a:schemeClr val="tx1"/>
                </a:solidFill>
                <a:latin typeface="Times New Roman" panose="02020603050405020304" pitchFamily="18" charset="0"/>
                <a:ea typeface="+mj-ea"/>
                <a:cs typeface="Times New Roman" panose="02020603050405020304" pitchFamily="18" charset="0"/>
              </a:rPr>
              <a:t>hiểu</a:t>
            </a:r>
            <a:r>
              <a:rPr lang="en-US" sz="3600" b="1" dirty="0">
                <a:solidFill>
                  <a:schemeClr val="tx1"/>
                </a:solidFill>
                <a:latin typeface="Times New Roman" panose="02020603050405020304" pitchFamily="18" charset="0"/>
                <a:ea typeface="+mj-ea"/>
                <a:cs typeface="Times New Roman" panose="02020603050405020304" pitchFamily="18" charset="0"/>
              </a:rPr>
              <a:t> </a:t>
            </a:r>
            <a:r>
              <a:rPr lang="en-US" sz="3600" b="1" dirty="0" err="1">
                <a:solidFill>
                  <a:schemeClr val="tx1"/>
                </a:solidFill>
                <a:latin typeface="Times New Roman" panose="02020603050405020304" pitchFamily="18" charset="0"/>
                <a:ea typeface="+mj-ea"/>
                <a:cs typeface="Times New Roman" panose="02020603050405020304" pitchFamily="18" charset="0"/>
              </a:rPr>
              <a:t>thế</a:t>
            </a:r>
            <a:r>
              <a:rPr lang="en-US" sz="3600" b="1" dirty="0">
                <a:solidFill>
                  <a:schemeClr val="tx1"/>
                </a:solidFill>
                <a:latin typeface="Times New Roman" panose="02020603050405020304" pitchFamily="18" charset="0"/>
                <a:ea typeface="+mj-ea"/>
                <a:cs typeface="Times New Roman" panose="02020603050405020304" pitchFamily="18" charset="0"/>
              </a:rPr>
              <a:t> </a:t>
            </a:r>
            <a:r>
              <a:rPr lang="en-US" sz="3600" b="1" dirty="0" err="1">
                <a:solidFill>
                  <a:schemeClr val="tx1"/>
                </a:solidFill>
                <a:latin typeface="Times New Roman" panose="02020603050405020304" pitchFamily="18" charset="0"/>
                <a:ea typeface="+mj-ea"/>
                <a:cs typeface="Times New Roman" panose="02020603050405020304" pitchFamily="18" charset="0"/>
              </a:rPr>
              <a:t>nào</a:t>
            </a:r>
            <a:r>
              <a:rPr lang="en-US" sz="3600" b="1" dirty="0">
                <a:solidFill>
                  <a:schemeClr val="tx1"/>
                </a:solidFill>
                <a:latin typeface="Times New Roman" panose="02020603050405020304" pitchFamily="18" charset="0"/>
                <a:ea typeface="+mj-ea"/>
                <a:cs typeface="Times New Roman" panose="02020603050405020304" pitchFamily="18" charset="0"/>
              </a:rPr>
              <a:t> </a:t>
            </a:r>
            <a:r>
              <a:rPr lang="en-US" sz="3600" b="1" dirty="0" err="1">
                <a:solidFill>
                  <a:schemeClr val="tx1"/>
                </a:solidFill>
                <a:latin typeface="Times New Roman" panose="02020603050405020304" pitchFamily="18" charset="0"/>
                <a:ea typeface="+mj-ea"/>
                <a:cs typeface="Times New Roman" panose="02020603050405020304" pitchFamily="18" charset="0"/>
              </a:rPr>
              <a:t>là</a:t>
            </a:r>
            <a:r>
              <a:rPr lang="en-US" sz="3600" b="1" dirty="0">
                <a:solidFill>
                  <a:schemeClr val="tx1"/>
                </a:solidFill>
                <a:latin typeface="Times New Roman" panose="02020603050405020304" pitchFamily="18" charset="0"/>
                <a:ea typeface="+mj-ea"/>
                <a:cs typeface="Times New Roman" panose="02020603050405020304" pitchFamily="18" charset="0"/>
              </a:rPr>
              <a:t>  </a:t>
            </a:r>
            <a:r>
              <a:rPr lang="en-US" sz="3600" b="1" dirty="0" err="1">
                <a:solidFill>
                  <a:schemeClr val="tx1"/>
                </a:solidFill>
                <a:latin typeface="Times New Roman" panose="02020603050405020304" pitchFamily="18" charset="0"/>
                <a:ea typeface="+mj-ea"/>
                <a:cs typeface="Times New Roman" panose="02020603050405020304" pitchFamily="18" charset="0"/>
              </a:rPr>
              <a:t>loại</a:t>
            </a:r>
            <a:r>
              <a:rPr lang="en-US" sz="3600" b="1" dirty="0">
                <a:solidFill>
                  <a:schemeClr val="tx1"/>
                </a:solidFill>
                <a:latin typeface="Times New Roman" panose="02020603050405020304" pitchFamily="18" charset="0"/>
                <a:ea typeface="+mj-ea"/>
                <a:cs typeface="Times New Roman" panose="02020603050405020304" pitchFamily="18" charset="0"/>
              </a:rPr>
              <a:t> </a:t>
            </a:r>
            <a:r>
              <a:rPr lang="en-US" sz="3600" b="1" dirty="0" err="1">
                <a:solidFill>
                  <a:schemeClr val="tx1"/>
                </a:solidFill>
                <a:latin typeface="Times New Roman" panose="02020603050405020304" pitchFamily="18" charset="0"/>
                <a:ea typeface="+mj-ea"/>
                <a:cs typeface="Times New Roman" panose="02020603050405020304" pitchFamily="18" charset="0"/>
              </a:rPr>
              <a:t>hình</a:t>
            </a:r>
            <a:r>
              <a:rPr lang="en-US" sz="3600" b="1" dirty="0">
                <a:solidFill>
                  <a:schemeClr val="tx1"/>
                </a:solidFill>
                <a:latin typeface="Times New Roman" panose="02020603050405020304" pitchFamily="18" charset="0"/>
                <a:ea typeface="+mj-ea"/>
                <a:cs typeface="Times New Roman" panose="02020603050405020304" pitchFamily="18" charset="0"/>
              </a:rPr>
              <a:t> </a:t>
            </a:r>
            <a:r>
              <a:rPr lang="en-US" sz="3600" b="1" dirty="0" err="1">
                <a:solidFill>
                  <a:schemeClr val="tx1"/>
                </a:solidFill>
                <a:latin typeface="Times New Roman" panose="02020603050405020304" pitchFamily="18" charset="0"/>
                <a:ea typeface="+mj-ea"/>
                <a:cs typeface="Times New Roman" panose="02020603050405020304" pitchFamily="18" charset="0"/>
              </a:rPr>
              <a:t>nghệ</a:t>
            </a:r>
            <a:r>
              <a:rPr lang="en-US" sz="3600" b="1" dirty="0">
                <a:solidFill>
                  <a:schemeClr val="tx1"/>
                </a:solidFill>
                <a:latin typeface="Times New Roman" panose="02020603050405020304" pitchFamily="18" charset="0"/>
                <a:ea typeface="+mj-ea"/>
                <a:cs typeface="Times New Roman" panose="02020603050405020304" pitchFamily="18" charset="0"/>
              </a:rPr>
              <a:t> </a:t>
            </a:r>
            <a:r>
              <a:rPr lang="en-US" sz="3600" b="1" dirty="0" err="1">
                <a:solidFill>
                  <a:schemeClr val="tx1"/>
                </a:solidFill>
                <a:latin typeface="Times New Roman" panose="02020603050405020304" pitchFamily="18" charset="0"/>
                <a:ea typeface="+mj-ea"/>
                <a:cs typeface="Times New Roman" panose="02020603050405020304" pitchFamily="18" charset="0"/>
              </a:rPr>
              <a:t>thuật</a:t>
            </a:r>
            <a:r>
              <a:rPr lang="en-US" sz="3600" b="1" dirty="0">
                <a:solidFill>
                  <a:schemeClr val="tx1"/>
                </a:solidFill>
                <a:latin typeface="Times New Roman" panose="02020603050405020304" pitchFamily="18" charset="0"/>
                <a:ea typeface="+mj-ea"/>
                <a:cs typeface="Times New Roman" panose="02020603050405020304" pitchFamily="18" charset="0"/>
              </a:rPr>
              <a:t> </a:t>
            </a:r>
            <a:r>
              <a:rPr lang="en-US" sz="3600" b="1" dirty="0" err="1">
                <a:solidFill>
                  <a:schemeClr val="tx1"/>
                </a:solidFill>
                <a:latin typeface="Times New Roman" panose="02020603050405020304" pitchFamily="18" charset="0"/>
                <a:ea typeface="+mj-ea"/>
                <a:cs typeface="Times New Roman" panose="02020603050405020304" pitchFamily="18" charset="0"/>
              </a:rPr>
              <a:t>chèo</a:t>
            </a:r>
            <a:r>
              <a:rPr lang="en-US" sz="3600" b="1" dirty="0">
                <a:solidFill>
                  <a:schemeClr val="tx1"/>
                </a:solidFill>
                <a:latin typeface="Times New Roman" panose="02020603050405020304" pitchFamily="18" charset="0"/>
                <a:ea typeface="+mj-ea"/>
                <a:cs typeface="Times New Roman" panose="02020603050405020304" pitchFamily="18" charset="0"/>
              </a:rPr>
              <a:t>? </a:t>
            </a:r>
          </a:p>
        </p:txBody>
      </p:sp>
      <p:sp>
        <p:nvSpPr>
          <p:cNvPr id="5" name="Rectangle 4"/>
          <p:cNvSpPr/>
          <p:nvPr/>
        </p:nvSpPr>
        <p:spPr>
          <a:xfrm>
            <a:off x="568817" y="3579534"/>
            <a:ext cx="10882648" cy="302653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err="1">
                <a:solidFill>
                  <a:schemeClr val="tx1"/>
                </a:solidFill>
                <a:latin typeface="Times New Roman" panose="02020603050405020304" pitchFamily="18" charset="0"/>
                <a:cs typeface="Times New Roman" panose="02020603050405020304" pitchFamily="18" charset="0"/>
              </a:rPr>
              <a:t>Câu</a:t>
            </a:r>
            <a:r>
              <a:rPr lang="en-US" sz="3200" b="1" i="1" dirty="0">
                <a:solidFill>
                  <a:schemeClr val="tx1"/>
                </a:solidFill>
                <a:latin typeface="Times New Roman" panose="02020603050405020304" pitchFamily="18" charset="0"/>
                <a:cs typeface="Times New Roman" panose="02020603050405020304" pitchFamily="18" charset="0"/>
              </a:rPr>
              <a:t> 1.</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Chèo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nguyên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loại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kịch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hát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gian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phổ</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biến</a:t>
            </a:r>
            <a:r>
              <a:rPr lang="en-US" sz="3200" dirty="0">
                <a:solidFill>
                  <a:schemeClr val="tx1"/>
                </a:solidFill>
                <a:latin typeface="Times New Roman" panose="02020603050405020304" pitchFamily="18" charset="0"/>
                <a:cs typeface="Times New Roman" panose="02020603050405020304" pitchFamily="18" charset="0"/>
              </a:rPr>
              <a:t> ở </a:t>
            </a:r>
            <a:r>
              <a:rPr lang="en-US" sz="3200" dirty="0" err="1">
                <a:solidFill>
                  <a:schemeClr val="tx1"/>
                </a:solidFill>
                <a:latin typeface="Times New Roman" panose="02020603050405020304" pitchFamily="18" charset="0"/>
                <a:cs typeface="Times New Roman" panose="02020603050405020304" pitchFamily="18" charset="0"/>
              </a:rPr>
              <a:t>vùng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bằng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Bắc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Bộ</a:t>
            </a:r>
            <a:r>
              <a:rPr lang="en-US" sz="3200" dirty="0">
                <a:solidFill>
                  <a:schemeClr val="tx1"/>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thường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diễn</a:t>
            </a:r>
            <a:r>
              <a:rPr lang="en-US" sz="3200" dirty="0">
                <a:solidFill>
                  <a:schemeClr val="tx1"/>
                </a:solidFill>
                <a:latin typeface="Times New Roman" panose="02020603050405020304" pitchFamily="18" charset="0"/>
                <a:cs typeface="Times New Roman" panose="02020603050405020304" pitchFamily="18" charset="0"/>
              </a:rPr>
              <a:t> ở </a:t>
            </a:r>
            <a:r>
              <a:rPr lang="en-US" sz="3200" dirty="0" err="1">
                <a:solidFill>
                  <a:schemeClr val="tx1"/>
                </a:solidFill>
                <a:latin typeface="Times New Roman" panose="02020603050405020304" pitchFamily="18" charset="0"/>
                <a:cs typeface="Times New Roman" panose="02020603050405020304" pitchFamily="18" charset="0"/>
              </a:rPr>
              <a:t>sân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gian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lễ</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hội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sau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chèo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chuyên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nghiệp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hóa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với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chèo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đoàn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chèo</a:t>
            </a:r>
            <a:r>
              <a:rPr lang="en-US" sz="3200" dirty="0">
                <a:solidFill>
                  <a:schemeClr val="tx1"/>
                </a:solidFill>
                <a:latin typeface="Times New Roman" panose="02020603050405020304" pitchFamily="18" charset="0"/>
                <a:cs typeface="Times New Roman" panose="02020603050405020304" pitchFamily="18" charset="0"/>
              </a:rPr>
              <a:t>.</a:t>
            </a:r>
          </a:p>
        </p:txBody>
      </p:sp>
      <p:pic>
        <p:nvPicPr>
          <p:cNvPr id="6" name="Picture 6" descr="Nhà hát Tuồng Nguyễn Hiển Dĩnh: Chương trình nghệ thuật truyền thống “Hồn  Việt” - Cổng thông tin du lịch thành phố Đà Nẵng">
            <a:extLst>
              <a:ext uri="{FF2B5EF4-FFF2-40B4-BE49-F238E27FC236}">
                <a16:creationId xmlns:a16="http://schemas.microsoft.com/office/drawing/2014/main" xmlns="" id="{0B101275-AF12-AAA4-B762-2BEDB12848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714" y="0"/>
            <a:ext cx="4822427" cy="321892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86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0" nodeType="clickEffect">
                                  <p:stCondLst>
                                    <p:cond delay="0"/>
                                  </p:stCondLst>
                                  <p:childTnLst>
                                    <p:animEffect transition="out" filter="barn(inVertical)">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555346" y="360609"/>
            <a:ext cx="5525037" cy="256289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Câu</a:t>
            </a:r>
            <a:r>
              <a:rPr lang="en-US" sz="3600" b="1" dirty="0">
                <a:solidFill>
                  <a:schemeClr val="tx1"/>
                </a:solidFill>
                <a:latin typeface="Times New Roman" panose="02020603050405020304" pitchFamily="18" charset="0"/>
                <a:cs typeface="Times New Roman" panose="02020603050405020304" pitchFamily="18" charset="0"/>
              </a:rPr>
              <a:t> 2. </a:t>
            </a:r>
            <a:r>
              <a:rPr lang="en-US" sz="3600" b="1" dirty="0" err="1">
                <a:solidFill>
                  <a:schemeClr val="tx1"/>
                </a:solidFill>
                <a:latin typeface="Times New Roman" panose="02020603050405020304" pitchFamily="18" charset="0"/>
                <a:cs typeface="Times New Roman" panose="02020603050405020304" pitchFamily="18" charset="0"/>
              </a:rPr>
              <a:t>Tuồng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là</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loại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hình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nghệ</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thuật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như</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thế</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nào</a:t>
            </a:r>
            <a:r>
              <a:rPr lang="en-US" sz="3600" b="1" dirty="0">
                <a:solidFill>
                  <a:schemeClr val="tx1"/>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437882" y="3400023"/>
            <a:ext cx="11397803" cy="302653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tx1"/>
                </a:solidFill>
                <a:latin typeface="Times New Roman" panose="02020603050405020304" pitchFamily="18" charset="0"/>
                <a:cs typeface="Times New Roman" panose="02020603050405020304" pitchFamily="18" charset="0"/>
              </a:rPr>
              <a:t>Câu</a:t>
            </a:r>
            <a:r>
              <a:rPr lang="en-US" sz="3600" b="1" dirty="0">
                <a:solidFill>
                  <a:schemeClr val="tx1"/>
                </a:solidFill>
                <a:latin typeface="Times New Roman" panose="02020603050405020304" pitchFamily="18" charset="0"/>
                <a:cs typeface="Times New Roman" panose="02020603050405020304" pitchFamily="18" charset="0"/>
              </a:rPr>
              <a:t> 2. </a:t>
            </a:r>
            <a:r>
              <a:rPr lang="en-US" sz="3600" b="1" dirty="0" err="1">
                <a:solidFill>
                  <a:schemeClr val="tx1"/>
                </a:solidFill>
                <a:latin typeface="Times New Roman" panose="02020603050405020304" pitchFamily="18" charset="0"/>
                <a:cs typeface="Times New Roman" panose="02020603050405020304" pitchFamily="18" charset="0"/>
              </a:rPr>
              <a:t>Là</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loại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hình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kịch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hát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cổ</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truyền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dân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tộc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phát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triển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mạnh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dười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triều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Nguyễn</a:t>
            </a:r>
            <a:r>
              <a:rPr lang="en-US" sz="3600" b="1" dirty="0">
                <a:solidFill>
                  <a:schemeClr val="tx1"/>
                </a:solidFill>
                <a:latin typeface="Times New Roman" panose="02020603050405020304" pitchFamily="18" charset="0"/>
                <a:cs typeface="Times New Roman" panose="02020603050405020304" pitchFamily="18" charset="0"/>
              </a:rPr>
              <a:t>, ở </a:t>
            </a:r>
            <a:r>
              <a:rPr lang="en-US" sz="3600" b="1" dirty="0" err="1">
                <a:solidFill>
                  <a:schemeClr val="tx1"/>
                </a:solidFill>
                <a:latin typeface="Times New Roman" panose="02020603050405020304" pitchFamily="18" charset="0"/>
                <a:cs typeface="Times New Roman" panose="02020603050405020304" pitchFamily="18" charset="0"/>
              </a:rPr>
              <a:t>vùng</a:t>
            </a:r>
            <a:r>
              <a:rPr lang="en-US" sz="3600" b="1" dirty="0">
                <a:solidFill>
                  <a:schemeClr val="tx1"/>
                </a:solidFill>
                <a:latin typeface="Times New Roman" panose="02020603050405020304" pitchFamily="18" charset="0"/>
                <a:cs typeface="Times New Roman" panose="02020603050405020304" pitchFamily="18" charset="0"/>
              </a:rPr>
              <a:t> Nam </a:t>
            </a:r>
            <a:r>
              <a:rPr lang="en-US" sz="3600" b="1" dirty="0" err="1">
                <a:solidFill>
                  <a:schemeClr val="tx1"/>
                </a:solidFill>
                <a:latin typeface="Times New Roman" panose="02020603050405020304" pitchFamily="18" charset="0"/>
                <a:cs typeface="Times New Roman" panose="02020603050405020304" pitchFamily="18" charset="0"/>
              </a:rPr>
              <a:t>Trung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Bộ</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Tuồng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có</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hai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bộ</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phận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tương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đối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khác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biệt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nhau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là</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tuồng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cung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đình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và</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tuỗng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dân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gian</a:t>
            </a:r>
            <a:r>
              <a:rPr lang="en-US" sz="3600" b="1" dirty="0">
                <a:solidFill>
                  <a:schemeClr val="tx1"/>
                </a:solidFill>
                <a:latin typeface="Times New Roman" panose="02020603050405020304" pitchFamily="18" charset="0"/>
                <a:cs typeface="Times New Roman" panose="02020603050405020304" pitchFamily="18" charset="0"/>
              </a:rPr>
              <a:t>.</a:t>
            </a:r>
          </a:p>
        </p:txBody>
      </p:sp>
      <p:pic>
        <p:nvPicPr>
          <p:cNvPr id="6" name="Picture 6" descr="Nhà hát Tuồng Nguyễn Hiển Dĩnh: Chương trình nghệ thuật truyền thống “Hồn  Việt” - Cổng thông tin du lịch thành phố Đà Nẵng">
            <a:extLst>
              <a:ext uri="{FF2B5EF4-FFF2-40B4-BE49-F238E27FC236}">
                <a16:creationId xmlns:a16="http://schemas.microsoft.com/office/drawing/2014/main" xmlns="" id="{0B101275-AF12-AAA4-B762-2BEDB12848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342" y="181097"/>
            <a:ext cx="4822427" cy="321892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44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grpId="0" nodeType="clickEffect">
                                  <p:stCondLst>
                                    <p:cond delay="0"/>
                                  </p:stCondLst>
                                  <p:childTnLst>
                                    <p:animEffect transition="out" filter="wipe(down)">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978462" y="257577"/>
            <a:ext cx="4159876" cy="227956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tx1"/>
                </a:solidFill>
                <a:latin typeface="Times New Roman" panose="02020603050405020304" pitchFamily="18" charset="0"/>
                <a:cs typeface="Times New Roman" panose="02020603050405020304" pitchFamily="18" charset="0"/>
              </a:rPr>
              <a:t>Câu</a:t>
            </a:r>
            <a:r>
              <a:rPr lang="en-US" sz="3600" b="1" dirty="0">
                <a:solidFill>
                  <a:schemeClr val="tx1"/>
                </a:solidFill>
                <a:latin typeface="Times New Roman" panose="02020603050405020304" pitchFamily="18" charset="0"/>
                <a:cs typeface="Times New Roman" panose="02020603050405020304" pitchFamily="18" charset="0"/>
              </a:rPr>
              <a:t> 3. </a:t>
            </a:r>
            <a:r>
              <a:rPr lang="en-US" sz="3600" b="1" dirty="0" err="1">
                <a:solidFill>
                  <a:schemeClr val="tx1"/>
                </a:solidFill>
                <a:latin typeface="Times New Roman" panose="02020603050405020304" pitchFamily="18" charset="0"/>
                <a:cs typeface="Times New Roman" panose="02020603050405020304" pitchFamily="18" charset="0"/>
              </a:rPr>
              <a:t>Đặc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điểm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văn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bản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tuồng</a:t>
            </a:r>
            <a:r>
              <a:rPr lang="en-US" sz="3600" b="1" dirty="0">
                <a:solidFill>
                  <a:schemeClr val="tx1"/>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437882" y="3451538"/>
            <a:ext cx="11372045" cy="30265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3. </a:t>
            </a:r>
            <a:r>
              <a:rPr lang="en-US" sz="3200" b="1" dirty="0" err="1">
                <a:solidFill>
                  <a:schemeClr val="tx1"/>
                </a:solidFill>
                <a:latin typeface="Times New Roman" panose="02020603050405020304" pitchFamily="18" charset="0"/>
                <a:cs typeface="Times New Roman" panose="02020603050405020304" pitchFamily="18" charset="0"/>
              </a:rPr>
              <a:t>Nghệ</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thuật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tuồng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mang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tính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tổng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hợp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phối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hợp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học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vũ</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đạo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Tích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tuồng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dan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gian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giàu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yếu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tố</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hài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hướng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tới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châm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biếm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thói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hư</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tật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xấu</a:t>
            </a:r>
            <a:r>
              <a:rPr lang="en-US" sz="3200" b="1" dirty="0">
                <a:solidFill>
                  <a:schemeClr val="tx1"/>
                </a:solidFill>
                <a:latin typeface="Times New Roman" panose="02020603050405020304" pitchFamily="18" charset="0"/>
                <a:cs typeface="Times New Roman" panose="02020603050405020304" pitchFamily="18" charset="0"/>
              </a:rPr>
              <a:t>, hay </a:t>
            </a:r>
            <a:r>
              <a:rPr lang="en-US" sz="3200" b="1" dirty="0" err="1">
                <a:solidFill>
                  <a:schemeClr val="tx1"/>
                </a:solidFill>
                <a:latin typeface="Times New Roman" panose="02020603050405020304" pitchFamily="18" charset="0"/>
                <a:cs typeface="Times New Roman" panose="02020603050405020304" pitchFamily="18" charset="0"/>
              </a:rPr>
              <a:t>đả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kích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môt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hạng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trong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hội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Một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tích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tuồng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thường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nhiều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dị</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bản</a:t>
            </a:r>
            <a:r>
              <a:rPr lang="en-US" sz="3200" b="1" dirty="0">
                <a:solidFill>
                  <a:schemeClr val="tx1"/>
                </a:solidFill>
                <a:latin typeface="Times New Roman" panose="02020603050405020304" pitchFamily="18" charset="0"/>
                <a:cs typeface="Times New Roman" panose="02020603050405020304" pitchFamily="18" charset="0"/>
              </a:rPr>
              <a:t>, do </a:t>
            </a:r>
            <a:r>
              <a:rPr lang="en-US" sz="3200" b="1" dirty="0" err="1">
                <a:solidFill>
                  <a:schemeClr val="tx1"/>
                </a:solidFill>
                <a:latin typeface="Times New Roman" panose="02020603050405020304" pitchFamily="18" charset="0"/>
                <a:cs typeface="Times New Roman" panose="02020603050405020304" pitchFamily="18" charset="0"/>
              </a:rPr>
              <a:t>nó</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được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bổ</a:t>
            </a:r>
            <a:r>
              <a:rPr lang="en-US" sz="3200" b="1" dirty="0">
                <a:solidFill>
                  <a:schemeClr val="tx1"/>
                </a:solidFill>
                <a:latin typeface="Times New Roman" panose="02020603050405020304" pitchFamily="18" charset="0"/>
                <a:cs typeface="Times New Roman" panose="02020603050405020304" pitchFamily="18" charset="0"/>
              </a:rPr>
              <a:t> sung, </a:t>
            </a:r>
            <a:r>
              <a:rPr lang="en-US" sz="3200" b="1" dirty="0" err="1">
                <a:solidFill>
                  <a:schemeClr val="tx1"/>
                </a:solidFill>
                <a:latin typeface="Times New Roman" panose="02020603050405020304" pitchFamily="18" charset="0"/>
                <a:cs typeface="Times New Roman" panose="02020603050405020304" pitchFamily="18" charset="0"/>
              </a:rPr>
              <a:t>nắn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chỉnh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thường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xuyên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trong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quá</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biểu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diễn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lưu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truyền</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6" name="Picture 6" descr="Nhà hát Tuồng Nguyễn Hiển Dĩnh: Chương trình nghệ thuật truyền thống “Hồn  Việt” - Cổng thông tin du lịch thành phố Đà Nẵng">
            <a:extLst>
              <a:ext uri="{FF2B5EF4-FFF2-40B4-BE49-F238E27FC236}">
                <a16:creationId xmlns:a16="http://schemas.microsoft.com/office/drawing/2014/main" xmlns="" id="{0B101275-AF12-AAA4-B762-2BEDB12848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8653" y="0"/>
            <a:ext cx="4822427" cy="321892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12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0" nodeType="clickEffect">
                                  <p:stCondLst>
                                    <p:cond delay="0"/>
                                  </p:stCondLst>
                                  <p:childTnLst>
                                    <p:animEffect transition="out" filter="barn(inVertical)">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2CF"/>
        </a:solidFill>
        <a:effectLst/>
      </p:bgPr>
    </p:bg>
    <p:spTree>
      <p:nvGrpSpPr>
        <p:cNvPr id="1" name="Shape 4441"/>
        <p:cNvGrpSpPr/>
        <p:nvPr/>
      </p:nvGrpSpPr>
      <p:grpSpPr>
        <a:xfrm>
          <a:off x="0" y="0"/>
          <a:ext cx="0" cy="0"/>
          <a:chOff x="0" y="0"/>
          <a:chExt cx="0" cy="0"/>
        </a:xfrm>
      </p:grpSpPr>
      <p:pic>
        <p:nvPicPr>
          <p:cNvPr id="11" name="Hình ảnh 10" descr="Ảnh có chứa búp bê&#10;&#10;Mô tả được tạo tự động">
            <a:extLst>
              <a:ext uri="{FF2B5EF4-FFF2-40B4-BE49-F238E27FC236}">
                <a16:creationId xmlns:a16="http://schemas.microsoft.com/office/drawing/2014/main" xmlns="" id="{FBAF0536-4953-3B73-9210-97548B7048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305" t="8795" r="21842" b="7110"/>
          <a:stretch/>
        </p:blipFill>
        <p:spPr>
          <a:xfrm>
            <a:off x="1808922" y="2315032"/>
            <a:ext cx="1805609" cy="3648447"/>
          </a:xfrm>
          <a:prstGeom prst="rect">
            <a:avLst/>
          </a:prstGeom>
        </p:spPr>
      </p:pic>
      <p:grpSp>
        <p:nvGrpSpPr>
          <p:cNvPr id="140" name="Nhóm 139">
            <a:extLst>
              <a:ext uri="{FF2B5EF4-FFF2-40B4-BE49-F238E27FC236}">
                <a16:creationId xmlns:a16="http://schemas.microsoft.com/office/drawing/2014/main" xmlns="" id="{EC1F5350-D6B7-0BC5-53CC-9BC51C11C2CC}"/>
              </a:ext>
            </a:extLst>
          </p:cNvPr>
          <p:cNvGrpSpPr/>
          <p:nvPr/>
        </p:nvGrpSpPr>
        <p:grpSpPr>
          <a:xfrm>
            <a:off x="3670045" y="1649898"/>
            <a:ext cx="5030816" cy="3255422"/>
            <a:chOff x="1867581" y="754267"/>
            <a:chExt cx="8199755" cy="4101461"/>
          </a:xfrm>
        </p:grpSpPr>
        <p:sp>
          <p:nvSpPr>
            <p:cNvPr id="141" name="Hình chữ nhật 140">
              <a:extLst>
                <a:ext uri="{FF2B5EF4-FFF2-40B4-BE49-F238E27FC236}">
                  <a16:creationId xmlns:a16="http://schemas.microsoft.com/office/drawing/2014/main" xmlns="" id="{6A71A25A-16E5-B199-7DB9-3BFE097A745E}"/>
                </a:ext>
              </a:extLst>
            </p:cNvPr>
            <p:cNvSpPr/>
            <p:nvPr/>
          </p:nvSpPr>
          <p:spPr>
            <a:xfrm>
              <a:off x="1867581" y="2412819"/>
              <a:ext cx="8199755" cy="2442909"/>
            </a:xfrm>
            <a:prstGeom prst="rect">
              <a:avLst/>
            </a:prstGeom>
            <a:noFill/>
          </p:spPr>
          <p:txBody>
            <a:bodyPr wrap="square" lIns="91440" tIns="45720" rIns="91440" bIns="45720">
              <a:spAutoFit/>
            </a:bodyPr>
            <a:lstStyle/>
            <a:p>
              <a:pPr algn="ctr">
                <a:buClr>
                  <a:srgbClr val="B42021"/>
                </a:buClr>
                <a:buSzPts val="2800"/>
              </a:pPr>
              <a:r>
                <a:rPr lang="en-US" sz="6000" b="1" dirty="0">
                  <a:solidFill>
                    <a:srgbClr val="B42021"/>
                  </a:solidFill>
                  <a:latin typeface="Playfair Display"/>
                  <a:sym typeface="Playfair Display"/>
                </a:rPr>
                <a:t>Hình thành kiến thức mới</a:t>
              </a:r>
              <a:endParaRPr lang="vi-VN" sz="6000" b="1" dirty="0">
                <a:solidFill>
                  <a:srgbClr val="B42021"/>
                </a:solidFill>
                <a:latin typeface="Playfair Display"/>
                <a:sym typeface="Playfair Display"/>
              </a:endParaRPr>
            </a:p>
          </p:txBody>
        </p:sp>
        <p:sp>
          <p:nvSpPr>
            <p:cNvPr id="142" name="Hình chữ nhật 141">
              <a:extLst>
                <a:ext uri="{FF2B5EF4-FFF2-40B4-BE49-F238E27FC236}">
                  <a16:creationId xmlns:a16="http://schemas.microsoft.com/office/drawing/2014/main" xmlns="" id="{16742761-84D6-C982-21F0-EF6E8907A084}"/>
                </a:ext>
              </a:extLst>
            </p:cNvPr>
            <p:cNvSpPr/>
            <p:nvPr/>
          </p:nvSpPr>
          <p:spPr>
            <a:xfrm>
              <a:off x="5216649" y="754267"/>
              <a:ext cx="1383712" cy="1323439"/>
            </a:xfrm>
            <a:prstGeom prst="rect">
              <a:avLst/>
            </a:prstGeom>
            <a:noFill/>
          </p:spPr>
          <p:txBody>
            <a:bodyPr wrap="none" lIns="91440" tIns="45720" rIns="91440" bIns="45720">
              <a:spAutoFit/>
            </a:bodyPr>
            <a:lstStyle/>
            <a:p>
              <a:pPr algn="ctr">
                <a:buClr>
                  <a:srgbClr val="B42021"/>
                </a:buClr>
                <a:buSzPts val="6000"/>
              </a:pPr>
              <a:r>
                <a:rPr lang="en-US" sz="8000" b="1" kern="0" dirty="0">
                  <a:solidFill>
                    <a:srgbClr val="1C2A3F"/>
                  </a:solidFill>
                  <a:latin typeface="Playfair Display"/>
                  <a:sym typeface="Playfair Display"/>
                </a:rPr>
                <a:t>02</a:t>
              </a:r>
              <a:endParaRPr lang="vi-VN" sz="8000" b="1" kern="0" dirty="0">
                <a:solidFill>
                  <a:srgbClr val="1C2A3F"/>
                </a:solidFill>
                <a:latin typeface="Playfair Display"/>
                <a:sym typeface="Playfair Display"/>
              </a:endParaRPr>
            </a:p>
          </p:txBody>
        </p:sp>
      </p:grpSp>
      <p:pic>
        <p:nvPicPr>
          <p:cNvPr id="7" name="Hình ảnh 6" descr="Ảnh có chứa văn bản, đồ chơi, búp bê, đồ họa véc-tơ&#10;&#10;Mô tả được tạo tự động">
            <a:extLst>
              <a:ext uri="{FF2B5EF4-FFF2-40B4-BE49-F238E27FC236}">
                <a16:creationId xmlns:a16="http://schemas.microsoft.com/office/drawing/2014/main" xmlns="" id="{28A5D069-DFAC-D0F3-34A0-4DAC96B7C9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14" t="9864" r="7690" b="8792"/>
          <a:stretch/>
        </p:blipFill>
        <p:spPr>
          <a:xfrm>
            <a:off x="8488016" y="2216426"/>
            <a:ext cx="2862471" cy="3896925"/>
          </a:xfrm>
          <a:prstGeom prst="ellipse">
            <a:avLst/>
          </a:prstGeom>
        </p:spPr>
      </p:pic>
    </p:spTree>
    <p:extLst>
      <p:ext uri="{BB962C8B-B14F-4D97-AF65-F5344CB8AC3E}">
        <p14:creationId xmlns:p14="http://schemas.microsoft.com/office/powerpoint/2010/main" val="11306227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750" fill="hold"/>
                                        <p:tgtEl>
                                          <p:spTgt spid="7"/>
                                        </p:tgtEl>
                                        <p:attrNameLst>
                                          <p:attrName>ppt_x</p:attrName>
                                        </p:attrNameLst>
                                      </p:cBhvr>
                                      <p:tavLst>
                                        <p:tav tm="0">
                                          <p:val>
                                            <p:strVal val="#ppt_x"/>
                                          </p:val>
                                        </p:tav>
                                        <p:tav tm="100000">
                                          <p:val>
                                            <p:strVal val="#ppt_x"/>
                                          </p:val>
                                        </p:tav>
                                      </p:tavLst>
                                    </p:anim>
                                    <p:anim calcmode="lin" valueType="num">
                                      <p:cBhvr additive="base">
                                        <p:cTn id="14"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0"/>
                                        </p:tgtEl>
                                        <p:attrNameLst>
                                          <p:attrName>style.visibility</p:attrName>
                                        </p:attrNameLst>
                                      </p:cBhvr>
                                      <p:to>
                                        <p:strVal val="visible"/>
                                      </p:to>
                                    </p:set>
                                    <p:anim calcmode="lin" valueType="num">
                                      <p:cBhvr>
                                        <p:cTn id="19" dur="500" fill="hold"/>
                                        <p:tgtEl>
                                          <p:spTgt spid="140"/>
                                        </p:tgtEl>
                                        <p:attrNameLst>
                                          <p:attrName>ppt_w</p:attrName>
                                        </p:attrNameLst>
                                      </p:cBhvr>
                                      <p:tavLst>
                                        <p:tav tm="0">
                                          <p:val>
                                            <p:fltVal val="0"/>
                                          </p:val>
                                        </p:tav>
                                        <p:tav tm="100000">
                                          <p:val>
                                            <p:strVal val="#ppt_w"/>
                                          </p:val>
                                        </p:tav>
                                      </p:tavLst>
                                    </p:anim>
                                    <p:anim calcmode="lin" valueType="num">
                                      <p:cBhvr>
                                        <p:cTn id="20" dur="500" fill="hold"/>
                                        <p:tgtEl>
                                          <p:spTgt spid="140"/>
                                        </p:tgtEl>
                                        <p:attrNameLst>
                                          <p:attrName>ppt_h</p:attrName>
                                        </p:attrNameLst>
                                      </p:cBhvr>
                                      <p:tavLst>
                                        <p:tav tm="0">
                                          <p:val>
                                            <p:fltVal val="0"/>
                                          </p:val>
                                        </p:tav>
                                        <p:tav tm="100000">
                                          <p:val>
                                            <p:strVal val="#ppt_h"/>
                                          </p:val>
                                        </p:tav>
                                      </p:tavLst>
                                    </p:anim>
                                    <p:animEffect transition="in" filter="fade">
                                      <p:cBhvr>
                                        <p:cTn id="2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rt Subject for Elementary - 1st Grade: Theater by Slidesgo">
  <a:themeElements>
    <a:clrScheme name="Simple Light">
      <a:dk1>
        <a:srgbClr val="39354D"/>
      </a:dk1>
      <a:lt1>
        <a:srgbClr val="FFFFFF"/>
      </a:lt1>
      <a:dk2>
        <a:srgbClr val="6A1C1C"/>
      </a:dk2>
      <a:lt2>
        <a:srgbClr val="C23233"/>
      </a:lt2>
      <a:accent1>
        <a:srgbClr val="F8A967"/>
      </a:accent1>
      <a:accent2>
        <a:srgbClr val="AC6C36"/>
      </a:accent2>
      <a:accent3>
        <a:srgbClr val="474747"/>
      </a:accent3>
      <a:accent4>
        <a:srgbClr val="8EB1B3"/>
      </a:accent4>
      <a:accent5>
        <a:srgbClr val="616C99"/>
      </a:accent5>
      <a:accent6>
        <a:srgbClr val="FFE89A"/>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3212</Words>
  <Application>Microsoft Office PowerPoint</Application>
  <PresentationFormat>Widescreen</PresentationFormat>
  <Paragraphs>224</Paragraphs>
  <Slides>35</Slides>
  <Notes>18</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35</vt:i4>
      </vt:variant>
    </vt:vector>
  </HeadingPairs>
  <TitlesOfParts>
    <vt:vector size="51" baseType="lpstr">
      <vt:lpstr>#9Slide05 Claudia</vt:lpstr>
      <vt:lpstr>Arial</vt:lpstr>
      <vt:lpstr>Barlow</vt:lpstr>
      <vt:lpstr>Bebas Neue</vt:lpstr>
      <vt:lpstr>Calibri</vt:lpstr>
      <vt:lpstr>Calibri Light</vt:lpstr>
      <vt:lpstr>Chewy</vt:lpstr>
      <vt:lpstr>Playfair Display</vt:lpstr>
      <vt:lpstr>Quicksand</vt:lpstr>
      <vt:lpstr>Roboto Condensed Light</vt:lpstr>
      <vt:lpstr>Times New Roman</vt:lpstr>
      <vt:lpstr>Wingdings</vt:lpstr>
      <vt:lpstr>Yu Mincho</vt:lpstr>
      <vt:lpstr>Chủ đề Office</vt:lpstr>
      <vt:lpstr>Art Subject for Elementary - 1st Grade: Theater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ĐỌC VĂN BẢN</vt:lpstr>
      <vt:lpstr>II. ĐỌC HIỂU VĂN BẢN </vt:lpstr>
      <vt:lpstr>PowerPoint Presentation</vt:lpstr>
      <vt:lpstr>PowerPoint Presentation</vt:lpstr>
      <vt:lpstr> II. ĐỌC HIỂU VĂN BẢN </vt:lpstr>
      <vt:lpstr> II. ĐỌC HIỂU VĂN BẢN </vt:lpstr>
      <vt:lpstr>3.1. Hình ảnh những kẻ đại diện cho bộ máy công quyền </vt:lpstr>
      <vt:lpstr>3.1. Hình ảnh những kẻ đại diện cho bộ máy công quyền </vt:lpstr>
      <vt:lpstr>PowerPoint Presentation</vt:lpstr>
      <vt:lpstr>PowerPoint Presentation</vt:lpstr>
      <vt:lpstr>* Thái độ và cách nhìn nhận của người dân xưa đối với chốn “cửa quan”</vt:lpstr>
      <vt:lpstr>- Tri huyện là một kẻ “ăn trên ngồi trốc”, hưởng đủ mùi phú quý và quen sống phóng đãng “Đỉnh chung đà đủ miếng/ Hoa nguyệt cũng quen mùi”. Ông ta đã thực hiện chức phận một cách tồi tệ, cây quyền cậy thế để tự tung tự tác, bất chấp công lí, đạo lí, miễn sao vơ vét được nhiều: “Lấy của cậy ngọn roi/ Làm quan nhờ lỗ khẩu/ Sự lí thường phân ẩu/ Được thua tự đồng tiền/ Dân xã nếu không kiêng/ Bỏ xuống lao giam kĩ”.  </vt:lpstr>
      <vt:lpstr>PowerPoint Presentation</vt:lpstr>
      <vt:lpstr>PowerPoint Presentation</vt:lpstr>
      <vt:lpstr>-  Giá trị hiện thực sâu sắc. - Nghệ thuật châm biếm và khắc họa nhân vật đặc sắc. - Đặc điểm ngôn ngữ được thể hiện rõ nét qua việc sử dụng các thể thơ quen dùng; chất liệu ca dao, dân 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Nhiều Phan</dc:creator>
  <cp:lastModifiedBy>Administrator</cp:lastModifiedBy>
  <cp:revision>22</cp:revision>
  <dcterms:created xsi:type="dcterms:W3CDTF">2022-07-06T02:17:16Z</dcterms:created>
  <dcterms:modified xsi:type="dcterms:W3CDTF">2022-08-23T16:00:36Z</dcterms:modified>
</cp:coreProperties>
</file>