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3" r:id="rId1"/>
  </p:sldMasterIdLst>
  <p:notesMasterIdLst>
    <p:notesMasterId r:id="rId16"/>
  </p:notesMasterIdLst>
  <p:sldIdLst>
    <p:sldId id="256" r:id="rId2"/>
    <p:sldId id="257" r:id="rId3"/>
    <p:sldId id="317" r:id="rId4"/>
    <p:sldId id="318" r:id="rId5"/>
    <p:sldId id="259" r:id="rId6"/>
    <p:sldId id="263" r:id="rId7"/>
    <p:sldId id="329" r:id="rId8"/>
    <p:sldId id="330" r:id="rId9"/>
    <p:sldId id="288" r:id="rId10"/>
    <p:sldId id="322" r:id="rId11"/>
    <p:sldId id="324" r:id="rId12"/>
    <p:sldId id="326" r:id="rId13"/>
    <p:sldId id="328" r:id="rId14"/>
    <p:sldId id="323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1552CD4-9530-43AA-AE6B-BDE3B7C59776}">
  <a:tblStyle styleId="{91552CD4-9530-43AA-AE6B-BDE3B7C597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-3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g10ea6eb07d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4" name="Google Shape;1184;g10ea6eb07d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g10ea6eb07d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4" name="Google Shape;1184;g10ea6eb07d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g10ea6eb07d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4" name="Google Shape;1184;g10ea6eb07d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" name="Google Shape;1774;gd1bc03670d_0_28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5" name="Google Shape;1775;gd1bc03670d_0_28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Google Shape;1118;g10ea6eb07d2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9" name="Google Shape;1119;g10ea6eb07d2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g10ea6eb07d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4" name="Google Shape;1184;g10ea6eb07d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g10ea6eb07d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4" name="Google Shape;1184;g10ea6eb07d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g10ea6eb07d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4" name="Google Shape;1184;g10ea6eb07d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7" name="Google Shape;1457;g10ea6eb07d2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8" name="Google Shape;1458;g10ea6eb07d2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7" name="Google Shape;1457;g10ea6eb07d2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8" name="Google Shape;1458;g10ea6eb07d2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7" name="Google Shape;1457;g10ea6eb07d2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8" name="Google Shape;1458;g10ea6eb07d2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Google Shape;1433;g10c5b7e822e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4" name="Google Shape;1434;g10c5b7e822e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4" y="0"/>
            <a:ext cx="9141293" cy="51435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oogle Shape;10;p2"/>
          <p:cNvGrpSpPr/>
          <p:nvPr/>
        </p:nvGrpSpPr>
        <p:grpSpPr>
          <a:xfrm rot="8897426">
            <a:off x="3015154" y="340957"/>
            <a:ext cx="940986" cy="669878"/>
            <a:chOff x="469525" y="360750"/>
            <a:chExt cx="797092" cy="567440"/>
          </a:xfrm>
        </p:grpSpPr>
        <p:sp>
          <p:nvSpPr>
            <p:cNvPr id="11" name="Google Shape;11;p2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 rot="418717">
            <a:off x="3550886" y="4010322"/>
            <a:ext cx="1045070" cy="911795"/>
            <a:chOff x="7797389" y="1105763"/>
            <a:chExt cx="1045061" cy="911787"/>
          </a:xfrm>
        </p:grpSpPr>
        <p:sp>
          <p:nvSpPr>
            <p:cNvPr id="18" name="Google Shape;18;p2"/>
            <p:cNvSpPr/>
            <p:nvPr/>
          </p:nvSpPr>
          <p:spPr>
            <a:xfrm>
              <a:off x="8489358" y="1287437"/>
              <a:ext cx="141621" cy="126994"/>
            </a:xfrm>
            <a:custGeom>
              <a:avLst/>
              <a:gdLst/>
              <a:ahLst/>
              <a:cxnLst/>
              <a:rect l="l" t="t" r="r" b="b"/>
              <a:pathLst>
                <a:path w="1036" h="929" extrusionOk="0">
                  <a:moveTo>
                    <a:pt x="508" y="0"/>
                  </a:moveTo>
                  <a:cubicBezTo>
                    <a:pt x="479" y="0"/>
                    <a:pt x="449" y="4"/>
                    <a:pt x="420" y="11"/>
                  </a:cubicBezTo>
                  <a:lnTo>
                    <a:pt x="273" y="71"/>
                  </a:lnTo>
                  <a:cubicBezTo>
                    <a:pt x="11" y="238"/>
                    <a:pt x="1" y="682"/>
                    <a:pt x="253" y="859"/>
                  </a:cubicBezTo>
                  <a:cubicBezTo>
                    <a:pt x="325" y="907"/>
                    <a:pt x="408" y="928"/>
                    <a:pt x="492" y="928"/>
                  </a:cubicBezTo>
                  <a:cubicBezTo>
                    <a:pt x="713" y="928"/>
                    <a:pt x="941" y="781"/>
                    <a:pt x="981" y="561"/>
                  </a:cubicBezTo>
                  <a:cubicBezTo>
                    <a:pt x="1036" y="283"/>
                    <a:pt x="781" y="0"/>
                    <a:pt x="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101954" y="1334462"/>
              <a:ext cx="157615" cy="147089"/>
            </a:xfrm>
            <a:custGeom>
              <a:avLst/>
              <a:gdLst/>
              <a:ahLst/>
              <a:cxnLst/>
              <a:rect l="l" t="t" r="r" b="b"/>
              <a:pathLst>
                <a:path w="1153" h="1076" extrusionOk="0">
                  <a:moveTo>
                    <a:pt x="403" y="1"/>
                  </a:moveTo>
                  <a:cubicBezTo>
                    <a:pt x="363" y="1"/>
                    <a:pt x="323" y="7"/>
                    <a:pt x="283" y="20"/>
                  </a:cubicBezTo>
                  <a:cubicBezTo>
                    <a:pt x="102" y="86"/>
                    <a:pt x="1" y="298"/>
                    <a:pt x="31" y="490"/>
                  </a:cubicBezTo>
                  <a:cubicBezTo>
                    <a:pt x="66" y="677"/>
                    <a:pt x="177" y="844"/>
                    <a:pt x="344" y="950"/>
                  </a:cubicBezTo>
                  <a:cubicBezTo>
                    <a:pt x="452" y="1024"/>
                    <a:pt x="588" y="1075"/>
                    <a:pt x="719" y="1075"/>
                  </a:cubicBezTo>
                  <a:cubicBezTo>
                    <a:pt x="801" y="1075"/>
                    <a:pt x="882" y="1054"/>
                    <a:pt x="950" y="1005"/>
                  </a:cubicBezTo>
                  <a:cubicBezTo>
                    <a:pt x="1097" y="889"/>
                    <a:pt x="1152" y="692"/>
                    <a:pt x="1087" y="515"/>
                  </a:cubicBezTo>
                  <a:cubicBezTo>
                    <a:pt x="1036" y="389"/>
                    <a:pt x="945" y="283"/>
                    <a:pt x="829" y="212"/>
                  </a:cubicBezTo>
                  <a:lnTo>
                    <a:pt x="829" y="212"/>
                  </a:lnTo>
                  <a:lnTo>
                    <a:pt x="925" y="263"/>
                  </a:lnTo>
                  <a:cubicBezTo>
                    <a:pt x="775" y="134"/>
                    <a:pt x="591" y="1"/>
                    <a:pt x="4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265582" y="1512035"/>
              <a:ext cx="164587" cy="185229"/>
            </a:xfrm>
            <a:custGeom>
              <a:avLst/>
              <a:gdLst/>
              <a:ahLst/>
              <a:cxnLst/>
              <a:rect l="l" t="t" r="r" b="b"/>
              <a:pathLst>
                <a:path w="1204" h="1355" extrusionOk="0">
                  <a:moveTo>
                    <a:pt x="871" y="0"/>
                  </a:moveTo>
                  <a:cubicBezTo>
                    <a:pt x="723" y="0"/>
                    <a:pt x="581" y="56"/>
                    <a:pt x="476" y="161"/>
                  </a:cubicBezTo>
                  <a:cubicBezTo>
                    <a:pt x="354" y="282"/>
                    <a:pt x="258" y="419"/>
                    <a:pt x="178" y="565"/>
                  </a:cubicBezTo>
                  <a:cubicBezTo>
                    <a:pt x="92" y="712"/>
                    <a:pt x="1" y="873"/>
                    <a:pt x="31" y="1040"/>
                  </a:cubicBezTo>
                  <a:cubicBezTo>
                    <a:pt x="67" y="1239"/>
                    <a:pt x="274" y="1355"/>
                    <a:pt x="481" y="1355"/>
                  </a:cubicBezTo>
                  <a:cubicBezTo>
                    <a:pt x="564" y="1355"/>
                    <a:pt x="646" y="1337"/>
                    <a:pt x="718" y="1298"/>
                  </a:cubicBezTo>
                  <a:cubicBezTo>
                    <a:pt x="971" y="1166"/>
                    <a:pt x="1097" y="873"/>
                    <a:pt x="1158" y="595"/>
                  </a:cubicBezTo>
                  <a:cubicBezTo>
                    <a:pt x="1188" y="454"/>
                    <a:pt x="1203" y="292"/>
                    <a:pt x="1132" y="166"/>
                  </a:cubicBezTo>
                  <a:cubicBezTo>
                    <a:pt x="1087" y="80"/>
                    <a:pt x="1006" y="25"/>
                    <a:pt x="915" y="9"/>
                  </a:cubicBezTo>
                  <a:lnTo>
                    <a:pt x="941" y="4"/>
                  </a:lnTo>
                  <a:cubicBezTo>
                    <a:pt x="917" y="2"/>
                    <a:pt x="894" y="0"/>
                    <a:pt x="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098536" y="1567398"/>
              <a:ext cx="67803" cy="52903"/>
            </a:xfrm>
            <a:custGeom>
              <a:avLst/>
              <a:gdLst/>
              <a:ahLst/>
              <a:cxnLst/>
              <a:rect l="l" t="t" r="r" b="b"/>
              <a:pathLst>
                <a:path w="496" h="387" extrusionOk="0">
                  <a:moveTo>
                    <a:pt x="220" y="1"/>
                  </a:moveTo>
                  <a:cubicBezTo>
                    <a:pt x="133" y="1"/>
                    <a:pt x="49" y="44"/>
                    <a:pt x="0" y="120"/>
                  </a:cubicBezTo>
                  <a:lnTo>
                    <a:pt x="86" y="89"/>
                  </a:lnTo>
                  <a:lnTo>
                    <a:pt x="86" y="89"/>
                  </a:lnTo>
                  <a:cubicBezTo>
                    <a:pt x="15" y="140"/>
                    <a:pt x="15" y="281"/>
                    <a:pt x="96" y="337"/>
                  </a:cubicBezTo>
                  <a:cubicBezTo>
                    <a:pt x="147" y="374"/>
                    <a:pt x="208" y="386"/>
                    <a:pt x="270" y="386"/>
                  </a:cubicBezTo>
                  <a:cubicBezTo>
                    <a:pt x="325" y="386"/>
                    <a:pt x="382" y="377"/>
                    <a:pt x="435" y="367"/>
                  </a:cubicBezTo>
                  <a:cubicBezTo>
                    <a:pt x="495" y="246"/>
                    <a:pt x="455" y="100"/>
                    <a:pt x="339" y="29"/>
                  </a:cubicBezTo>
                  <a:cubicBezTo>
                    <a:pt x="301" y="10"/>
                    <a:pt x="260" y="1"/>
                    <a:pt x="2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797389" y="1515452"/>
              <a:ext cx="262601" cy="337102"/>
            </a:xfrm>
            <a:custGeom>
              <a:avLst/>
              <a:gdLst/>
              <a:ahLst/>
              <a:cxnLst/>
              <a:rect l="l" t="t" r="r" b="b"/>
              <a:pathLst>
                <a:path w="1921" h="2466" extrusionOk="0">
                  <a:moveTo>
                    <a:pt x="1167" y="0"/>
                  </a:moveTo>
                  <a:cubicBezTo>
                    <a:pt x="968" y="0"/>
                    <a:pt x="747" y="84"/>
                    <a:pt x="597" y="161"/>
                  </a:cubicBezTo>
                  <a:cubicBezTo>
                    <a:pt x="314" y="313"/>
                    <a:pt x="177" y="626"/>
                    <a:pt x="87" y="914"/>
                  </a:cubicBezTo>
                  <a:cubicBezTo>
                    <a:pt x="1" y="1177"/>
                    <a:pt x="1" y="1465"/>
                    <a:pt x="87" y="1727"/>
                  </a:cubicBezTo>
                  <a:cubicBezTo>
                    <a:pt x="236" y="2151"/>
                    <a:pt x="673" y="2466"/>
                    <a:pt x="1112" y="2466"/>
                  </a:cubicBezTo>
                  <a:cubicBezTo>
                    <a:pt x="1207" y="2466"/>
                    <a:pt x="1303" y="2451"/>
                    <a:pt x="1395" y="2419"/>
                  </a:cubicBezTo>
                  <a:cubicBezTo>
                    <a:pt x="1577" y="2364"/>
                    <a:pt x="1733" y="2233"/>
                    <a:pt x="1829" y="2066"/>
                  </a:cubicBezTo>
                  <a:cubicBezTo>
                    <a:pt x="1920" y="1894"/>
                    <a:pt x="1915" y="1687"/>
                    <a:pt x="1814" y="1515"/>
                  </a:cubicBezTo>
                  <a:cubicBezTo>
                    <a:pt x="1738" y="1389"/>
                    <a:pt x="1607" y="1303"/>
                    <a:pt x="1547" y="1172"/>
                  </a:cubicBezTo>
                  <a:cubicBezTo>
                    <a:pt x="1425" y="884"/>
                    <a:pt x="1693" y="545"/>
                    <a:pt x="1577" y="257"/>
                  </a:cubicBezTo>
                  <a:cubicBezTo>
                    <a:pt x="1501" y="65"/>
                    <a:pt x="1343" y="0"/>
                    <a:pt x="1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13973" y="1325986"/>
              <a:ext cx="46341" cy="44974"/>
            </a:xfrm>
            <a:custGeom>
              <a:avLst/>
              <a:gdLst/>
              <a:ahLst/>
              <a:cxnLst/>
              <a:rect l="l" t="t" r="r" b="b"/>
              <a:pathLst>
                <a:path w="339" h="329" extrusionOk="0">
                  <a:moveTo>
                    <a:pt x="112" y="1"/>
                  </a:moveTo>
                  <a:cubicBezTo>
                    <a:pt x="85" y="1"/>
                    <a:pt x="59" y="11"/>
                    <a:pt x="41" y="32"/>
                  </a:cubicBezTo>
                  <a:cubicBezTo>
                    <a:pt x="6" y="67"/>
                    <a:pt x="0" y="118"/>
                    <a:pt x="21" y="158"/>
                  </a:cubicBezTo>
                  <a:cubicBezTo>
                    <a:pt x="26" y="168"/>
                    <a:pt x="31" y="178"/>
                    <a:pt x="36" y="188"/>
                  </a:cubicBezTo>
                  <a:cubicBezTo>
                    <a:pt x="36" y="188"/>
                    <a:pt x="41" y="193"/>
                    <a:pt x="41" y="198"/>
                  </a:cubicBezTo>
                  <a:cubicBezTo>
                    <a:pt x="41" y="203"/>
                    <a:pt x="41" y="208"/>
                    <a:pt x="46" y="219"/>
                  </a:cubicBezTo>
                  <a:lnTo>
                    <a:pt x="61" y="249"/>
                  </a:lnTo>
                  <a:cubicBezTo>
                    <a:pt x="71" y="269"/>
                    <a:pt x="91" y="289"/>
                    <a:pt x="112" y="299"/>
                  </a:cubicBezTo>
                  <a:lnTo>
                    <a:pt x="127" y="310"/>
                  </a:lnTo>
                  <a:lnTo>
                    <a:pt x="157" y="325"/>
                  </a:lnTo>
                  <a:cubicBezTo>
                    <a:pt x="167" y="327"/>
                    <a:pt x="176" y="328"/>
                    <a:pt x="185" y="328"/>
                  </a:cubicBezTo>
                  <a:cubicBezTo>
                    <a:pt x="194" y="328"/>
                    <a:pt x="203" y="327"/>
                    <a:pt x="213" y="325"/>
                  </a:cubicBezTo>
                  <a:cubicBezTo>
                    <a:pt x="243" y="320"/>
                    <a:pt x="268" y="310"/>
                    <a:pt x="288" y="289"/>
                  </a:cubicBezTo>
                  <a:cubicBezTo>
                    <a:pt x="329" y="244"/>
                    <a:pt x="339" y="178"/>
                    <a:pt x="309" y="128"/>
                  </a:cubicBezTo>
                  <a:cubicBezTo>
                    <a:pt x="293" y="97"/>
                    <a:pt x="273" y="77"/>
                    <a:pt x="248" y="57"/>
                  </a:cubicBezTo>
                  <a:cubicBezTo>
                    <a:pt x="233" y="52"/>
                    <a:pt x="223" y="47"/>
                    <a:pt x="213" y="47"/>
                  </a:cubicBezTo>
                  <a:cubicBezTo>
                    <a:pt x="198" y="32"/>
                    <a:pt x="182" y="22"/>
                    <a:pt x="167" y="17"/>
                  </a:cubicBezTo>
                  <a:cubicBezTo>
                    <a:pt x="150" y="6"/>
                    <a:pt x="131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562628" y="1488386"/>
              <a:ext cx="58098" cy="61652"/>
            </a:xfrm>
            <a:custGeom>
              <a:avLst/>
              <a:gdLst/>
              <a:ahLst/>
              <a:cxnLst/>
              <a:rect l="l" t="t" r="r" b="b"/>
              <a:pathLst>
                <a:path w="425" h="451" extrusionOk="0">
                  <a:moveTo>
                    <a:pt x="238" y="1"/>
                  </a:moveTo>
                  <a:cubicBezTo>
                    <a:pt x="217" y="1"/>
                    <a:pt x="197" y="1"/>
                    <a:pt x="177" y="11"/>
                  </a:cubicBezTo>
                  <a:cubicBezTo>
                    <a:pt x="142" y="21"/>
                    <a:pt x="111" y="36"/>
                    <a:pt x="86" y="61"/>
                  </a:cubicBezTo>
                  <a:cubicBezTo>
                    <a:pt x="56" y="92"/>
                    <a:pt x="30" y="127"/>
                    <a:pt x="20" y="167"/>
                  </a:cubicBezTo>
                  <a:cubicBezTo>
                    <a:pt x="0" y="243"/>
                    <a:pt x="20" y="324"/>
                    <a:pt x="76" y="385"/>
                  </a:cubicBezTo>
                  <a:cubicBezTo>
                    <a:pt x="91" y="400"/>
                    <a:pt x="106" y="410"/>
                    <a:pt x="121" y="420"/>
                  </a:cubicBezTo>
                  <a:cubicBezTo>
                    <a:pt x="157" y="440"/>
                    <a:pt x="197" y="450"/>
                    <a:pt x="233" y="450"/>
                  </a:cubicBezTo>
                  <a:lnTo>
                    <a:pt x="283" y="445"/>
                  </a:lnTo>
                  <a:cubicBezTo>
                    <a:pt x="308" y="440"/>
                    <a:pt x="329" y="425"/>
                    <a:pt x="349" y="410"/>
                  </a:cubicBezTo>
                  <a:cubicBezTo>
                    <a:pt x="384" y="385"/>
                    <a:pt x="409" y="349"/>
                    <a:pt x="419" y="309"/>
                  </a:cubicBezTo>
                  <a:cubicBezTo>
                    <a:pt x="425" y="273"/>
                    <a:pt x="425" y="238"/>
                    <a:pt x="419" y="203"/>
                  </a:cubicBezTo>
                  <a:cubicBezTo>
                    <a:pt x="419" y="198"/>
                    <a:pt x="419" y="193"/>
                    <a:pt x="419" y="188"/>
                  </a:cubicBezTo>
                  <a:cubicBezTo>
                    <a:pt x="419" y="172"/>
                    <a:pt x="419" y="152"/>
                    <a:pt x="409" y="132"/>
                  </a:cubicBezTo>
                  <a:cubicBezTo>
                    <a:pt x="404" y="102"/>
                    <a:pt x="384" y="76"/>
                    <a:pt x="364" y="56"/>
                  </a:cubicBezTo>
                  <a:cubicBezTo>
                    <a:pt x="349" y="36"/>
                    <a:pt x="329" y="26"/>
                    <a:pt x="308" y="16"/>
                  </a:cubicBezTo>
                  <a:cubicBezTo>
                    <a:pt x="288" y="6"/>
                    <a:pt x="263" y="1"/>
                    <a:pt x="2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516971" y="1105763"/>
              <a:ext cx="73408" cy="56867"/>
            </a:xfrm>
            <a:custGeom>
              <a:avLst/>
              <a:gdLst/>
              <a:ahLst/>
              <a:cxnLst/>
              <a:rect l="l" t="t" r="r" b="b"/>
              <a:pathLst>
                <a:path w="537" h="416" extrusionOk="0">
                  <a:moveTo>
                    <a:pt x="269" y="1"/>
                  </a:moveTo>
                  <a:cubicBezTo>
                    <a:pt x="1" y="1"/>
                    <a:pt x="1" y="415"/>
                    <a:pt x="269" y="415"/>
                  </a:cubicBezTo>
                  <a:cubicBezTo>
                    <a:pt x="536" y="415"/>
                    <a:pt x="536" y="1"/>
                    <a:pt x="2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509452" y="1763699"/>
              <a:ext cx="58781" cy="58644"/>
            </a:xfrm>
            <a:custGeom>
              <a:avLst/>
              <a:gdLst/>
              <a:ahLst/>
              <a:cxnLst/>
              <a:rect l="l" t="t" r="r" b="b"/>
              <a:pathLst>
                <a:path w="430" h="429" extrusionOk="0">
                  <a:moveTo>
                    <a:pt x="194" y="0"/>
                  </a:moveTo>
                  <a:cubicBezTo>
                    <a:pt x="187" y="0"/>
                    <a:pt x="179" y="1"/>
                    <a:pt x="172" y="2"/>
                  </a:cubicBezTo>
                  <a:cubicBezTo>
                    <a:pt x="152" y="2"/>
                    <a:pt x="137" y="7"/>
                    <a:pt x="121" y="17"/>
                  </a:cubicBezTo>
                  <a:cubicBezTo>
                    <a:pt x="96" y="23"/>
                    <a:pt x="76" y="38"/>
                    <a:pt x="61" y="58"/>
                  </a:cubicBezTo>
                  <a:lnTo>
                    <a:pt x="30" y="98"/>
                  </a:lnTo>
                  <a:lnTo>
                    <a:pt x="10" y="144"/>
                  </a:lnTo>
                  <a:cubicBezTo>
                    <a:pt x="0" y="169"/>
                    <a:pt x="0" y="194"/>
                    <a:pt x="5" y="220"/>
                  </a:cubicBezTo>
                  <a:cubicBezTo>
                    <a:pt x="5" y="245"/>
                    <a:pt x="15" y="270"/>
                    <a:pt x="30" y="290"/>
                  </a:cubicBezTo>
                  <a:lnTo>
                    <a:pt x="51" y="321"/>
                  </a:lnTo>
                  <a:lnTo>
                    <a:pt x="56" y="326"/>
                  </a:lnTo>
                  <a:lnTo>
                    <a:pt x="56" y="331"/>
                  </a:lnTo>
                  <a:cubicBezTo>
                    <a:pt x="66" y="351"/>
                    <a:pt x="86" y="371"/>
                    <a:pt x="106" y="386"/>
                  </a:cubicBezTo>
                  <a:cubicBezTo>
                    <a:pt x="111" y="391"/>
                    <a:pt x="121" y="396"/>
                    <a:pt x="126" y="401"/>
                  </a:cubicBezTo>
                  <a:lnTo>
                    <a:pt x="177" y="422"/>
                  </a:lnTo>
                  <a:lnTo>
                    <a:pt x="228" y="427"/>
                  </a:lnTo>
                  <a:lnTo>
                    <a:pt x="233" y="427"/>
                  </a:lnTo>
                  <a:cubicBezTo>
                    <a:pt x="237" y="428"/>
                    <a:pt x="242" y="428"/>
                    <a:pt x="247" y="428"/>
                  </a:cubicBezTo>
                  <a:cubicBezTo>
                    <a:pt x="269" y="428"/>
                    <a:pt x="292" y="420"/>
                    <a:pt x="308" y="412"/>
                  </a:cubicBezTo>
                  <a:cubicBezTo>
                    <a:pt x="334" y="406"/>
                    <a:pt x="354" y="391"/>
                    <a:pt x="374" y="371"/>
                  </a:cubicBezTo>
                  <a:lnTo>
                    <a:pt x="404" y="331"/>
                  </a:lnTo>
                  <a:cubicBezTo>
                    <a:pt x="419" y="300"/>
                    <a:pt x="430" y="270"/>
                    <a:pt x="430" y="235"/>
                  </a:cubicBezTo>
                  <a:cubicBezTo>
                    <a:pt x="430" y="214"/>
                    <a:pt x="430" y="194"/>
                    <a:pt x="425" y="174"/>
                  </a:cubicBezTo>
                  <a:lnTo>
                    <a:pt x="404" y="129"/>
                  </a:lnTo>
                  <a:lnTo>
                    <a:pt x="404" y="124"/>
                  </a:lnTo>
                  <a:cubicBezTo>
                    <a:pt x="384" y="93"/>
                    <a:pt x="354" y="68"/>
                    <a:pt x="324" y="48"/>
                  </a:cubicBezTo>
                  <a:lnTo>
                    <a:pt x="293" y="28"/>
                  </a:lnTo>
                  <a:lnTo>
                    <a:pt x="248" y="7"/>
                  </a:lnTo>
                  <a:cubicBezTo>
                    <a:pt x="230" y="4"/>
                    <a:pt x="212" y="0"/>
                    <a:pt x="1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717234" y="1413748"/>
              <a:ext cx="86531" cy="66436"/>
            </a:xfrm>
            <a:custGeom>
              <a:avLst/>
              <a:gdLst/>
              <a:ahLst/>
              <a:cxnLst/>
              <a:rect l="l" t="t" r="r" b="b"/>
              <a:pathLst>
                <a:path w="633" h="486" extrusionOk="0">
                  <a:moveTo>
                    <a:pt x="319" y="1"/>
                  </a:moveTo>
                  <a:cubicBezTo>
                    <a:pt x="6" y="1"/>
                    <a:pt x="1" y="486"/>
                    <a:pt x="319" y="486"/>
                  </a:cubicBezTo>
                  <a:cubicBezTo>
                    <a:pt x="632" y="486"/>
                    <a:pt x="632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811146" y="1148687"/>
              <a:ext cx="31304" cy="29117"/>
            </a:xfrm>
            <a:custGeom>
              <a:avLst/>
              <a:gdLst/>
              <a:ahLst/>
              <a:cxnLst/>
              <a:rect l="l" t="t" r="r" b="b"/>
              <a:pathLst>
                <a:path w="229" h="213" extrusionOk="0">
                  <a:moveTo>
                    <a:pt x="108" y="0"/>
                  </a:moveTo>
                  <a:cubicBezTo>
                    <a:pt x="89" y="0"/>
                    <a:pt x="72" y="5"/>
                    <a:pt x="56" y="15"/>
                  </a:cubicBezTo>
                  <a:cubicBezTo>
                    <a:pt x="21" y="35"/>
                    <a:pt x="1" y="71"/>
                    <a:pt x="1" y="106"/>
                  </a:cubicBezTo>
                  <a:cubicBezTo>
                    <a:pt x="1" y="141"/>
                    <a:pt x="21" y="177"/>
                    <a:pt x="56" y="197"/>
                  </a:cubicBezTo>
                  <a:cubicBezTo>
                    <a:pt x="72" y="207"/>
                    <a:pt x="89" y="212"/>
                    <a:pt x="108" y="212"/>
                  </a:cubicBezTo>
                  <a:cubicBezTo>
                    <a:pt x="126" y="212"/>
                    <a:pt x="145" y="207"/>
                    <a:pt x="163" y="197"/>
                  </a:cubicBezTo>
                  <a:cubicBezTo>
                    <a:pt x="173" y="192"/>
                    <a:pt x="183" y="182"/>
                    <a:pt x="188" y="172"/>
                  </a:cubicBezTo>
                  <a:cubicBezTo>
                    <a:pt x="213" y="157"/>
                    <a:pt x="228" y="131"/>
                    <a:pt x="228" y="106"/>
                  </a:cubicBezTo>
                  <a:cubicBezTo>
                    <a:pt x="228" y="81"/>
                    <a:pt x="213" y="56"/>
                    <a:pt x="193" y="45"/>
                  </a:cubicBezTo>
                  <a:cubicBezTo>
                    <a:pt x="188" y="35"/>
                    <a:pt x="183" y="30"/>
                    <a:pt x="173" y="25"/>
                  </a:cubicBezTo>
                  <a:cubicBezTo>
                    <a:pt x="168" y="20"/>
                    <a:pt x="168" y="20"/>
                    <a:pt x="163" y="15"/>
                  </a:cubicBezTo>
                  <a:cubicBezTo>
                    <a:pt x="145" y="5"/>
                    <a:pt x="126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947211" y="1239045"/>
              <a:ext cx="42377" cy="45794"/>
            </a:xfrm>
            <a:custGeom>
              <a:avLst/>
              <a:gdLst/>
              <a:ahLst/>
              <a:cxnLst/>
              <a:rect l="l" t="t" r="r" b="b"/>
              <a:pathLst>
                <a:path w="310" h="335" extrusionOk="0">
                  <a:moveTo>
                    <a:pt x="152" y="1"/>
                  </a:moveTo>
                  <a:cubicBezTo>
                    <a:pt x="107" y="1"/>
                    <a:pt x="62" y="31"/>
                    <a:pt x="36" y="72"/>
                  </a:cubicBezTo>
                  <a:cubicBezTo>
                    <a:pt x="26" y="92"/>
                    <a:pt x="16" y="117"/>
                    <a:pt x="6" y="137"/>
                  </a:cubicBezTo>
                  <a:cubicBezTo>
                    <a:pt x="1" y="168"/>
                    <a:pt x="1" y="193"/>
                    <a:pt x="6" y="218"/>
                  </a:cubicBezTo>
                  <a:cubicBezTo>
                    <a:pt x="16" y="243"/>
                    <a:pt x="26" y="269"/>
                    <a:pt x="46" y="289"/>
                  </a:cubicBezTo>
                  <a:cubicBezTo>
                    <a:pt x="77" y="314"/>
                    <a:pt x="112" y="329"/>
                    <a:pt x="152" y="334"/>
                  </a:cubicBezTo>
                  <a:cubicBezTo>
                    <a:pt x="173" y="334"/>
                    <a:pt x="198" y="329"/>
                    <a:pt x="213" y="319"/>
                  </a:cubicBezTo>
                  <a:cubicBezTo>
                    <a:pt x="233" y="314"/>
                    <a:pt x="248" y="299"/>
                    <a:pt x="264" y="289"/>
                  </a:cubicBezTo>
                  <a:cubicBezTo>
                    <a:pt x="284" y="269"/>
                    <a:pt x="294" y="243"/>
                    <a:pt x="304" y="218"/>
                  </a:cubicBezTo>
                  <a:cubicBezTo>
                    <a:pt x="309" y="193"/>
                    <a:pt x="309" y="162"/>
                    <a:pt x="304" y="137"/>
                  </a:cubicBezTo>
                  <a:cubicBezTo>
                    <a:pt x="294" y="112"/>
                    <a:pt x="284" y="92"/>
                    <a:pt x="274" y="72"/>
                  </a:cubicBezTo>
                  <a:cubicBezTo>
                    <a:pt x="248" y="26"/>
                    <a:pt x="203" y="1"/>
                    <a:pt x="1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244257" y="1882764"/>
              <a:ext cx="51946" cy="39506"/>
            </a:xfrm>
            <a:custGeom>
              <a:avLst/>
              <a:gdLst/>
              <a:ahLst/>
              <a:cxnLst/>
              <a:rect l="l" t="t" r="r" b="b"/>
              <a:pathLst>
                <a:path w="380" h="289" extrusionOk="0">
                  <a:moveTo>
                    <a:pt x="187" y="0"/>
                  </a:moveTo>
                  <a:cubicBezTo>
                    <a:pt x="0" y="0"/>
                    <a:pt x="0" y="288"/>
                    <a:pt x="187" y="288"/>
                  </a:cubicBezTo>
                  <a:cubicBezTo>
                    <a:pt x="379" y="288"/>
                    <a:pt x="374" y="0"/>
                    <a:pt x="1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438916" y="1976677"/>
              <a:ext cx="51946" cy="40873"/>
            </a:xfrm>
            <a:custGeom>
              <a:avLst/>
              <a:gdLst/>
              <a:ahLst/>
              <a:cxnLst/>
              <a:rect l="l" t="t" r="r" b="b"/>
              <a:pathLst>
                <a:path w="380" h="299" extrusionOk="0">
                  <a:moveTo>
                    <a:pt x="193" y="0"/>
                  </a:moveTo>
                  <a:cubicBezTo>
                    <a:pt x="1" y="0"/>
                    <a:pt x="1" y="298"/>
                    <a:pt x="193" y="298"/>
                  </a:cubicBezTo>
                  <a:cubicBezTo>
                    <a:pt x="380" y="298"/>
                    <a:pt x="380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695909" y="1612646"/>
              <a:ext cx="46341" cy="35405"/>
            </a:xfrm>
            <a:custGeom>
              <a:avLst/>
              <a:gdLst/>
              <a:ahLst/>
              <a:cxnLst/>
              <a:rect l="l" t="t" r="r" b="b"/>
              <a:pathLst>
                <a:path w="339" h="259" extrusionOk="0">
                  <a:moveTo>
                    <a:pt x="172" y="1"/>
                  </a:moveTo>
                  <a:cubicBezTo>
                    <a:pt x="5" y="1"/>
                    <a:pt x="0" y="259"/>
                    <a:pt x="172" y="259"/>
                  </a:cubicBezTo>
                  <a:cubicBezTo>
                    <a:pt x="339" y="259"/>
                    <a:pt x="339" y="1"/>
                    <a:pt x="1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72617" y="1142399"/>
              <a:ext cx="54680" cy="42240"/>
            </a:xfrm>
            <a:custGeom>
              <a:avLst/>
              <a:gdLst/>
              <a:ahLst/>
              <a:cxnLst/>
              <a:rect l="l" t="t" r="r" b="b"/>
              <a:pathLst>
                <a:path w="400" h="309" extrusionOk="0">
                  <a:moveTo>
                    <a:pt x="203" y="1"/>
                  </a:moveTo>
                  <a:cubicBezTo>
                    <a:pt x="1" y="1"/>
                    <a:pt x="1" y="309"/>
                    <a:pt x="203" y="309"/>
                  </a:cubicBezTo>
                  <a:cubicBezTo>
                    <a:pt x="400" y="309"/>
                    <a:pt x="400" y="1"/>
                    <a:pt x="2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058484" y="1927602"/>
              <a:ext cx="44291" cy="44564"/>
            </a:xfrm>
            <a:custGeom>
              <a:avLst/>
              <a:gdLst/>
              <a:ahLst/>
              <a:cxnLst/>
              <a:rect l="l" t="t" r="r" b="b"/>
              <a:pathLst>
                <a:path w="324" h="326" extrusionOk="0">
                  <a:moveTo>
                    <a:pt x="162" y="1"/>
                  </a:moveTo>
                  <a:cubicBezTo>
                    <a:pt x="152" y="6"/>
                    <a:pt x="142" y="6"/>
                    <a:pt x="127" y="11"/>
                  </a:cubicBezTo>
                  <a:cubicBezTo>
                    <a:pt x="122" y="11"/>
                    <a:pt x="116" y="16"/>
                    <a:pt x="111" y="16"/>
                  </a:cubicBezTo>
                  <a:lnTo>
                    <a:pt x="101" y="16"/>
                  </a:lnTo>
                  <a:cubicBezTo>
                    <a:pt x="81" y="26"/>
                    <a:pt x="66" y="36"/>
                    <a:pt x="51" y="51"/>
                  </a:cubicBezTo>
                  <a:cubicBezTo>
                    <a:pt x="31" y="61"/>
                    <a:pt x="20" y="81"/>
                    <a:pt x="15" y="102"/>
                  </a:cubicBezTo>
                  <a:cubicBezTo>
                    <a:pt x="5" y="122"/>
                    <a:pt x="0" y="142"/>
                    <a:pt x="0" y="162"/>
                  </a:cubicBezTo>
                  <a:cubicBezTo>
                    <a:pt x="0" y="188"/>
                    <a:pt x="5" y="208"/>
                    <a:pt x="15" y="228"/>
                  </a:cubicBezTo>
                  <a:cubicBezTo>
                    <a:pt x="20" y="248"/>
                    <a:pt x="31" y="263"/>
                    <a:pt x="51" y="278"/>
                  </a:cubicBezTo>
                  <a:cubicBezTo>
                    <a:pt x="61" y="294"/>
                    <a:pt x="81" y="304"/>
                    <a:pt x="101" y="314"/>
                  </a:cubicBezTo>
                  <a:cubicBezTo>
                    <a:pt x="116" y="321"/>
                    <a:pt x="131" y="326"/>
                    <a:pt x="146" y="326"/>
                  </a:cubicBezTo>
                  <a:cubicBezTo>
                    <a:pt x="151" y="326"/>
                    <a:pt x="157" y="325"/>
                    <a:pt x="162" y="324"/>
                  </a:cubicBezTo>
                  <a:lnTo>
                    <a:pt x="207" y="319"/>
                  </a:lnTo>
                  <a:cubicBezTo>
                    <a:pt x="233" y="314"/>
                    <a:pt x="258" y="299"/>
                    <a:pt x="278" y="278"/>
                  </a:cubicBezTo>
                  <a:cubicBezTo>
                    <a:pt x="308" y="248"/>
                    <a:pt x="324" y="208"/>
                    <a:pt x="324" y="167"/>
                  </a:cubicBezTo>
                  <a:lnTo>
                    <a:pt x="319" y="122"/>
                  </a:lnTo>
                  <a:cubicBezTo>
                    <a:pt x="313" y="102"/>
                    <a:pt x="303" y="81"/>
                    <a:pt x="288" y="66"/>
                  </a:cubicBezTo>
                  <a:cubicBezTo>
                    <a:pt x="278" y="46"/>
                    <a:pt x="263" y="31"/>
                    <a:pt x="243" y="26"/>
                  </a:cubicBezTo>
                  <a:cubicBezTo>
                    <a:pt x="233" y="21"/>
                    <a:pt x="228" y="16"/>
                    <a:pt x="217" y="16"/>
                  </a:cubicBezTo>
                  <a:cubicBezTo>
                    <a:pt x="217" y="16"/>
                    <a:pt x="212" y="11"/>
                    <a:pt x="207" y="11"/>
                  </a:cubicBezTo>
                  <a:cubicBezTo>
                    <a:pt x="207" y="9"/>
                    <a:pt x="207" y="8"/>
                    <a:pt x="206" y="8"/>
                  </a:cubicBezTo>
                  <a:cubicBezTo>
                    <a:pt x="204" y="8"/>
                    <a:pt x="201" y="11"/>
                    <a:pt x="197" y="11"/>
                  </a:cubicBezTo>
                  <a:cubicBezTo>
                    <a:pt x="187" y="6"/>
                    <a:pt x="172" y="1"/>
                    <a:pt x="1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107422" y="1763972"/>
              <a:ext cx="76825" cy="81747"/>
            </a:xfrm>
            <a:custGeom>
              <a:avLst/>
              <a:gdLst/>
              <a:ahLst/>
              <a:cxnLst/>
              <a:rect l="l" t="t" r="r" b="b"/>
              <a:pathLst>
                <a:path w="562" h="598" extrusionOk="0">
                  <a:moveTo>
                    <a:pt x="279" y="0"/>
                  </a:moveTo>
                  <a:lnTo>
                    <a:pt x="208" y="10"/>
                  </a:lnTo>
                  <a:cubicBezTo>
                    <a:pt x="163" y="26"/>
                    <a:pt x="117" y="51"/>
                    <a:pt x="87" y="81"/>
                  </a:cubicBezTo>
                  <a:cubicBezTo>
                    <a:pt x="72" y="101"/>
                    <a:pt x="57" y="122"/>
                    <a:pt x="41" y="142"/>
                  </a:cubicBezTo>
                  <a:cubicBezTo>
                    <a:pt x="16" y="182"/>
                    <a:pt x="1" y="228"/>
                    <a:pt x="6" y="278"/>
                  </a:cubicBezTo>
                  <a:lnTo>
                    <a:pt x="6" y="319"/>
                  </a:lnTo>
                  <a:cubicBezTo>
                    <a:pt x="1" y="354"/>
                    <a:pt x="11" y="394"/>
                    <a:pt x="26" y="425"/>
                  </a:cubicBezTo>
                  <a:cubicBezTo>
                    <a:pt x="36" y="460"/>
                    <a:pt x="57" y="490"/>
                    <a:pt x="87" y="516"/>
                  </a:cubicBezTo>
                  <a:cubicBezTo>
                    <a:pt x="107" y="541"/>
                    <a:pt x="142" y="561"/>
                    <a:pt x="173" y="576"/>
                  </a:cubicBezTo>
                  <a:cubicBezTo>
                    <a:pt x="202" y="589"/>
                    <a:pt x="231" y="598"/>
                    <a:pt x="263" y="598"/>
                  </a:cubicBezTo>
                  <a:cubicBezTo>
                    <a:pt x="270" y="598"/>
                    <a:pt x="277" y="597"/>
                    <a:pt x="284" y="596"/>
                  </a:cubicBezTo>
                  <a:lnTo>
                    <a:pt x="355" y="586"/>
                  </a:lnTo>
                  <a:cubicBezTo>
                    <a:pt x="400" y="576"/>
                    <a:pt x="446" y="551"/>
                    <a:pt x="481" y="516"/>
                  </a:cubicBezTo>
                  <a:lnTo>
                    <a:pt x="521" y="460"/>
                  </a:lnTo>
                  <a:cubicBezTo>
                    <a:pt x="547" y="415"/>
                    <a:pt x="562" y="369"/>
                    <a:pt x="562" y="319"/>
                  </a:cubicBezTo>
                  <a:lnTo>
                    <a:pt x="562" y="278"/>
                  </a:lnTo>
                  <a:cubicBezTo>
                    <a:pt x="562" y="243"/>
                    <a:pt x="552" y="202"/>
                    <a:pt x="531" y="172"/>
                  </a:cubicBezTo>
                  <a:cubicBezTo>
                    <a:pt x="521" y="137"/>
                    <a:pt x="501" y="106"/>
                    <a:pt x="476" y="81"/>
                  </a:cubicBezTo>
                  <a:cubicBezTo>
                    <a:pt x="451" y="56"/>
                    <a:pt x="420" y="36"/>
                    <a:pt x="385" y="26"/>
                  </a:cubicBezTo>
                  <a:cubicBezTo>
                    <a:pt x="355" y="5"/>
                    <a:pt x="31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85056" y="1763289"/>
              <a:ext cx="53996" cy="41557"/>
            </a:xfrm>
            <a:custGeom>
              <a:avLst/>
              <a:gdLst/>
              <a:ahLst/>
              <a:cxnLst/>
              <a:rect l="l" t="t" r="r" b="b"/>
              <a:pathLst>
                <a:path w="395" h="304" extrusionOk="0">
                  <a:moveTo>
                    <a:pt x="198" y="0"/>
                  </a:moveTo>
                  <a:cubicBezTo>
                    <a:pt x="1" y="0"/>
                    <a:pt x="1" y="303"/>
                    <a:pt x="198" y="303"/>
                  </a:cubicBezTo>
                  <a:cubicBezTo>
                    <a:pt x="395" y="303"/>
                    <a:pt x="390" y="0"/>
                    <a:pt x="1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869976" y="1378889"/>
              <a:ext cx="69854" cy="65753"/>
            </a:xfrm>
            <a:custGeom>
              <a:avLst/>
              <a:gdLst/>
              <a:ahLst/>
              <a:cxnLst/>
              <a:rect l="l" t="t" r="r" b="b"/>
              <a:pathLst>
                <a:path w="511" h="481" extrusionOk="0">
                  <a:moveTo>
                    <a:pt x="243" y="1"/>
                  </a:moveTo>
                  <a:cubicBezTo>
                    <a:pt x="222" y="1"/>
                    <a:pt x="202" y="3"/>
                    <a:pt x="182" y="8"/>
                  </a:cubicBezTo>
                  <a:cubicBezTo>
                    <a:pt x="142" y="19"/>
                    <a:pt x="101" y="44"/>
                    <a:pt x="71" y="74"/>
                  </a:cubicBezTo>
                  <a:lnTo>
                    <a:pt x="35" y="120"/>
                  </a:lnTo>
                  <a:cubicBezTo>
                    <a:pt x="15" y="160"/>
                    <a:pt x="5" y="200"/>
                    <a:pt x="5" y="241"/>
                  </a:cubicBezTo>
                  <a:cubicBezTo>
                    <a:pt x="0" y="276"/>
                    <a:pt x="10" y="306"/>
                    <a:pt x="25" y="337"/>
                  </a:cubicBezTo>
                  <a:cubicBezTo>
                    <a:pt x="35" y="362"/>
                    <a:pt x="51" y="387"/>
                    <a:pt x="71" y="413"/>
                  </a:cubicBezTo>
                  <a:cubicBezTo>
                    <a:pt x="120" y="458"/>
                    <a:pt x="181" y="481"/>
                    <a:pt x="244" y="481"/>
                  </a:cubicBezTo>
                  <a:cubicBezTo>
                    <a:pt x="265" y="481"/>
                    <a:pt x="287" y="478"/>
                    <a:pt x="308" y="473"/>
                  </a:cubicBezTo>
                  <a:lnTo>
                    <a:pt x="344" y="463"/>
                  </a:lnTo>
                  <a:lnTo>
                    <a:pt x="399" y="443"/>
                  </a:lnTo>
                  <a:cubicBezTo>
                    <a:pt x="424" y="428"/>
                    <a:pt x="445" y="408"/>
                    <a:pt x="460" y="382"/>
                  </a:cubicBezTo>
                  <a:cubicBezTo>
                    <a:pt x="475" y="367"/>
                    <a:pt x="485" y="347"/>
                    <a:pt x="490" y="332"/>
                  </a:cubicBezTo>
                  <a:cubicBezTo>
                    <a:pt x="505" y="301"/>
                    <a:pt x="510" y="271"/>
                    <a:pt x="510" y="241"/>
                  </a:cubicBezTo>
                  <a:cubicBezTo>
                    <a:pt x="510" y="221"/>
                    <a:pt x="505" y="200"/>
                    <a:pt x="500" y="180"/>
                  </a:cubicBezTo>
                  <a:cubicBezTo>
                    <a:pt x="500" y="155"/>
                    <a:pt x="485" y="140"/>
                    <a:pt x="480" y="125"/>
                  </a:cubicBezTo>
                  <a:cubicBezTo>
                    <a:pt x="465" y="99"/>
                    <a:pt x="445" y="74"/>
                    <a:pt x="419" y="59"/>
                  </a:cubicBezTo>
                  <a:cubicBezTo>
                    <a:pt x="394" y="39"/>
                    <a:pt x="369" y="24"/>
                    <a:pt x="339" y="19"/>
                  </a:cubicBezTo>
                  <a:lnTo>
                    <a:pt x="308" y="8"/>
                  </a:lnTo>
                  <a:cubicBezTo>
                    <a:pt x="286" y="3"/>
                    <a:pt x="264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515604" y="1617567"/>
              <a:ext cx="64386" cy="49896"/>
            </a:xfrm>
            <a:custGeom>
              <a:avLst/>
              <a:gdLst/>
              <a:ahLst/>
              <a:cxnLst/>
              <a:rect l="l" t="t" r="r" b="b"/>
              <a:pathLst>
                <a:path w="471" h="365" extrusionOk="0">
                  <a:moveTo>
                    <a:pt x="238" y="0"/>
                  </a:moveTo>
                  <a:cubicBezTo>
                    <a:pt x="6" y="0"/>
                    <a:pt x="1" y="364"/>
                    <a:pt x="238" y="364"/>
                  </a:cubicBezTo>
                  <a:cubicBezTo>
                    <a:pt x="470" y="364"/>
                    <a:pt x="470" y="0"/>
                    <a:pt x="2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2"/>
          <p:cNvSpPr/>
          <p:nvPr/>
        </p:nvSpPr>
        <p:spPr>
          <a:xfrm rot="-8594879">
            <a:off x="5315529" y="-852998"/>
            <a:ext cx="940973" cy="1726845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 rot="-1437902" flipH="1">
            <a:off x="707982" y="-607699"/>
            <a:ext cx="1408579" cy="1910281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 txBox="1">
            <a:spLocks noGrp="1"/>
          </p:cNvSpPr>
          <p:nvPr>
            <p:ph type="ctrTitle"/>
          </p:nvPr>
        </p:nvSpPr>
        <p:spPr>
          <a:xfrm>
            <a:off x="1251300" y="1728297"/>
            <a:ext cx="6641400" cy="129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subTitle" idx="1"/>
          </p:nvPr>
        </p:nvSpPr>
        <p:spPr>
          <a:xfrm>
            <a:off x="1383500" y="3586392"/>
            <a:ext cx="6386400" cy="1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6_1_1"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0" name="Google Shape;980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4" y="0"/>
            <a:ext cx="9141293" cy="51435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81" name="Google Shape;981;p42"/>
          <p:cNvGrpSpPr/>
          <p:nvPr/>
        </p:nvGrpSpPr>
        <p:grpSpPr>
          <a:xfrm>
            <a:off x="444172" y="805194"/>
            <a:ext cx="940967" cy="669863"/>
            <a:chOff x="469525" y="360750"/>
            <a:chExt cx="797092" cy="567440"/>
          </a:xfrm>
        </p:grpSpPr>
        <p:sp>
          <p:nvSpPr>
            <p:cNvPr id="982" name="Google Shape;982;p42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2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2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2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2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2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8" name="Google Shape;988;p42"/>
          <p:cNvGrpSpPr/>
          <p:nvPr/>
        </p:nvGrpSpPr>
        <p:grpSpPr>
          <a:xfrm>
            <a:off x="4393864" y="3457613"/>
            <a:ext cx="1045061" cy="911787"/>
            <a:chOff x="7797389" y="1105763"/>
            <a:chExt cx="1045061" cy="911787"/>
          </a:xfrm>
        </p:grpSpPr>
        <p:sp>
          <p:nvSpPr>
            <p:cNvPr id="989" name="Google Shape;989;p42"/>
            <p:cNvSpPr/>
            <p:nvPr/>
          </p:nvSpPr>
          <p:spPr>
            <a:xfrm>
              <a:off x="8489358" y="1287437"/>
              <a:ext cx="141621" cy="126994"/>
            </a:xfrm>
            <a:custGeom>
              <a:avLst/>
              <a:gdLst/>
              <a:ahLst/>
              <a:cxnLst/>
              <a:rect l="l" t="t" r="r" b="b"/>
              <a:pathLst>
                <a:path w="1036" h="929" extrusionOk="0">
                  <a:moveTo>
                    <a:pt x="508" y="0"/>
                  </a:moveTo>
                  <a:cubicBezTo>
                    <a:pt x="479" y="0"/>
                    <a:pt x="449" y="4"/>
                    <a:pt x="420" y="11"/>
                  </a:cubicBezTo>
                  <a:lnTo>
                    <a:pt x="273" y="71"/>
                  </a:lnTo>
                  <a:cubicBezTo>
                    <a:pt x="11" y="238"/>
                    <a:pt x="1" y="682"/>
                    <a:pt x="253" y="859"/>
                  </a:cubicBezTo>
                  <a:cubicBezTo>
                    <a:pt x="325" y="907"/>
                    <a:pt x="408" y="928"/>
                    <a:pt x="492" y="928"/>
                  </a:cubicBezTo>
                  <a:cubicBezTo>
                    <a:pt x="713" y="928"/>
                    <a:pt x="941" y="781"/>
                    <a:pt x="981" y="561"/>
                  </a:cubicBezTo>
                  <a:cubicBezTo>
                    <a:pt x="1036" y="283"/>
                    <a:pt x="781" y="0"/>
                    <a:pt x="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2"/>
            <p:cNvSpPr/>
            <p:nvPr/>
          </p:nvSpPr>
          <p:spPr>
            <a:xfrm>
              <a:off x="8101954" y="1334462"/>
              <a:ext cx="157615" cy="147089"/>
            </a:xfrm>
            <a:custGeom>
              <a:avLst/>
              <a:gdLst/>
              <a:ahLst/>
              <a:cxnLst/>
              <a:rect l="l" t="t" r="r" b="b"/>
              <a:pathLst>
                <a:path w="1153" h="1076" extrusionOk="0">
                  <a:moveTo>
                    <a:pt x="403" y="1"/>
                  </a:moveTo>
                  <a:cubicBezTo>
                    <a:pt x="363" y="1"/>
                    <a:pt x="323" y="7"/>
                    <a:pt x="283" y="20"/>
                  </a:cubicBezTo>
                  <a:cubicBezTo>
                    <a:pt x="102" y="86"/>
                    <a:pt x="1" y="298"/>
                    <a:pt x="31" y="490"/>
                  </a:cubicBezTo>
                  <a:cubicBezTo>
                    <a:pt x="66" y="677"/>
                    <a:pt x="177" y="844"/>
                    <a:pt x="344" y="950"/>
                  </a:cubicBezTo>
                  <a:cubicBezTo>
                    <a:pt x="452" y="1024"/>
                    <a:pt x="588" y="1075"/>
                    <a:pt x="719" y="1075"/>
                  </a:cubicBezTo>
                  <a:cubicBezTo>
                    <a:pt x="801" y="1075"/>
                    <a:pt x="882" y="1054"/>
                    <a:pt x="950" y="1005"/>
                  </a:cubicBezTo>
                  <a:cubicBezTo>
                    <a:pt x="1097" y="889"/>
                    <a:pt x="1152" y="692"/>
                    <a:pt x="1087" y="515"/>
                  </a:cubicBezTo>
                  <a:cubicBezTo>
                    <a:pt x="1036" y="389"/>
                    <a:pt x="945" y="283"/>
                    <a:pt x="829" y="212"/>
                  </a:cubicBezTo>
                  <a:lnTo>
                    <a:pt x="829" y="212"/>
                  </a:lnTo>
                  <a:lnTo>
                    <a:pt x="925" y="263"/>
                  </a:lnTo>
                  <a:cubicBezTo>
                    <a:pt x="775" y="134"/>
                    <a:pt x="591" y="1"/>
                    <a:pt x="4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42"/>
            <p:cNvSpPr/>
            <p:nvPr/>
          </p:nvSpPr>
          <p:spPr>
            <a:xfrm>
              <a:off x="8265582" y="1512035"/>
              <a:ext cx="164587" cy="185229"/>
            </a:xfrm>
            <a:custGeom>
              <a:avLst/>
              <a:gdLst/>
              <a:ahLst/>
              <a:cxnLst/>
              <a:rect l="l" t="t" r="r" b="b"/>
              <a:pathLst>
                <a:path w="1204" h="1355" extrusionOk="0">
                  <a:moveTo>
                    <a:pt x="871" y="0"/>
                  </a:moveTo>
                  <a:cubicBezTo>
                    <a:pt x="723" y="0"/>
                    <a:pt x="581" y="56"/>
                    <a:pt x="476" y="161"/>
                  </a:cubicBezTo>
                  <a:cubicBezTo>
                    <a:pt x="354" y="282"/>
                    <a:pt x="258" y="419"/>
                    <a:pt x="178" y="565"/>
                  </a:cubicBezTo>
                  <a:cubicBezTo>
                    <a:pt x="92" y="712"/>
                    <a:pt x="1" y="873"/>
                    <a:pt x="31" y="1040"/>
                  </a:cubicBezTo>
                  <a:cubicBezTo>
                    <a:pt x="67" y="1239"/>
                    <a:pt x="274" y="1355"/>
                    <a:pt x="481" y="1355"/>
                  </a:cubicBezTo>
                  <a:cubicBezTo>
                    <a:pt x="564" y="1355"/>
                    <a:pt x="646" y="1337"/>
                    <a:pt x="718" y="1298"/>
                  </a:cubicBezTo>
                  <a:cubicBezTo>
                    <a:pt x="971" y="1166"/>
                    <a:pt x="1097" y="873"/>
                    <a:pt x="1158" y="595"/>
                  </a:cubicBezTo>
                  <a:cubicBezTo>
                    <a:pt x="1188" y="454"/>
                    <a:pt x="1203" y="292"/>
                    <a:pt x="1132" y="166"/>
                  </a:cubicBezTo>
                  <a:cubicBezTo>
                    <a:pt x="1087" y="80"/>
                    <a:pt x="1006" y="25"/>
                    <a:pt x="915" y="9"/>
                  </a:cubicBezTo>
                  <a:lnTo>
                    <a:pt x="941" y="4"/>
                  </a:lnTo>
                  <a:cubicBezTo>
                    <a:pt x="917" y="2"/>
                    <a:pt x="894" y="0"/>
                    <a:pt x="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42"/>
            <p:cNvSpPr/>
            <p:nvPr/>
          </p:nvSpPr>
          <p:spPr>
            <a:xfrm>
              <a:off x="8098536" y="1567398"/>
              <a:ext cx="67803" cy="52903"/>
            </a:xfrm>
            <a:custGeom>
              <a:avLst/>
              <a:gdLst/>
              <a:ahLst/>
              <a:cxnLst/>
              <a:rect l="l" t="t" r="r" b="b"/>
              <a:pathLst>
                <a:path w="496" h="387" extrusionOk="0">
                  <a:moveTo>
                    <a:pt x="220" y="1"/>
                  </a:moveTo>
                  <a:cubicBezTo>
                    <a:pt x="133" y="1"/>
                    <a:pt x="49" y="44"/>
                    <a:pt x="0" y="120"/>
                  </a:cubicBezTo>
                  <a:lnTo>
                    <a:pt x="86" y="89"/>
                  </a:lnTo>
                  <a:lnTo>
                    <a:pt x="86" y="89"/>
                  </a:lnTo>
                  <a:cubicBezTo>
                    <a:pt x="15" y="140"/>
                    <a:pt x="15" y="281"/>
                    <a:pt x="96" y="337"/>
                  </a:cubicBezTo>
                  <a:cubicBezTo>
                    <a:pt x="147" y="374"/>
                    <a:pt x="208" y="386"/>
                    <a:pt x="270" y="386"/>
                  </a:cubicBezTo>
                  <a:cubicBezTo>
                    <a:pt x="325" y="386"/>
                    <a:pt x="382" y="377"/>
                    <a:pt x="435" y="367"/>
                  </a:cubicBezTo>
                  <a:cubicBezTo>
                    <a:pt x="495" y="246"/>
                    <a:pt x="455" y="100"/>
                    <a:pt x="339" y="29"/>
                  </a:cubicBezTo>
                  <a:cubicBezTo>
                    <a:pt x="301" y="10"/>
                    <a:pt x="260" y="1"/>
                    <a:pt x="2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42"/>
            <p:cNvSpPr/>
            <p:nvPr/>
          </p:nvSpPr>
          <p:spPr>
            <a:xfrm>
              <a:off x="7797389" y="1515452"/>
              <a:ext cx="262601" cy="337102"/>
            </a:xfrm>
            <a:custGeom>
              <a:avLst/>
              <a:gdLst/>
              <a:ahLst/>
              <a:cxnLst/>
              <a:rect l="l" t="t" r="r" b="b"/>
              <a:pathLst>
                <a:path w="1921" h="2466" extrusionOk="0">
                  <a:moveTo>
                    <a:pt x="1167" y="0"/>
                  </a:moveTo>
                  <a:cubicBezTo>
                    <a:pt x="968" y="0"/>
                    <a:pt x="747" y="84"/>
                    <a:pt x="597" y="161"/>
                  </a:cubicBezTo>
                  <a:cubicBezTo>
                    <a:pt x="314" y="313"/>
                    <a:pt x="177" y="626"/>
                    <a:pt x="87" y="914"/>
                  </a:cubicBezTo>
                  <a:cubicBezTo>
                    <a:pt x="1" y="1177"/>
                    <a:pt x="1" y="1465"/>
                    <a:pt x="87" y="1727"/>
                  </a:cubicBezTo>
                  <a:cubicBezTo>
                    <a:pt x="236" y="2151"/>
                    <a:pt x="673" y="2466"/>
                    <a:pt x="1112" y="2466"/>
                  </a:cubicBezTo>
                  <a:cubicBezTo>
                    <a:pt x="1207" y="2466"/>
                    <a:pt x="1303" y="2451"/>
                    <a:pt x="1395" y="2419"/>
                  </a:cubicBezTo>
                  <a:cubicBezTo>
                    <a:pt x="1577" y="2364"/>
                    <a:pt x="1733" y="2233"/>
                    <a:pt x="1829" y="2066"/>
                  </a:cubicBezTo>
                  <a:cubicBezTo>
                    <a:pt x="1920" y="1894"/>
                    <a:pt x="1915" y="1687"/>
                    <a:pt x="1814" y="1515"/>
                  </a:cubicBezTo>
                  <a:cubicBezTo>
                    <a:pt x="1738" y="1389"/>
                    <a:pt x="1607" y="1303"/>
                    <a:pt x="1547" y="1172"/>
                  </a:cubicBezTo>
                  <a:cubicBezTo>
                    <a:pt x="1425" y="884"/>
                    <a:pt x="1693" y="545"/>
                    <a:pt x="1577" y="257"/>
                  </a:cubicBezTo>
                  <a:cubicBezTo>
                    <a:pt x="1501" y="65"/>
                    <a:pt x="1343" y="0"/>
                    <a:pt x="1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2"/>
            <p:cNvSpPr/>
            <p:nvPr/>
          </p:nvSpPr>
          <p:spPr>
            <a:xfrm>
              <a:off x="8313973" y="1325986"/>
              <a:ext cx="46341" cy="44974"/>
            </a:xfrm>
            <a:custGeom>
              <a:avLst/>
              <a:gdLst/>
              <a:ahLst/>
              <a:cxnLst/>
              <a:rect l="l" t="t" r="r" b="b"/>
              <a:pathLst>
                <a:path w="339" h="329" extrusionOk="0">
                  <a:moveTo>
                    <a:pt x="112" y="1"/>
                  </a:moveTo>
                  <a:cubicBezTo>
                    <a:pt x="85" y="1"/>
                    <a:pt x="59" y="11"/>
                    <a:pt x="41" y="32"/>
                  </a:cubicBezTo>
                  <a:cubicBezTo>
                    <a:pt x="6" y="67"/>
                    <a:pt x="0" y="118"/>
                    <a:pt x="21" y="158"/>
                  </a:cubicBezTo>
                  <a:cubicBezTo>
                    <a:pt x="26" y="168"/>
                    <a:pt x="31" y="178"/>
                    <a:pt x="36" y="188"/>
                  </a:cubicBezTo>
                  <a:cubicBezTo>
                    <a:pt x="36" y="188"/>
                    <a:pt x="41" y="193"/>
                    <a:pt x="41" y="198"/>
                  </a:cubicBezTo>
                  <a:cubicBezTo>
                    <a:pt x="41" y="203"/>
                    <a:pt x="41" y="208"/>
                    <a:pt x="46" y="219"/>
                  </a:cubicBezTo>
                  <a:lnTo>
                    <a:pt x="61" y="249"/>
                  </a:lnTo>
                  <a:cubicBezTo>
                    <a:pt x="71" y="269"/>
                    <a:pt x="91" y="289"/>
                    <a:pt x="112" y="299"/>
                  </a:cubicBezTo>
                  <a:lnTo>
                    <a:pt x="127" y="310"/>
                  </a:lnTo>
                  <a:lnTo>
                    <a:pt x="157" y="325"/>
                  </a:lnTo>
                  <a:cubicBezTo>
                    <a:pt x="167" y="327"/>
                    <a:pt x="176" y="328"/>
                    <a:pt x="185" y="328"/>
                  </a:cubicBezTo>
                  <a:cubicBezTo>
                    <a:pt x="194" y="328"/>
                    <a:pt x="203" y="327"/>
                    <a:pt x="213" y="325"/>
                  </a:cubicBezTo>
                  <a:cubicBezTo>
                    <a:pt x="243" y="320"/>
                    <a:pt x="268" y="310"/>
                    <a:pt x="288" y="289"/>
                  </a:cubicBezTo>
                  <a:cubicBezTo>
                    <a:pt x="329" y="244"/>
                    <a:pt x="339" y="178"/>
                    <a:pt x="309" y="128"/>
                  </a:cubicBezTo>
                  <a:cubicBezTo>
                    <a:pt x="293" y="97"/>
                    <a:pt x="273" y="77"/>
                    <a:pt x="248" y="57"/>
                  </a:cubicBezTo>
                  <a:cubicBezTo>
                    <a:pt x="233" y="52"/>
                    <a:pt x="223" y="47"/>
                    <a:pt x="213" y="47"/>
                  </a:cubicBezTo>
                  <a:cubicBezTo>
                    <a:pt x="198" y="32"/>
                    <a:pt x="182" y="22"/>
                    <a:pt x="167" y="17"/>
                  </a:cubicBezTo>
                  <a:cubicBezTo>
                    <a:pt x="150" y="6"/>
                    <a:pt x="131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2"/>
            <p:cNvSpPr/>
            <p:nvPr/>
          </p:nvSpPr>
          <p:spPr>
            <a:xfrm>
              <a:off x="8562628" y="1488386"/>
              <a:ext cx="58098" cy="61652"/>
            </a:xfrm>
            <a:custGeom>
              <a:avLst/>
              <a:gdLst/>
              <a:ahLst/>
              <a:cxnLst/>
              <a:rect l="l" t="t" r="r" b="b"/>
              <a:pathLst>
                <a:path w="425" h="451" extrusionOk="0">
                  <a:moveTo>
                    <a:pt x="238" y="1"/>
                  </a:moveTo>
                  <a:cubicBezTo>
                    <a:pt x="217" y="1"/>
                    <a:pt x="197" y="1"/>
                    <a:pt x="177" y="11"/>
                  </a:cubicBezTo>
                  <a:cubicBezTo>
                    <a:pt x="142" y="21"/>
                    <a:pt x="111" y="36"/>
                    <a:pt x="86" y="61"/>
                  </a:cubicBezTo>
                  <a:cubicBezTo>
                    <a:pt x="56" y="92"/>
                    <a:pt x="30" y="127"/>
                    <a:pt x="20" y="167"/>
                  </a:cubicBezTo>
                  <a:cubicBezTo>
                    <a:pt x="0" y="243"/>
                    <a:pt x="20" y="324"/>
                    <a:pt x="76" y="385"/>
                  </a:cubicBezTo>
                  <a:cubicBezTo>
                    <a:pt x="91" y="400"/>
                    <a:pt x="106" y="410"/>
                    <a:pt x="121" y="420"/>
                  </a:cubicBezTo>
                  <a:cubicBezTo>
                    <a:pt x="157" y="440"/>
                    <a:pt x="197" y="450"/>
                    <a:pt x="233" y="450"/>
                  </a:cubicBezTo>
                  <a:lnTo>
                    <a:pt x="283" y="445"/>
                  </a:lnTo>
                  <a:cubicBezTo>
                    <a:pt x="308" y="440"/>
                    <a:pt x="329" y="425"/>
                    <a:pt x="349" y="410"/>
                  </a:cubicBezTo>
                  <a:cubicBezTo>
                    <a:pt x="384" y="385"/>
                    <a:pt x="409" y="349"/>
                    <a:pt x="419" y="309"/>
                  </a:cubicBezTo>
                  <a:cubicBezTo>
                    <a:pt x="425" y="273"/>
                    <a:pt x="425" y="238"/>
                    <a:pt x="419" y="203"/>
                  </a:cubicBezTo>
                  <a:cubicBezTo>
                    <a:pt x="419" y="198"/>
                    <a:pt x="419" y="193"/>
                    <a:pt x="419" y="188"/>
                  </a:cubicBezTo>
                  <a:cubicBezTo>
                    <a:pt x="419" y="172"/>
                    <a:pt x="419" y="152"/>
                    <a:pt x="409" y="132"/>
                  </a:cubicBezTo>
                  <a:cubicBezTo>
                    <a:pt x="404" y="102"/>
                    <a:pt x="384" y="76"/>
                    <a:pt x="364" y="56"/>
                  </a:cubicBezTo>
                  <a:cubicBezTo>
                    <a:pt x="349" y="36"/>
                    <a:pt x="329" y="26"/>
                    <a:pt x="308" y="16"/>
                  </a:cubicBezTo>
                  <a:cubicBezTo>
                    <a:pt x="288" y="6"/>
                    <a:pt x="263" y="1"/>
                    <a:pt x="2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2"/>
            <p:cNvSpPr/>
            <p:nvPr/>
          </p:nvSpPr>
          <p:spPr>
            <a:xfrm>
              <a:off x="8516971" y="1105763"/>
              <a:ext cx="73408" cy="56867"/>
            </a:xfrm>
            <a:custGeom>
              <a:avLst/>
              <a:gdLst/>
              <a:ahLst/>
              <a:cxnLst/>
              <a:rect l="l" t="t" r="r" b="b"/>
              <a:pathLst>
                <a:path w="537" h="416" extrusionOk="0">
                  <a:moveTo>
                    <a:pt x="269" y="1"/>
                  </a:moveTo>
                  <a:cubicBezTo>
                    <a:pt x="1" y="1"/>
                    <a:pt x="1" y="415"/>
                    <a:pt x="269" y="415"/>
                  </a:cubicBezTo>
                  <a:cubicBezTo>
                    <a:pt x="536" y="415"/>
                    <a:pt x="536" y="1"/>
                    <a:pt x="2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42"/>
            <p:cNvSpPr/>
            <p:nvPr/>
          </p:nvSpPr>
          <p:spPr>
            <a:xfrm>
              <a:off x="8509452" y="1763699"/>
              <a:ext cx="58781" cy="58644"/>
            </a:xfrm>
            <a:custGeom>
              <a:avLst/>
              <a:gdLst/>
              <a:ahLst/>
              <a:cxnLst/>
              <a:rect l="l" t="t" r="r" b="b"/>
              <a:pathLst>
                <a:path w="430" h="429" extrusionOk="0">
                  <a:moveTo>
                    <a:pt x="194" y="0"/>
                  </a:moveTo>
                  <a:cubicBezTo>
                    <a:pt x="187" y="0"/>
                    <a:pt x="179" y="1"/>
                    <a:pt x="172" y="2"/>
                  </a:cubicBezTo>
                  <a:cubicBezTo>
                    <a:pt x="152" y="2"/>
                    <a:pt x="137" y="7"/>
                    <a:pt x="121" y="17"/>
                  </a:cubicBezTo>
                  <a:cubicBezTo>
                    <a:pt x="96" y="23"/>
                    <a:pt x="76" y="38"/>
                    <a:pt x="61" y="58"/>
                  </a:cubicBezTo>
                  <a:lnTo>
                    <a:pt x="30" y="98"/>
                  </a:lnTo>
                  <a:lnTo>
                    <a:pt x="10" y="144"/>
                  </a:lnTo>
                  <a:cubicBezTo>
                    <a:pt x="0" y="169"/>
                    <a:pt x="0" y="194"/>
                    <a:pt x="5" y="220"/>
                  </a:cubicBezTo>
                  <a:cubicBezTo>
                    <a:pt x="5" y="245"/>
                    <a:pt x="15" y="270"/>
                    <a:pt x="30" y="290"/>
                  </a:cubicBezTo>
                  <a:lnTo>
                    <a:pt x="51" y="321"/>
                  </a:lnTo>
                  <a:lnTo>
                    <a:pt x="56" y="326"/>
                  </a:lnTo>
                  <a:lnTo>
                    <a:pt x="56" y="331"/>
                  </a:lnTo>
                  <a:cubicBezTo>
                    <a:pt x="66" y="351"/>
                    <a:pt x="86" y="371"/>
                    <a:pt x="106" y="386"/>
                  </a:cubicBezTo>
                  <a:cubicBezTo>
                    <a:pt x="111" y="391"/>
                    <a:pt x="121" y="396"/>
                    <a:pt x="126" y="401"/>
                  </a:cubicBezTo>
                  <a:lnTo>
                    <a:pt x="177" y="422"/>
                  </a:lnTo>
                  <a:lnTo>
                    <a:pt x="228" y="427"/>
                  </a:lnTo>
                  <a:lnTo>
                    <a:pt x="233" y="427"/>
                  </a:lnTo>
                  <a:cubicBezTo>
                    <a:pt x="237" y="428"/>
                    <a:pt x="242" y="428"/>
                    <a:pt x="247" y="428"/>
                  </a:cubicBezTo>
                  <a:cubicBezTo>
                    <a:pt x="269" y="428"/>
                    <a:pt x="292" y="420"/>
                    <a:pt x="308" y="412"/>
                  </a:cubicBezTo>
                  <a:cubicBezTo>
                    <a:pt x="334" y="406"/>
                    <a:pt x="354" y="391"/>
                    <a:pt x="374" y="371"/>
                  </a:cubicBezTo>
                  <a:lnTo>
                    <a:pt x="404" y="331"/>
                  </a:lnTo>
                  <a:cubicBezTo>
                    <a:pt x="419" y="300"/>
                    <a:pt x="430" y="270"/>
                    <a:pt x="430" y="235"/>
                  </a:cubicBezTo>
                  <a:cubicBezTo>
                    <a:pt x="430" y="214"/>
                    <a:pt x="430" y="194"/>
                    <a:pt x="425" y="174"/>
                  </a:cubicBezTo>
                  <a:lnTo>
                    <a:pt x="404" y="129"/>
                  </a:lnTo>
                  <a:lnTo>
                    <a:pt x="404" y="124"/>
                  </a:lnTo>
                  <a:cubicBezTo>
                    <a:pt x="384" y="93"/>
                    <a:pt x="354" y="68"/>
                    <a:pt x="324" y="48"/>
                  </a:cubicBezTo>
                  <a:lnTo>
                    <a:pt x="293" y="28"/>
                  </a:lnTo>
                  <a:lnTo>
                    <a:pt x="248" y="7"/>
                  </a:lnTo>
                  <a:cubicBezTo>
                    <a:pt x="230" y="4"/>
                    <a:pt x="212" y="0"/>
                    <a:pt x="1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42"/>
            <p:cNvSpPr/>
            <p:nvPr/>
          </p:nvSpPr>
          <p:spPr>
            <a:xfrm>
              <a:off x="8717234" y="1413748"/>
              <a:ext cx="86531" cy="66436"/>
            </a:xfrm>
            <a:custGeom>
              <a:avLst/>
              <a:gdLst/>
              <a:ahLst/>
              <a:cxnLst/>
              <a:rect l="l" t="t" r="r" b="b"/>
              <a:pathLst>
                <a:path w="633" h="486" extrusionOk="0">
                  <a:moveTo>
                    <a:pt x="319" y="1"/>
                  </a:moveTo>
                  <a:cubicBezTo>
                    <a:pt x="6" y="1"/>
                    <a:pt x="1" y="486"/>
                    <a:pt x="319" y="486"/>
                  </a:cubicBezTo>
                  <a:cubicBezTo>
                    <a:pt x="632" y="486"/>
                    <a:pt x="632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42"/>
            <p:cNvSpPr/>
            <p:nvPr/>
          </p:nvSpPr>
          <p:spPr>
            <a:xfrm>
              <a:off x="8811146" y="1148687"/>
              <a:ext cx="31304" cy="29117"/>
            </a:xfrm>
            <a:custGeom>
              <a:avLst/>
              <a:gdLst/>
              <a:ahLst/>
              <a:cxnLst/>
              <a:rect l="l" t="t" r="r" b="b"/>
              <a:pathLst>
                <a:path w="229" h="213" extrusionOk="0">
                  <a:moveTo>
                    <a:pt x="108" y="0"/>
                  </a:moveTo>
                  <a:cubicBezTo>
                    <a:pt x="89" y="0"/>
                    <a:pt x="72" y="5"/>
                    <a:pt x="56" y="15"/>
                  </a:cubicBezTo>
                  <a:cubicBezTo>
                    <a:pt x="21" y="35"/>
                    <a:pt x="1" y="71"/>
                    <a:pt x="1" y="106"/>
                  </a:cubicBezTo>
                  <a:cubicBezTo>
                    <a:pt x="1" y="141"/>
                    <a:pt x="21" y="177"/>
                    <a:pt x="56" y="197"/>
                  </a:cubicBezTo>
                  <a:cubicBezTo>
                    <a:pt x="72" y="207"/>
                    <a:pt x="89" y="212"/>
                    <a:pt x="108" y="212"/>
                  </a:cubicBezTo>
                  <a:cubicBezTo>
                    <a:pt x="126" y="212"/>
                    <a:pt x="145" y="207"/>
                    <a:pt x="163" y="197"/>
                  </a:cubicBezTo>
                  <a:cubicBezTo>
                    <a:pt x="173" y="192"/>
                    <a:pt x="183" y="182"/>
                    <a:pt x="188" y="172"/>
                  </a:cubicBezTo>
                  <a:cubicBezTo>
                    <a:pt x="213" y="157"/>
                    <a:pt x="228" y="131"/>
                    <a:pt x="228" y="106"/>
                  </a:cubicBezTo>
                  <a:cubicBezTo>
                    <a:pt x="228" y="81"/>
                    <a:pt x="213" y="56"/>
                    <a:pt x="193" y="45"/>
                  </a:cubicBezTo>
                  <a:cubicBezTo>
                    <a:pt x="188" y="35"/>
                    <a:pt x="183" y="30"/>
                    <a:pt x="173" y="25"/>
                  </a:cubicBezTo>
                  <a:cubicBezTo>
                    <a:pt x="168" y="20"/>
                    <a:pt x="168" y="20"/>
                    <a:pt x="163" y="15"/>
                  </a:cubicBezTo>
                  <a:cubicBezTo>
                    <a:pt x="145" y="5"/>
                    <a:pt x="126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42"/>
            <p:cNvSpPr/>
            <p:nvPr/>
          </p:nvSpPr>
          <p:spPr>
            <a:xfrm>
              <a:off x="7947211" y="1239045"/>
              <a:ext cx="42377" cy="45794"/>
            </a:xfrm>
            <a:custGeom>
              <a:avLst/>
              <a:gdLst/>
              <a:ahLst/>
              <a:cxnLst/>
              <a:rect l="l" t="t" r="r" b="b"/>
              <a:pathLst>
                <a:path w="310" h="335" extrusionOk="0">
                  <a:moveTo>
                    <a:pt x="152" y="1"/>
                  </a:moveTo>
                  <a:cubicBezTo>
                    <a:pt x="107" y="1"/>
                    <a:pt x="62" y="31"/>
                    <a:pt x="36" y="72"/>
                  </a:cubicBezTo>
                  <a:cubicBezTo>
                    <a:pt x="26" y="92"/>
                    <a:pt x="16" y="117"/>
                    <a:pt x="6" y="137"/>
                  </a:cubicBezTo>
                  <a:cubicBezTo>
                    <a:pt x="1" y="168"/>
                    <a:pt x="1" y="193"/>
                    <a:pt x="6" y="218"/>
                  </a:cubicBezTo>
                  <a:cubicBezTo>
                    <a:pt x="16" y="243"/>
                    <a:pt x="26" y="269"/>
                    <a:pt x="46" y="289"/>
                  </a:cubicBezTo>
                  <a:cubicBezTo>
                    <a:pt x="77" y="314"/>
                    <a:pt x="112" y="329"/>
                    <a:pt x="152" y="334"/>
                  </a:cubicBezTo>
                  <a:cubicBezTo>
                    <a:pt x="173" y="334"/>
                    <a:pt x="198" y="329"/>
                    <a:pt x="213" y="319"/>
                  </a:cubicBezTo>
                  <a:cubicBezTo>
                    <a:pt x="233" y="314"/>
                    <a:pt x="248" y="299"/>
                    <a:pt x="264" y="289"/>
                  </a:cubicBezTo>
                  <a:cubicBezTo>
                    <a:pt x="284" y="269"/>
                    <a:pt x="294" y="243"/>
                    <a:pt x="304" y="218"/>
                  </a:cubicBezTo>
                  <a:cubicBezTo>
                    <a:pt x="309" y="193"/>
                    <a:pt x="309" y="162"/>
                    <a:pt x="304" y="137"/>
                  </a:cubicBezTo>
                  <a:cubicBezTo>
                    <a:pt x="294" y="112"/>
                    <a:pt x="284" y="92"/>
                    <a:pt x="274" y="72"/>
                  </a:cubicBezTo>
                  <a:cubicBezTo>
                    <a:pt x="248" y="26"/>
                    <a:pt x="203" y="1"/>
                    <a:pt x="1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42"/>
            <p:cNvSpPr/>
            <p:nvPr/>
          </p:nvSpPr>
          <p:spPr>
            <a:xfrm>
              <a:off x="8244257" y="1882764"/>
              <a:ext cx="51946" cy="39506"/>
            </a:xfrm>
            <a:custGeom>
              <a:avLst/>
              <a:gdLst/>
              <a:ahLst/>
              <a:cxnLst/>
              <a:rect l="l" t="t" r="r" b="b"/>
              <a:pathLst>
                <a:path w="380" h="289" extrusionOk="0">
                  <a:moveTo>
                    <a:pt x="187" y="0"/>
                  </a:moveTo>
                  <a:cubicBezTo>
                    <a:pt x="0" y="0"/>
                    <a:pt x="0" y="288"/>
                    <a:pt x="187" y="288"/>
                  </a:cubicBezTo>
                  <a:cubicBezTo>
                    <a:pt x="379" y="288"/>
                    <a:pt x="374" y="0"/>
                    <a:pt x="1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2"/>
            <p:cNvSpPr/>
            <p:nvPr/>
          </p:nvSpPr>
          <p:spPr>
            <a:xfrm>
              <a:off x="8438916" y="1976677"/>
              <a:ext cx="51946" cy="40873"/>
            </a:xfrm>
            <a:custGeom>
              <a:avLst/>
              <a:gdLst/>
              <a:ahLst/>
              <a:cxnLst/>
              <a:rect l="l" t="t" r="r" b="b"/>
              <a:pathLst>
                <a:path w="380" h="299" extrusionOk="0">
                  <a:moveTo>
                    <a:pt x="193" y="0"/>
                  </a:moveTo>
                  <a:cubicBezTo>
                    <a:pt x="1" y="0"/>
                    <a:pt x="1" y="298"/>
                    <a:pt x="193" y="298"/>
                  </a:cubicBezTo>
                  <a:cubicBezTo>
                    <a:pt x="380" y="298"/>
                    <a:pt x="380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42"/>
            <p:cNvSpPr/>
            <p:nvPr/>
          </p:nvSpPr>
          <p:spPr>
            <a:xfrm>
              <a:off x="8695909" y="1612646"/>
              <a:ext cx="46341" cy="35405"/>
            </a:xfrm>
            <a:custGeom>
              <a:avLst/>
              <a:gdLst/>
              <a:ahLst/>
              <a:cxnLst/>
              <a:rect l="l" t="t" r="r" b="b"/>
              <a:pathLst>
                <a:path w="339" h="259" extrusionOk="0">
                  <a:moveTo>
                    <a:pt x="172" y="1"/>
                  </a:moveTo>
                  <a:cubicBezTo>
                    <a:pt x="5" y="1"/>
                    <a:pt x="0" y="259"/>
                    <a:pt x="172" y="259"/>
                  </a:cubicBezTo>
                  <a:cubicBezTo>
                    <a:pt x="339" y="259"/>
                    <a:pt x="339" y="1"/>
                    <a:pt x="1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42"/>
            <p:cNvSpPr/>
            <p:nvPr/>
          </p:nvSpPr>
          <p:spPr>
            <a:xfrm>
              <a:off x="8372617" y="1142399"/>
              <a:ext cx="54680" cy="42240"/>
            </a:xfrm>
            <a:custGeom>
              <a:avLst/>
              <a:gdLst/>
              <a:ahLst/>
              <a:cxnLst/>
              <a:rect l="l" t="t" r="r" b="b"/>
              <a:pathLst>
                <a:path w="400" h="309" extrusionOk="0">
                  <a:moveTo>
                    <a:pt x="203" y="1"/>
                  </a:moveTo>
                  <a:cubicBezTo>
                    <a:pt x="1" y="1"/>
                    <a:pt x="1" y="309"/>
                    <a:pt x="203" y="309"/>
                  </a:cubicBezTo>
                  <a:cubicBezTo>
                    <a:pt x="400" y="309"/>
                    <a:pt x="400" y="1"/>
                    <a:pt x="2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42"/>
            <p:cNvSpPr/>
            <p:nvPr/>
          </p:nvSpPr>
          <p:spPr>
            <a:xfrm>
              <a:off x="8058484" y="1927602"/>
              <a:ext cx="44291" cy="44564"/>
            </a:xfrm>
            <a:custGeom>
              <a:avLst/>
              <a:gdLst/>
              <a:ahLst/>
              <a:cxnLst/>
              <a:rect l="l" t="t" r="r" b="b"/>
              <a:pathLst>
                <a:path w="324" h="326" extrusionOk="0">
                  <a:moveTo>
                    <a:pt x="162" y="1"/>
                  </a:moveTo>
                  <a:cubicBezTo>
                    <a:pt x="152" y="6"/>
                    <a:pt x="142" y="6"/>
                    <a:pt x="127" y="11"/>
                  </a:cubicBezTo>
                  <a:cubicBezTo>
                    <a:pt x="122" y="11"/>
                    <a:pt x="116" y="16"/>
                    <a:pt x="111" y="16"/>
                  </a:cubicBezTo>
                  <a:lnTo>
                    <a:pt x="101" y="16"/>
                  </a:lnTo>
                  <a:cubicBezTo>
                    <a:pt x="81" y="26"/>
                    <a:pt x="66" y="36"/>
                    <a:pt x="51" y="51"/>
                  </a:cubicBezTo>
                  <a:cubicBezTo>
                    <a:pt x="31" y="61"/>
                    <a:pt x="20" y="81"/>
                    <a:pt x="15" y="102"/>
                  </a:cubicBezTo>
                  <a:cubicBezTo>
                    <a:pt x="5" y="122"/>
                    <a:pt x="0" y="142"/>
                    <a:pt x="0" y="162"/>
                  </a:cubicBezTo>
                  <a:cubicBezTo>
                    <a:pt x="0" y="188"/>
                    <a:pt x="5" y="208"/>
                    <a:pt x="15" y="228"/>
                  </a:cubicBezTo>
                  <a:cubicBezTo>
                    <a:pt x="20" y="248"/>
                    <a:pt x="31" y="263"/>
                    <a:pt x="51" y="278"/>
                  </a:cubicBezTo>
                  <a:cubicBezTo>
                    <a:pt x="61" y="294"/>
                    <a:pt x="81" y="304"/>
                    <a:pt x="101" y="314"/>
                  </a:cubicBezTo>
                  <a:cubicBezTo>
                    <a:pt x="116" y="321"/>
                    <a:pt x="131" y="326"/>
                    <a:pt x="146" y="326"/>
                  </a:cubicBezTo>
                  <a:cubicBezTo>
                    <a:pt x="151" y="326"/>
                    <a:pt x="157" y="325"/>
                    <a:pt x="162" y="324"/>
                  </a:cubicBezTo>
                  <a:lnTo>
                    <a:pt x="207" y="319"/>
                  </a:lnTo>
                  <a:cubicBezTo>
                    <a:pt x="233" y="314"/>
                    <a:pt x="258" y="299"/>
                    <a:pt x="278" y="278"/>
                  </a:cubicBezTo>
                  <a:cubicBezTo>
                    <a:pt x="308" y="248"/>
                    <a:pt x="324" y="208"/>
                    <a:pt x="324" y="167"/>
                  </a:cubicBezTo>
                  <a:lnTo>
                    <a:pt x="319" y="122"/>
                  </a:lnTo>
                  <a:cubicBezTo>
                    <a:pt x="313" y="102"/>
                    <a:pt x="303" y="81"/>
                    <a:pt x="288" y="66"/>
                  </a:cubicBezTo>
                  <a:cubicBezTo>
                    <a:pt x="278" y="46"/>
                    <a:pt x="263" y="31"/>
                    <a:pt x="243" y="26"/>
                  </a:cubicBezTo>
                  <a:cubicBezTo>
                    <a:pt x="233" y="21"/>
                    <a:pt x="228" y="16"/>
                    <a:pt x="217" y="16"/>
                  </a:cubicBezTo>
                  <a:cubicBezTo>
                    <a:pt x="217" y="16"/>
                    <a:pt x="212" y="11"/>
                    <a:pt x="207" y="11"/>
                  </a:cubicBezTo>
                  <a:cubicBezTo>
                    <a:pt x="207" y="9"/>
                    <a:pt x="207" y="8"/>
                    <a:pt x="206" y="8"/>
                  </a:cubicBezTo>
                  <a:cubicBezTo>
                    <a:pt x="204" y="8"/>
                    <a:pt x="201" y="11"/>
                    <a:pt x="197" y="11"/>
                  </a:cubicBezTo>
                  <a:cubicBezTo>
                    <a:pt x="187" y="6"/>
                    <a:pt x="172" y="1"/>
                    <a:pt x="1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42"/>
            <p:cNvSpPr/>
            <p:nvPr/>
          </p:nvSpPr>
          <p:spPr>
            <a:xfrm>
              <a:off x="8107422" y="1763972"/>
              <a:ext cx="76825" cy="81747"/>
            </a:xfrm>
            <a:custGeom>
              <a:avLst/>
              <a:gdLst/>
              <a:ahLst/>
              <a:cxnLst/>
              <a:rect l="l" t="t" r="r" b="b"/>
              <a:pathLst>
                <a:path w="562" h="598" extrusionOk="0">
                  <a:moveTo>
                    <a:pt x="279" y="0"/>
                  </a:moveTo>
                  <a:lnTo>
                    <a:pt x="208" y="10"/>
                  </a:lnTo>
                  <a:cubicBezTo>
                    <a:pt x="163" y="26"/>
                    <a:pt x="117" y="51"/>
                    <a:pt x="87" y="81"/>
                  </a:cubicBezTo>
                  <a:cubicBezTo>
                    <a:pt x="72" y="101"/>
                    <a:pt x="57" y="122"/>
                    <a:pt x="41" y="142"/>
                  </a:cubicBezTo>
                  <a:cubicBezTo>
                    <a:pt x="16" y="182"/>
                    <a:pt x="1" y="228"/>
                    <a:pt x="6" y="278"/>
                  </a:cubicBezTo>
                  <a:lnTo>
                    <a:pt x="6" y="319"/>
                  </a:lnTo>
                  <a:cubicBezTo>
                    <a:pt x="1" y="354"/>
                    <a:pt x="11" y="394"/>
                    <a:pt x="26" y="425"/>
                  </a:cubicBezTo>
                  <a:cubicBezTo>
                    <a:pt x="36" y="460"/>
                    <a:pt x="57" y="490"/>
                    <a:pt x="87" y="516"/>
                  </a:cubicBezTo>
                  <a:cubicBezTo>
                    <a:pt x="107" y="541"/>
                    <a:pt x="142" y="561"/>
                    <a:pt x="173" y="576"/>
                  </a:cubicBezTo>
                  <a:cubicBezTo>
                    <a:pt x="202" y="589"/>
                    <a:pt x="231" y="598"/>
                    <a:pt x="263" y="598"/>
                  </a:cubicBezTo>
                  <a:cubicBezTo>
                    <a:pt x="270" y="598"/>
                    <a:pt x="277" y="597"/>
                    <a:pt x="284" y="596"/>
                  </a:cubicBezTo>
                  <a:lnTo>
                    <a:pt x="355" y="586"/>
                  </a:lnTo>
                  <a:cubicBezTo>
                    <a:pt x="400" y="576"/>
                    <a:pt x="446" y="551"/>
                    <a:pt x="481" y="516"/>
                  </a:cubicBezTo>
                  <a:lnTo>
                    <a:pt x="521" y="460"/>
                  </a:lnTo>
                  <a:cubicBezTo>
                    <a:pt x="547" y="415"/>
                    <a:pt x="562" y="369"/>
                    <a:pt x="562" y="319"/>
                  </a:cubicBezTo>
                  <a:lnTo>
                    <a:pt x="562" y="278"/>
                  </a:lnTo>
                  <a:cubicBezTo>
                    <a:pt x="562" y="243"/>
                    <a:pt x="552" y="202"/>
                    <a:pt x="531" y="172"/>
                  </a:cubicBezTo>
                  <a:cubicBezTo>
                    <a:pt x="521" y="137"/>
                    <a:pt x="501" y="106"/>
                    <a:pt x="476" y="81"/>
                  </a:cubicBezTo>
                  <a:cubicBezTo>
                    <a:pt x="451" y="56"/>
                    <a:pt x="420" y="36"/>
                    <a:pt x="385" y="26"/>
                  </a:cubicBezTo>
                  <a:cubicBezTo>
                    <a:pt x="355" y="5"/>
                    <a:pt x="31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42"/>
            <p:cNvSpPr/>
            <p:nvPr/>
          </p:nvSpPr>
          <p:spPr>
            <a:xfrm>
              <a:off x="8385056" y="1763289"/>
              <a:ext cx="53996" cy="41557"/>
            </a:xfrm>
            <a:custGeom>
              <a:avLst/>
              <a:gdLst/>
              <a:ahLst/>
              <a:cxnLst/>
              <a:rect l="l" t="t" r="r" b="b"/>
              <a:pathLst>
                <a:path w="395" h="304" extrusionOk="0">
                  <a:moveTo>
                    <a:pt x="198" y="0"/>
                  </a:moveTo>
                  <a:cubicBezTo>
                    <a:pt x="1" y="0"/>
                    <a:pt x="1" y="303"/>
                    <a:pt x="198" y="303"/>
                  </a:cubicBezTo>
                  <a:cubicBezTo>
                    <a:pt x="395" y="303"/>
                    <a:pt x="390" y="0"/>
                    <a:pt x="1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42"/>
            <p:cNvSpPr/>
            <p:nvPr/>
          </p:nvSpPr>
          <p:spPr>
            <a:xfrm>
              <a:off x="7869976" y="1378889"/>
              <a:ext cx="69854" cy="65753"/>
            </a:xfrm>
            <a:custGeom>
              <a:avLst/>
              <a:gdLst/>
              <a:ahLst/>
              <a:cxnLst/>
              <a:rect l="l" t="t" r="r" b="b"/>
              <a:pathLst>
                <a:path w="511" h="481" extrusionOk="0">
                  <a:moveTo>
                    <a:pt x="243" y="1"/>
                  </a:moveTo>
                  <a:cubicBezTo>
                    <a:pt x="222" y="1"/>
                    <a:pt x="202" y="3"/>
                    <a:pt x="182" y="8"/>
                  </a:cubicBezTo>
                  <a:cubicBezTo>
                    <a:pt x="142" y="19"/>
                    <a:pt x="101" y="44"/>
                    <a:pt x="71" y="74"/>
                  </a:cubicBezTo>
                  <a:lnTo>
                    <a:pt x="35" y="120"/>
                  </a:lnTo>
                  <a:cubicBezTo>
                    <a:pt x="15" y="160"/>
                    <a:pt x="5" y="200"/>
                    <a:pt x="5" y="241"/>
                  </a:cubicBezTo>
                  <a:cubicBezTo>
                    <a:pt x="0" y="276"/>
                    <a:pt x="10" y="306"/>
                    <a:pt x="25" y="337"/>
                  </a:cubicBezTo>
                  <a:cubicBezTo>
                    <a:pt x="35" y="362"/>
                    <a:pt x="51" y="387"/>
                    <a:pt x="71" y="413"/>
                  </a:cubicBezTo>
                  <a:cubicBezTo>
                    <a:pt x="120" y="458"/>
                    <a:pt x="181" y="481"/>
                    <a:pt x="244" y="481"/>
                  </a:cubicBezTo>
                  <a:cubicBezTo>
                    <a:pt x="265" y="481"/>
                    <a:pt x="287" y="478"/>
                    <a:pt x="308" y="473"/>
                  </a:cubicBezTo>
                  <a:lnTo>
                    <a:pt x="344" y="463"/>
                  </a:lnTo>
                  <a:lnTo>
                    <a:pt x="399" y="443"/>
                  </a:lnTo>
                  <a:cubicBezTo>
                    <a:pt x="424" y="428"/>
                    <a:pt x="445" y="408"/>
                    <a:pt x="460" y="382"/>
                  </a:cubicBezTo>
                  <a:cubicBezTo>
                    <a:pt x="475" y="367"/>
                    <a:pt x="485" y="347"/>
                    <a:pt x="490" y="332"/>
                  </a:cubicBezTo>
                  <a:cubicBezTo>
                    <a:pt x="505" y="301"/>
                    <a:pt x="510" y="271"/>
                    <a:pt x="510" y="241"/>
                  </a:cubicBezTo>
                  <a:cubicBezTo>
                    <a:pt x="510" y="221"/>
                    <a:pt x="505" y="200"/>
                    <a:pt x="500" y="180"/>
                  </a:cubicBezTo>
                  <a:cubicBezTo>
                    <a:pt x="500" y="155"/>
                    <a:pt x="485" y="140"/>
                    <a:pt x="480" y="125"/>
                  </a:cubicBezTo>
                  <a:cubicBezTo>
                    <a:pt x="465" y="99"/>
                    <a:pt x="445" y="74"/>
                    <a:pt x="419" y="59"/>
                  </a:cubicBezTo>
                  <a:cubicBezTo>
                    <a:pt x="394" y="39"/>
                    <a:pt x="369" y="24"/>
                    <a:pt x="339" y="19"/>
                  </a:cubicBezTo>
                  <a:lnTo>
                    <a:pt x="308" y="8"/>
                  </a:lnTo>
                  <a:cubicBezTo>
                    <a:pt x="286" y="3"/>
                    <a:pt x="264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42"/>
            <p:cNvSpPr/>
            <p:nvPr/>
          </p:nvSpPr>
          <p:spPr>
            <a:xfrm>
              <a:off x="8515604" y="1617567"/>
              <a:ext cx="64386" cy="49896"/>
            </a:xfrm>
            <a:custGeom>
              <a:avLst/>
              <a:gdLst/>
              <a:ahLst/>
              <a:cxnLst/>
              <a:rect l="l" t="t" r="r" b="b"/>
              <a:pathLst>
                <a:path w="471" h="365" extrusionOk="0">
                  <a:moveTo>
                    <a:pt x="238" y="0"/>
                  </a:moveTo>
                  <a:cubicBezTo>
                    <a:pt x="6" y="0"/>
                    <a:pt x="1" y="364"/>
                    <a:pt x="238" y="364"/>
                  </a:cubicBezTo>
                  <a:cubicBezTo>
                    <a:pt x="470" y="364"/>
                    <a:pt x="470" y="0"/>
                    <a:pt x="2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0" name="Google Shape;1010;p42"/>
          <p:cNvSpPr/>
          <p:nvPr/>
        </p:nvSpPr>
        <p:spPr>
          <a:xfrm flipH="1">
            <a:off x="7769911" y="-192228"/>
            <a:ext cx="1087027" cy="2286256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42"/>
          <p:cNvSpPr/>
          <p:nvPr/>
        </p:nvSpPr>
        <p:spPr>
          <a:xfrm rot="7393460">
            <a:off x="1841914" y="-1178397"/>
            <a:ext cx="1571910" cy="2541341"/>
          </a:xfrm>
          <a:custGeom>
            <a:avLst/>
            <a:gdLst/>
            <a:ahLst/>
            <a:cxnLst/>
            <a:rect l="l" t="t" r="r" b="b"/>
            <a:pathLst>
              <a:path w="14556" h="23533" extrusionOk="0">
                <a:moveTo>
                  <a:pt x="5942" y="1"/>
                </a:moveTo>
                <a:cubicBezTo>
                  <a:pt x="5326" y="849"/>
                  <a:pt x="5083" y="1946"/>
                  <a:pt x="5240" y="2981"/>
                </a:cubicBezTo>
                <a:cubicBezTo>
                  <a:pt x="5290" y="3315"/>
                  <a:pt x="5366" y="3876"/>
                  <a:pt x="5629" y="3886"/>
                </a:cubicBezTo>
                <a:cubicBezTo>
                  <a:pt x="5624" y="4628"/>
                  <a:pt x="5634" y="5371"/>
                  <a:pt x="5674" y="6119"/>
                </a:cubicBezTo>
                <a:cubicBezTo>
                  <a:pt x="5710" y="6755"/>
                  <a:pt x="5770" y="7387"/>
                  <a:pt x="5866" y="8013"/>
                </a:cubicBezTo>
                <a:cubicBezTo>
                  <a:pt x="5356" y="6725"/>
                  <a:pt x="4325" y="5821"/>
                  <a:pt x="3305" y="4916"/>
                </a:cubicBezTo>
                <a:cubicBezTo>
                  <a:pt x="3330" y="4537"/>
                  <a:pt x="2987" y="3810"/>
                  <a:pt x="2759" y="3507"/>
                </a:cubicBezTo>
                <a:cubicBezTo>
                  <a:pt x="2532" y="3209"/>
                  <a:pt x="2239" y="2966"/>
                  <a:pt x="1946" y="2729"/>
                </a:cubicBezTo>
                <a:cubicBezTo>
                  <a:pt x="1532" y="2395"/>
                  <a:pt x="1117" y="2062"/>
                  <a:pt x="698" y="1734"/>
                </a:cubicBezTo>
                <a:lnTo>
                  <a:pt x="698" y="1734"/>
                </a:lnTo>
                <a:cubicBezTo>
                  <a:pt x="435" y="2405"/>
                  <a:pt x="754" y="3123"/>
                  <a:pt x="1128" y="3739"/>
                </a:cubicBezTo>
                <a:cubicBezTo>
                  <a:pt x="1582" y="4492"/>
                  <a:pt x="2946" y="4841"/>
                  <a:pt x="3249" y="4906"/>
                </a:cubicBezTo>
                <a:cubicBezTo>
                  <a:pt x="3820" y="5416"/>
                  <a:pt x="4401" y="5927"/>
                  <a:pt x="4891" y="6498"/>
                </a:cubicBezTo>
                <a:cubicBezTo>
                  <a:pt x="4447" y="6361"/>
                  <a:pt x="3992" y="6270"/>
                  <a:pt x="3532" y="6220"/>
                </a:cubicBezTo>
                <a:cubicBezTo>
                  <a:pt x="3537" y="6210"/>
                  <a:pt x="3542" y="6205"/>
                  <a:pt x="3547" y="6199"/>
                </a:cubicBezTo>
                <a:cubicBezTo>
                  <a:pt x="3551" y="6196"/>
                  <a:pt x="3063" y="5633"/>
                  <a:pt x="2050" y="5633"/>
                </a:cubicBezTo>
                <a:cubicBezTo>
                  <a:pt x="1515" y="5633"/>
                  <a:pt x="834" y="5790"/>
                  <a:pt x="1" y="6270"/>
                </a:cubicBezTo>
                <a:cubicBezTo>
                  <a:pt x="351" y="6739"/>
                  <a:pt x="970" y="6876"/>
                  <a:pt x="1573" y="6876"/>
                </a:cubicBezTo>
                <a:cubicBezTo>
                  <a:pt x="1692" y="6876"/>
                  <a:pt x="1810" y="6870"/>
                  <a:pt x="1926" y="6861"/>
                </a:cubicBezTo>
                <a:cubicBezTo>
                  <a:pt x="2224" y="6841"/>
                  <a:pt x="2542" y="6801"/>
                  <a:pt x="2795" y="6634"/>
                </a:cubicBezTo>
                <a:cubicBezTo>
                  <a:pt x="2997" y="6503"/>
                  <a:pt x="3330" y="6427"/>
                  <a:pt x="3502" y="6250"/>
                </a:cubicBezTo>
                <a:cubicBezTo>
                  <a:pt x="3987" y="6301"/>
                  <a:pt x="4462" y="6402"/>
                  <a:pt x="4927" y="6548"/>
                </a:cubicBezTo>
                <a:cubicBezTo>
                  <a:pt x="5341" y="7023"/>
                  <a:pt x="5664" y="7574"/>
                  <a:pt x="5881" y="8165"/>
                </a:cubicBezTo>
                <a:cubicBezTo>
                  <a:pt x="5993" y="8882"/>
                  <a:pt x="6139" y="9589"/>
                  <a:pt x="6326" y="10292"/>
                </a:cubicBezTo>
                <a:cubicBezTo>
                  <a:pt x="6331" y="10317"/>
                  <a:pt x="6341" y="10342"/>
                  <a:pt x="6346" y="10367"/>
                </a:cubicBezTo>
                <a:cubicBezTo>
                  <a:pt x="6134" y="9948"/>
                  <a:pt x="5836" y="9584"/>
                  <a:pt x="5462" y="9296"/>
                </a:cubicBezTo>
                <a:cubicBezTo>
                  <a:pt x="5346" y="9140"/>
                  <a:pt x="4805" y="8448"/>
                  <a:pt x="4467" y="8316"/>
                </a:cubicBezTo>
                <a:cubicBezTo>
                  <a:pt x="4083" y="8165"/>
                  <a:pt x="3659" y="8155"/>
                  <a:pt x="3249" y="8150"/>
                </a:cubicBezTo>
                <a:lnTo>
                  <a:pt x="2507" y="8134"/>
                </a:lnTo>
                <a:lnTo>
                  <a:pt x="2507" y="8134"/>
                </a:lnTo>
                <a:cubicBezTo>
                  <a:pt x="3032" y="8357"/>
                  <a:pt x="3285" y="8993"/>
                  <a:pt x="3800" y="9241"/>
                </a:cubicBezTo>
                <a:cubicBezTo>
                  <a:pt x="4066" y="9370"/>
                  <a:pt x="4414" y="9431"/>
                  <a:pt x="4756" y="9431"/>
                </a:cubicBezTo>
                <a:cubicBezTo>
                  <a:pt x="5004" y="9431"/>
                  <a:pt x="5249" y="9398"/>
                  <a:pt x="5457" y="9337"/>
                </a:cubicBezTo>
                <a:cubicBezTo>
                  <a:pt x="5871" y="9660"/>
                  <a:pt x="6200" y="10089"/>
                  <a:pt x="6407" y="10574"/>
                </a:cubicBezTo>
                <a:cubicBezTo>
                  <a:pt x="6755" y="11858"/>
                  <a:pt x="7195" y="13121"/>
                  <a:pt x="7549" y="14409"/>
                </a:cubicBezTo>
                <a:cubicBezTo>
                  <a:pt x="7938" y="15813"/>
                  <a:pt x="8220" y="17253"/>
                  <a:pt x="8407" y="18703"/>
                </a:cubicBezTo>
                <a:cubicBezTo>
                  <a:pt x="8423" y="18819"/>
                  <a:pt x="8438" y="18935"/>
                  <a:pt x="8448" y="19057"/>
                </a:cubicBezTo>
                <a:cubicBezTo>
                  <a:pt x="8094" y="17667"/>
                  <a:pt x="7549" y="16334"/>
                  <a:pt x="6821" y="15101"/>
                </a:cubicBezTo>
                <a:cubicBezTo>
                  <a:pt x="6442" y="14459"/>
                  <a:pt x="6018" y="13843"/>
                  <a:pt x="5558" y="13257"/>
                </a:cubicBezTo>
                <a:cubicBezTo>
                  <a:pt x="5487" y="13166"/>
                  <a:pt x="5412" y="13075"/>
                  <a:pt x="5341" y="12984"/>
                </a:cubicBezTo>
                <a:lnTo>
                  <a:pt x="5341" y="12939"/>
                </a:lnTo>
                <a:cubicBezTo>
                  <a:pt x="5078" y="11585"/>
                  <a:pt x="4017" y="10413"/>
                  <a:pt x="2694" y="10014"/>
                </a:cubicBezTo>
                <a:lnTo>
                  <a:pt x="2694" y="10014"/>
                </a:lnTo>
                <a:cubicBezTo>
                  <a:pt x="2684" y="11049"/>
                  <a:pt x="3062" y="12146"/>
                  <a:pt x="3921" y="12722"/>
                </a:cubicBezTo>
                <a:cubicBezTo>
                  <a:pt x="4032" y="12802"/>
                  <a:pt x="4154" y="12858"/>
                  <a:pt x="4285" y="12893"/>
                </a:cubicBezTo>
                <a:cubicBezTo>
                  <a:pt x="4365" y="12912"/>
                  <a:pt x="4447" y="12918"/>
                  <a:pt x="4531" y="12918"/>
                </a:cubicBezTo>
                <a:cubicBezTo>
                  <a:pt x="4666" y="12918"/>
                  <a:pt x="4805" y="12903"/>
                  <a:pt x="4938" y="12903"/>
                </a:cubicBezTo>
                <a:cubicBezTo>
                  <a:pt x="5056" y="12903"/>
                  <a:pt x="5170" y="12914"/>
                  <a:pt x="5275" y="12959"/>
                </a:cubicBezTo>
                <a:cubicBezTo>
                  <a:pt x="5376" y="13085"/>
                  <a:pt x="5477" y="13212"/>
                  <a:pt x="5578" y="13338"/>
                </a:cubicBezTo>
                <a:cubicBezTo>
                  <a:pt x="6033" y="13924"/>
                  <a:pt x="6452" y="14540"/>
                  <a:pt x="6826" y="15177"/>
                </a:cubicBezTo>
                <a:cubicBezTo>
                  <a:pt x="7579" y="16470"/>
                  <a:pt x="8135" y="17859"/>
                  <a:pt x="8478" y="19314"/>
                </a:cubicBezTo>
                <a:cubicBezTo>
                  <a:pt x="8625" y="20709"/>
                  <a:pt x="8680" y="22113"/>
                  <a:pt x="8640" y="23518"/>
                </a:cubicBezTo>
                <a:cubicBezTo>
                  <a:pt x="8640" y="23528"/>
                  <a:pt x="8647" y="23533"/>
                  <a:pt x="8655" y="23533"/>
                </a:cubicBezTo>
                <a:cubicBezTo>
                  <a:pt x="8662" y="23533"/>
                  <a:pt x="8670" y="23528"/>
                  <a:pt x="8670" y="23518"/>
                </a:cubicBezTo>
                <a:cubicBezTo>
                  <a:pt x="8710" y="22138"/>
                  <a:pt x="8660" y="20759"/>
                  <a:pt x="8519" y="19390"/>
                </a:cubicBezTo>
                <a:cubicBezTo>
                  <a:pt x="8519" y="19385"/>
                  <a:pt x="8519" y="19380"/>
                  <a:pt x="8519" y="19380"/>
                </a:cubicBezTo>
                <a:cubicBezTo>
                  <a:pt x="8513" y="18754"/>
                  <a:pt x="8519" y="18127"/>
                  <a:pt x="8549" y="17501"/>
                </a:cubicBezTo>
                <a:cubicBezTo>
                  <a:pt x="8553" y="17504"/>
                  <a:pt x="8558" y="17505"/>
                  <a:pt x="8562" y="17505"/>
                </a:cubicBezTo>
                <a:cubicBezTo>
                  <a:pt x="8572" y="17505"/>
                  <a:pt x="8579" y="17498"/>
                  <a:pt x="8579" y="17491"/>
                </a:cubicBezTo>
                <a:cubicBezTo>
                  <a:pt x="8716" y="16430"/>
                  <a:pt x="9413" y="15515"/>
                  <a:pt x="10085" y="14722"/>
                </a:cubicBezTo>
                <a:cubicBezTo>
                  <a:pt x="10302" y="14464"/>
                  <a:pt x="10534" y="14217"/>
                  <a:pt x="10777" y="13980"/>
                </a:cubicBezTo>
                <a:cubicBezTo>
                  <a:pt x="10867" y="13992"/>
                  <a:pt x="11320" y="14057"/>
                  <a:pt x="11638" y="14057"/>
                </a:cubicBezTo>
                <a:cubicBezTo>
                  <a:pt x="11712" y="14057"/>
                  <a:pt x="11779" y="14054"/>
                  <a:pt x="11833" y="14045"/>
                </a:cubicBezTo>
                <a:cubicBezTo>
                  <a:pt x="12535" y="13924"/>
                  <a:pt x="13096" y="13409"/>
                  <a:pt x="13616" y="12914"/>
                </a:cubicBezTo>
                <a:lnTo>
                  <a:pt x="14556" y="12024"/>
                </a:lnTo>
                <a:cubicBezTo>
                  <a:pt x="14273" y="11865"/>
                  <a:pt x="13956" y="11794"/>
                  <a:pt x="13635" y="11794"/>
                </a:cubicBezTo>
                <a:cubicBezTo>
                  <a:pt x="13170" y="11794"/>
                  <a:pt x="12695" y="11943"/>
                  <a:pt x="12297" y="12191"/>
                </a:cubicBezTo>
                <a:cubicBezTo>
                  <a:pt x="11651" y="12600"/>
                  <a:pt x="11186" y="13237"/>
                  <a:pt x="10802" y="13904"/>
                </a:cubicBezTo>
                <a:cubicBezTo>
                  <a:pt x="10504" y="14192"/>
                  <a:pt x="10226" y="14500"/>
                  <a:pt x="9958" y="14818"/>
                </a:cubicBezTo>
                <a:cubicBezTo>
                  <a:pt x="9332" y="15576"/>
                  <a:pt x="8705" y="16435"/>
                  <a:pt x="8554" y="17430"/>
                </a:cubicBezTo>
                <a:cubicBezTo>
                  <a:pt x="8665" y="15364"/>
                  <a:pt x="9019" y="13333"/>
                  <a:pt x="9817" y="11393"/>
                </a:cubicBezTo>
                <a:cubicBezTo>
                  <a:pt x="10009" y="10923"/>
                  <a:pt x="10221" y="10463"/>
                  <a:pt x="10448" y="10014"/>
                </a:cubicBezTo>
                <a:cubicBezTo>
                  <a:pt x="10453" y="10034"/>
                  <a:pt x="10458" y="10049"/>
                  <a:pt x="10458" y="10049"/>
                </a:cubicBezTo>
                <a:cubicBezTo>
                  <a:pt x="10661" y="10049"/>
                  <a:pt x="10878" y="9847"/>
                  <a:pt x="11070" y="9771"/>
                </a:cubicBezTo>
                <a:cubicBezTo>
                  <a:pt x="11287" y="9685"/>
                  <a:pt x="11454" y="9509"/>
                  <a:pt x="11605" y="9332"/>
                </a:cubicBezTo>
                <a:cubicBezTo>
                  <a:pt x="11954" y="8917"/>
                  <a:pt x="12262" y="8372"/>
                  <a:pt x="12100" y="7857"/>
                </a:cubicBezTo>
                <a:lnTo>
                  <a:pt x="12100" y="7857"/>
                </a:lnTo>
                <a:cubicBezTo>
                  <a:pt x="10458" y="8594"/>
                  <a:pt x="10413" y="9635"/>
                  <a:pt x="10443" y="9953"/>
                </a:cubicBezTo>
                <a:cubicBezTo>
                  <a:pt x="9979" y="10857"/>
                  <a:pt x="9590" y="11797"/>
                  <a:pt x="9286" y="12767"/>
                </a:cubicBezTo>
                <a:cubicBezTo>
                  <a:pt x="9256" y="11944"/>
                  <a:pt x="9307" y="11120"/>
                  <a:pt x="9428" y="10307"/>
                </a:cubicBezTo>
                <a:cubicBezTo>
                  <a:pt x="9443" y="10287"/>
                  <a:pt x="10357" y="8589"/>
                  <a:pt x="10438" y="7816"/>
                </a:cubicBezTo>
                <a:cubicBezTo>
                  <a:pt x="10504" y="7250"/>
                  <a:pt x="10352" y="6679"/>
                  <a:pt x="10206" y="6134"/>
                </a:cubicBezTo>
                <a:cubicBezTo>
                  <a:pt x="9579" y="6558"/>
                  <a:pt x="9231" y="7316"/>
                  <a:pt x="9150" y="8069"/>
                </a:cubicBezTo>
                <a:cubicBezTo>
                  <a:pt x="9074" y="8791"/>
                  <a:pt x="9216" y="9524"/>
                  <a:pt x="9403" y="10231"/>
                </a:cubicBezTo>
                <a:cubicBezTo>
                  <a:pt x="9266" y="11100"/>
                  <a:pt x="9216" y="11989"/>
                  <a:pt x="9251" y="12868"/>
                </a:cubicBezTo>
                <a:lnTo>
                  <a:pt x="9216" y="12989"/>
                </a:lnTo>
                <a:cubicBezTo>
                  <a:pt x="8852" y="14257"/>
                  <a:pt x="8625" y="15566"/>
                  <a:pt x="8544" y="16889"/>
                </a:cubicBezTo>
                <a:cubicBezTo>
                  <a:pt x="8493" y="17617"/>
                  <a:pt x="8483" y="18349"/>
                  <a:pt x="8483" y="19077"/>
                </a:cubicBezTo>
                <a:cubicBezTo>
                  <a:pt x="8332" y="17728"/>
                  <a:pt x="8089" y="16394"/>
                  <a:pt x="7761" y="15076"/>
                </a:cubicBezTo>
                <a:cubicBezTo>
                  <a:pt x="7609" y="14475"/>
                  <a:pt x="7437" y="13878"/>
                  <a:pt x="7256" y="13287"/>
                </a:cubicBezTo>
                <a:cubicBezTo>
                  <a:pt x="7256" y="13287"/>
                  <a:pt x="7256" y="13282"/>
                  <a:pt x="7256" y="13282"/>
                </a:cubicBezTo>
                <a:cubicBezTo>
                  <a:pt x="7261" y="12828"/>
                  <a:pt x="7306" y="12373"/>
                  <a:pt x="7397" y="11923"/>
                </a:cubicBezTo>
                <a:cubicBezTo>
                  <a:pt x="7842" y="11640"/>
                  <a:pt x="8291" y="10721"/>
                  <a:pt x="8397" y="10216"/>
                </a:cubicBezTo>
                <a:cubicBezTo>
                  <a:pt x="8503" y="9711"/>
                  <a:pt x="8468" y="9175"/>
                  <a:pt x="8412" y="8655"/>
                </a:cubicBezTo>
                <a:lnTo>
                  <a:pt x="8412" y="8655"/>
                </a:lnTo>
                <a:cubicBezTo>
                  <a:pt x="8023" y="9039"/>
                  <a:pt x="7720" y="9498"/>
                  <a:pt x="7518" y="10004"/>
                </a:cubicBezTo>
                <a:cubicBezTo>
                  <a:pt x="7240" y="10670"/>
                  <a:pt x="7341" y="11610"/>
                  <a:pt x="7377" y="11863"/>
                </a:cubicBezTo>
                <a:cubicBezTo>
                  <a:pt x="7286" y="12297"/>
                  <a:pt x="7235" y="12742"/>
                  <a:pt x="7225" y="13186"/>
                </a:cubicBezTo>
                <a:cubicBezTo>
                  <a:pt x="6998" y="12444"/>
                  <a:pt x="6760" y="11701"/>
                  <a:pt x="6543" y="10958"/>
                </a:cubicBezTo>
                <a:cubicBezTo>
                  <a:pt x="6528" y="10908"/>
                  <a:pt x="6518" y="10857"/>
                  <a:pt x="6503" y="10812"/>
                </a:cubicBezTo>
                <a:cubicBezTo>
                  <a:pt x="6503" y="10807"/>
                  <a:pt x="6503" y="10802"/>
                  <a:pt x="6503" y="10802"/>
                </a:cubicBezTo>
                <a:cubicBezTo>
                  <a:pt x="6483" y="10731"/>
                  <a:pt x="6462" y="10660"/>
                  <a:pt x="6442" y="10590"/>
                </a:cubicBezTo>
                <a:cubicBezTo>
                  <a:pt x="6442" y="10590"/>
                  <a:pt x="6442" y="10585"/>
                  <a:pt x="6442" y="10585"/>
                </a:cubicBezTo>
                <a:cubicBezTo>
                  <a:pt x="6129" y="9327"/>
                  <a:pt x="6407" y="8003"/>
                  <a:pt x="6690" y="6765"/>
                </a:cubicBezTo>
                <a:cubicBezTo>
                  <a:pt x="6765" y="6422"/>
                  <a:pt x="6851" y="6088"/>
                  <a:pt x="6947" y="5755"/>
                </a:cubicBezTo>
                <a:cubicBezTo>
                  <a:pt x="7634" y="5310"/>
                  <a:pt x="8074" y="4472"/>
                  <a:pt x="8291" y="3684"/>
                </a:cubicBezTo>
                <a:cubicBezTo>
                  <a:pt x="8513" y="2880"/>
                  <a:pt x="8508" y="2042"/>
                  <a:pt x="8448" y="1208"/>
                </a:cubicBezTo>
                <a:lnTo>
                  <a:pt x="8448" y="1208"/>
                </a:lnTo>
                <a:cubicBezTo>
                  <a:pt x="7897" y="1471"/>
                  <a:pt x="7639" y="2077"/>
                  <a:pt x="7357" y="2608"/>
                </a:cubicBezTo>
                <a:cubicBezTo>
                  <a:pt x="6392" y="4406"/>
                  <a:pt x="6851" y="5598"/>
                  <a:pt x="6912" y="5755"/>
                </a:cubicBezTo>
                <a:cubicBezTo>
                  <a:pt x="6811" y="6114"/>
                  <a:pt x="6720" y="6472"/>
                  <a:pt x="6639" y="6836"/>
                </a:cubicBezTo>
                <a:cubicBezTo>
                  <a:pt x="6402" y="7902"/>
                  <a:pt x="6169" y="9024"/>
                  <a:pt x="6316" y="10110"/>
                </a:cubicBezTo>
                <a:cubicBezTo>
                  <a:pt x="6154" y="9473"/>
                  <a:pt x="6023" y="8832"/>
                  <a:pt x="5922" y="8180"/>
                </a:cubicBezTo>
                <a:cubicBezTo>
                  <a:pt x="5922" y="8180"/>
                  <a:pt x="5922" y="8175"/>
                  <a:pt x="5922" y="8175"/>
                </a:cubicBezTo>
                <a:cubicBezTo>
                  <a:pt x="5922" y="8170"/>
                  <a:pt x="5922" y="8170"/>
                  <a:pt x="5922" y="8170"/>
                </a:cubicBezTo>
                <a:cubicBezTo>
                  <a:pt x="5841" y="7665"/>
                  <a:pt x="5785" y="7154"/>
                  <a:pt x="5745" y="6649"/>
                </a:cubicBezTo>
                <a:cubicBezTo>
                  <a:pt x="5674" y="5725"/>
                  <a:pt x="5659" y="4805"/>
                  <a:pt x="5664" y="3881"/>
                </a:cubicBezTo>
                <a:cubicBezTo>
                  <a:pt x="5745" y="3865"/>
                  <a:pt x="5821" y="3820"/>
                  <a:pt x="5881" y="3759"/>
                </a:cubicBezTo>
                <a:cubicBezTo>
                  <a:pt x="6179" y="3492"/>
                  <a:pt x="6169" y="2628"/>
                  <a:pt x="6174" y="2259"/>
                </a:cubicBezTo>
                <a:cubicBezTo>
                  <a:pt x="6190" y="1501"/>
                  <a:pt x="6114" y="738"/>
                  <a:pt x="59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2" name="Google Shape;1012;p42"/>
          <p:cNvSpPr/>
          <p:nvPr/>
        </p:nvSpPr>
        <p:spPr>
          <a:xfrm rot="862890">
            <a:off x="5481911" y="4133603"/>
            <a:ext cx="940957" cy="1726815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3" name="Google Shape;1013;p42"/>
          <p:cNvSpPr/>
          <p:nvPr/>
        </p:nvSpPr>
        <p:spPr>
          <a:xfrm>
            <a:off x="5984150" y="-862852"/>
            <a:ext cx="1408566" cy="1910263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4" y="0"/>
            <a:ext cx="9141293" cy="51435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oogle Shape;172;p7"/>
          <p:cNvGrpSpPr/>
          <p:nvPr/>
        </p:nvGrpSpPr>
        <p:grpSpPr>
          <a:xfrm rot="9543290">
            <a:off x="1303815" y="963150"/>
            <a:ext cx="940970" cy="669866"/>
            <a:chOff x="469525" y="360750"/>
            <a:chExt cx="797092" cy="567440"/>
          </a:xfrm>
        </p:grpSpPr>
        <p:sp>
          <p:nvSpPr>
            <p:cNvPr id="173" name="Google Shape;173;p7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" name="Google Shape;179;p7"/>
          <p:cNvGrpSpPr/>
          <p:nvPr/>
        </p:nvGrpSpPr>
        <p:grpSpPr>
          <a:xfrm>
            <a:off x="5708814" y="4019763"/>
            <a:ext cx="1045061" cy="911787"/>
            <a:chOff x="7797389" y="1105763"/>
            <a:chExt cx="1045061" cy="911787"/>
          </a:xfrm>
        </p:grpSpPr>
        <p:sp>
          <p:nvSpPr>
            <p:cNvPr id="180" name="Google Shape;180;p7"/>
            <p:cNvSpPr/>
            <p:nvPr/>
          </p:nvSpPr>
          <p:spPr>
            <a:xfrm>
              <a:off x="8489358" y="1287437"/>
              <a:ext cx="141621" cy="126994"/>
            </a:xfrm>
            <a:custGeom>
              <a:avLst/>
              <a:gdLst/>
              <a:ahLst/>
              <a:cxnLst/>
              <a:rect l="l" t="t" r="r" b="b"/>
              <a:pathLst>
                <a:path w="1036" h="929" extrusionOk="0">
                  <a:moveTo>
                    <a:pt x="508" y="0"/>
                  </a:moveTo>
                  <a:cubicBezTo>
                    <a:pt x="479" y="0"/>
                    <a:pt x="449" y="4"/>
                    <a:pt x="420" y="11"/>
                  </a:cubicBezTo>
                  <a:lnTo>
                    <a:pt x="273" y="71"/>
                  </a:lnTo>
                  <a:cubicBezTo>
                    <a:pt x="11" y="238"/>
                    <a:pt x="1" y="682"/>
                    <a:pt x="253" y="859"/>
                  </a:cubicBezTo>
                  <a:cubicBezTo>
                    <a:pt x="325" y="907"/>
                    <a:pt x="408" y="928"/>
                    <a:pt x="492" y="928"/>
                  </a:cubicBezTo>
                  <a:cubicBezTo>
                    <a:pt x="713" y="928"/>
                    <a:pt x="941" y="781"/>
                    <a:pt x="981" y="561"/>
                  </a:cubicBezTo>
                  <a:cubicBezTo>
                    <a:pt x="1036" y="283"/>
                    <a:pt x="781" y="0"/>
                    <a:pt x="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8101954" y="1334462"/>
              <a:ext cx="157615" cy="147089"/>
            </a:xfrm>
            <a:custGeom>
              <a:avLst/>
              <a:gdLst/>
              <a:ahLst/>
              <a:cxnLst/>
              <a:rect l="l" t="t" r="r" b="b"/>
              <a:pathLst>
                <a:path w="1153" h="1076" extrusionOk="0">
                  <a:moveTo>
                    <a:pt x="403" y="1"/>
                  </a:moveTo>
                  <a:cubicBezTo>
                    <a:pt x="363" y="1"/>
                    <a:pt x="323" y="7"/>
                    <a:pt x="283" y="20"/>
                  </a:cubicBezTo>
                  <a:cubicBezTo>
                    <a:pt x="102" y="86"/>
                    <a:pt x="1" y="298"/>
                    <a:pt x="31" y="490"/>
                  </a:cubicBezTo>
                  <a:cubicBezTo>
                    <a:pt x="66" y="677"/>
                    <a:pt x="177" y="844"/>
                    <a:pt x="344" y="950"/>
                  </a:cubicBezTo>
                  <a:cubicBezTo>
                    <a:pt x="452" y="1024"/>
                    <a:pt x="588" y="1075"/>
                    <a:pt x="719" y="1075"/>
                  </a:cubicBezTo>
                  <a:cubicBezTo>
                    <a:pt x="801" y="1075"/>
                    <a:pt x="882" y="1054"/>
                    <a:pt x="950" y="1005"/>
                  </a:cubicBezTo>
                  <a:cubicBezTo>
                    <a:pt x="1097" y="889"/>
                    <a:pt x="1152" y="692"/>
                    <a:pt x="1087" y="515"/>
                  </a:cubicBezTo>
                  <a:cubicBezTo>
                    <a:pt x="1036" y="389"/>
                    <a:pt x="945" y="283"/>
                    <a:pt x="829" y="212"/>
                  </a:cubicBezTo>
                  <a:lnTo>
                    <a:pt x="829" y="212"/>
                  </a:lnTo>
                  <a:lnTo>
                    <a:pt x="925" y="263"/>
                  </a:lnTo>
                  <a:cubicBezTo>
                    <a:pt x="775" y="134"/>
                    <a:pt x="591" y="1"/>
                    <a:pt x="4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8265582" y="1512035"/>
              <a:ext cx="164587" cy="185229"/>
            </a:xfrm>
            <a:custGeom>
              <a:avLst/>
              <a:gdLst/>
              <a:ahLst/>
              <a:cxnLst/>
              <a:rect l="l" t="t" r="r" b="b"/>
              <a:pathLst>
                <a:path w="1204" h="1355" extrusionOk="0">
                  <a:moveTo>
                    <a:pt x="871" y="0"/>
                  </a:moveTo>
                  <a:cubicBezTo>
                    <a:pt x="723" y="0"/>
                    <a:pt x="581" y="56"/>
                    <a:pt x="476" y="161"/>
                  </a:cubicBezTo>
                  <a:cubicBezTo>
                    <a:pt x="354" y="282"/>
                    <a:pt x="258" y="419"/>
                    <a:pt x="178" y="565"/>
                  </a:cubicBezTo>
                  <a:cubicBezTo>
                    <a:pt x="92" y="712"/>
                    <a:pt x="1" y="873"/>
                    <a:pt x="31" y="1040"/>
                  </a:cubicBezTo>
                  <a:cubicBezTo>
                    <a:pt x="67" y="1239"/>
                    <a:pt x="274" y="1355"/>
                    <a:pt x="481" y="1355"/>
                  </a:cubicBezTo>
                  <a:cubicBezTo>
                    <a:pt x="564" y="1355"/>
                    <a:pt x="646" y="1337"/>
                    <a:pt x="718" y="1298"/>
                  </a:cubicBezTo>
                  <a:cubicBezTo>
                    <a:pt x="971" y="1166"/>
                    <a:pt x="1097" y="873"/>
                    <a:pt x="1158" y="595"/>
                  </a:cubicBezTo>
                  <a:cubicBezTo>
                    <a:pt x="1188" y="454"/>
                    <a:pt x="1203" y="292"/>
                    <a:pt x="1132" y="166"/>
                  </a:cubicBezTo>
                  <a:cubicBezTo>
                    <a:pt x="1087" y="80"/>
                    <a:pt x="1006" y="25"/>
                    <a:pt x="915" y="9"/>
                  </a:cubicBezTo>
                  <a:lnTo>
                    <a:pt x="941" y="4"/>
                  </a:lnTo>
                  <a:cubicBezTo>
                    <a:pt x="917" y="2"/>
                    <a:pt x="894" y="0"/>
                    <a:pt x="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8098536" y="1567398"/>
              <a:ext cx="67803" cy="52903"/>
            </a:xfrm>
            <a:custGeom>
              <a:avLst/>
              <a:gdLst/>
              <a:ahLst/>
              <a:cxnLst/>
              <a:rect l="l" t="t" r="r" b="b"/>
              <a:pathLst>
                <a:path w="496" h="387" extrusionOk="0">
                  <a:moveTo>
                    <a:pt x="220" y="1"/>
                  </a:moveTo>
                  <a:cubicBezTo>
                    <a:pt x="133" y="1"/>
                    <a:pt x="49" y="44"/>
                    <a:pt x="0" y="120"/>
                  </a:cubicBezTo>
                  <a:lnTo>
                    <a:pt x="86" y="89"/>
                  </a:lnTo>
                  <a:lnTo>
                    <a:pt x="86" y="89"/>
                  </a:lnTo>
                  <a:cubicBezTo>
                    <a:pt x="15" y="140"/>
                    <a:pt x="15" y="281"/>
                    <a:pt x="96" y="337"/>
                  </a:cubicBezTo>
                  <a:cubicBezTo>
                    <a:pt x="147" y="374"/>
                    <a:pt x="208" y="386"/>
                    <a:pt x="270" y="386"/>
                  </a:cubicBezTo>
                  <a:cubicBezTo>
                    <a:pt x="325" y="386"/>
                    <a:pt x="382" y="377"/>
                    <a:pt x="435" y="367"/>
                  </a:cubicBezTo>
                  <a:cubicBezTo>
                    <a:pt x="495" y="246"/>
                    <a:pt x="455" y="100"/>
                    <a:pt x="339" y="29"/>
                  </a:cubicBezTo>
                  <a:cubicBezTo>
                    <a:pt x="301" y="10"/>
                    <a:pt x="260" y="1"/>
                    <a:pt x="2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7797389" y="1515452"/>
              <a:ext cx="262601" cy="337102"/>
            </a:xfrm>
            <a:custGeom>
              <a:avLst/>
              <a:gdLst/>
              <a:ahLst/>
              <a:cxnLst/>
              <a:rect l="l" t="t" r="r" b="b"/>
              <a:pathLst>
                <a:path w="1921" h="2466" extrusionOk="0">
                  <a:moveTo>
                    <a:pt x="1167" y="0"/>
                  </a:moveTo>
                  <a:cubicBezTo>
                    <a:pt x="968" y="0"/>
                    <a:pt x="747" y="84"/>
                    <a:pt x="597" y="161"/>
                  </a:cubicBezTo>
                  <a:cubicBezTo>
                    <a:pt x="314" y="313"/>
                    <a:pt x="177" y="626"/>
                    <a:pt x="87" y="914"/>
                  </a:cubicBezTo>
                  <a:cubicBezTo>
                    <a:pt x="1" y="1177"/>
                    <a:pt x="1" y="1465"/>
                    <a:pt x="87" y="1727"/>
                  </a:cubicBezTo>
                  <a:cubicBezTo>
                    <a:pt x="236" y="2151"/>
                    <a:pt x="673" y="2466"/>
                    <a:pt x="1112" y="2466"/>
                  </a:cubicBezTo>
                  <a:cubicBezTo>
                    <a:pt x="1207" y="2466"/>
                    <a:pt x="1303" y="2451"/>
                    <a:pt x="1395" y="2419"/>
                  </a:cubicBezTo>
                  <a:cubicBezTo>
                    <a:pt x="1577" y="2364"/>
                    <a:pt x="1733" y="2233"/>
                    <a:pt x="1829" y="2066"/>
                  </a:cubicBezTo>
                  <a:cubicBezTo>
                    <a:pt x="1920" y="1894"/>
                    <a:pt x="1915" y="1687"/>
                    <a:pt x="1814" y="1515"/>
                  </a:cubicBezTo>
                  <a:cubicBezTo>
                    <a:pt x="1738" y="1389"/>
                    <a:pt x="1607" y="1303"/>
                    <a:pt x="1547" y="1172"/>
                  </a:cubicBezTo>
                  <a:cubicBezTo>
                    <a:pt x="1425" y="884"/>
                    <a:pt x="1693" y="545"/>
                    <a:pt x="1577" y="257"/>
                  </a:cubicBezTo>
                  <a:cubicBezTo>
                    <a:pt x="1501" y="65"/>
                    <a:pt x="1343" y="0"/>
                    <a:pt x="1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7"/>
            <p:cNvSpPr/>
            <p:nvPr/>
          </p:nvSpPr>
          <p:spPr>
            <a:xfrm>
              <a:off x="8313973" y="1325986"/>
              <a:ext cx="46341" cy="44974"/>
            </a:xfrm>
            <a:custGeom>
              <a:avLst/>
              <a:gdLst/>
              <a:ahLst/>
              <a:cxnLst/>
              <a:rect l="l" t="t" r="r" b="b"/>
              <a:pathLst>
                <a:path w="339" h="329" extrusionOk="0">
                  <a:moveTo>
                    <a:pt x="112" y="1"/>
                  </a:moveTo>
                  <a:cubicBezTo>
                    <a:pt x="85" y="1"/>
                    <a:pt x="59" y="11"/>
                    <a:pt x="41" y="32"/>
                  </a:cubicBezTo>
                  <a:cubicBezTo>
                    <a:pt x="6" y="67"/>
                    <a:pt x="0" y="118"/>
                    <a:pt x="21" y="158"/>
                  </a:cubicBezTo>
                  <a:cubicBezTo>
                    <a:pt x="26" y="168"/>
                    <a:pt x="31" y="178"/>
                    <a:pt x="36" y="188"/>
                  </a:cubicBezTo>
                  <a:cubicBezTo>
                    <a:pt x="36" y="188"/>
                    <a:pt x="41" y="193"/>
                    <a:pt x="41" y="198"/>
                  </a:cubicBezTo>
                  <a:cubicBezTo>
                    <a:pt x="41" y="203"/>
                    <a:pt x="41" y="208"/>
                    <a:pt x="46" y="219"/>
                  </a:cubicBezTo>
                  <a:lnTo>
                    <a:pt x="61" y="249"/>
                  </a:lnTo>
                  <a:cubicBezTo>
                    <a:pt x="71" y="269"/>
                    <a:pt x="91" y="289"/>
                    <a:pt x="112" y="299"/>
                  </a:cubicBezTo>
                  <a:lnTo>
                    <a:pt x="127" y="310"/>
                  </a:lnTo>
                  <a:lnTo>
                    <a:pt x="157" y="325"/>
                  </a:lnTo>
                  <a:cubicBezTo>
                    <a:pt x="167" y="327"/>
                    <a:pt x="176" y="328"/>
                    <a:pt x="185" y="328"/>
                  </a:cubicBezTo>
                  <a:cubicBezTo>
                    <a:pt x="194" y="328"/>
                    <a:pt x="203" y="327"/>
                    <a:pt x="213" y="325"/>
                  </a:cubicBezTo>
                  <a:cubicBezTo>
                    <a:pt x="243" y="320"/>
                    <a:pt x="268" y="310"/>
                    <a:pt x="288" y="289"/>
                  </a:cubicBezTo>
                  <a:cubicBezTo>
                    <a:pt x="329" y="244"/>
                    <a:pt x="339" y="178"/>
                    <a:pt x="309" y="128"/>
                  </a:cubicBezTo>
                  <a:cubicBezTo>
                    <a:pt x="293" y="97"/>
                    <a:pt x="273" y="77"/>
                    <a:pt x="248" y="57"/>
                  </a:cubicBezTo>
                  <a:cubicBezTo>
                    <a:pt x="233" y="52"/>
                    <a:pt x="223" y="47"/>
                    <a:pt x="213" y="47"/>
                  </a:cubicBezTo>
                  <a:cubicBezTo>
                    <a:pt x="198" y="32"/>
                    <a:pt x="182" y="22"/>
                    <a:pt x="167" y="17"/>
                  </a:cubicBezTo>
                  <a:cubicBezTo>
                    <a:pt x="150" y="6"/>
                    <a:pt x="131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7"/>
            <p:cNvSpPr/>
            <p:nvPr/>
          </p:nvSpPr>
          <p:spPr>
            <a:xfrm>
              <a:off x="8562628" y="1488386"/>
              <a:ext cx="58098" cy="61652"/>
            </a:xfrm>
            <a:custGeom>
              <a:avLst/>
              <a:gdLst/>
              <a:ahLst/>
              <a:cxnLst/>
              <a:rect l="l" t="t" r="r" b="b"/>
              <a:pathLst>
                <a:path w="425" h="451" extrusionOk="0">
                  <a:moveTo>
                    <a:pt x="238" y="1"/>
                  </a:moveTo>
                  <a:cubicBezTo>
                    <a:pt x="217" y="1"/>
                    <a:pt x="197" y="1"/>
                    <a:pt x="177" y="11"/>
                  </a:cubicBezTo>
                  <a:cubicBezTo>
                    <a:pt x="142" y="21"/>
                    <a:pt x="111" y="36"/>
                    <a:pt x="86" y="61"/>
                  </a:cubicBezTo>
                  <a:cubicBezTo>
                    <a:pt x="56" y="92"/>
                    <a:pt x="30" y="127"/>
                    <a:pt x="20" y="167"/>
                  </a:cubicBezTo>
                  <a:cubicBezTo>
                    <a:pt x="0" y="243"/>
                    <a:pt x="20" y="324"/>
                    <a:pt x="76" y="385"/>
                  </a:cubicBezTo>
                  <a:cubicBezTo>
                    <a:pt x="91" y="400"/>
                    <a:pt x="106" y="410"/>
                    <a:pt x="121" y="420"/>
                  </a:cubicBezTo>
                  <a:cubicBezTo>
                    <a:pt x="157" y="440"/>
                    <a:pt x="197" y="450"/>
                    <a:pt x="233" y="450"/>
                  </a:cubicBezTo>
                  <a:lnTo>
                    <a:pt x="283" y="445"/>
                  </a:lnTo>
                  <a:cubicBezTo>
                    <a:pt x="308" y="440"/>
                    <a:pt x="329" y="425"/>
                    <a:pt x="349" y="410"/>
                  </a:cubicBezTo>
                  <a:cubicBezTo>
                    <a:pt x="384" y="385"/>
                    <a:pt x="409" y="349"/>
                    <a:pt x="419" y="309"/>
                  </a:cubicBezTo>
                  <a:cubicBezTo>
                    <a:pt x="425" y="273"/>
                    <a:pt x="425" y="238"/>
                    <a:pt x="419" y="203"/>
                  </a:cubicBezTo>
                  <a:cubicBezTo>
                    <a:pt x="419" y="198"/>
                    <a:pt x="419" y="193"/>
                    <a:pt x="419" y="188"/>
                  </a:cubicBezTo>
                  <a:cubicBezTo>
                    <a:pt x="419" y="172"/>
                    <a:pt x="419" y="152"/>
                    <a:pt x="409" y="132"/>
                  </a:cubicBezTo>
                  <a:cubicBezTo>
                    <a:pt x="404" y="102"/>
                    <a:pt x="384" y="76"/>
                    <a:pt x="364" y="56"/>
                  </a:cubicBezTo>
                  <a:cubicBezTo>
                    <a:pt x="349" y="36"/>
                    <a:pt x="329" y="26"/>
                    <a:pt x="308" y="16"/>
                  </a:cubicBezTo>
                  <a:cubicBezTo>
                    <a:pt x="288" y="6"/>
                    <a:pt x="263" y="1"/>
                    <a:pt x="2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7"/>
            <p:cNvSpPr/>
            <p:nvPr/>
          </p:nvSpPr>
          <p:spPr>
            <a:xfrm>
              <a:off x="8516971" y="1105763"/>
              <a:ext cx="73408" cy="56867"/>
            </a:xfrm>
            <a:custGeom>
              <a:avLst/>
              <a:gdLst/>
              <a:ahLst/>
              <a:cxnLst/>
              <a:rect l="l" t="t" r="r" b="b"/>
              <a:pathLst>
                <a:path w="537" h="416" extrusionOk="0">
                  <a:moveTo>
                    <a:pt x="269" y="1"/>
                  </a:moveTo>
                  <a:cubicBezTo>
                    <a:pt x="1" y="1"/>
                    <a:pt x="1" y="415"/>
                    <a:pt x="269" y="415"/>
                  </a:cubicBezTo>
                  <a:cubicBezTo>
                    <a:pt x="536" y="415"/>
                    <a:pt x="536" y="1"/>
                    <a:pt x="2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7"/>
            <p:cNvSpPr/>
            <p:nvPr/>
          </p:nvSpPr>
          <p:spPr>
            <a:xfrm>
              <a:off x="8509452" y="1763699"/>
              <a:ext cx="58781" cy="58644"/>
            </a:xfrm>
            <a:custGeom>
              <a:avLst/>
              <a:gdLst/>
              <a:ahLst/>
              <a:cxnLst/>
              <a:rect l="l" t="t" r="r" b="b"/>
              <a:pathLst>
                <a:path w="430" h="429" extrusionOk="0">
                  <a:moveTo>
                    <a:pt x="194" y="0"/>
                  </a:moveTo>
                  <a:cubicBezTo>
                    <a:pt x="187" y="0"/>
                    <a:pt x="179" y="1"/>
                    <a:pt x="172" y="2"/>
                  </a:cubicBezTo>
                  <a:cubicBezTo>
                    <a:pt x="152" y="2"/>
                    <a:pt x="137" y="7"/>
                    <a:pt x="121" y="17"/>
                  </a:cubicBezTo>
                  <a:cubicBezTo>
                    <a:pt x="96" y="23"/>
                    <a:pt x="76" y="38"/>
                    <a:pt x="61" y="58"/>
                  </a:cubicBezTo>
                  <a:lnTo>
                    <a:pt x="30" y="98"/>
                  </a:lnTo>
                  <a:lnTo>
                    <a:pt x="10" y="144"/>
                  </a:lnTo>
                  <a:cubicBezTo>
                    <a:pt x="0" y="169"/>
                    <a:pt x="0" y="194"/>
                    <a:pt x="5" y="220"/>
                  </a:cubicBezTo>
                  <a:cubicBezTo>
                    <a:pt x="5" y="245"/>
                    <a:pt x="15" y="270"/>
                    <a:pt x="30" y="290"/>
                  </a:cubicBezTo>
                  <a:lnTo>
                    <a:pt x="51" y="321"/>
                  </a:lnTo>
                  <a:lnTo>
                    <a:pt x="56" y="326"/>
                  </a:lnTo>
                  <a:lnTo>
                    <a:pt x="56" y="331"/>
                  </a:lnTo>
                  <a:cubicBezTo>
                    <a:pt x="66" y="351"/>
                    <a:pt x="86" y="371"/>
                    <a:pt x="106" y="386"/>
                  </a:cubicBezTo>
                  <a:cubicBezTo>
                    <a:pt x="111" y="391"/>
                    <a:pt x="121" y="396"/>
                    <a:pt x="126" y="401"/>
                  </a:cubicBezTo>
                  <a:lnTo>
                    <a:pt x="177" y="422"/>
                  </a:lnTo>
                  <a:lnTo>
                    <a:pt x="228" y="427"/>
                  </a:lnTo>
                  <a:lnTo>
                    <a:pt x="233" y="427"/>
                  </a:lnTo>
                  <a:cubicBezTo>
                    <a:pt x="237" y="428"/>
                    <a:pt x="242" y="428"/>
                    <a:pt x="247" y="428"/>
                  </a:cubicBezTo>
                  <a:cubicBezTo>
                    <a:pt x="269" y="428"/>
                    <a:pt x="292" y="420"/>
                    <a:pt x="308" y="412"/>
                  </a:cubicBezTo>
                  <a:cubicBezTo>
                    <a:pt x="334" y="406"/>
                    <a:pt x="354" y="391"/>
                    <a:pt x="374" y="371"/>
                  </a:cubicBezTo>
                  <a:lnTo>
                    <a:pt x="404" y="331"/>
                  </a:lnTo>
                  <a:cubicBezTo>
                    <a:pt x="419" y="300"/>
                    <a:pt x="430" y="270"/>
                    <a:pt x="430" y="235"/>
                  </a:cubicBezTo>
                  <a:cubicBezTo>
                    <a:pt x="430" y="214"/>
                    <a:pt x="430" y="194"/>
                    <a:pt x="425" y="174"/>
                  </a:cubicBezTo>
                  <a:lnTo>
                    <a:pt x="404" y="129"/>
                  </a:lnTo>
                  <a:lnTo>
                    <a:pt x="404" y="124"/>
                  </a:lnTo>
                  <a:cubicBezTo>
                    <a:pt x="384" y="93"/>
                    <a:pt x="354" y="68"/>
                    <a:pt x="324" y="48"/>
                  </a:cubicBezTo>
                  <a:lnTo>
                    <a:pt x="293" y="28"/>
                  </a:lnTo>
                  <a:lnTo>
                    <a:pt x="248" y="7"/>
                  </a:lnTo>
                  <a:cubicBezTo>
                    <a:pt x="230" y="4"/>
                    <a:pt x="212" y="0"/>
                    <a:pt x="1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7"/>
            <p:cNvSpPr/>
            <p:nvPr/>
          </p:nvSpPr>
          <p:spPr>
            <a:xfrm>
              <a:off x="8717234" y="1413748"/>
              <a:ext cx="86531" cy="66436"/>
            </a:xfrm>
            <a:custGeom>
              <a:avLst/>
              <a:gdLst/>
              <a:ahLst/>
              <a:cxnLst/>
              <a:rect l="l" t="t" r="r" b="b"/>
              <a:pathLst>
                <a:path w="633" h="486" extrusionOk="0">
                  <a:moveTo>
                    <a:pt x="319" y="1"/>
                  </a:moveTo>
                  <a:cubicBezTo>
                    <a:pt x="6" y="1"/>
                    <a:pt x="1" y="486"/>
                    <a:pt x="319" y="486"/>
                  </a:cubicBezTo>
                  <a:cubicBezTo>
                    <a:pt x="632" y="486"/>
                    <a:pt x="632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7"/>
            <p:cNvSpPr/>
            <p:nvPr/>
          </p:nvSpPr>
          <p:spPr>
            <a:xfrm>
              <a:off x="8811146" y="1148687"/>
              <a:ext cx="31304" cy="29117"/>
            </a:xfrm>
            <a:custGeom>
              <a:avLst/>
              <a:gdLst/>
              <a:ahLst/>
              <a:cxnLst/>
              <a:rect l="l" t="t" r="r" b="b"/>
              <a:pathLst>
                <a:path w="229" h="213" extrusionOk="0">
                  <a:moveTo>
                    <a:pt x="108" y="0"/>
                  </a:moveTo>
                  <a:cubicBezTo>
                    <a:pt x="89" y="0"/>
                    <a:pt x="72" y="5"/>
                    <a:pt x="56" y="15"/>
                  </a:cubicBezTo>
                  <a:cubicBezTo>
                    <a:pt x="21" y="35"/>
                    <a:pt x="1" y="71"/>
                    <a:pt x="1" y="106"/>
                  </a:cubicBezTo>
                  <a:cubicBezTo>
                    <a:pt x="1" y="141"/>
                    <a:pt x="21" y="177"/>
                    <a:pt x="56" y="197"/>
                  </a:cubicBezTo>
                  <a:cubicBezTo>
                    <a:pt x="72" y="207"/>
                    <a:pt x="89" y="212"/>
                    <a:pt x="108" y="212"/>
                  </a:cubicBezTo>
                  <a:cubicBezTo>
                    <a:pt x="126" y="212"/>
                    <a:pt x="145" y="207"/>
                    <a:pt x="163" y="197"/>
                  </a:cubicBezTo>
                  <a:cubicBezTo>
                    <a:pt x="173" y="192"/>
                    <a:pt x="183" y="182"/>
                    <a:pt x="188" y="172"/>
                  </a:cubicBezTo>
                  <a:cubicBezTo>
                    <a:pt x="213" y="157"/>
                    <a:pt x="228" y="131"/>
                    <a:pt x="228" y="106"/>
                  </a:cubicBezTo>
                  <a:cubicBezTo>
                    <a:pt x="228" y="81"/>
                    <a:pt x="213" y="56"/>
                    <a:pt x="193" y="45"/>
                  </a:cubicBezTo>
                  <a:cubicBezTo>
                    <a:pt x="188" y="35"/>
                    <a:pt x="183" y="30"/>
                    <a:pt x="173" y="25"/>
                  </a:cubicBezTo>
                  <a:cubicBezTo>
                    <a:pt x="168" y="20"/>
                    <a:pt x="168" y="20"/>
                    <a:pt x="163" y="15"/>
                  </a:cubicBezTo>
                  <a:cubicBezTo>
                    <a:pt x="145" y="5"/>
                    <a:pt x="126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7"/>
            <p:cNvSpPr/>
            <p:nvPr/>
          </p:nvSpPr>
          <p:spPr>
            <a:xfrm>
              <a:off x="7947211" y="1239045"/>
              <a:ext cx="42377" cy="45794"/>
            </a:xfrm>
            <a:custGeom>
              <a:avLst/>
              <a:gdLst/>
              <a:ahLst/>
              <a:cxnLst/>
              <a:rect l="l" t="t" r="r" b="b"/>
              <a:pathLst>
                <a:path w="310" h="335" extrusionOk="0">
                  <a:moveTo>
                    <a:pt x="152" y="1"/>
                  </a:moveTo>
                  <a:cubicBezTo>
                    <a:pt x="107" y="1"/>
                    <a:pt x="62" y="31"/>
                    <a:pt x="36" y="72"/>
                  </a:cubicBezTo>
                  <a:cubicBezTo>
                    <a:pt x="26" y="92"/>
                    <a:pt x="16" y="117"/>
                    <a:pt x="6" y="137"/>
                  </a:cubicBezTo>
                  <a:cubicBezTo>
                    <a:pt x="1" y="168"/>
                    <a:pt x="1" y="193"/>
                    <a:pt x="6" y="218"/>
                  </a:cubicBezTo>
                  <a:cubicBezTo>
                    <a:pt x="16" y="243"/>
                    <a:pt x="26" y="269"/>
                    <a:pt x="46" y="289"/>
                  </a:cubicBezTo>
                  <a:cubicBezTo>
                    <a:pt x="77" y="314"/>
                    <a:pt x="112" y="329"/>
                    <a:pt x="152" y="334"/>
                  </a:cubicBezTo>
                  <a:cubicBezTo>
                    <a:pt x="173" y="334"/>
                    <a:pt x="198" y="329"/>
                    <a:pt x="213" y="319"/>
                  </a:cubicBezTo>
                  <a:cubicBezTo>
                    <a:pt x="233" y="314"/>
                    <a:pt x="248" y="299"/>
                    <a:pt x="264" y="289"/>
                  </a:cubicBezTo>
                  <a:cubicBezTo>
                    <a:pt x="284" y="269"/>
                    <a:pt x="294" y="243"/>
                    <a:pt x="304" y="218"/>
                  </a:cubicBezTo>
                  <a:cubicBezTo>
                    <a:pt x="309" y="193"/>
                    <a:pt x="309" y="162"/>
                    <a:pt x="304" y="137"/>
                  </a:cubicBezTo>
                  <a:cubicBezTo>
                    <a:pt x="294" y="112"/>
                    <a:pt x="284" y="92"/>
                    <a:pt x="274" y="72"/>
                  </a:cubicBezTo>
                  <a:cubicBezTo>
                    <a:pt x="248" y="26"/>
                    <a:pt x="203" y="1"/>
                    <a:pt x="1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7"/>
            <p:cNvSpPr/>
            <p:nvPr/>
          </p:nvSpPr>
          <p:spPr>
            <a:xfrm>
              <a:off x="8244257" y="1882764"/>
              <a:ext cx="51946" cy="39506"/>
            </a:xfrm>
            <a:custGeom>
              <a:avLst/>
              <a:gdLst/>
              <a:ahLst/>
              <a:cxnLst/>
              <a:rect l="l" t="t" r="r" b="b"/>
              <a:pathLst>
                <a:path w="380" h="289" extrusionOk="0">
                  <a:moveTo>
                    <a:pt x="187" y="0"/>
                  </a:moveTo>
                  <a:cubicBezTo>
                    <a:pt x="0" y="0"/>
                    <a:pt x="0" y="288"/>
                    <a:pt x="187" y="288"/>
                  </a:cubicBezTo>
                  <a:cubicBezTo>
                    <a:pt x="379" y="288"/>
                    <a:pt x="374" y="0"/>
                    <a:pt x="1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7"/>
            <p:cNvSpPr/>
            <p:nvPr/>
          </p:nvSpPr>
          <p:spPr>
            <a:xfrm>
              <a:off x="8438916" y="1976677"/>
              <a:ext cx="51946" cy="40873"/>
            </a:xfrm>
            <a:custGeom>
              <a:avLst/>
              <a:gdLst/>
              <a:ahLst/>
              <a:cxnLst/>
              <a:rect l="l" t="t" r="r" b="b"/>
              <a:pathLst>
                <a:path w="380" h="299" extrusionOk="0">
                  <a:moveTo>
                    <a:pt x="193" y="0"/>
                  </a:moveTo>
                  <a:cubicBezTo>
                    <a:pt x="1" y="0"/>
                    <a:pt x="1" y="298"/>
                    <a:pt x="193" y="298"/>
                  </a:cubicBezTo>
                  <a:cubicBezTo>
                    <a:pt x="380" y="298"/>
                    <a:pt x="380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7"/>
            <p:cNvSpPr/>
            <p:nvPr/>
          </p:nvSpPr>
          <p:spPr>
            <a:xfrm>
              <a:off x="8695909" y="1612646"/>
              <a:ext cx="46341" cy="35405"/>
            </a:xfrm>
            <a:custGeom>
              <a:avLst/>
              <a:gdLst/>
              <a:ahLst/>
              <a:cxnLst/>
              <a:rect l="l" t="t" r="r" b="b"/>
              <a:pathLst>
                <a:path w="339" h="259" extrusionOk="0">
                  <a:moveTo>
                    <a:pt x="172" y="1"/>
                  </a:moveTo>
                  <a:cubicBezTo>
                    <a:pt x="5" y="1"/>
                    <a:pt x="0" y="259"/>
                    <a:pt x="172" y="259"/>
                  </a:cubicBezTo>
                  <a:cubicBezTo>
                    <a:pt x="339" y="259"/>
                    <a:pt x="339" y="1"/>
                    <a:pt x="1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7"/>
            <p:cNvSpPr/>
            <p:nvPr/>
          </p:nvSpPr>
          <p:spPr>
            <a:xfrm>
              <a:off x="8372617" y="1142399"/>
              <a:ext cx="54680" cy="42240"/>
            </a:xfrm>
            <a:custGeom>
              <a:avLst/>
              <a:gdLst/>
              <a:ahLst/>
              <a:cxnLst/>
              <a:rect l="l" t="t" r="r" b="b"/>
              <a:pathLst>
                <a:path w="400" h="309" extrusionOk="0">
                  <a:moveTo>
                    <a:pt x="203" y="1"/>
                  </a:moveTo>
                  <a:cubicBezTo>
                    <a:pt x="1" y="1"/>
                    <a:pt x="1" y="309"/>
                    <a:pt x="203" y="309"/>
                  </a:cubicBezTo>
                  <a:cubicBezTo>
                    <a:pt x="400" y="309"/>
                    <a:pt x="400" y="1"/>
                    <a:pt x="2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8058484" y="1927602"/>
              <a:ext cx="44291" cy="44564"/>
            </a:xfrm>
            <a:custGeom>
              <a:avLst/>
              <a:gdLst/>
              <a:ahLst/>
              <a:cxnLst/>
              <a:rect l="l" t="t" r="r" b="b"/>
              <a:pathLst>
                <a:path w="324" h="326" extrusionOk="0">
                  <a:moveTo>
                    <a:pt x="162" y="1"/>
                  </a:moveTo>
                  <a:cubicBezTo>
                    <a:pt x="152" y="6"/>
                    <a:pt x="142" y="6"/>
                    <a:pt x="127" y="11"/>
                  </a:cubicBezTo>
                  <a:cubicBezTo>
                    <a:pt x="122" y="11"/>
                    <a:pt x="116" y="16"/>
                    <a:pt x="111" y="16"/>
                  </a:cubicBezTo>
                  <a:lnTo>
                    <a:pt x="101" y="16"/>
                  </a:lnTo>
                  <a:cubicBezTo>
                    <a:pt x="81" y="26"/>
                    <a:pt x="66" y="36"/>
                    <a:pt x="51" y="51"/>
                  </a:cubicBezTo>
                  <a:cubicBezTo>
                    <a:pt x="31" y="61"/>
                    <a:pt x="20" y="81"/>
                    <a:pt x="15" y="102"/>
                  </a:cubicBezTo>
                  <a:cubicBezTo>
                    <a:pt x="5" y="122"/>
                    <a:pt x="0" y="142"/>
                    <a:pt x="0" y="162"/>
                  </a:cubicBezTo>
                  <a:cubicBezTo>
                    <a:pt x="0" y="188"/>
                    <a:pt x="5" y="208"/>
                    <a:pt x="15" y="228"/>
                  </a:cubicBezTo>
                  <a:cubicBezTo>
                    <a:pt x="20" y="248"/>
                    <a:pt x="31" y="263"/>
                    <a:pt x="51" y="278"/>
                  </a:cubicBezTo>
                  <a:cubicBezTo>
                    <a:pt x="61" y="294"/>
                    <a:pt x="81" y="304"/>
                    <a:pt x="101" y="314"/>
                  </a:cubicBezTo>
                  <a:cubicBezTo>
                    <a:pt x="116" y="321"/>
                    <a:pt x="131" y="326"/>
                    <a:pt x="146" y="326"/>
                  </a:cubicBezTo>
                  <a:cubicBezTo>
                    <a:pt x="151" y="326"/>
                    <a:pt x="157" y="325"/>
                    <a:pt x="162" y="324"/>
                  </a:cubicBezTo>
                  <a:lnTo>
                    <a:pt x="207" y="319"/>
                  </a:lnTo>
                  <a:cubicBezTo>
                    <a:pt x="233" y="314"/>
                    <a:pt x="258" y="299"/>
                    <a:pt x="278" y="278"/>
                  </a:cubicBezTo>
                  <a:cubicBezTo>
                    <a:pt x="308" y="248"/>
                    <a:pt x="324" y="208"/>
                    <a:pt x="324" y="167"/>
                  </a:cubicBezTo>
                  <a:lnTo>
                    <a:pt x="319" y="122"/>
                  </a:lnTo>
                  <a:cubicBezTo>
                    <a:pt x="313" y="102"/>
                    <a:pt x="303" y="81"/>
                    <a:pt x="288" y="66"/>
                  </a:cubicBezTo>
                  <a:cubicBezTo>
                    <a:pt x="278" y="46"/>
                    <a:pt x="263" y="31"/>
                    <a:pt x="243" y="26"/>
                  </a:cubicBezTo>
                  <a:cubicBezTo>
                    <a:pt x="233" y="21"/>
                    <a:pt x="228" y="16"/>
                    <a:pt x="217" y="16"/>
                  </a:cubicBezTo>
                  <a:cubicBezTo>
                    <a:pt x="217" y="16"/>
                    <a:pt x="212" y="11"/>
                    <a:pt x="207" y="11"/>
                  </a:cubicBezTo>
                  <a:cubicBezTo>
                    <a:pt x="207" y="9"/>
                    <a:pt x="207" y="8"/>
                    <a:pt x="206" y="8"/>
                  </a:cubicBezTo>
                  <a:cubicBezTo>
                    <a:pt x="204" y="8"/>
                    <a:pt x="201" y="11"/>
                    <a:pt x="197" y="11"/>
                  </a:cubicBezTo>
                  <a:cubicBezTo>
                    <a:pt x="187" y="6"/>
                    <a:pt x="172" y="1"/>
                    <a:pt x="1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7"/>
            <p:cNvSpPr/>
            <p:nvPr/>
          </p:nvSpPr>
          <p:spPr>
            <a:xfrm>
              <a:off x="8107422" y="1763972"/>
              <a:ext cx="76825" cy="81747"/>
            </a:xfrm>
            <a:custGeom>
              <a:avLst/>
              <a:gdLst/>
              <a:ahLst/>
              <a:cxnLst/>
              <a:rect l="l" t="t" r="r" b="b"/>
              <a:pathLst>
                <a:path w="562" h="598" extrusionOk="0">
                  <a:moveTo>
                    <a:pt x="279" y="0"/>
                  </a:moveTo>
                  <a:lnTo>
                    <a:pt x="208" y="10"/>
                  </a:lnTo>
                  <a:cubicBezTo>
                    <a:pt x="163" y="26"/>
                    <a:pt x="117" y="51"/>
                    <a:pt x="87" y="81"/>
                  </a:cubicBezTo>
                  <a:cubicBezTo>
                    <a:pt x="72" y="101"/>
                    <a:pt x="57" y="122"/>
                    <a:pt x="41" y="142"/>
                  </a:cubicBezTo>
                  <a:cubicBezTo>
                    <a:pt x="16" y="182"/>
                    <a:pt x="1" y="228"/>
                    <a:pt x="6" y="278"/>
                  </a:cubicBezTo>
                  <a:lnTo>
                    <a:pt x="6" y="319"/>
                  </a:lnTo>
                  <a:cubicBezTo>
                    <a:pt x="1" y="354"/>
                    <a:pt x="11" y="394"/>
                    <a:pt x="26" y="425"/>
                  </a:cubicBezTo>
                  <a:cubicBezTo>
                    <a:pt x="36" y="460"/>
                    <a:pt x="57" y="490"/>
                    <a:pt x="87" y="516"/>
                  </a:cubicBezTo>
                  <a:cubicBezTo>
                    <a:pt x="107" y="541"/>
                    <a:pt x="142" y="561"/>
                    <a:pt x="173" y="576"/>
                  </a:cubicBezTo>
                  <a:cubicBezTo>
                    <a:pt x="202" y="589"/>
                    <a:pt x="231" y="598"/>
                    <a:pt x="263" y="598"/>
                  </a:cubicBezTo>
                  <a:cubicBezTo>
                    <a:pt x="270" y="598"/>
                    <a:pt x="277" y="597"/>
                    <a:pt x="284" y="596"/>
                  </a:cubicBezTo>
                  <a:lnTo>
                    <a:pt x="355" y="586"/>
                  </a:lnTo>
                  <a:cubicBezTo>
                    <a:pt x="400" y="576"/>
                    <a:pt x="446" y="551"/>
                    <a:pt x="481" y="516"/>
                  </a:cubicBezTo>
                  <a:lnTo>
                    <a:pt x="521" y="460"/>
                  </a:lnTo>
                  <a:cubicBezTo>
                    <a:pt x="547" y="415"/>
                    <a:pt x="562" y="369"/>
                    <a:pt x="562" y="319"/>
                  </a:cubicBezTo>
                  <a:lnTo>
                    <a:pt x="562" y="278"/>
                  </a:lnTo>
                  <a:cubicBezTo>
                    <a:pt x="562" y="243"/>
                    <a:pt x="552" y="202"/>
                    <a:pt x="531" y="172"/>
                  </a:cubicBezTo>
                  <a:cubicBezTo>
                    <a:pt x="521" y="137"/>
                    <a:pt x="501" y="106"/>
                    <a:pt x="476" y="81"/>
                  </a:cubicBezTo>
                  <a:cubicBezTo>
                    <a:pt x="451" y="56"/>
                    <a:pt x="420" y="36"/>
                    <a:pt x="385" y="26"/>
                  </a:cubicBezTo>
                  <a:cubicBezTo>
                    <a:pt x="355" y="5"/>
                    <a:pt x="31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7"/>
            <p:cNvSpPr/>
            <p:nvPr/>
          </p:nvSpPr>
          <p:spPr>
            <a:xfrm>
              <a:off x="8385056" y="1763289"/>
              <a:ext cx="53996" cy="41557"/>
            </a:xfrm>
            <a:custGeom>
              <a:avLst/>
              <a:gdLst/>
              <a:ahLst/>
              <a:cxnLst/>
              <a:rect l="l" t="t" r="r" b="b"/>
              <a:pathLst>
                <a:path w="395" h="304" extrusionOk="0">
                  <a:moveTo>
                    <a:pt x="198" y="0"/>
                  </a:moveTo>
                  <a:cubicBezTo>
                    <a:pt x="1" y="0"/>
                    <a:pt x="1" y="303"/>
                    <a:pt x="198" y="303"/>
                  </a:cubicBezTo>
                  <a:cubicBezTo>
                    <a:pt x="395" y="303"/>
                    <a:pt x="390" y="0"/>
                    <a:pt x="1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7"/>
            <p:cNvSpPr/>
            <p:nvPr/>
          </p:nvSpPr>
          <p:spPr>
            <a:xfrm>
              <a:off x="7869976" y="1378889"/>
              <a:ext cx="69854" cy="65753"/>
            </a:xfrm>
            <a:custGeom>
              <a:avLst/>
              <a:gdLst/>
              <a:ahLst/>
              <a:cxnLst/>
              <a:rect l="l" t="t" r="r" b="b"/>
              <a:pathLst>
                <a:path w="511" h="481" extrusionOk="0">
                  <a:moveTo>
                    <a:pt x="243" y="1"/>
                  </a:moveTo>
                  <a:cubicBezTo>
                    <a:pt x="222" y="1"/>
                    <a:pt x="202" y="3"/>
                    <a:pt x="182" y="8"/>
                  </a:cubicBezTo>
                  <a:cubicBezTo>
                    <a:pt x="142" y="19"/>
                    <a:pt x="101" y="44"/>
                    <a:pt x="71" y="74"/>
                  </a:cubicBezTo>
                  <a:lnTo>
                    <a:pt x="35" y="120"/>
                  </a:lnTo>
                  <a:cubicBezTo>
                    <a:pt x="15" y="160"/>
                    <a:pt x="5" y="200"/>
                    <a:pt x="5" y="241"/>
                  </a:cubicBezTo>
                  <a:cubicBezTo>
                    <a:pt x="0" y="276"/>
                    <a:pt x="10" y="306"/>
                    <a:pt x="25" y="337"/>
                  </a:cubicBezTo>
                  <a:cubicBezTo>
                    <a:pt x="35" y="362"/>
                    <a:pt x="51" y="387"/>
                    <a:pt x="71" y="413"/>
                  </a:cubicBezTo>
                  <a:cubicBezTo>
                    <a:pt x="120" y="458"/>
                    <a:pt x="181" y="481"/>
                    <a:pt x="244" y="481"/>
                  </a:cubicBezTo>
                  <a:cubicBezTo>
                    <a:pt x="265" y="481"/>
                    <a:pt x="287" y="478"/>
                    <a:pt x="308" y="473"/>
                  </a:cubicBezTo>
                  <a:lnTo>
                    <a:pt x="344" y="463"/>
                  </a:lnTo>
                  <a:lnTo>
                    <a:pt x="399" y="443"/>
                  </a:lnTo>
                  <a:cubicBezTo>
                    <a:pt x="424" y="428"/>
                    <a:pt x="445" y="408"/>
                    <a:pt x="460" y="382"/>
                  </a:cubicBezTo>
                  <a:cubicBezTo>
                    <a:pt x="475" y="367"/>
                    <a:pt x="485" y="347"/>
                    <a:pt x="490" y="332"/>
                  </a:cubicBezTo>
                  <a:cubicBezTo>
                    <a:pt x="505" y="301"/>
                    <a:pt x="510" y="271"/>
                    <a:pt x="510" y="241"/>
                  </a:cubicBezTo>
                  <a:cubicBezTo>
                    <a:pt x="510" y="221"/>
                    <a:pt x="505" y="200"/>
                    <a:pt x="500" y="180"/>
                  </a:cubicBezTo>
                  <a:cubicBezTo>
                    <a:pt x="500" y="155"/>
                    <a:pt x="485" y="140"/>
                    <a:pt x="480" y="125"/>
                  </a:cubicBezTo>
                  <a:cubicBezTo>
                    <a:pt x="465" y="99"/>
                    <a:pt x="445" y="74"/>
                    <a:pt x="419" y="59"/>
                  </a:cubicBezTo>
                  <a:cubicBezTo>
                    <a:pt x="394" y="39"/>
                    <a:pt x="369" y="24"/>
                    <a:pt x="339" y="19"/>
                  </a:cubicBezTo>
                  <a:lnTo>
                    <a:pt x="308" y="8"/>
                  </a:lnTo>
                  <a:cubicBezTo>
                    <a:pt x="286" y="3"/>
                    <a:pt x="264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7"/>
            <p:cNvSpPr/>
            <p:nvPr/>
          </p:nvSpPr>
          <p:spPr>
            <a:xfrm>
              <a:off x="8515604" y="1617567"/>
              <a:ext cx="64386" cy="49896"/>
            </a:xfrm>
            <a:custGeom>
              <a:avLst/>
              <a:gdLst/>
              <a:ahLst/>
              <a:cxnLst/>
              <a:rect l="l" t="t" r="r" b="b"/>
              <a:pathLst>
                <a:path w="471" h="365" extrusionOk="0">
                  <a:moveTo>
                    <a:pt x="238" y="0"/>
                  </a:moveTo>
                  <a:cubicBezTo>
                    <a:pt x="6" y="0"/>
                    <a:pt x="1" y="364"/>
                    <a:pt x="238" y="364"/>
                  </a:cubicBezTo>
                  <a:cubicBezTo>
                    <a:pt x="470" y="364"/>
                    <a:pt x="470" y="0"/>
                    <a:pt x="2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1" name="Google Shape;201;p7"/>
          <p:cNvSpPr/>
          <p:nvPr/>
        </p:nvSpPr>
        <p:spPr>
          <a:xfrm>
            <a:off x="8571450" y="2812898"/>
            <a:ext cx="1408566" cy="1910263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7"/>
          <p:cNvSpPr txBox="1">
            <a:spLocks noGrp="1"/>
          </p:cNvSpPr>
          <p:nvPr>
            <p:ph type="body" idx="1"/>
          </p:nvPr>
        </p:nvSpPr>
        <p:spPr>
          <a:xfrm>
            <a:off x="902575" y="1989805"/>
            <a:ext cx="5793300" cy="21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Char char="●"/>
              <a:defRPr sz="1500"/>
            </a:lvl1pPr>
            <a:lvl2pPr marL="914400" lvl="1" indent="-27940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800"/>
              <a:buFont typeface="Open Sans"/>
              <a:buChar char="○"/>
              <a:defRPr sz="1200"/>
            </a:lvl2pPr>
            <a:lvl3pPr marL="1371600" lvl="2" indent="-27940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800"/>
              <a:buFont typeface="Open Sans"/>
              <a:buChar char="■"/>
              <a:defRPr sz="1200"/>
            </a:lvl3pPr>
            <a:lvl4pPr marL="1828800" lvl="3" indent="-27940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800"/>
              <a:buFont typeface="Open Sans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Open Sans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Open Sans"/>
              <a:buChar char="■"/>
              <a:defRPr sz="1200"/>
            </a:lvl6pPr>
            <a:lvl7pPr marL="3200400" lvl="6" indent="-27305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00"/>
              <a:buFont typeface="Open Sans"/>
              <a:buChar char="●"/>
              <a:defRPr sz="1200"/>
            </a:lvl7pPr>
            <a:lvl8pPr marL="3657600" lvl="7" indent="-27305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00"/>
              <a:buFont typeface="Open Sans"/>
              <a:buChar char="○"/>
              <a:defRPr sz="1200"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00"/>
              <a:buFont typeface="Open Sans"/>
              <a:buChar char="■"/>
              <a:defRPr sz="1200"/>
            </a:lvl9pPr>
          </a:lstStyle>
          <a:p>
            <a:endParaRPr/>
          </a:p>
        </p:txBody>
      </p:sp>
      <p:sp>
        <p:nvSpPr>
          <p:cNvPr id="203" name="Google Shape;203;p7"/>
          <p:cNvSpPr txBox="1">
            <a:spLocks noGrp="1"/>
          </p:cNvSpPr>
          <p:nvPr>
            <p:ph type="title"/>
          </p:nvPr>
        </p:nvSpPr>
        <p:spPr>
          <a:xfrm>
            <a:off x="715550" y="538250"/>
            <a:ext cx="7713000" cy="4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300" b="1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" name="Google Shape;41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4" y="0"/>
            <a:ext cx="914129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416" name="Google Shape;416;p18"/>
          <p:cNvSpPr txBox="1">
            <a:spLocks noGrp="1"/>
          </p:cNvSpPr>
          <p:nvPr>
            <p:ph type="title"/>
          </p:nvPr>
        </p:nvSpPr>
        <p:spPr>
          <a:xfrm flipH="1">
            <a:off x="5415151" y="1260290"/>
            <a:ext cx="3009000" cy="176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 sz="31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7" name="Google Shape;417;p18"/>
          <p:cNvSpPr txBox="1">
            <a:spLocks noGrp="1"/>
          </p:cNvSpPr>
          <p:nvPr>
            <p:ph type="subTitle" idx="1"/>
          </p:nvPr>
        </p:nvSpPr>
        <p:spPr>
          <a:xfrm flipH="1">
            <a:off x="4867950" y="3387525"/>
            <a:ext cx="3556200" cy="107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" name="Google Shape;418;p18"/>
          <p:cNvGrpSpPr/>
          <p:nvPr/>
        </p:nvGrpSpPr>
        <p:grpSpPr>
          <a:xfrm rot="9543290">
            <a:off x="7957965" y="203325"/>
            <a:ext cx="940970" cy="669866"/>
            <a:chOff x="469525" y="360750"/>
            <a:chExt cx="797092" cy="567440"/>
          </a:xfrm>
        </p:grpSpPr>
        <p:sp>
          <p:nvSpPr>
            <p:cNvPr id="419" name="Google Shape;419;p18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5" name="Google Shape;425;p18"/>
          <p:cNvSpPr/>
          <p:nvPr/>
        </p:nvSpPr>
        <p:spPr>
          <a:xfrm rot="1893108">
            <a:off x="8147480" y="3935122"/>
            <a:ext cx="1571893" cy="2541313"/>
          </a:xfrm>
          <a:custGeom>
            <a:avLst/>
            <a:gdLst/>
            <a:ahLst/>
            <a:cxnLst/>
            <a:rect l="l" t="t" r="r" b="b"/>
            <a:pathLst>
              <a:path w="14556" h="23533" extrusionOk="0">
                <a:moveTo>
                  <a:pt x="5942" y="1"/>
                </a:moveTo>
                <a:cubicBezTo>
                  <a:pt x="5326" y="849"/>
                  <a:pt x="5083" y="1946"/>
                  <a:pt x="5240" y="2981"/>
                </a:cubicBezTo>
                <a:cubicBezTo>
                  <a:pt x="5290" y="3315"/>
                  <a:pt x="5366" y="3876"/>
                  <a:pt x="5629" y="3886"/>
                </a:cubicBezTo>
                <a:cubicBezTo>
                  <a:pt x="5624" y="4628"/>
                  <a:pt x="5634" y="5371"/>
                  <a:pt x="5674" y="6119"/>
                </a:cubicBezTo>
                <a:cubicBezTo>
                  <a:pt x="5710" y="6755"/>
                  <a:pt x="5770" y="7387"/>
                  <a:pt x="5866" y="8013"/>
                </a:cubicBezTo>
                <a:cubicBezTo>
                  <a:pt x="5356" y="6725"/>
                  <a:pt x="4325" y="5821"/>
                  <a:pt x="3305" y="4916"/>
                </a:cubicBezTo>
                <a:cubicBezTo>
                  <a:pt x="3330" y="4537"/>
                  <a:pt x="2987" y="3810"/>
                  <a:pt x="2759" y="3507"/>
                </a:cubicBezTo>
                <a:cubicBezTo>
                  <a:pt x="2532" y="3209"/>
                  <a:pt x="2239" y="2966"/>
                  <a:pt x="1946" y="2729"/>
                </a:cubicBezTo>
                <a:cubicBezTo>
                  <a:pt x="1532" y="2395"/>
                  <a:pt x="1117" y="2062"/>
                  <a:pt x="698" y="1734"/>
                </a:cubicBezTo>
                <a:lnTo>
                  <a:pt x="698" y="1734"/>
                </a:lnTo>
                <a:cubicBezTo>
                  <a:pt x="435" y="2405"/>
                  <a:pt x="754" y="3123"/>
                  <a:pt x="1128" y="3739"/>
                </a:cubicBezTo>
                <a:cubicBezTo>
                  <a:pt x="1582" y="4492"/>
                  <a:pt x="2946" y="4841"/>
                  <a:pt x="3249" y="4906"/>
                </a:cubicBezTo>
                <a:cubicBezTo>
                  <a:pt x="3820" y="5416"/>
                  <a:pt x="4401" y="5927"/>
                  <a:pt x="4891" y="6498"/>
                </a:cubicBezTo>
                <a:cubicBezTo>
                  <a:pt x="4447" y="6361"/>
                  <a:pt x="3992" y="6270"/>
                  <a:pt x="3532" y="6220"/>
                </a:cubicBezTo>
                <a:cubicBezTo>
                  <a:pt x="3537" y="6210"/>
                  <a:pt x="3542" y="6205"/>
                  <a:pt x="3547" y="6199"/>
                </a:cubicBezTo>
                <a:cubicBezTo>
                  <a:pt x="3551" y="6196"/>
                  <a:pt x="3063" y="5633"/>
                  <a:pt x="2050" y="5633"/>
                </a:cubicBezTo>
                <a:cubicBezTo>
                  <a:pt x="1515" y="5633"/>
                  <a:pt x="834" y="5790"/>
                  <a:pt x="1" y="6270"/>
                </a:cubicBezTo>
                <a:cubicBezTo>
                  <a:pt x="351" y="6739"/>
                  <a:pt x="970" y="6876"/>
                  <a:pt x="1573" y="6876"/>
                </a:cubicBezTo>
                <a:cubicBezTo>
                  <a:pt x="1692" y="6876"/>
                  <a:pt x="1810" y="6870"/>
                  <a:pt x="1926" y="6861"/>
                </a:cubicBezTo>
                <a:cubicBezTo>
                  <a:pt x="2224" y="6841"/>
                  <a:pt x="2542" y="6801"/>
                  <a:pt x="2795" y="6634"/>
                </a:cubicBezTo>
                <a:cubicBezTo>
                  <a:pt x="2997" y="6503"/>
                  <a:pt x="3330" y="6427"/>
                  <a:pt x="3502" y="6250"/>
                </a:cubicBezTo>
                <a:cubicBezTo>
                  <a:pt x="3987" y="6301"/>
                  <a:pt x="4462" y="6402"/>
                  <a:pt x="4927" y="6548"/>
                </a:cubicBezTo>
                <a:cubicBezTo>
                  <a:pt x="5341" y="7023"/>
                  <a:pt x="5664" y="7574"/>
                  <a:pt x="5881" y="8165"/>
                </a:cubicBezTo>
                <a:cubicBezTo>
                  <a:pt x="5993" y="8882"/>
                  <a:pt x="6139" y="9589"/>
                  <a:pt x="6326" y="10292"/>
                </a:cubicBezTo>
                <a:cubicBezTo>
                  <a:pt x="6331" y="10317"/>
                  <a:pt x="6341" y="10342"/>
                  <a:pt x="6346" y="10367"/>
                </a:cubicBezTo>
                <a:cubicBezTo>
                  <a:pt x="6134" y="9948"/>
                  <a:pt x="5836" y="9584"/>
                  <a:pt x="5462" y="9296"/>
                </a:cubicBezTo>
                <a:cubicBezTo>
                  <a:pt x="5346" y="9140"/>
                  <a:pt x="4805" y="8448"/>
                  <a:pt x="4467" y="8316"/>
                </a:cubicBezTo>
                <a:cubicBezTo>
                  <a:pt x="4083" y="8165"/>
                  <a:pt x="3659" y="8155"/>
                  <a:pt x="3249" y="8150"/>
                </a:cubicBezTo>
                <a:lnTo>
                  <a:pt x="2507" y="8134"/>
                </a:lnTo>
                <a:lnTo>
                  <a:pt x="2507" y="8134"/>
                </a:lnTo>
                <a:cubicBezTo>
                  <a:pt x="3032" y="8357"/>
                  <a:pt x="3285" y="8993"/>
                  <a:pt x="3800" y="9241"/>
                </a:cubicBezTo>
                <a:cubicBezTo>
                  <a:pt x="4066" y="9370"/>
                  <a:pt x="4414" y="9431"/>
                  <a:pt x="4756" y="9431"/>
                </a:cubicBezTo>
                <a:cubicBezTo>
                  <a:pt x="5004" y="9431"/>
                  <a:pt x="5249" y="9398"/>
                  <a:pt x="5457" y="9337"/>
                </a:cubicBezTo>
                <a:cubicBezTo>
                  <a:pt x="5871" y="9660"/>
                  <a:pt x="6200" y="10089"/>
                  <a:pt x="6407" y="10574"/>
                </a:cubicBezTo>
                <a:cubicBezTo>
                  <a:pt x="6755" y="11858"/>
                  <a:pt x="7195" y="13121"/>
                  <a:pt x="7549" y="14409"/>
                </a:cubicBezTo>
                <a:cubicBezTo>
                  <a:pt x="7938" y="15813"/>
                  <a:pt x="8220" y="17253"/>
                  <a:pt x="8407" y="18703"/>
                </a:cubicBezTo>
                <a:cubicBezTo>
                  <a:pt x="8423" y="18819"/>
                  <a:pt x="8438" y="18935"/>
                  <a:pt x="8448" y="19057"/>
                </a:cubicBezTo>
                <a:cubicBezTo>
                  <a:pt x="8094" y="17667"/>
                  <a:pt x="7549" y="16334"/>
                  <a:pt x="6821" y="15101"/>
                </a:cubicBezTo>
                <a:cubicBezTo>
                  <a:pt x="6442" y="14459"/>
                  <a:pt x="6018" y="13843"/>
                  <a:pt x="5558" y="13257"/>
                </a:cubicBezTo>
                <a:cubicBezTo>
                  <a:pt x="5487" y="13166"/>
                  <a:pt x="5412" y="13075"/>
                  <a:pt x="5341" y="12984"/>
                </a:cubicBezTo>
                <a:lnTo>
                  <a:pt x="5341" y="12939"/>
                </a:lnTo>
                <a:cubicBezTo>
                  <a:pt x="5078" y="11585"/>
                  <a:pt x="4017" y="10413"/>
                  <a:pt x="2694" y="10014"/>
                </a:cubicBezTo>
                <a:lnTo>
                  <a:pt x="2694" y="10014"/>
                </a:lnTo>
                <a:cubicBezTo>
                  <a:pt x="2684" y="11049"/>
                  <a:pt x="3062" y="12146"/>
                  <a:pt x="3921" y="12722"/>
                </a:cubicBezTo>
                <a:cubicBezTo>
                  <a:pt x="4032" y="12802"/>
                  <a:pt x="4154" y="12858"/>
                  <a:pt x="4285" y="12893"/>
                </a:cubicBezTo>
                <a:cubicBezTo>
                  <a:pt x="4365" y="12912"/>
                  <a:pt x="4447" y="12918"/>
                  <a:pt x="4531" y="12918"/>
                </a:cubicBezTo>
                <a:cubicBezTo>
                  <a:pt x="4666" y="12918"/>
                  <a:pt x="4805" y="12903"/>
                  <a:pt x="4938" y="12903"/>
                </a:cubicBezTo>
                <a:cubicBezTo>
                  <a:pt x="5056" y="12903"/>
                  <a:pt x="5170" y="12914"/>
                  <a:pt x="5275" y="12959"/>
                </a:cubicBezTo>
                <a:cubicBezTo>
                  <a:pt x="5376" y="13085"/>
                  <a:pt x="5477" y="13212"/>
                  <a:pt x="5578" y="13338"/>
                </a:cubicBezTo>
                <a:cubicBezTo>
                  <a:pt x="6033" y="13924"/>
                  <a:pt x="6452" y="14540"/>
                  <a:pt x="6826" y="15177"/>
                </a:cubicBezTo>
                <a:cubicBezTo>
                  <a:pt x="7579" y="16470"/>
                  <a:pt x="8135" y="17859"/>
                  <a:pt x="8478" y="19314"/>
                </a:cubicBezTo>
                <a:cubicBezTo>
                  <a:pt x="8625" y="20709"/>
                  <a:pt x="8680" y="22113"/>
                  <a:pt x="8640" y="23518"/>
                </a:cubicBezTo>
                <a:cubicBezTo>
                  <a:pt x="8640" y="23528"/>
                  <a:pt x="8647" y="23533"/>
                  <a:pt x="8655" y="23533"/>
                </a:cubicBezTo>
                <a:cubicBezTo>
                  <a:pt x="8662" y="23533"/>
                  <a:pt x="8670" y="23528"/>
                  <a:pt x="8670" y="23518"/>
                </a:cubicBezTo>
                <a:cubicBezTo>
                  <a:pt x="8710" y="22138"/>
                  <a:pt x="8660" y="20759"/>
                  <a:pt x="8519" y="19390"/>
                </a:cubicBezTo>
                <a:cubicBezTo>
                  <a:pt x="8519" y="19385"/>
                  <a:pt x="8519" y="19380"/>
                  <a:pt x="8519" y="19380"/>
                </a:cubicBezTo>
                <a:cubicBezTo>
                  <a:pt x="8513" y="18754"/>
                  <a:pt x="8519" y="18127"/>
                  <a:pt x="8549" y="17501"/>
                </a:cubicBezTo>
                <a:cubicBezTo>
                  <a:pt x="8553" y="17504"/>
                  <a:pt x="8558" y="17505"/>
                  <a:pt x="8562" y="17505"/>
                </a:cubicBezTo>
                <a:cubicBezTo>
                  <a:pt x="8572" y="17505"/>
                  <a:pt x="8579" y="17498"/>
                  <a:pt x="8579" y="17491"/>
                </a:cubicBezTo>
                <a:cubicBezTo>
                  <a:pt x="8716" y="16430"/>
                  <a:pt x="9413" y="15515"/>
                  <a:pt x="10085" y="14722"/>
                </a:cubicBezTo>
                <a:cubicBezTo>
                  <a:pt x="10302" y="14464"/>
                  <a:pt x="10534" y="14217"/>
                  <a:pt x="10777" y="13980"/>
                </a:cubicBezTo>
                <a:cubicBezTo>
                  <a:pt x="10867" y="13992"/>
                  <a:pt x="11320" y="14057"/>
                  <a:pt x="11638" y="14057"/>
                </a:cubicBezTo>
                <a:cubicBezTo>
                  <a:pt x="11712" y="14057"/>
                  <a:pt x="11779" y="14054"/>
                  <a:pt x="11833" y="14045"/>
                </a:cubicBezTo>
                <a:cubicBezTo>
                  <a:pt x="12535" y="13924"/>
                  <a:pt x="13096" y="13409"/>
                  <a:pt x="13616" y="12914"/>
                </a:cubicBezTo>
                <a:lnTo>
                  <a:pt x="14556" y="12024"/>
                </a:lnTo>
                <a:cubicBezTo>
                  <a:pt x="14273" y="11865"/>
                  <a:pt x="13956" y="11794"/>
                  <a:pt x="13635" y="11794"/>
                </a:cubicBezTo>
                <a:cubicBezTo>
                  <a:pt x="13170" y="11794"/>
                  <a:pt x="12695" y="11943"/>
                  <a:pt x="12297" y="12191"/>
                </a:cubicBezTo>
                <a:cubicBezTo>
                  <a:pt x="11651" y="12600"/>
                  <a:pt x="11186" y="13237"/>
                  <a:pt x="10802" y="13904"/>
                </a:cubicBezTo>
                <a:cubicBezTo>
                  <a:pt x="10504" y="14192"/>
                  <a:pt x="10226" y="14500"/>
                  <a:pt x="9958" y="14818"/>
                </a:cubicBezTo>
                <a:cubicBezTo>
                  <a:pt x="9332" y="15576"/>
                  <a:pt x="8705" y="16435"/>
                  <a:pt x="8554" y="17430"/>
                </a:cubicBezTo>
                <a:cubicBezTo>
                  <a:pt x="8665" y="15364"/>
                  <a:pt x="9019" y="13333"/>
                  <a:pt x="9817" y="11393"/>
                </a:cubicBezTo>
                <a:cubicBezTo>
                  <a:pt x="10009" y="10923"/>
                  <a:pt x="10221" y="10463"/>
                  <a:pt x="10448" y="10014"/>
                </a:cubicBezTo>
                <a:cubicBezTo>
                  <a:pt x="10453" y="10034"/>
                  <a:pt x="10458" y="10049"/>
                  <a:pt x="10458" y="10049"/>
                </a:cubicBezTo>
                <a:cubicBezTo>
                  <a:pt x="10661" y="10049"/>
                  <a:pt x="10878" y="9847"/>
                  <a:pt x="11070" y="9771"/>
                </a:cubicBezTo>
                <a:cubicBezTo>
                  <a:pt x="11287" y="9685"/>
                  <a:pt x="11454" y="9509"/>
                  <a:pt x="11605" y="9332"/>
                </a:cubicBezTo>
                <a:cubicBezTo>
                  <a:pt x="11954" y="8917"/>
                  <a:pt x="12262" y="8372"/>
                  <a:pt x="12100" y="7857"/>
                </a:cubicBezTo>
                <a:lnTo>
                  <a:pt x="12100" y="7857"/>
                </a:lnTo>
                <a:cubicBezTo>
                  <a:pt x="10458" y="8594"/>
                  <a:pt x="10413" y="9635"/>
                  <a:pt x="10443" y="9953"/>
                </a:cubicBezTo>
                <a:cubicBezTo>
                  <a:pt x="9979" y="10857"/>
                  <a:pt x="9590" y="11797"/>
                  <a:pt x="9286" y="12767"/>
                </a:cubicBezTo>
                <a:cubicBezTo>
                  <a:pt x="9256" y="11944"/>
                  <a:pt x="9307" y="11120"/>
                  <a:pt x="9428" y="10307"/>
                </a:cubicBezTo>
                <a:cubicBezTo>
                  <a:pt x="9443" y="10287"/>
                  <a:pt x="10357" y="8589"/>
                  <a:pt x="10438" y="7816"/>
                </a:cubicBezTo>
                <a:cubicBezTo>
                  <a:pt x="10504" y="7250"/>
                  <a:pt x="10352" y="6679"/>
                  <a:pt x="10206" y="6134"/>
                </a:cubicBezTo>
                <a:cubicBezTo>
                  <a:pt x="9579" y="6558"/>
                  <a:pt x="9231" y="7316"/>
                  <a:pt x="9150" y="8069"/>
                </a:cubicBezTo>
                <a:cubicBezTo>
                  <a:pt x="9074" y="8791"/>
                  <a:pt x="9216" y="9524"/>
                  <a:pt x="9403" y="10231"/>
                </a:cubicBezTo>
                <a:cubicBezTo>
                  <a:pt x="9266" y="11100"/>
                  <a:pt x="9216" y="11989"/>
                  <a:pt x="9251" y="12868"/>
                </a:cubicBezTo>
                <a:lnTo>
                  <a:pt x="9216" y="12989"/>
                </a:lnTo>
                <a:cubicBezTo>
                  <a:pt x="8852" y="14257"/>
                  <a:pt x="8625" y="15566"/>
                  <a:pt x="8544" y="16889"/>
                </a:cubicBezTo>
                <a:cubicBezTo>
                  <a:pt x="8493" y="17617"/>
                  <a:pt x="8483" y="18349"/>
                  <a:pt x="8483" y="19077"/>
                </a:cubicBezTo>
                <a:cubicBezTo>
                  <a:pt x="8332" y="17728"/>
                  <a:pt x="8089" y="16394"/>
                  <a:pt x="7761" y="15076"/>
                </a:cubicBezTo>
                <a:cubicBezTo>
                  <a:pt x="7609" y="14475"/>
                  <a:pt x="7437" y="13878"/>
                  <a:pt x="7256" y="13287"/>
                </a:cubicBezTo>
                <a:cubicBezTo>
                  <a:pt x="7256" y="13287"/>
                  <a:pt x="7256" y="13282"/>
                  <a:pt x="7256" y="13282"/>
                </a:cubicBezTo>
                <a:cubicBezTo>
                  <a:pt x="7261" y="12828"/>
                  <a:pt x="7306" y="12373"/>
                  <a:pt x="7397" y="11923"/>
                </a:cubicBezTo>
                <a:cubicBezTo>
                  <a:pt x="7842" y="11640"/>
                  <a:pt x="8291" y="10721"/>
                  <a:pt x="8397" y="10216"/>
                </a:cubicBezTo>
                <a:cubicBezTo>
                  <a:pt x="8503" y="9711"/>
                  <a:pt x="8468" y="9175"/>
                  <a:pt x="8412" y="8655"/>
                </a:cubicBezTo>
                <a:lnTo>
                  <a:pt x="8412" y="8655"/>
                </a:lnTo>
                <a:cubicBezTo>
                  <a:pt x="8023" y="9039"/>
                  <a:pt x="7720" y="9498"/>
                  <a:pt x="7518" y="10004"/>
                </a:cubicBezTo>
                <a:cubicBezTo>
                  <a:pt x="7240" y="10670"/>
                  <a:pt x="7341" y="11610"/>
                  <a:pt x="7377" y="11863"/>
                </a:cubicBezTo>
                <a:cubicBezTo>
                  <a:pt x="7286" y="12297"/>
                  <a:pt x="7235" y="12742"/>
                  <a:pt x="7225" y="13186"/>
                </a:cubicBezTo>
                <a:cubicBezTo>
                  <a:pt x="6998" y="12444"/>
                  <a:pt x="6760" y="11701"/>
                  <a:pt x="6543" y="10958"/>
                </a:cubicBezTo>
                <a:cubicBezTo>
                  <a:pt x="6528" y="10908"/>
                  <a:pt x="6518" y="10857"/>
                  <a:pt x="6503" y="10812"/>
                </a:cubicBezTo>
                <a:cubicBezTo>
                  <a:pt x="6503" y="10807"/>
                  <a:pt x="6503" y="10802"/>
                  <a:pt x="6503" y="10802"/>
                </a:cubicBezTo>
                <a:cubicBezTo>
                  <a:pt x="6483" y="10731"/>
                  <a:pt x="6462" y="10660"/>
                  <a:pt x="6442" y="10590"/>
                </a:cubicBezTo>
                <a:cubicBezTo>
                  <a:pt x="6442" y="10590"/>
                  <a:pt x="6442" y="10585"/>
                  <a:pt x="6442" y="10585"/>
                </a:cubicBezTo>
                <a:cubicBezTo>
                  <a:pt x="6129" y="9327"/>
                  <a:pt x="6407" y="8003"/>
                  <a:pt x="6690" y="6765"/>
                </a:cubicBezTo>
                <a:cubicBezTo>
                  <a:pt x="6765" y="6422"/>
                  <a:pt x="6851" y="6088"/>
                  <a:pt x="6947" y="5755"/>
                </a:cubicBezTo>
                <a:cubicBezTo>
                  <a:pt x="7634" y="5310"/>
                  <a:pt x="8074" y="4472"/>
                  <a:pt x="8291" y="3684"/>
                </a:cubicBezTo>
                <a:cubicBezTo>
                  <a:pt x="8513" y="2880"/>
                  <a:pt x="8508" y="2042"/>
                  <a:pt x="8448" y="1208"/>
                </a:cubicBezTo>
                <a:lnTo>
                  <a:pt x="8448" y="1208"/>
                </a:lnTo>
                <a:cubicBezTo>
                  <a:pt x="7897" y="1471"/>
                  <a:pt x="7639" y="2077"/>
                  <a:pt x="7357" y="2608"/>
                </a:cubicBezTo>
                <a:cubicBezTo>
                  <a:pt x="6392" y="4406"/>
                  <a:pt x="6851" y="5598"/>
                  <a:pt x="6912" y="5755"/>
                </a:cubicBezTo>
                <a:cubicBezTo>
                  <a:pt x="6811" y="6114"/>
                  <a:pt x="6720" y="6472"/>
                  <a:pt x="6639" y="6836"/>
                </a:cubicBezTo>
                <a:cubicBezTo>
                  <a:pt x="6402" y="7902"/>
                  <a:pt x="6169" y="9024"/>
                  <a:pt x="6316" y="10110"/>
                </a:cubicBezTo>
                <a:cubicBezTo>
                  <a:pt x="6154" y="9473"/>
                  <a:pt x="6023" y="8832"/>
                  <a:pt x="5922" y="8180"/>
                </a:cubicBezTo>
                <a:cubicBezTo>
                  <a:pt x="5922" y="8180"/>
                  <a:pt x="5922" y="8175"/>
                  <a:pt x="5922" y="8175"/>
                </a:cubicBezTo>
                <a:cubicBezTo>
                  <a:pt x="5922" y="8170"/>
                  <a:pt x="5922" y="8170"/>
                  <a:pt x="5922" y="8170"/>
                </a:cubicBezTo>
                <a:cubicBezTo>
                  <a:pt x="5841" y="7665"/>
                  <a:pt x="5785" y="7154"/>
                  <a:pt x="5745" y="6649"/>
                </a:cubicBezTo>
                <a:cubicBezTo>
                  <a:pt x="5674" y="5725"/>
                  <a:pt x="5659" y="4805"/>
                  <a:pt x="5664" y="3881"/>
                </a:cubicBezTo>
                <a:cubicBezTo>
                  <a:pt x="5745" y="3865"/>
                  <a:pt x="5821" y="3820"/>
                  <a:pt x="5881" y="3759"/>
                </a:cubicBezTo>
                <a:cubicBezTo>
                  <a:pt x="6179" y="3492"/>
                  <a:pt x="6169" y="2628"/>
                  <a:pt x="6174" y="2259"/>
                </a:cubicBezTo>
                <a:cubicBezTo>
                  <a:pt x="6190" y="1501"/>
                  <a:pt x="6114" y="738"/>
                  <a:pt x="59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4" y="0"/>
            <a:ext cx="914129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"/>
          <p:cNvSpPr txBox="1">
            <a:spLocks noGrp="1"/>
          </p:cNvSpPr>
          <p:nvPr>
            <p:ph type="body" idx="1"/>
          </p:nvPr>
        </p:nvSpPr>
        <p:spPr>
          <a:xfrm>
            <a:off x="715550" y="1009100"/>
            <a:ext cx="7713000" cy="358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AutoNum type="arabicPeriod"/>
              <a:defRPr sz="115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83" name="Google Shape;83;p4"/>
          <p:cNvSpPr txBox="1">
            <a:spLocks noGrp="1"/>
          </p:cNvSpPr>
          <p:nvPr>
            <p:ph type="title"/>
          </p:nvPr>
        </p:nvSpPr>
        <p:spPr>
          <a:xfrm>
            <a:off x="715550" y="538250"/>
            <a:ext cx="7713000" cy="4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300" b="1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84" name="Google Shape;84;p4"/>
          <p:cNvGrpSpPr/>
          <p:nvPr/>
        </p:nvGrpSpPr>
        <p:grpSpPr>
          <a:xfrm>
            <a:off x="-80386" y="3438513"/>
            <a:ext cx="1045061" cy="911787"/>
            <a:chOff x="7797389" y="1105763"/>
            <a:chExt cx="1045061" cy="911787"/>
          </a:xfrm>
        </p:grpSpPr>
        <p:sp>
          <p:nvSpPr>
            <p:cNvPr id="85" name="Google Shape;85;p4"/>
            <p:cNvSpPr/>
            <p:nvPr/>
          </p:nvSpPr>
          <p:spPr>
            <a:xfrm>
              <a:off x="8489358" y="1287437"/>
              <a:ext cx="141621" cy="126994"/>
            </a:xfrm>
            <a:custGeom>
              <a:avLst/>
              <a:gdLst/>
              <a:ahLst/>
              <a:cxnLst/>
              <a:rect l="l" t="t" r="r" b="b"/>
              <a:pathLst>
                <a:path w="1036" h="929" extrusionOk="0">
                  <a:moveTo>
                    <a:pt x="508" y="0"/>
                  </a:moveTo>
                  <a:cubicBezTo>
                    <a:pt x="479" y="0"/>
                    <a:pt x="449" y="4"/>
                    <a:pt x="420" y="11"/>
                  </a:cubicBezTo>
                  <a:lnTo>
                    <a:pt x="273" y="71"/>
                  </a:lnTo>
                  <a:cubicBezTo>
                    <a:pt x="11" y="238"/>
                    <a:pt x="1" y="682"/>
                    <a:pt x="253" y="859"/>
                  </a:cubicBezTo>
                  <a:cubicBezTo>
                    <a:pt x="325" y="907"/>
                    <a:pt x="408" y="928"/>
                    <a:pt x="492" y="928"/>
                  </a:cubicBezTo>
                  <a:cubicBezTo>
                    <a:pt x="713" y="928"/>
                    <a:pt x="941" y="781"/>
                    <a:pt x="981" y="561"/>
                  </a:cubicBezTo>
                  <a:cubicBezTo>
                    <a:pt x="1036" y="283"/>
                    <a:pt x="781" y="0"/>
                    <a:pt x="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8101954" y="1334462"/>
              <a:ext cx="157615" cy="147089"/>
            </a:xfrm>
            <a:custGeom>
              <a:avLst/>
              <a:gdLst/>
              <a:ahLst/>
              <a:cxnLst/>
              <a:rect l="l" t="t" r="r" b="b"/>
              <a:pathLst>
                <a:path w="1153" h="1076" extrusionOk="0">
                  <a:moveTo>
                    <a:pt x="403" y="1"/>
                  </a:moveTo>
                  <a:cubicBezTo>
                    <a:pt x="363" y="1"/>
                    <a:pt x="323" y="7"/>
                    <a:pt x="283" y="20"/>
                  </a:cubicBezTo>
                  <a:cubicBezTo>
                    <a:pt x="102" y="86"/>
                    <a:pt x="1" y="298"/>
                    <a:pt x="31" y="490"/>
                  </a:cubicBezTo>
                  <a:cubicBezTo>
                    <a:pt x="66" y="677"/>
                    <a:pt x="177" y="844"/>
                    <a:pt x="344" y="950"/>
                  </a:cubicBezTo>
                  <a:cubicBezTo>
                    <a:pt x="452" y="1024"/>
                    <a:pt x="588" y="1075"/>
                    <a:pt x="719" y="1075"/>
                  </a:cubicBezTo>
                  <a:cubicBezTo>
                    <a:pt x="801" y="1075"/>
                    <a:pt x="882" y="1054"/>
                    <a:pt x="950" y="1005"/>
                  </a:cubicBezTo>
                  <a:cubicBezTo>
                    <a:pt x="1097" y="889"/>
                    <a:pt x="1152" y="692"/>
                    <a:pt x="1087" y="515"/>
                  </a:cubicBezTo>
                  <a:cubicBezTo>
                    <a:pt x="1036" y="389"/>
                    <a:pt x="945" y="283"/>
                    <a:pt x="829" y="212"/>
                  </a:cubicBezTo>
                  <a:lnTo>
                    <a:pt x="829" y="212"/>
                  </a:lnTo>
                  <a:lnTo>
                    <a:pt x="925" y="263"/>
                  </a:lnTo>
                  <a:cubicBezTo>
                    <a:pt x="775" y="134"/>
                    <a:pt x="591" y="1"/>
                    <a:pt x="4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8265582" y="1512035"/>
              <a:ext cx="164587" cy="185229"/>
            </a:xfrm>
            <a:custGeom>
              <a:avLst/>
              <a:gdLst/>
              <a:ahLst/>
              <a:cxnLst/>
              <a:rect l="l" t="t" r="r" b="b"/>
              <a:pathLst>
                <a:path w="1204" h="1355" extrusionOk="0">
                  <a:moveTo>
                    <a:pt x="871" y="0"/>
                  </a:moveTo>
                  <a:cubicBezTo>
                    <a:pt x="723" y="0"/>
                    <a:pt x="581" y="56"/>
                    <a:pt x="476" y="161"/>
                  </a:cubicBezTo>
                  <a:cubicBezTo>
                    <a:pt x="354" y="282"/>
                    <a:pt x="258" y="419"/>
                    <a:pt x="178" y="565"/>
                  </a:cubicBezTo>
                  <a:cubicBezTo>
                    <a:pt x="92" y="712"/>
                    <a:pt x="1" y="873"/>
                    <a:pt x="31" y="1040"/>
                  </a:cubicBezTo>
                  <a:cubicBezTo>
                    <a:pt x="67" y="1239"/>
                    <a:pt x="274" y="1355"/>
                    <a:pt x="481" y="1355"/>
                  </a:cubicBezTo>
                  <a:cubicBezTo>
                    <a:pt x="564" y="1355"/>
                    <a:pt x="646" y="1337"/>
                    <a:pt x="718" y="1298"/>
                  </a:cubicBezTo>
                  <a:cubicBezTo>
                    <a:pt x="971" y="1166"/>
                    <a:pt x="1097" y="873"/>
                    <a:pt x="1158" y="595"/>
                  </a:cubicBezTo>
                  <a:cubicBezTo>
                    <a:pt x="1188" y="454"/>
                    <a:pt x="1203" y="292"/>
                    <a:pt x="1132" y="166"/>
                  </a:cubicBezTo>
                  <a:cubicBezTo>
                    <a:pt x="1087" y="80"/>
                    <a:pt x="1006" y="25"/>
                    <a:pt x="915" y="9"/>
                  </a:cubicBezTo>
                  <a:lnTo>
                    <a:pt x="941" y="4"/>
                  </a:lnTo>
                  <a:cubicBezTo>
                    <a:pt x="917" y="2"/>
                    <a:pt x="894" y="0"/>
                    <a:pt x="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8098536" y="1567398"/>
              <a:ext cx="67803" cy="52903"/>
            </a:xfrm>
            <a:custGeom>
              <a:avLst/>
              <a:gdLst/>
              <a:ahLst/>
              <a:cxnLst/>
              <a:rect l="l" t="t" r="r" b="b"/>
              <a:pathLst>
                <a:path w="496" h="387" extrusionOk="0">
                  <a:moveTo>
                    <a:pt x="220" y="1"/>
                  </a:moveTo>
                  <a:cubicBezTo>
                    <a:pt x="133" y="1"/>
                    <a:pt x="49" y="44"/>
                    <a:pt x="0" y="120"/>
                  </a:cubicBezTo>
                  <a:lnTo>
                    <a:pt x="86" y="89"/>
                  </a:lnTo>
                  <a:lnTo>
                    <a:pt x="86" y="89"/>
                  </a:lnTo>
                  <a:cubicBezTo>
                    <a:pt x="15" y="140"/>
                    <a:pt x="15" y="281"/>
                    <a:pt x="96" y="337"/>
                  </a:cubicBezTo>
                  <a:cubicBezTo>
                    <a:pt x="147" y="374"/>
                    <a:pt x="208" y="386"/>
                    <a:pt x="270" y="386"/>
                  </a:cubicBezTo>
                  <a:cubicBezTo>
                    <a:pt x="325" y="386"/>
                    <a:pt x="382" y="377"/>
                    <a:pt x="435" y="367"/>
                  </a:cubicBezTo>
                  <a:cubicBezTo>
                    <a:pt x="495" y="246"/>
                    <a:pt x="455" y="100"/>
                    <a:pt x="339" y="29"/>
                  </a:cubicBezTo>
                  <a:cubicBezTo>
                    <a:pt x="301" y="10"/>
                    <a:pt x="260" y="1"/>
                    <a:pt x="2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7797389" y="1515452"/>
              <a:ext cx="262601" cy="337102"/>
            </a:xfrm>
            <a:custGeom>
              <a:avLst/>
              <a:gdLst/>
              <a:ahLst/>
              <a:cxnLst/>
              <a:rect l="l" t="t" r="r" b="b"/>
              <a:pathLst>
                <a:path w="1921" h="2466" extrusionOk="0">
                  <a:moveTo>
                    <a:pt x="1167" y="0"/>
                  </a:moveTo>
                  <a:cubicBezTo>
                    <a:pt x="968" y="0"/>
                    <a:pt x="747" y="84"/>
                    <a:pt x="597" y="161"/>
                  </a:cubicBezTo>
                  <a:cubicBezTo>
                    <a:pt x="314" y="313"/>
                    <a:pt x="177" y="626"/>
                    <a:pt x="87" y="914"/>
                  </a:cubicBezTo>
                  <a:cubicBezTo>
                    <a:pt x="1" y="1177"/>
                    <a:pt x="1" y="1465"/>
                    <a:pt x="87" y="1727"/>
                  </a:cubicBezTo>
                  <a:cubicBezTo>
                    <a:pt x="236" y="2151"/>
                    <a:pt x="673" y="2466"/>
                    <a:pt x="1112" y="2466"/>
                  </a:cubicBezTo>
                  <a:cubicBezTo>
                    <a:pt x="1207" y="2466"/>
                    <a:pt x="1303" y="2451"/>
                    <a:pt x="1395" y="2419"/>
                  </a:cubicBezTo>
                  <a:cubicBezTo>
                    <a:pt x="1577" y="2364"/>
                    <a:pt x="1733" y="2233"/>
                    <a:pt x="1829" y="2066"/>
                  </a:cubicBezTo>
                  <a:cubicBezTo>
                    <a:pt x="1920" y="1894"/>
                    <a:pt x="1915" y="1687"/>
                    <a:pt x="1814" y="1515"/>
                  </a:cubicBezTo>
                  <a:cubicBezTo>
                    <a:pt x="1738" y="1389"/>
                    <a:pt x="1607" y="1303"/>
                    <a:pt x="1547" y="1172"/>
                  </a:cubicBezTo>
                  <a:cubicBezTo>
                    <a:pt x="1425" y="884"/>
                    <a:pt x="1693" y="545"/>
                    <a:pt x="1577" y="257"/>
                  </a:cubicBezTo>
                  <a:cubicBezTo>
                    <a:pt x="1501" y="65"/>
                    <a:pt x="1343" y="0"/>
                    <a:pt x="1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8313973" y="1325986"/>
              <a:ext cx="46341" cy="44974"/>
            </a:xfrm>
            <a:custGeom>
              <a:avLst/>
              <a:gdLst/>
              <a:ahLst/>
              <a:cxnLst/>
              <a:rect l="l" t="t" r="r" b="b"/>
              <a:pathLst>
                <a:path w="339" h="329" extrusionOk="0">
                  <a:moveTo>
                    <a:pt x="112" y="1"/>
                  </a:moveTo>
                  <a:cubicBezTo>
                    <a:pt x="85" y="1"/>
                    <a:pt x="59" y="11"/>
                    <a:pt x="41" y="32"/>
                  </a:cubicBezTo>
                  <a:cubicBezTo>
                    <a:pt x="6" y="67"/>
                    <a:pt x="0" y="118"/>
                    <a:pt x="21" y="158"/>
                  </a:cubicBezTo>
                  <a:cubicBezTo>
                    <a:pt x="26" y="168"/>
                    <a:pt x="31" y="178"/>
                    <a:pt x="36" y="188"/>
                  </a:cubicBezTo>
                  <a:cubicBezTo>
                    <a:pt x="36" y="188"/>
                    <a:pt x="41" y="193"/>
                    <a:pt x="41" y="198"/>
                  </a:cubicBezTo>
                  <a:cubicBezTo>
                    <a:pt x="41" y="203"/>
                    <a:pt x="41" y="208"/>
                    <a:pt x="46" y="219"/>
                  </a:cubicBezTo>
                  <a:lnTo>
                    <a:pt x="61" y="249"/>
                  </a:lnTo>
                  <a:cubicBezTo>
                    <a:pt x="71" y="269"/>
                    <a:pt x="91" y="289"/>
                    <a:pt x="112" y="299"/>
                  </a:cubicBezTo>
                  <a:lnTo>
                    <a:pt x="127" y="310"/>
                  </a:lnTo>
                  <a:lnTo>
                    <a:pt x="157" y="325"/>
                  </a:lnTo>
                  <a:cubicBezTo>
                    <a:pt x="167" y="327"/>
                    <a:pt x="176" y="328"/>
                    <a:pt x="185" y="328"/>
                  </a:cubicBezTo>
                  <a:cubicBezTo>
                    <a:pt x="194" y="328"/>
                    <a:pt x="203" y="327"/>
                    <a:pt x="213" y="325"/>
                  </a:cubicBezTo>
                  <a:cubicBezTo>
                    <a:pt x="243" y="320"/>
                    <a:pt x="268" y="310"/>
                    <a:pt x="288" y="289"/>
                  </a:cubicBezTo>
                  <a:cubicBezTo>
                    <a:pt x="329" y="244"/>
                    <a:pt x="339" y="178"/>
                    <a:pt x="309" y="128"/>
                  </a:cubicBezTo>
                  <a:cubicBezTo>
                    <a:pt x="293" y="97"/>
                    <a:pt x="273" y="77"/>
                    <a:pt x="248" y="57"/>
                  </a:cubicBezTo>
                  <a:cubicBezTo>
                    <a:pt x="233" y="52"/>
                    <a:pt x="223" y="47"/>
                    <a:pt x="213" y="47"/>
                  </a:cubicBezTo>
                  <a:cubicBezTo>
                    <a:pt x="198" y="32"/>
                    <a:pt x="182" y="22"/>
                    <a:pt x="167" y="17"/>
                  </a:cubicBezTo>
                  <a:cubicBezTo>
                    <a:pt x="150" y="6"/>
                    <a:pt x="131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8562628" y="1488386"/>
              <a:ext cx="58098" cy="61652"/>
            </a:xfrm>
            <a:custGeom>
              <a:avLst/>
              <a:gdLst/>
              <a:ahLst/>
              <a:cxnLst/>
              <a:rect l="l" t="t" r="r" b="b"/>
              <a:pathLst>
                <a:path w="425" h="451" extrusionOk="0">
                  <a:moveTo>
                    <a:pt x="238" y="1"/>
                  </a:moveTo>
                  <a:cubicBezTo>
                    <a:pt x="217" y="1"/>
                    <a:pt x="197" y="1"/>
                    <a:pt x="177" y="11"/>
                  </a:cubicBezTo>
                  <a:cubicBezTo>
                    <a:pt x="142" y="21"/>
                    <a:pt x="111" y="36"/>
                    <a:pt x="86" y="61"/>
                  </a:cubicBezTo>
                  <a:cubicBezTo>
                    <a:pt x="56" y="92"/>
                    <a:pt x="30" y="127"/>
                    <a:pt x="20" y="167"/>
                  </a:cubicBezTo>
                  <a:cubicBezTo>
                    <a:pt x="0" y="243"/>
                    <a:pt x="20" y="324"/>
                    <a:pt x="76" y="385"/>
                  </a:cubicBezTo>
                  <a:cubicBezTo>
                    <a:pt x="91" y="400"/>
                    <a:pt x="106" y="410"/>
                    <a:pt x="121" y="420"/>
                  </a:cubicBezTo>
                  <a:cubicBezTo>
                    <a:pt x="157" y="440"/>
                    <a:pt x="197" y="450"/>
                    <a:pt x="233" y="450"/>
                  </a:cubicBezTo>
                  <a:lnTo>
                    <a:pt x="283" y="445"/>
                  </a:lnTo>
                  <a:cubicBezTo>
                    <a:pt x="308" y="440"/>
                    <a:pt x="329" y="425"/>
                    <a:pt x="349" y="410"/>
                  </a:cubicBezTo>
                  <a:cubicBezTo>
                    <a:pt x="384" y="385"/>
                    <a:pt x="409" y="349"/>
                    <a:pt x="419" y="309"/>
                  </a:cubicBezTo>
                  <a:cubicBezTo>
                    <a:pt x="425" y="273"/>
                    <a:pt x="425" y="238"/>
                    <a:pt x="419" y="203"/>
                  </a:cubicBezTo>
                  <a:cubicBezTo>
                    <a:pt x="419" y="198"/>
                    <a:pt x="419" y="193"/>
                    <a:pt x="419" y="188"/>
                  </a:cubicBezTo>
                  <a:cubicBezTo>
                    <a:pt x="419" y="172"/>
                    <a:pt x="419" y="152"/>
                    <a:pt x="409" y="132"/>
                  </a:cubicBezTo>
                  <a:cubicBezTo>
                    <a:pt x="404" y="102"/>
                    <a:pt x="384" y="76"/>
                    <a:pt x="364" y="56"/>
                  </a:cubicBezTo>
                  <a:cubicBezTo>
                    <a:pt x="349" y="36"/>
                    <a:pt x="329" y="26"/>
                    <a:pt x="308" y="16"/>
                  </a:cubicBezTo>
                  <a:cubicBezTo>
                    <a:pt x="288" y="6"/>
                    <a:pt x="263" y="1"/>
                    <a:pt x="2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8516971" y="1105763"/>
              <a:ext cx="73408" cy="56867"/>
            </a:xfrm>
            <a:custGeom>
              <a:avLst/>
              <a:gdLst/>
              <a:ahLst/>
              <a:cxnLst/>
              <a:rect l="l" t="t" r="r" b="b"/>
              <a:pathLst>
                <a:path w="537" h="416" extrusionOk="0">
                  <a:moveTo>
                    <a:pt x="269" y="1"/>
                  </a:moveTo>
                  <a:cubicBezTo>
                    <a:pt x="1" y="1"/>
                    <a:pt x="1" y="415"/>
                    <a:pt x="269" y="415"/>
                  </a:cubicBezTo>
                  <a:cubicBezTo>
                    <a:pt x="536" y="415"/>
                    <a:pt x="536" y="1"/>
                    <a:pt x="2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8509452" y="1763699"/>
              <a:ext cx="58781" cy="58644"/>
            </a:xfrm>
            <a:custGeom>
              <a:avLst/>
              <a:gdLst/>
              <a:ahLst/>
              <a:cxnLst/>
              <a:rect l="l" t="t" r="r" b="b"/>
              <a:pathLst>
                <a:path w="430" h="429" extrusionOk="0">
                  <a:moveTo>
                    <a:pt x="194" y="0"/>
                  </a:moveTo>
                  <a:cubicBezTo>
                    <a:pt x="187" y="0"/>
                    <a:pt x="179" y="1"/>
                    <a:pt x="172" y="2"/>
                  </a:cubicBezTo>
                  <a:cubicBezTo>
                    <a:pt x="152" y="2"/>
                    <a:pt x="137" y="7"/>
                    <a:pt x="121" y="17"/>
                  </a:cubicBezTo>
                  <a:cubicBezTo>
                    <a:pt x="96" y="23"/>
                    <a:pt x="76" y="38"/>
                    <a:pt x="61" y="58"/>
                  </a:cubicBezTo>
                  <a:lnTo>
                    <a:pt x="30" y="98"/>
                  </a:lnTo>
                  <a:lnTo>
                    <a:pt x="10" y="144"/>
                  </a:lnTo>
                  <a:cubicBezTo>
                    <a:pt x="0" y="169"/>
                    <a:pt x="0" y="194"/>
                    <a:pt x="5" y="220"/>
                  </a:cubicBezTo>
                  <a:cubicBezTo>
                    <a:pt x="5" y="245"/>
                    <a:pt x="15" y="270"/>
                    <a:pt x="30" y="290"/>
                  </a:cubicBezTo>
                  <a:lnTo>
                    <a:pt x="51" y="321"/>
                  </a:lnTo>
                  <a:lnTo>
                    <a:pt x="56" y="326"/>
                  </a:lnTo>
                  <a:lnTo>
                    <a:pt x="56" y="331"/>
                  </a:lnTo>
                  <a:cubicBezTo>
                    <a:pt x="66" y="351"/>
                    <a:pt x="86" y="371"/>
                    <a:pt x="106" y="386"/>
                  </a:cubicBezTo>
                  <a:cubicBezTo>
                    <a:pt x="111" y="391"/>
                    <a:pt x="121" y="396"/>
                    <a:pt x="126" y="401"/>
                  </a:cubicBezTo>
                  <a:lnTo>
                    <a:pt x="177" y="422"/>
                  </a:lnTo>
                  <a:lnTo>
                    <a:pt x="228" y="427"/>
                  </a:lnTo>
                  <a:lnTo>
                    <a:pt x="233" y="427"/>
                  </a:lnTo>
                  <a:cubicBezTo>
                    <a:pt x="237" y="428"/>
                    <a:pt x="242" y="428"/>
                    <a:pt x="247" y="428"/>
                  </a:cubicBezTo>
                  <a:cubicBezTo>
                    <a:pt x="269" y="428"/>
                    <a:pt x="292" y="420"/>
                    <a:pt x="308" y="412"/>
                  </a:cubicBezTo>
                  <a:cubicBezTo>
                    <a:pt x="334" y="406"/>
                    <a:pt x="354" y="391"/>
                    <a:pt x="374" y="371"/>
                  </a:cubicBezTo>
                  <a:lnTo>
                    <a:pt x="404" y="331"/>
                  </a:lnTo>
                  <a:cubicBezTo>
                    <a:pt x="419" y="300"/>
                    <a:pt x="430" y="270"/>
                    <a:pt x="430" y="235"/>
                  </a:cubicBezTo>
                  <a:cubicBezTo>
                    <a:pt x="430" y="214"/>
                    <a:pt x="430" y="194"/>
                    <a:pt x="425" y="174"/>
                  </a:cubicBezTo>
                  <a:lnTo>
                    <a:pt x="404" y="129"/>
                  </a:lnTo>
                  <a:lnTo>
                    <a:pt x="404" y="124"/>
                  </a:lnTo>
                  <a:cubicBezTo>
                    <a:pt x="384" y="93"/>
                    <a:pt x="354" y="68"/>
                    <a:pt x="324" y="48"/>
                  </a:cubicBezTo>
                  <a:lnTo>
                    <a:pt x="293" y="28"/>
                  </a:lnTo>
                  <a:lnTo>
                    <a:pt x="248" y="7"/>
                  </a:lnTo>
                  <a:cubicBezTo>
                    <a:pt x="230" y="4"/>
                    <a:pt x="212" y="0"/>
                    <a:pt x="1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>
              <a:off x="8717234" y="1413748"/>
              <a:ext cx="86531" cy="66436"/>
            </a:xfrm>
            <a:custGeom>
              <a:avLst/>
              <a:gdLst/>
              <a:ahLst/>
              <a:cxnLst/>
              <a:rect l="l" t="t" r="r" b="b"/>
              <a:pathLst>
                <a:path w="633" h="486" extrusionOk="0">
                  <a:moveTo>
                    <a:pt x="319" y="1"/>
                  </a:moveTo>
                  <a:cubicBezTo>
                    <a:pt x="6" y="1"/>
                    <a:pt x="1" y="486"/>
                    <a:pt x="319" y="486"/>
                  </a:cubicBezTo>
                  <a:cubicBezTo>
                    <a:pt x="632" y="486"/>
                    <a:pt x="632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8811146" y="1148687"/>
              <a:ext cx="31304" cy="29117"/>
            </a:xfrm>
            <a:custGeom>
              <a:avLst/>
              <a:gdLst/>
              <a:ahLst/>
              <a:cxnLst/>
              <a:rect l="l" t="t" r="r" b="b"/>
              <a:pathLst>
                <a:path w="229" h="213" extrusionOk="0">
                  <a:moveTo>
                    <a:pt x="108" y="0"/>
                  </a:moveTo>
                  <a:cubicBezTo>
                    <a:pt x="89" y="0"/>
                    <a:pt x="72" y="5"/>
                    <a:pt x="56" y="15"/>
                  </a:cubicBezTo>
                  <a:cubicBezTo>
                    <a:pt x="21" y="35"/>
                    <a:pt x="1" y="71"/>
                    <a:pt x="1" y="106"/>
                  </a:cubicBezTo>
                  <a:cubicBezTo>
                    <a:pt x="1" y="141"/>
                    <a:pt x="21" y="177"/>
                    <a:pt x="56" y="197"/>
                  </a:cubicBezTo>
                  <a:cubicBezTo>
                    <a:pt x="72" y="207"/>
                    <a:pt x="89" y="212"/>
                    <a:pt x="108" y="212"/>
                  </a:cubicBezTo>
                  <a:cubicBezTo>
                    <a:pt x="126" y="212"/>
                    <a:pt x="145" y="207"/>
                    <a:pt x="163" y="197"/>
                  </a:cubicBezTo>
                  <a:cubicBezTo>
                    <a:pt x="173" y="192"/>
                    <a:pt x="183" y="182"/>
                    <a:pt x="188" y="172"/>
                  </a:cubicBezTo>
                  <a:cubicBezTo>
                    <a:pt x="213" y="157"/>
                    <a:pt x="228" y="131"/>
                    <a:pt x="228" y="106"/>
                  </a:cubicBezTo>
                  <a:cubicBezTo>
                    <a:pt x="228" y="81"/>
                    <a:pt x="213" y="56"/>
                    <a:pt x="193" y="45"/>
                  </a:cubicBezTo>
                  <a:cubicBezTo>
                    <a:pt x="188" y="35"/>
                    <a:pt x="183" y="30"/>
                    <a:pt x="173" y="25"/>
                  </a:cubicBezTo>
                  <a:cubicBezTo>
                    <a:pt x="168" y="20"/>
                    <a:pt x="168" y="20"/>
                    <a:pt x="163" y="15"/>
                  </a:cubicBezTo>
                  <a:cubicBezTo>
                    <a:pt x="145" y="5"/>
                    <a:pt x="126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7947211" y="1239045"/>
              <a:ext cx="42377" cy="45794"/>
            </a:xfrm>
            <a:custGeom>
              <a:avLst/>
              <a:gdLst/>
              <a:ahLst/>
              <a:cxnLst/>
              <a:rect l="l" t="t" r="r" b="b"/>
              <a:pathLst>
                <a:path w="310" h="335" extrusionOk="0">
                  <a:moveTo>
                    <a:pt x="152" y="1"/>
                  </a:moveTo>
                  <a:cubicBezTo>
                    <a:pt x="107" y="1"/>
                    <a:pt x="62" y="31"/>
                    <a:pt x="36" y="72"/>
                  </a:cubicBezTo>
                  <a:cubicBezTo>
                    <a:pt x="26" y="92"/>
                    <a:pt x="16" y="117"/>
                    <a:pt x="6" y="137"/>
                  </a:cubicBezTo>
                  <a:cubicBezTo>
                    <a:pt x="1" y="168"/>
                    <a:pt x="1" y="193"/>
                    <a:pt x="6" y="218"/>
                  </a:cubicBezTo>
                  <a:cubicBezTo>
                    <a:pt x="16" y="243"/>
                    <a:pt x="26" y="269"/>
                    <a:pt x="46" y="289"/>
                  </a:cubicBezTo>
                  <a:cubicBezTo>
                    <a:pt x="77" y="314"/>
                    <a:pt x="112" y="329"/>
                    <a:pt x="152" y="334"/>
                  </a:cubicBezTo>
                  <a:cubicBezTo>
                    <a:pt x="173" y="334"/>
                    <a:pt x="198" y="329"/>
                    <a:pt x="213" y="319"/>
                  </a:cubicBezTo>
                  <a:cubicBezTo>
                    <a:pt x="233" y="314"/>
                    <a:pt x="248" y="299"/>
                    <a:pt x="264" y="289"/>
                  </a:cubicBezTo>
                  <a:cubicBezTo>
                    <a:pt x="284" y="269"/>
                    <a:pt x="294" y="243"/>
                    <a:pt x="304" y="218"/>
                  </a:cubicBezTo>
                  <a:cubicBezTo>
                    <a:pt x="309" y="193"/>
                    <a:pt x="309" y="162"/>
                    <a:pt x="304" y="137"/>
                  </a:cubicBezTo>
                  <a:cubicBezTo>
                    <a:pt x="294" y="112"/>
                    <a:pt x="284" y="92"/>
                    <a:pt x="274" y="72"/>
                  </a:cubicBezTo>
                  <a:cubicBezTo>
                    <a:pt x="248" y="26"/>
                    <a:pt x="203" y="1"/>
                    <a:pt x="1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4"/>
            <p:cNvSpPr/>
            <p:nvPr/>
          </p:nvSpPr>
          <p:spPr>
            <a:xfrm>
              <a:off x="8244257" y="1882764"/>
              <a:ext cx="51946" cy="39506"/>
            </a:xfrm>
            <a:custGeom>
              <a:avLst/>
              <a:gdLst/>
              <a:ahLst/>
              <a:cxnLst/>
              <a:rect l="l" t="t" r="r" b="b"/>
              <a:pathLst>
                <a:path w="380" h="289" extrusionOk="0">
                  <a:moveTo>
                    <a:pt x="187" y="0"/>
                  </a:moveTo>
                  <a:cubicBezTo>
                    <a:pt x="0" y="0"/>
                    <a:pt x="0" y="288"/>
                    <a:pt x="187" y="288"/>
                  </a:cubicBezTo>
                  <a:cubicBezTo>
                    <a:pt x="379" y="288"/>
                    <a:pt x="374" y="0"/>
                    <a:pt x="1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>
              <a:off x="8438916" y="1976677"/>
              <a:ext cx="51946" cy="40873"/>
            </a:xfrm>
            <a:custGeom>
              <a:avLst/>
              <a:gdLst/>
              <a:ahLst/>
              <a:cxnLst/>
              <a:rect l="l" t="t" r="r" b="b"/>
              <a:pathLst>
                <a:path w="380" h="299" extrusionOk="0">
                  <a:moveTo>
                    <a:pt x="193" y="0"/>
                  </a:moveTo>
                  <a:cubicBezTo>
                    <a:pt x="1" y="0"/>
                    <a:pt x="1" y="298"/>
                    <a:pt x="193" y="298"/>
                  </a:cubicBezTo>
                  <a:cubicBezTo>
                    <a:pt x="380" y="298"/>
                    <a:pt x="380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4"/>
            <p:cNvSpPr/>
            <p:nvPr/>
          </p:nvSpPr>
          <p:spPr>
            <a:xfrm>
              <a:off x="8695909" y="1612646"/>
              <a:ext cx="46341" cy="35405"/>
            </a:xfrm>
            <a:custGeom>
              <a:avLst/>
              <a:gdLst/>
              <a:ahLst/>
              <a:cxnLst/>
              <a:rect l="l" t="t" r="r" b="b"/>
              <a:pathLst>
                <a:path w="339" h="259" extrusionOk="0">
                  <a:moveTo>
                    <a:pt x="172" y="1"/>
                  </a:moveTo>
                  <a:cubicBezTo>
                    <a:pt x="5" y="1"/>
                    <a:pt x="0" y="259"/>
                    <a:pt x="172" y="259"/>
                  </a:cubicBezTo>
                  <a:cubicBezTo>
                    <a:pt x="339" y="259"/>
                    <a:pt x="339" y="1"/>
                    <a:pt x="1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8372617" y="1142399"/>
              <a:ext cx="54680" cy="42240"/>
            </a:xfrm>
            <a:custGeom>
              <a:avLst/>
              <a:gdLst/>
              <a:ahLst/>
              <a:cxnLst/>
              <a:rect l="l" t="t" r="r" b="b"/>
              <a:pathLst>
                <a:path w="400" h="309" extrusionOk="0">
                  <a:moveTo>
                    <a:pt x="203" y="1"/>
                  </a:moveTo>
                  <a:cubicBezTo>
                    <a:pt x="1" y="1"/>
                    <a:pt x="1" y="309"/>
                    <a:pt x="203" y="309"/>
                  </a:cubicBezTo>
                  <a:cubicBezTo>
                    <a:pt x="400" y="309"/>
                    <a:pt x="400" y="1"/>
                    <a:pt x="2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8058484" y="1927602"/>
              <a:ext cx="44291" cy="44564"/>
            </a:xfrm>
            <a:custGeom>
              <a:avLst/>
              <a:gdLst/>
              <a:ahLst/>
              <a:cxnLst/>
              <a:rect l="l" t="t" r="r" b="b"/>
              <a:pathLst>
                <a:path w="324" h="326" extrusionOk="0">
                  <a:moveTo>
                    <a:pt x="162" y="1"/>
                  </a:moveTo>
                  <a:cubicBezTo>
                    <a:pt x="152" y="6"/>
                    <a:pt x="142" y="6"/>
                    <a:pt x="127" y="11"/>
                  </a:cubicBezTo>
                  <a:cubicBezTo>
                    <a:pt x="122" y="11"/>
                    <a:pt x="116" y="16"/>
                    <a:pt x="111" y="16"/>
                  </a:cubicBezTo>
                  <a:lnTo>
                    <a:pt x="101" y="16"/>
                  </a:lnTo>
                  <a:cubicBezTo>
                    <a:pt x="81" y="26"/>
                    <a:pt x="66" y="36"/>
                    <a:pt x="51" y="51"/>
                  </a:cubicBezTo>
                  <a:cubicBezTo>
                    <a:pt x="31" y="61"/>
                    <a:pt x="20" y="81"/>
                    <a:pt x="15" y="102"/>
                  </a:cubicBezTo>
                  <a:cubicBezTo>
                    <a:pt x="5" y="122"/>
                    <a:pt x="0" y="142"/>
                    <a:pt x="0" y="162"/>
                  </a:cubicBezTo>
                  <a:cubicBezTo>
                    <a:pt x="0" y="188"/>
                    <a:pt x="5" y="208"/>
                    <a:pt x="15" y="228"/>
                  </a:cubicBezTo>
                  <a:cubicBezTo>
                    <a:pt x="20" y="248"/>
                    <a:pt x="31" y="263"/>
                    <a:pt x="51" y="278"/>
                  </a:cubicBezTo>
                  <a:cubicBezTo>
                    <a:pt x="61" y="294"/>
                    <a:pt x="81" y="304"/>
                    <a:pt x="101" y="314"/>
                  </a:cubicBezTo>
                  <a:cubicBezTo>
                    <a:pt x="116" y="321"/>
                    <a:pt x="131" y="326"/>
                    <a:pt x="146" y="326"/>
                  </a:cubicBezTo>
                  <a:cubicBezTo>
                    <a:pt x="151" y="326"/>
                    <a:pt x="157" y="325"/>
                    <a:pt x="162" y="324"/>
                  </a:cubicBezTo>
                  <a:lnTo>
                    <a:pt x="207" y="319"/>
                  </a:lnTo>
                  <a:cubicBezTo>
                    <a:pt x="233" y="314"/>
                    <a:pt x="258" y="299"/>
                    <a:pt x="278" y="278"/>
                  </a:cubicBezTo>
                  <a:cubicBezTo>
                    <a:pt x="308" y="248"/>
                    <a:pt x="324" y="208"/>
                    <a:pt x="324" y="167"/>
                  </a:cubicBezTo>
                  <a:lnTo>
                    <a:pt x="319" y="122"/>
                  </a:lnTo>
                  <a:cubicBezTo>
                    <a:pt x="313" y="102"/>
                    <a:pt x="303" y="81"/>
                    <a:pt x="288" y="66"/>
                  </a:cubicBezTo>
                  <a:cubicBezTo>
                    <a:pt x="278" y="46"/>
                    <a:pt x="263" y="31"/>
                    <a:pt x="243" y="26"/>
                  </a:cubicBezTo>
                  <a:cubicBezTo>
                    <a:pt x="233" y="21"/>
                    <a:pt x="228" y="16"/>
                    <a:pt x="217" y="16"/>
                  </a:cubicBezTo>
                  <a:cubicBezTo>
                    <a:pt x="217" y="16"/>
                    <a:pt x="212" y="11"/>
                    <a:pt x="207" y="11"/>
                  </a:cubicBezTo>
                  <a:cubicBezTo>
                    <a:pt x="207" y="9"/>
                    <a:pt x="207" y="8"/>
                    <a:pt x="206" y="8"/>
                  </a:cubicBezTo>
                  <a:cubicBezTo>
                    <a:pt x="204" y="8"/>
                    <a:pt x="201" y="11"/>
                    <a:pt x="197" y="11"/>
                  </a:cubicBezTo>
                  <a:cubicBezTo>
                    <a:pt x="187" y="6"/>
                    <a:pt x="172" y="1"/>
                    <a:pt x="1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8107422" y="1763972"/>
              <a:ext cx="76825" cy="81747"/>
            </a:xfrm>
            <a:custGeom>
              <a:avLst/>
              <a:gdLst/>
              <a:ahLst/>
              <a:cxnLst/>
              <a:rect l="l" t="t" r="r" b="b"/>
              <a:pathLst>
                <a:path w="562" h="598" extrusionOk="0">
                  <a:moveTo>
                    <a:pt x="279" y="0"/>
                  </a:moveTo>
                  <a:lnTo>
                    <a:pt x="208" y="10"/>
                  </a:lnTo>
                  <a:cubicBezTo>
                    <a:pt x="163" y="26"/>
                    <a:pt x="117" y="51"/>
                    <a:pt x="87" y="81"/>
                  </a:cubicBezTo>
                  <a:cubicBezTo>
                    <a:pt x="72" y="101"/>
                    <a:pt x="57" y="122"/>
                    <a:pt x="41" y="142"/>
                  </a:cubicBezTo>
                  <a:cubicBezTo>
                    <a:pt x="16" y="182"/>
                    <a:pt x="1" y="228"/>
                    <a:pt x="6" y="278"/>
                  </a:cubicBezTo>
                  <a:lnTo>
                    <a:pt x="6" y="319"/>
                  </a:lnTo>
                  <a:cubicBezTo>
                    <a:pt x="1" y="354"/>
                    <a:pt x="11" y="394"/>
                    <a:pt x="26" y="425"/>
                  </a:cubicBezTo>
                  <a:cubicBezTo>
                    <a:pt x="36" y="460"/>
                    <a:pt x="57" y="490"/>
                    <a:pt x="87" y="516"/>
                  </a:cubicBezTo>
                  <a:cubicBezTo>
                    <a:pt x="107" y="541"/>
                    <a:pt x="142" y="561"/>
                    <a:pt x="173" y="576"/>
                  </a:cubicBezTo>
                  <a:cubicBezTo>
                    <a:pt x="202" y="589"/>
                    <a:pt x="231" y="598"/>
                    <a:pt x="263" y="598"/>
                  </a:cubicBezTo>
                  <a:cubicBezTo>
                    <a:pt x="270" y="598"/>
                    <a:pt x="277" y="597"/>
                    <a:pt x="284" y="596"/>
                  </a:cubicBezTo>
                  <a:lnTo>
                    <a:pt x="355" y="586"/>
                  </a:lnTo>
                  <a:cubicBezTo>
                    <a:pt x="400" y="576"/>
                    <a:pt x="446" y="551"/>
                    <a:pt x="481" y="516"/>
                  </a:cubicBezTo>
                  <a:lnTo>
                    <a:pt x="521" y="460"/>
                  </a:lnTo>
                  <a:cubicBezTo>
                    <a:pt x="547" y="415"/>
                    <a:pt x="562" y="369"/>
                    <a:pt x="562" y="319"/>
                  </a:cubicBezTo>
                  <a:lnTo>
                    <a:pt x="562" y="278"/>
                  </a:lnTo>
                  <a:cubicBezTo>
                    <a:pt x="562" y="243"/>
                    <a:pt x="552" y="202"/>
                    <a:pt x="531" y="172"/>
                  </a:cubicBezTo>
                  <a:cubicBezTo>
                    <a:pt x="521" y="137"/>
                    <a:pt x="501" y="106"/>
                    <a:pt x="476" y="81"/>
                  </a:cubicBezTo>
                  <a:cubicBezTo>
                    <a:pt x="451" y="56"/>
                    <a:pt x="420" y="36"/>
                    <a:pt x="385" y="26"/>
                  </a:cubicBezTo>
                  <a:cubicBezTo>
                    <a:pt x="355" y="5"/>
                    <a:pt x="31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8385056" y="1763289"/>
              <a:ext cx="53996" cy="41557"/>
            </a:xfrm>
            <a:custGeom>
              <a:avLst/>
              <a:gdLst/>
              <a:ahLst/>
              <a:cxnLst/>
              <a:rect l="l" t="t" r="r" b="b"/>
              <a:pathLst>
                <a:path w="395" h="304" extrusionOk="0">
                  <a:moveTo>
                    <a:pt x="198" y="0"/>
                  </a:moveTo>
                  <a:cubicBezTo>
                    <a:pt x="1" y="0"/>
                    <a:pt x="1" y="303"/>
                    <a:pt x="198" y="303"/>
                  </a:cubicBezTo>
                  <a:cubicBezTo>
                    <a:pt x="395" y="303"/>
                    <a:pt x="390" y="0"/>
                    <a:pt x="1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7869976" y="1378889"/>
              <a:ext cx="69854" cy="65753"/>
            </a:xfrm>
            <a:custGeom>
              <a:avLst/>
              <a:gdLst/>
              <a:ahLst/>
              <a:cxnLst/>
              <a:rect l="l" t="t" r="r" b="b"/>
              <a:pathLst>
                <a:path w="511" h="481" extrusionOk="0">
                  <a:moveTo>
                    <a:pt x="243" y="1"/>
                  </a:moveTo>
                  <a:cubicBezTo>
                    <a:pt x="222" y="1"/>
                    <a:pt x="202" y="3"/>
                    <a:pt x="182" y="8"/>
                  </a:cubicBezTo>
                  <a:cubicBezTo>
                    <a:pt x="142" y="19"/>
                    <a:pt x="101" y="44"/>
                    <a:pt x="71" y="74"/>
                  </a:cubicBezTo>
                  <a:lnTo>
                    <a:pt x="35" y="120"/>
                  </a:lnTo>
                  <a:cubicBezTo>
                    <a:pt x="15" y="160"/>
                    <a:pt x="5" y="200"/>
                    <a:pt x="5" y="241"/>
                  </a:cubicBezTo>
                  <a:cubicBezTo>
                    <a:pt x="0" y="276"/>
                    <a:pt x="10" y="306"/>
                    <a:pt x="25" y="337"/>
                  </a:cubicBezTo>
                  <a:cubicBezTo>
                    <a:pt x="35" y="362"/>
                    <a:pt x="51" y="387"/>
                    <a:pt x="71" y="413"/>
                  </a:cubicBezTo>
                  <a:cubicBezTo>
                    <a:pt x="120" y="458"/>
                    <a:pt x="181" y="481"/>
                    <a:pt x="244" y="481"/>
                  </a:cubicBezTo>
                  <a:cubicBezTo>
                    <a:pt x="265" y="481"/>
                    <a:pt x="287" y="478"/>
                    <a:pt x="308" y="473"/>
                  </a:cubicBezTo>
                  <a:lnTo>
                    <a:pt x="344" y="463"/>
                  </a:lnTo>
                  <a:lnTo>
                    <a:pt x="399" y="443"/>
                  </a:lnTo>
                  <a:cubicBezTo>
                    <a:pt x="424" y="428"/>
                    <a:pt x="445" y="408"/>
                    <a:pt x="460" y="382"/>
                  </a:cubicBezTo>
                  <a:cubicBezTo>
                    <a:pt x="475" y="367"/>
                    <a:pt x="485" y="347"/>
                    <a:pt x="490" y="332"/>
                  </a:cubicBezTo>
                  <a:cubicBezTo>
                    <a:pt x="505" y="301"/>
                    <a:pt x="510" y="271"/>
                    <a:pt x="510" y="241"/>
                  </a:cubicBezTo>
                  <a:cubicBezTo>
                    <a:pt x="510" y="221"/>
                    <a:pt x="505" y="200"/>
                    <a:pt x="500" y="180"/>
                  </a:cubicBezTo>
                  <a:cubicBezTo>
                    <a:pt x="500" y="155"/>
                    <a:pt x="485" y="140"/>
                    <a:pt x="480" y="125"/>
                  </a:cubicBezTo>
                  <a:cubicBezTo>
                    <a:pt x="465" y="99"/>
                    <a:pt x="445" y="74"/>
                    <a:pt x="419" y="59"/>
                  </a:cubicBezTo>
                  <a:cubicBezTo>
                    <a:pt x="394" y="39"/>
                    <a:pt x="369" y="24"/>
                    <a:pt x="339" y="19"/>
                  </a:cubicBezTo>
                  <a:lnTo>
                    <a:pt x="308" y="8"/>
                  </a:lnTo>
                  <a:cubicBezTo>
                    <a:pt x="286" y="3"/>
                    <a:pt x="264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8515604" y="1617567"/>
              <a:ext cx="64386" cy="49896"/>
            </a:xfrm>
            <a:custGeom>
              <a:avLst/>
              <a:gdLst/>
              <a:ahLst/>
              <a:cxnLst/>
              <a:rect l="l" t="t" r="r" b="b"/>
              <a:pathLst>
                <a:path w="471" h="365" extrusionOk="0">
                  <a:moveTo>
                    <a:pt x="238" y="0"/>
                  </a:moveTo>
                  <a:cubicBezTo>
                    <a:pt x="6" y="0"/>
                    <a:pt x="1" y="364"/>
                    <a:pt x="238" y="364"/>
                  </a:cubicBezTo>
                  <a:cubicBezTo>
                    <a:pt x="470" y="364"/>
                    <a:pt x="470" y="0"/>
                    <a:pt x="2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" name="Google Shape;106;p4"/>
          <p:cNvSpPr/>
          <p:nvPr/>
        </p:nvSpPr>
        <p:spPr>
          <a:xfrm rot="-7637661" flipH="1">
            <a:off x="7527720" y="4001589"/>
            <a:ext cx="1087032" cy="2286266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"/>
          <p:cNvSpPr/>
          <p:nvPr/>
        </p:nvSpPr>
        <p:spPr>
          <a:xfrm rot="1448379">
            <a:off x="-537356" y="1303723"/>
            <a:ext cx="940954" cy="1726809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4" y="0"/>
            <a:ext cx="9141293" cy="51435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0" name="Google Shape;110;p5"/>
          <p:cNvGrpSpPr/>
          <p:nvPr/>
        </p:nvGrpSpPr>
        <p:grpSpPr>
          <a:xfrm>
            <a:off x="501547" y="1838144"/>
            <a:ext cx="940967" cy="669863"/>
            <a:chOff x="469525" y="360750"/>
            <a:chExt cx="797092" cy="567440"/>
          </a:xfrm>
        </p:grpSpPr>
        <p:sp>
          <p:nvSpPr>
            <p:cNvPr id="111" name="Google Shape;111;p5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5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5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5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5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" name="Google Shape;117;p5"/>
          <p:cNvGrpSpPr/>
          <p:nvPr/>
        </p:nvGrpSpPr>
        <p:grpSpPr>
          <a:xfrm>
            <a:off x="7743989" y="2693451"/>
            <a:ext cx="1045061" cy="911787"/>
            <a:chOff x="7797389" y="1105763"/>
            <a:chExt cx="1045061" cy="911787"/>
          </a:xfrm>
        </p:grpSpPr>
        <p:sp>
          <p:nvSpPr>
            <p:cNvPr id="118" name="Google Shape;118;p5"/>
            <p:cNvSpPr/>
            <p:nvPr/>
          </p:nvSpPr>
          <p:spPr>
            <a:xfrm>
              <a:off x="8489358" y="1287437"/>
              <a:ext cx="141621" cy="126994"/>
            </a:xfrm>
            <a:custGeom>
              <a:avLst/>
              <a:gdLst/>
              <a:ahLst/>
              <a:cxnLst/>
              <a:rect l="l" t="t" r="r" b="b"/>
              <a:pathLst>
                <a:path w="1036" h="929" extrusionOk="0">
                  <a:moveTo>
                    <a:pt x="508" y="0"/>
                  </a:moveTo>
                  <a:cubicBezTo>
                    <a:pt x="479" y="0"/>
                    <a:pt x="449" y="4"/>
                    <a:pt x="420" y="11"/>
                  </a:cubicBezTo>
                  <a:lnTo>
                    <a:pt x="273" y="71"/>
                  </a:lnTo>
                  <a:cubicBezTo>
                    <a:pt x="11" y="238"/>
                    <a:pt x="1" y="682"/>
                    <a:pt x="253" y="859"/>
                  </a:cubicBezTo>
                  <a:cubicBezTo>
                    <a:pt x="325" y="907"/>
                    <a:pt x="408" y="928"/>
                    <a:pt x="492" y="928"/>
                  </a:cubicBezTo>
                  <a:cubicBezTo>
                    <a:pt x="713" y="928"/>
                    <a:pt x="941" y="781"/>
                    <a:pt x="981" y="561"/>
                  </a:cubicBezTo>
                  <a:cubicBezTo>
                    <a:pt x="1036" y="283"/>
                    <a:pt x="781" y="0"/>
                    <a:pt x="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5"/>
            <p:cNvSpPr/>
            <p:nvPr/>
          </p:nvSpPr>
          <p:spPr>
            <a:xfrm>
              <a:off x="8101954" y="1334462"/>
              <a:ext cx="157615" cy="147089"/>
            </a:xfrm>
            <a:custGeom>
              <a:avLst/>
              <a:gdLst/>
              <a:ahLst/>
              <a:cxnLst/>
              <a:rect l="l" t="t" r="r" b="b"/>
              <a:pathLst>
                <a:path w="1153" h="1076" extrusionOk="0">
                  <a:moveTo>
                    <a:pt x="403" y="1"/>
                  </a:moveTo>
                  <a:cubicBezTo>
                    <a:pt x="363" y="1"/>
                    <a:pt x="323" y="7"/>
                    <a:pt x="283" y="20"/>
                  </a:cubicBezTo>
                  <a:cubicBezTo>
                    <a:pt x="102" y="86"/>
                    <a:pt x="1" y="298"/>
                    <a:pt x="31" y="490"/>
                  </a:cubicBezTo>
                  <a:cubicBezTo>
                    <a:pt x="66" y="677"/>
                    <a:pt x="177" y="844"/>
                    <a:pt x="344" y="950"/>
                  </a:cubicBezTo>
                  <a:cubicBezTo>
                    <a:pt x="452" y="1024"/>
                    <a:pt x="588" y="1075"/>
                    <a:pt x="719" y="1075"/>
                  </a:cubicBezTo>
                  <a:cubicBezTo>
                    <a:pt x="801" y="1075"/>
                    <a:pt x="882" y="1054"/>
                    <a:pt x="950" y="1005"/>
                  </a:cubicBezTo>
                  <a:cubicBezTo>
                    <a:pt x="1097" y="889"/>
                    <a:pt x="1152" y="692"/>
                    <a:pt x="1087" y="515"/>
                  </a:cubicBezTo>
                  <a:cubicBezTo>
                    <a:pt x="1036" y="389"/>
                    <a:pt x="945" y="283"/>
                    <a:pt x="829" y="212"/>
                  </a:cubicBezTo>
                  <a:lnTo>
                    <a:pt x="829" y="212"/>
                  </a:lnTo>
                  <a:lnTo>
                    <a:pt x="925" y="263"/>
                  </a:lnTo>
                  <a:cubicBezTo>
                    <a:pt x="775" y="134"/>
                    <a:pt x="591" y="1"/>
                    <a:pt x="4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5"/>
            <p:cNvSpPr/>
            <p:nvPr/>
          </p:nvSpPr>
          <p:spPr>
            <a:xfrm>
              <a:off x="8265582" y="1512035"/>
              <a:ext cx="164587" cy="185229"/>
            </a:xfrm>
            <a:custGeom>
              <a:avLst/>
              <a:gdLst/>
              <a:ahLst/>
              <a:cxnLst/>
              <a:rect l="l" t="t" r="r" b="b"/>
              <a:pathLst>
                <a:path w="1204" h="1355" extrusionOk="0">
                  <a:moveTo>
                    <a:pt x="871" y="0"/>
                  </a:moveTo>
                  <a:cubicBezTo>
                    <a:pt x="723" y="0"/>
                    <a:pt x="581" y="56"/>
                    <a:pt x="476" y="161"/>
                  </a:cubicBezTo>
                  <a:cubicBezTo>
                    <a:pt x="354" y="282"/>
                    <a:pt x="258" y="419"/>
                    <a:pt x="178" y="565"/>
                  </a:cubicBezTo>
                  <a:cubicBezTo>
                    <a:pt x="92" y="712"/>
                    <a:pt x="1" y="873"/>
                    <a:pt x="31" y="1040"/>
                  </a:cubicBezTo>
                  <a:cubicBezTo>
                    <a:pt x="67" y="1239"/>
                    <a:pt x="274" y="1355"/>
                    <a:pt x="481" y="1355"/>
                  </a:cubicBezTo>
                  <a:cubicBezTo>
                    <a:pt x="564" y="1355"/>
                    <a:pt x="646" y="1337"/>
                    <a:pt x="718" y="1298"/>
                  </a:cubicBezTo>
                  <a:cubicBezTo>
                    <a:pt x="971" y="1166"/>
                    <a:pt x="1097" y="873"/>
                    <a:pt x="1158" y="595"/>
                  </a:cubicBezTo>
                  <a:cubicBezTo>
                    <a:pt x="1188" y="454"/>
                    <a:pt x="1203" y="292"/>
                    <a:pt x="1132" y="166"/>
                  </a:cubicBezTo>
                  <a:cubicBezTo>
                    <a:pt x="1087" y="80"/>
                    <a:pt x="1006" y="25"/>
                    <a:pt x="915" y="9"/>
                  </a:cubicBezTo>
                  <a:lnTo>
                    <a:pt x="941" y="4"/>
                  </a:lnTo>
                  <a:cubicBezTo>
                    <a:pt x="917" y="2"/>
                    <a:pt x="894" y="0"/>
                    <a:pt x="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8098536" y="1567398"/>
              <a:ext cx="67803" cy="52903"/>
            </a:xfrm>
            <a:custGeom>
              <a:avLst/>
              <a:gdLst/>
              <a:ahLst/>
              <a:cxnLst/>
              <a:rect l="l" t="t" r="r" b="b"/>
              <a:pathLst>
                <a:path w="496" h="387" extrusionOk="0">
                  <a:moveTo>
                    <a:pt x="220" y="1"/>
                  </a:moveTo>
                  <a:cubicBezTo>
                    <a:pt x="133" y="1"/>
                    <a:pt x="49" y="44"/>
                    <a:pt x="0" y="120"/>
                  </a:cubicBezTo>
                  <a:lnTo>
                    <a:pt x="86" y="89"/>
                  </a:lnTo>
                  <a:lnTo>
                    <a:pt x="86" y="89"/>
                  </a:lnTo>
                  <a:cubicBezTo>
                    <a:pt x="15" y="140"/>
                    <a:pt x="15" y="281"/>
                    <a:pt x="96" y="337"/>
                  </a:cubicBezTo>
                  <a:cubicBezTo>
                    <a:pt x="147" y="374"/>
                    <a:pt x="208" y="386"/>
                    <a:pt x="270" y="386"/>
                  </a:cubicBezTo>
                  <a:cubicBezTo>
                    <a:pt x="325" y="386"/>
                    <a:pt x="382" y="377"/>
                    <a:pt x="435" y="367"/>
                  </a:cubicBezTo>
                  <a:cubicBezTo>
                    <a:pt x="495" y="246"/>
                    <a:pt x="455" y="100"/>
                    <a:pt x="339" y="29"/>
                  </a:cubicBezTo>
                  <a:cubicBezTo>
                    <a:pt x="301" y="10"/>
                    <a:pt x="260" y="1"/>
                    <a:pt x="2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7797389" y="1515452"/>
              <a:ext cx="262601" cy="337102"/>
            </a:xfrm>
            <a:custGeom>
              <a:avLst/>
              <a:gdLst/>
              <a:ahLst/>
              <a:cxnLst/>
              <a:rect l="l" t="t" r="r" b="b"/>
              <a:pathLst>
                <a:path w="1921" h="2466" extrusionOk="0">
                  <a:moveTo>
                    <a:pt x="1167" y="0"/>
                  </a:moveTo>
                  <a:cubicBezTo>
                    <a:pt x="968" y="0"/>
                    <a:pt x="747" y="84"/>
                    <a:pt x="597" y="161"/>
                  </a:cubicBezTo>
                  <a:cubicBezTo>
                    <a:pt x="314" y="313"/>
                    <a:pt x="177" y="626"/>
                    <a:pt x="87" y="914"/>
                  </a:cubicBezTo>
                  <a:cubicBezTo>
                    <a:pt x="1" y="1177"/>
                    <a:pt x="1" y="1465"/>
                    <a:pt x="87" y="1727"/>
                  </a:cubicBezTo>
                  <a:cubicBezTo>
                    <a:pt x="236" y="2151"/>
                    <a:pt x="673" y="2466"/>
                    <a:pt x="1112" y="2466"/>
                  </a:cubicBezTo>
                  <a:cubicBezTo>
                    <a:pt x="1207" y="2466"/>
                    <a:pt x="1303" y="2451"/>
                    <a:pt x="1395" y="2419"/>
                  </a:cubicBezTo>
                  <a:cubicBezTo>
                    <a:pt x="1577" y="2364"/>
                    <a:pt x="1733" y="2233"/>
                    <a:pt x="1829" y="2066"/>
                  </a:cubicBezTo>
                  <a:cubicBezTo>
                    <a:pt x="1920" y="1894"/>
                    <a:pt x="1915" y="1687"/>
                    <a:pt x="1814" y="1515"/>
                  </a:cubicBezTo>
                  <a:cubicBezTo>
                    <a:pt x="1738" y="1389"/>
                    <a:pt x="1607" y="1303"/>
                    <a:pt x="1547" y="1172"/>
                  </a:cubicBezTo>
                  <a:cubicBezTo>
                    <a:pt x="1425" y="884"/>
                    <a:pt x="1693" y="545"/>
                    <a:pt x="1577" y="257"/>
                  </a:cubicBezTo>
                  <a:cubicBezTo>
                    <a:pt x="1501" y="65"/>
                    <a:pt x="1343" y="0"/>
                    <a:pt x="1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8313973" y="1325986"/>
              <a:ext cx="46341" cy="44974"/>
            </a:xfrm>
            <a:custGeom>
              <a:avLst/>
              <a:gdLst/>
              <a:ahLst/>
              <a:cxnLst/>
              <a:rect l="l" t="t" r="r" b="b"/>
              <a:pathLst>
                <a:path w="339" h="329" extrusionOk="0">
                  <a:moveTo>
                    <a:pt x="112" y="1"/>
                  </a:moveTo>
                  <a:cubicBezTo>
                    <a:pt x="85" y="1"/>
                    <a:pt x="59" y="11"/>
                    <a:pt x="41" y="32"/>
                  </a:cubicBezTo>
                  <a:cubicBezTo>
                    <a:pt x="6" y="67"/>
                    <a:pt x="0" y="118"/>
                    <a:pt x="21" y="158"/>
                  </a:cubicBezTo>
                  <a:cubicBezTo>
                    <a:pt x="26" y="168"/>
                    <a:pt x="31" y="178"/>
                    <a:pt x="36" y="188"/>
                  </a:cubicBezTo>
                  <a:cubicBezTo>
                    <a:pt x="36" y="188"/>
                    <a:pt x="41" y="193"/>
                    <a:pt x="41" y="198"/>
                  </a:cubicBezTo>
                  <a:cubicBezTo>
                    <a:pt x="41" y="203"/>
                    <a:pt x="41" y="208"/>
                    <a:pt x="46" y="219"/>
                  </a:cubicBezTo>
                  <a:lnTo>
                    <a:pt x="61" y="249"/>
                  </a:lnTo>
                  <a:cubicBezTo>
                    <a:pt x="71" y="269"/>
                    <a:pt x="91" y="289"/>
                    <a:pt x="112" y="299"/>
                  </a:cubicBezTo>
                  <a:lnTo>
                    <a:pt x="127" y="310"/>
                  </a:lnTo>
                  <a:lnTo>
                    <a:pt x="157" y="325"/>
                  </a:lnTo>
                  <a:cubicBezTo>
                    <a:pt x="167" y="327"/>
                    <a:pt x="176" y="328"/>
                    <a:pt x="185" y="328"/>
                  </a:cubicBezTo>
                  <a:cubicBezTo>
                    <a:pt x="194" y="328"/>
                    <a:pt x="203" y="327"/>
                    <a:pt x="213" y="325"/>
                  </a:cubicBezTo>
                  <a:cubicBezTo>
                    <a:pt x="243" y="320"/>
                    <a:pt x="268" y="310"/>
                    <a:pt x="288" y="289"/>
                  </a:cubicBezTo>
                  <a:cubicBezTo>
                    <a:pt x="329" y="244"/>
                    <a:pt x="339" y="178"/>
                    <a:pt x="309" y="128"/>
                  </a:cubicBezTo>
                  <a:cubicBezTo>
                    <a:pt x="293" y="97"/>
                    <a:pt x="273" y="77"/>
                    <a:pt x="248" y="57"/>
                  </a:cubicBezTo>
                  <a:cubicBezTo>
                    <a:pt x="233" y="52"/>
                    <a:pt x="223" y="47"/>
                    <a:pt x="213" y="47"/>
                  </a:cubicBezTo>
                  <a:cubicBezTo>
                    <a:pt x="198" y="32"/>
                    <a:pt x="182" y="22"/>
                    <a:pt x="167" y="17"/>
                  </a:cubicBezTo>
                  <a:cubicBezTo>
                    <a:pt x="150" y="6"/>
                    <a:pt x="131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8562628" y="1488386"/>
              <a:ext cx="58098" cy="61652"/>
            </a:xfrm>
            <a:custGeom>
              <a:avLst/>
              <a:gdLst/>
              <a:ahLst/>
              <a:cxnLst/>
              <a:rect l="l" t="t" r="r" b="b"/>
              <a:pathLst>
                <a:path w="425" h="451" extrusionOk="0">
                  <a:moveTo>
                    <a:pt x="238" y="1"/>
                  </a:moveTo>
                  <a:cubicBezTo>
                    <a:pt x="217" y="1"/>
                    <a:pt x="197" y="1"/>
                    <a:pt x="177" y="11"/>
                  </a:cubicBezTo>
                  <a:cubicBezTo>
                    <a:pt x="142" y="21"/>
                    <a:pt x="111" y="36"/>
                    <a:pt x="86" y="61"/>
                  </a:cubicBezTo>
                  <a:cubicBezTo>
                    <a:pt x="56" y="92"/>
                    <a:pt x="30" y="127"/>
                    <a:pt x="20" y="167"/>
                  </a:cubicBezTo>
                  <a:cubicBezTo>
                    <a:pt x="0" y="243"/>
                    <a:pt x="20" y="324"/>
                    <a:pt x="76" y="385"/>
                  </a:cubicBezTo>
                  <a:cubicBezTo>
                    <a:pt x="91" y="400"/>
                    <a:pt x="106" y="410"/>
                    <a:pt x="121" y="420"/>
                  </a:cubicBezTo>
                  <a:cubicBezTo>
                    <a:pt x="157" y="440"/>
                    <a:pt x="197" y="450"/>
                    <a:pt x="233" y="450"/>
                  </a:cubicBezTo>
                  <a:lnTo>
                    <a:pt x="283" y="445"/>
                  </a:lnTo>
                  <a:cubicBezTo>
                    <a:pt x="308" y="440"/>
                    <a:pt x="329" y="425"/>
                    <a:pt x="349" y="410"/>
                  </a:cubicBezTo>
                  <a:cubicBezTo>
                    <a:pt x="384" y="385"/>
                    <a:pt x="409" y="349"/>
                    <a:pt x="419" y="309"/>
                  </a:cubicBezTo>
                  <a:cubicBezTo>
                    <a:pt x="425" y="273"/>
                    <a:pt x="425" y="238"/>
                    <a:pt x="419" y="203"/>
                  </a:cubicBezTo>
                  <a:cubicBezTo>
                    <a:pt x="419" y="198"/>
                    <a:pt x="419" y="193"/>
                    <a:pt x="419" y="188"/>
                  </a:cubicBezTo>
                  <a:cubicBezTo>
                    <a:pt x="419" y="172"/>
                    <a:pt x="419" y="152"/>
                    <a:pt x="409" y="132"/>
                  </a:cubicBezTo>
                  <a:cubicBezTo>
                    <a:pt x="404" y="102"/>
                    <a:pt x="384" y="76"/>
                    <a:pt x="364" y="56"/>
                  </a:cubicBezTo>
                  <a:cubicBezTo>
                    <a:pt x="349" y="36"/>
                    <a:pt x="329" y="26"/>
                    <a:pt x="308" y="16"/>
                  </a:cubicBezTo>
                  <a:cubicBezTo>
                    <a:pt x="288" y="6"/>
                    <a:pt x="263" y="1"/>
                    <a:pt x="2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8516971" y="1105763"/>
              <a:ext cx="73408" cy="56867"/>
            </a:xfrm>
            <a:custGeom>
              <a:avLst/>
              <a:gdLst/>
              <a:ahLst/>
              <a:cxnLst/>
              <a:rect l="l" t="t" r="r" b="b"/>
              <a:pathLst>
                <a:path w="537" h="416" extrusionOk="0">
                  <a:moveTo>
                    <a:pt x="269" y="1"/>
                  </a:moveTo>
                  <a:cubicBezTo>
                    <a:pt x="1" y="1"/>
                    <a:pt x="1" y="415"/>
                    <a:pt x="269" y="415"/>
                  </a:cubicBezTo>
                  <a:cubicBezTo>
                    <a:pt x="536" y="415"/>
                    <a:pt x="536" y="1"/>
                    <a:pt x="2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5"/>
            <p:cNvSpPr/>
            <p:nvPr/>
          </p:nvSpPr>
          <p:spPr>
            <a:xfrm>
              <a:off x="8509452" y="1763699"/>
              <a:ext cx="58781" cy="58644"/>
            </a:xfrm>
            <a:custGeom>
              <a:avLst/>
              <a:gdLst/>
              <a:ahLst/>
              <a:cxnLst/>
              <a:rect l="l" t="t" r="r" b="b"/>
              <a:pathLst>
                <a:path w="430" h="429" extrusionOk="0">
                  <a:moveTo>
                    <a:pt x="194" y="0"/>
                  </a:moveTo>
                  <a:cubicBezTo>
                    <a:pt x="187" y="0"/>
                    <a:pt x="179" y="1"/>
                    <a:pt x="172" y="2"/>
                  </a:cubicBezTo>
                  <a:cubicBezTo>
                    <a:pt x="152" y="2"/>
                    <a:pt x="137" y="7"/>
                    <a:pt x="121" y="17"/>
                  </a:cubicBezTo>
                  <a:cubicBezTo>
                    <a:pt x="96" y="23"/>
                    <a:pt x="76" y="38"/>
                    <a:pt x="61" y="58"/>
                  </a:cubicBezTo>
                  <a:lnTo>
                    <a:pt x="30" y="98"/>
                  </a:lnTo>
                  <a:lnTo>
                    <a:pt x="10" y="144"/>
                  </a:lnTo>
                  <a:cubicBezTo>
                    <a:pt x="0" y="169"/>
                    <a:pt x="0" y="194"/>
                    <a:pt x="5" y="220"/>
                  </a:cubicBezTo>
                  <a:cubicBezTo>
                    <a:pt x="5" y="245"/>
                    <a:pt x="15" y="270"/>
                    <a:pt x="30" y="290"/>
                  </a:cubicBezTo>
                  <a:lnTo>
                    <a:pt x="51" y="321"/>
                  </a:lnTo>
                  <a:lnTo>
                    <a:pt x="56" y="326"/>
                  </a:lnTo>
                  <a:lnTo>
                    <a:pt x="56" y="331"/>
                  </a:lnTo>
                  <a:cubicBezTo>
                    <a:pt x="66" y="351"/>
                    <a:pt x="86" y="371"/>
                    <a:pt x="106" y="386"/>
                  </a:cubicBezTo>
                  <a:cubicBezTo>
                    <a:pt x="111" y="391"/>
                    <a:pt x="121" y="396"/>
                    <a:pt x="126" y="401"/>
                  </a:cubicBezTo>
                  <a:lnTo>
                    <a:pt x="177" y="422"/>
                  </a:lnTo>
                  <a:lnTo>
                    <a:pt x="228" y="427"/>
                  </a:lnTo>
                  <a:lnTo>
                    <a:pt x="233" y="427"/>
                  </a:lnTo>
                  <a:cubicBezTo>
                    <a:pt x="237" y="428"/>
                    <a:pt x="242" y="428"/>
                    <a:pt x="247" y="428"/>
                  </a:cubicBezTo>
                  <a:cubicBezTo>
                    <a:pt x="269" y="428"/>
                    <a:pt x="292" y="420"/>
                    <a:pt x="308" y="412"/>
                  </a:cubicBezTo>
                  <a:cubicBezTo>
                    <a:pt x="334" y="406"/>
                    <a:pt x="354" y="391"/>
                    <a:pt x="374" y="371"/>
                  </a:cubicBezTo>
                  <a:lnTo>
                    <a:pt x="404" y="331"/>
                  </a:lnTo>
                  <a:cubicBezTo>
                    <a:pt x="419" y="300"/>
                    <a:pt x="430" y="270"/>
                    <a:pt x="430" y="235"/>
                  </a:cubicBezTo>
                  <a:cubicBezTo>
                    <a:pt x="430" y="214"/>
                    <a:pt x="430" y="194"/>
                    <a:pt x="425" y="174"/>
                  </a:cubicBezTo>
                  <a:lnTo>
                    <a:pt x="404" y="129"/>
                  </a:lnTo>
                  <a:lnTo>
                    <a:pt x="404" y="124"/>
                  </a:lnTo>
                  <a:cubicBezTo>
                    <a:pt x="384" y="93"/>
                    <a:pt x="354" y="68"/>
                    <a:pt x="324" y="48"/>
                  </a:cubicBezTo>
                  <a:lnTo>
                    <a:pt x="293" y="28"/>
                  </a:lnTo>
                  <a:lnTo>
                    <a:pt x="248" y="7"/>
                  </a:lnTo>
                  <a:cubicBezTo>
                    <a:pt x="230" y="4"/>
                    <a:pt x="212" y="0"/>
                    <a:pt x="1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5"/>
            <p:cNvSpPr/>
            <p:nvPr/>
          </p:nvSpPr>
          <p:spPr>
            <a:xfrm>
              <a:off x="8717234" y="1413748"/>
              <a:ext cx="86531" cy="66436"/>
            </a:xfrm>
            <a:custGeom>
              <a:avLst/>
              <a:gdLst/>
              <a:ahLst/>
              <a:cxnLst/>
              <a:rect l="l" t="t" r="r" b="b"/>
              <a:pathLst>
                <a:path w="633" h="486" extrusionOk="0">
                  <a:moveTo>
                    <a:pt x="319" y="1"/>
                  </a:moveTo>
                  <a:cubicBezTo>
                    <a:pt x="6" y="1"/>
                    <a:pt x="1" y="486"/>
                    <a:pt x="319" y="486"/>
                  </a:cubicBezTo>
                  <a:cubicBezTo>
                    <a:pt x="632" y="486"/>
                    <a:pt x="632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8811146" y="1148687"/>
              <a:ext cx="31304" cy="29117"/>
            </a:xfrm>
            <a:custGeom>
              <a:avLst/>
              <a:gdLst/>
              <a:ahLst/>
              <a:cxnLst/>
              <a:rect l="l" t="t" r="r" b="b"/>
              <a:pathLst>
                <a:path w="229" h="213" extrusionOk="0">
                  <a:moveTo>
                    <a:pt x="108" y="0"/>
                  </a:moveTo>
                  <a:cubicBezTo>
                    <a:pt x="89" y="0"/>
                    <a:pt x="72" y="5"/>
                    <a:pt x="56" y="15"/>
                  </a:cubicBezTo>
                  <a:cubicBezTo>
                    <a:pt x="21" y="35"/>
                    <a:pt x="1" y="71"/>
                    <a:pt x="1" y="106"/>
                  </a:cubicBezTo>
                  <a:cubicBezTo>
                    <a:pt x="1" y="141"/>
                    <a:pt x="21" y="177"/>
                    <a:pt x="56" y="197"/>
                  </a:cubicBezTo>
                  <a:cubicBezTo>
                    <a:pt x="72" y="207"/>
                    <a:pt x="89" y="212"/>
                    <a:pt x="108" y="212"/>
                  </a:cubicBezTo>
                  <a:cubicBezTo>
                    <a:pt x="126" y="212"/>
                    <a:pt x="145" y="207"/>
                    <a:pt x="163" y="197"/>
                  </a:cubicBezTo>
                  <a:cubicBezTo>
                    <a:pt x="173" y="192"/>
                    <a:pt x="183" y="182"/>
                    <a:pt x="188" y="172"/>
                  </a:cubicBezTo>
                  <a:cubicBezTo>
                    <a:pt x="213" y="157"/>
                    <a:pt x="228" y="131"/>
                    <a:pt x="228" y="106"/>
                  </a:cubicBezTo>
                  <a:cubicBezTo>
                    <a:pt x="228" y="81"/>
                    <a:pt x="213" y="56"/>
                    <a:pt x="193" y="45"/>
                  </a:cubicBezTo>
                  <a:cubicBezTo>
                    <a:pt x="188" y="35"/>
                    <a:pt x="183" y="30"/>
                    <a:pt x="173" y="25"/>
                  </a:cubicBezTo>
                  <a:cubicBezTo>
                    <a:pt x="168" y="20"/>
                    <a:pt x="168" y="20"/>
                    <a:pt x="163" y="15"/>
                  </a:cubicBezTo>
                  <a:cubicBezTo>
                    <a:pt x="145" y="5"/>
                    <a:pt x="126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7947211" y="1239045"/>
              <a:ext cx="42377" cy="45794"/>
            </a:xfrm>
            <a:custGeom>
              <a:avLst/>
              <a:gdLst/>
              <a:ahLst/>
              <a:cxnLst/>
              <a:rect l="l" t="t" r="r" b="b"/>
              <a:pathLst>
                <a:path w="310" h="335" extrusionOk="0">
                  <a:moveTo>
                    <a:pt x="152" y="1"/>
                  </a:moveTo>
                  <a:cubicBezTo>
                    <a:pt x="107" y="1"/>
                    <a:pt x="62" y="31"/>
                    <a:pt x="36" y="72"/>
                  </a:cubicBezTo>
                  <a:cubicBezTo>
                    <a:pt x="26" y="92"/>
                    <a:pt x="16" y="117"/>
                    <a:pt x="6" y="137"/>
                  </a:cubicBezTo>
                  <a:cubicBezTo>
                    <a:pt x="1" y="168"/>
                    <a:pt x="1" y="193"/>
                    <a:pt x="6" y="218"/>
                  </a:cubicBezTo>
                  <a:cubicBezTo>
                    <a:pt x="16" y="243"/>
                    <a:pt x="26" y="269"/>
                    <a:pt x="46" y="289"/>
                  </a:cubicBezTo>
                  <a:cubicBezTo>
                    <a:pt x="77" y="314"/>
                    <a:pt x="112" y="329"/>
                    <a:pt x="152" y="334"/>
                  </a:cubicBezTo>
                  <a:cubicBezTo>
                    <a:pt x="173" y="334"/>
                    <a:pt x="198" y="329"/>
                    <a:pt x="213" y="319"/>
                  </a:cubicBezTo>
                  <a:cubicBezTo>
                    <a:pt x="233" y="314"/>
                    <a:pt x="248" y="299"/>
                    <a:pt x="264" y="289"/>
                  </a:cubicBezTo>
                  <a:cubicBezTo>
                    <a:pt x="284" y="269"/>
                    <a:pt x="294" y="243"/>
                    <a:pt x="304" y="218"/>
                  </a:cubicBezTo>
                  <a:cubicBezTo>
                    <a:pt x="309" y="193"/>
                    <a:pt x="309" y="162"/>
                    <a:pt x="304" y="137"/>
                  </a:cubicBezTo>
                  <a:cubicBezTo>
                    <a:pt x="294" y="112"/>
                    <a:pt x="284" y="92"/>
                    <a:pt x="274" y="72"/>
                  </a:cubicBezTo>
                  <a:cubicBezTo>
                    <a:pt x="248" y="26"/>
                    <a:pt x="203" y="1"/>
                    <a:pt x="1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8244257" y="1882764"/>
              <a:ext cx="51946" cy="39506"/>
            </a:xfrm>
            <a:custGeom>
              <a:avLst/>
              <a:gdLst/>
              <a:ahLst/>
              <a:cxnLst/>
              <a:rect l="l" t="t" r="r" b="b"/>
              <a:pathLst>
                <a:path w="380" h="289" extrusionOk="0">
                  <a:moveTo>
                    <a:pt x="187" y="0"/>
                  </a:moveTo>
                  <a:cubicBezTo>
                    <a:pt x="0" y="0"/>
                    <a:pt x="0" y="288"/>
                    <a:pt x="187" y="288"/>
                  </a:cubicBezTo>
                  <a:cubicBezTo>
                    <a:pt x="379" y="288"/>
                    <a:pt x="374" y="0"/>
                    <a:pt x="1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8438916" y="1976677"/>
              <a:ext cx="51946" cy="40873"/>
            </a:xfrm>
            <a:custGeom>
              <a:avLst/>
              <a:gdLst/>
              <a:ahLst/>
              <a:cxnLst/>
              <a:rect l="l" t="t" r="r" b="b"/>
              <a:pathLst>
                <a:path w="380" h="299" extrusionOk="0">
                  <a:moveTo>
                    <a:pt x="193" y="0"/>
                  </a:moveTo>
                  <a:cubicBezTo>
                    <a:pt x="1" y="0"/>
                    <a:pt x="1" y="298"/>
                    <a:pt x="193" y="298"/>
                  </a:cubicBezTo>
                  <a:cubicBezTo>
                    <a:pt x="380" y="298"/>
                    <a:pt x="380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8695909" y="1612646"/>
              <a:ext cx="46341" cy="35405"/>
            </a:xfrm>
            <a:custGeom>
              <a:avLst/>
              <a:gdLst/>
              <a:ahLst/>
              <a:cxnLst/>
              <a:rect l="l" t="t" r="r" b="b"/>
              <a:pathLst>
                <a:path w="339" h="259" extrusionOk="0">
                  <a:moveTo>
                    <a:pt x="172" y="1"/>
                  </a:moveTo>
                  <a:cubicBezTo>
                    <a:pt x="5" y="1"/>
                    <a:pt x="0" y="259"/>
                    <a:pt x="172" y="259"/>
                  </a:cubicBezTo>
                  <a:cubicBezTo>
                    <a:pt x="339" y="259"/>
                    <a:pt x="339" y="1"/>
                    <a:pt x="1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5"/>
            <p:cNvSpPr/>
            <p:nvPr/>
          </p:nvSpPr>
          <p:spPr>
            <a:xfrm>
              <a:off x="8372617" y="1142399"/>
              <a:ext cx="54680" cy="42240"/>
            </a:xfrm>
            <a:custGeom>
              <a:avLst/>
              <a:gdLst/>
              <a:ahLst/>
              <a:cxnLst/>
              <a:rect l="l" t="t" r="r" b="b"/>
              <a:pathLst>
                <a:path w="400" h="309" extrusionOk="0">
                  <a:moveTo>
                    <a:pt x="203" y="1"/>
                  </a:moveTo>
                  <a:cubicBezTo>
                    <a:pt x="1" y="1"/>
                    <a:pt x="1" y="309"/>
                    <a:pt x="203" y="309"/>
                  </a:cubicBezTo>
                  <a:cubicBezTo>
                    <a:pt x="400" y="309"/>
                    <a:pt x="400" y="1"/>
                    <a:pt x="2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5"/>
            <p:cNvSpPr/>
            <p:nvPr/>
          </p:nvSpPr>
          <p:spPr>
            <a:xfrm>
              <a:off x="8058484" y="1927602"/>
              <a:ext cx="44291" cy="44564"/>
            </a:xfrm>
            <a:custGeom>
              <a:avLst/>
              <a:gdLst/>
              <a:ahLst/>
              <a:cxnLst/>
              <a:rect l="l" t="t" r="r" b="b"/>
              <a:pathLst>
                <a:path w="324" h="326" extrusionOk="0">
                  <a:moveTo>
                    <a:pt x="162" y="1"/>
                  </a:moveTo>
                  <a:cubicBezTo>
                    <a:pt x="152" y="6"/>
                    <a:pt x="142" y="6"/>
                    <a:pt x="127" y="11"/>
                  </a:cubicBezTo>
                  <a:cubicBezTo>
                    <a:pt x="122" y="11"/>
                    <a:pt x="116" y="16"/>
                    <a:pt x="111" y="16"/>
                  </a:cubicBezTo>
                  <a:lnTo>
                    <a:pt x="101" y="16"/>
                  </a:lnTo>
                  <a:cubicBezTo>
                    <a:pt x="81" y="26"/>
                    <a:pt x="66" y="36"/>
                    <a:pt x="51" y="51"/>
                  </a:cubicBezTo>
                  <a:cubicBezTo>
                    <a:pt x="31" y="61"/>
                    <a:pt x="20" y="81"/>
                    <a:pt x="15" y="102"/>
                  </a:cubicBezTo>
                  <a:cubicBezTo>
                    <a:pt x="5" y="122"/>
                    <a:pt x="0" y="142"/>
                    <a:pt x="0" y="162"/>
                  </a:cubicBezTo>
                  <a:cubicBezTo>
                    <a:pt x="0" y="188"/>
                    <a:pt x="5" y="208"/>
                    <a:pt x="15" y="228"/>
                  </a:cubicBezTo>
                  <a:cubicBezTo>
                    <a:pt x="20" y="248"/>
                    <a:pt x="31" y="263"/>
                    <a:pt x="51" y="278"/>
                  </a:cubicBezTo>
                  <a:cubicBezTo>
                    <a:pt x="61" y="294"/>
                    <a:pt x="81" y="304"/>
                    <a:pt x="101" y="314"/>
                  </a:cubicBezTo>
                  <a:cubicBezTo>
                    <a:pt x="116" y="321"/>
                    <a:pt x="131" y="326"/>
                    <a:pt x="146" y="326"/>
                  </a:cubicBezTo>
                  <a:cubicBezTo>
                    <a:pt x="151" y="326"/>
                    <a:pt x="157" y="325"/>
                    <a:pt x="162" y="324"/>
                  </a:cubicBezTo>
                  <a:lnTo>
                    <a:pt x="207" y="319"/>
                  </a:lnTo>
                  <a:cubicBezTo>
                    <a:pt x="233" y="314"/>
                    <a:pt x="258" y="299"/>
                    <a:pt x="278" y="278"/>
                  </a:cubicBezTo>
                  <a:cubicBezTo>
                    <a:pt x="308" y="248"/>
                    <a:pt x="324" y="208"/>
                    <a:pt x="324" y="167"/>
                  </a:cubicBezTo>
                  <a:lnTo>
                    <a:pt x="319" y="122"/>
                  </a:lnTo>
                  <a:cubicBezTo>
                    <a:pt x="313" y="102"/>
                    <a:pt x="303" y="81"/>
                    <a:pt x="288" y="66"/>
                  </a:cubicBezTo>
                  <a:cubicBezTo>
                    <a:pt x="278" y="46"/>
                    <a:pt x="263" y="31"/>
                    <a:pt x="243" y="26"/>
                  </a:cubicBezTo>
                  <a:cubicBezTo>
                    <a:pt x="233" y="21"/>
                    <a:pt x="228" y="16"/>
                    <a:pt x="217" y="16"/>
                  </a:cubicBezTo>
                  <a:cubicBezTo>
                    <a:pt x="217" y="16"/>
                    <a:pt x="212" y="11"/>
                    <a:pt x="207" y="11"/>
                  </a:cubicBezTo>
                  <a:cubicBezTo>
                    <a:pt x="207" y="9"/>
                    <a:pt x="207" y="8"/>
                    <a:pt x="206" y="8"/>
                  </a:cubicBezTo>
                  <a:cubicBezTo>
                    <a:pt x="204" y="8"/>
                    <a:pt x="201" y="11"/>
                    <a:pt x="197" y="11"/>
                  </a:cubicBezTo>
                  <a:cubicBezTo>
                    <a:pt x="187" y="6"/>
                    <a:pt x="172" y="1"/>
                    <a:pt x="1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8107422" y="1763972"/>
              <a:ext cx="76825" cy="81747"/>
            </a:xfrm>
            <a:custGeom>
              <a:avLst/>
              <a:gdLst/>
              <a:ahLst/>
              <a:cxnLst/>
              <a:rect l="l" t="t" r="r" b="b"/>
              <a:pathLst>
                <a:path w="562" h="598" extrusionOk="0">
                  <a:moveTo>
                    <a:pt x="279" y="0"/>
                  </a:moveTo>
                  <a:lnTo>
                    <a:pt x="208" y="10"/>
                  </a:lnTo>
                  <a:cubicBezTo>
                    <a:pt x="163" y="26"/>
                    <a:pt x="117" y="51"/>
                    <a:pt x="87" y="81"/>
                  </a:cubicBezTo>
                  <a:cubicBezTo>
                    <a:pt x="72" y="101"/>
                    <a:pt x="57" y="122"/>
                    <a:pt x="41" y="142"/>
                  </a:cubicBezTo>
                  <a:cubicBezTo>
                    <a:pt x="16" y="182"/>
                    <a:pt x="1" y="228"/>
                    <a:pt x="6" y="278"/>
                  </a:cubicBezTo>
                  <a:lnTo>
                    <a:pt x="6" y="319"/>
                  </a:lnTo>
                  <a:cubicBezTo>
                    <a:pt x="1" y="354"/>
                    <a:pt x="11" y="394"/>
                    <a:pt x="26" y="425"/>
                  </a:cubicBezTo>
                  <a:cubicBezTo>
                    <a:pt x="36" y="460"/>
                    <a:pt x="57" y="490"/>
                    <a:pt x="87" y="516"/>
                  </a:cubicBezTo>
                  <a:cubicBezTo>
                    <a:pt x="107" y="541"/>
                    <a:pt x="142" y="561"/>
                    <a:pt x="173" y="576"/>
                  </a:cubicBezTo>
                  <a:cubicBezTo>
                    <a:pt x="202" y="589"/>
                    <a:pt x="231" y="598"/>
                    <a:pt x="263" y="598"/>
                  </a:cubicBezTo>
                  <a:cubicBezTo>
                    <a:pt x="270" y="598"/>
                    <a:pt x="277" y="597"/>
                    <a:pt x="284" y="596"/>
                  </a:cubicBezTo>
                  <a:lnTo>
                    <a:pt x="355" y="586"/>
                  </a:lnTo>
                  <a:cubicBezTo>
                    <a:pt x="400" y="576"/>
                    <a:pt x="446" y="551"/>
                    <a:pt x="481" y="516"/>
                  </a:cubicBezTo>
                  <a:lnTo>
                    <a:pt x="521" y="460"/>
                  </a:lnTo>
                  <a:cubicBezTo>
                    <a:pt x="547" y="415"/>
                    <a:pt x="562" y="369"/>
                    <a:pt x="562" y="319"/>
                  </a:cubicBezTo>
                  <a:lnTo>
                    <a:pt x="562" y="278"/>
                  </a:lnTo>
                  <a:cubicBezTo>
                    <a:pt x="562" y="243"/>
                    <a:pt x="552" y="202"/>
                    <a:pt x="531" y="172"/>
                  </a:cubicBezTo>
                  <a:cubicBezTo>
                    <a:pt x="521" y="137"/>
                    <a:pt x="501" y="106"/>
                    <a:pt x="476" y="81"/>
                  </a:cubicBezTo>
                  <a:cubicBezTo>
                    <a:pt x="451" y="56"/>
                    <a:pt x="420" y="36"/>
                    <a:pt x="385" y="26"/>
                  </a:cubicBezTo>
                  <a:cubicBezTo>
                    <a:pt x="355" y="5"/>
                    <a:pt x="31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8385056" y="1763289"/>
              <a:ext cx="53996" cy="41557"/>
            </a:xfrm>
            <a:custGeom>
              <a:avLst/>
              <a:gdLst/>
              <a:ahLst/>
              <a:cxnLst/>
              <a:rect l="l" t="t" r="r" b="b"/>
              <a:pathLst>
                <a:path w="395" h="304" extrusionOk="0">
                  <a:moveTo>
                    <a:pt x="198" y="0"/>
                  </a:moveTo>
                  <a:cubicBezTo>
                    <a:pt x="1" y="0"/>
                    <a:pt x="1" y="303"/>
                    <a:pt x="198" y="303"/>
                  </a:cubicBezTo>
                  <a:cubicBezTo>
                    <a:pt x="395" y="303"/>
                    <a:pt x="390" y="0"/>
                    <a:pt x="1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7869976" y="1378889"/>
              <a:ext cx="69854" cy="65753"/>
            </a:xfrm>
            <a:custGeom>
              <a:avLst/>
              <a:gdLst/>
              <a:ahLst/>
              <a:cxnLst/>
              <a:rect l="l" t="t" r="r" b="b"/>
              <a:pathLst>
                <a:path w="511" h="481" extrusionOk="0">
                  <a:moveTo>
                    <a:pt x="243" y="1"/>
                  </a:moveTo>
                  <a:cubicBezTo>
                    <a:pt x="222" y="1"/>
                    <a:pt x="202" y="3"/>
                    <a:pt x="182" y="8"/>
                  </a:cubicBezTo>
                  <a:cubicBezTo>
                    <a:pt x="142" y="19"/>
                    <a:pt x="101" y="44"/>
                    <a:pt x="71" y="74"/>
                  </a:cubicBezTo>
                  <a:lnTo>
                    <a:pt x="35" y="120"/>
                  </a:lnTo>
                  <a:cubicBezTo>
                    <a:pt x="15" y="160"/>
                    <a:pt x="5" y="200"/>
                    <a:pt x="5" y="241"/>
                  </a:cubicBezTo>
                  <a:cubicBezTo>
                    <a:pt x="0" y="276"/>
                    <a:pt x="10" y="306"/>
                    <a:pt x="25" y="337"/>
                  </a:cubicBezTo>
                  <a:cubicBezTo>
                    <a:pt x="35" y="362"/>
                    <a:pt x="51" y="387"/>
                    <a:pt x="71" y="413"/>
                  </a:cubicBezTo>
                  <a:cubicBezTo>
                    <a:pt x="120" y="458"/>
                    <a:pt x="181" y="481"/>
                    <a:pt x="244" y="481"/>
                  </a:cubicBezTo>
                  <a:cubicBezTo>
                    <a:pt x="265" y="481"/>
                    <a:pt x="287" y="478"/>
                    <a:pt x="308" y="473"/>
                  </a:cubicBezTo>
                  <a:lnTo>
                    <a:pt x="344" y="463"/>
                  </a:lnTo>
                  <a:lnTo>
                    <a:pt x="399" y="443"/>
                  </a:lnTo>
                  <a:cubicBezTo>
                    <a:pt x="424" y="428"/>
                    <a:pt x="445" y="408"/>
                    <a:pt x="460" y="382"/>
                  </a:cubicBezTo>
                  <a:cubicBezTo>
                    <a:pt x="475" y="367"/>
                    <a:pt x="485" y="347"/>
                    <a:pt x="490" y="332"/>
                  </a:cubicBezTo>
                  <a:cubicBezTo>
                    <a:pt x="505" y="301"/>
                    <a:pt x="510" y="271"/>
                    <a:pt x="510" y="241"/>
                  </a:cubicBezTo>
                  <a:cubicBezTo>
                    <a:pt x="510" y="221"/>
                    <a:pt x="505" y="200"/>
                    <a:pt x="500" y="180"/>
                  </a:cubicBezTo>
                  <a:cubicBezTo>
                    <a:pt x="500" y="155"/>
                    <a:pt x="485" y="140"/>
                    <a:pt x="480" y="125"/>
                  </a:cubicBezTo>
                  <a:cubicBezTo>
                    <a:pt x="465" y="99"/>
                    <a:pt x="445" y="74"/>
                    <a:pt x="419" y="59"/>
                  </a:cubicBezTo>
                  <a:cubicBezTo>
                    <a:pt x="394" y="39"/>
                    <a:pt x="369" y="24"/>
                    <a:pt x="339" y="19"/>
                  </a:cubicBezTo>
                  <a:lnTo>
                    <a:pt x="308" y="8"/>
                  </a:lnTo>
                  <a:cubicBezTo>
                    <a:pt x="286" y="3"/>
                    <a:pt x="264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8515604" y="1617567"/>
              <a:ext cx="64386" cy="49896"/>
            </a:xfrm>
            <a:custGeom>
              <a:avLst/>
              <a:gdLst/>
              <a:ahLst/>
              <a:cxnLst/>
              <a:rect l="l" t="t" r="r" b="b"/>
              <a:pathLst>
                <a:path w="471" h="365" extrusionOk="0">
                  <a:moveTo>
                    <a:pt x="238" y="0"/>
                  </a:moveTo>
                  <a:cubicBezTo>
                    <a:pt x="6" y="0"/>
                    <a:pt x="1" y="364"/>
                    <a:pt x="238" y="364"/>
                  </a:cubicBezTo>
                  <a:cubicBezTo>
                    <a:pt x="470" y="364"/>
                    <a:pt x="470" y="0"/>
                    <a:pt x="2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5"/>
          <p:cNvSpPr/>
          <p:nvPr/>
        </p:nvSpPr>
        <p:spPr>
          <a:xfrm>
            <a:off x="95600" y="3605248"/>
            <a:ext cx="1571902" cy="2541329"/>
          </a:xfrm>
          <a:custGeom>
            <a:avLst/>
            <a:gdLst/>
            <a:ahLst/>
            <a:cxnLst/>
            <a:rect l="l" t="t" r="r" b="b"/>
            <a:pathLst>
              <a:path w="14556" h="23533" extrusionOk="0">
                <a:moveTo>
                  <a:pt x="5942" y="1"/>
                </a:moveTo>
                <a:cubicBezTo>
                  <a:pt x="5326" y="849"/>
                  <a:pt x="5083" y="1946"/>
                  <a:pt x="5240" y="2981"/>
                </a:cubicBezTo>
                <a:cubicBezTo>
                  <a:pt x="5290" y="3315"/>
                  <a:pt x="5366" y="3876"/>
                  <a:pt x="5629" y="3886"/>
                </a:cubicBezTo>
                <a:cubicBezTo>
                  <a:pt x="5624" y="4628"/>
                  <a:pt x="5634" y="5371"/>
                  <a:pt x="5674" y="6119"/>
                </a:cubicBezTo>
                <a:cubicBezTo>
                  <a:pt x="5710" y="6755"/>
                  <a:pt x="5770" y="7387"/>
                  <a:pt x="5866" y="8013"/>
                </a:cubicBezTo>
                <a:cubicBezTo>
                  <a:pt x="5356" y="6725"/>
                  <a:pt x="4325" y="5821"/>
                  <a:pt x="3305" y="4916"/>
                </a:cubicBezTo>
                <a:cubicBezTo>
                  <a:pt x="3330" y="4537"/>
                  <a:pt x="2987" y="3810"/>
                  <a:pt x="2759" y="3507"/>
                </a:cubicBezTo>
                <a:cubicBezTo>
                  <a:pt x="2532" y="3209"/>
                  <a:pt x="2239" y="2966"/>
                  <a:pt x="1946" y="2729"/>
                </a:cubicBezTo>
                <a:cubicBezTo>
                  <a:pt x="1532" y="2395"/>
                  <a:pt x="1117" y="2062"/>
                  <a:pt x="698" y="1734"/>
                </a:cubicBezTo>
                <a:lnTo>
                  <a:pt x="698" y="1734"/>
                </a:lnTo>
                <a:cubicBezTo>
                  <a:pt x="435" y="2405"/>
                  <a:pt x="754" y="3123"/>
                  <a:pt x="1128" y="3739"/>
                </a:cubicBezTo>
                <a:cubicBezTo>
                  <a:pt x="1582" y="4492"/>
                  <a:pt x="2946" y="4841"/>
                  <a:pt x="3249" y="4906"/>
                </a:cubicBezTo>
                <a:cubicBezTo>
                  <a:pt x="3820" y="5416"/>
                  <a:pt x="4401" y="5927"/>
                  <a:pt x="4891" y="6498"/>
                </a:cubicBezTo>
                <a:cubicBezTo>
                  <a:pt x="4447" y="6361"/>
                  <a:pt x="3992" y="6270"/>
                  <a:pt x="3532" y="6220"/>
                </a:cubicBezTo>
                <a:cubicBezTo>
                  <a:pt x="3537" y="6210"/>
                  <a:pt x="3542" y="6205"/>
                  <a:pt x="3547" y="6199"/>
                </a:cubicBezTo>
                <a:cubicBezTo>
                  <a:pt x="3551" y="6196"/>
                  <a:pt x="3063" y="5633"/>
                  <a:pt x="2050" y="5633"/>
                </a:cubicBezTo>
                <a:cubicBezTo>
                  <a:pt x="1515" y="5633"/>
                  <a:pt x="834" y="5790"/>
                  <a:pt x="1" y="6270"/>
                </a:cubicBezTo>
                <a:cubicBezTo>
                  <a:pt x="351" y="6739"/>
                  <a:pt x="970" y="6876"/>
                  <a:pt x="1573" y="6876"/>
                </a:cubicBezTo>
                <a:cubicBezTo>
                  <a:pt x="1692" y="6876"/>
                  <a:pt x="1810" y="6870"/>
                  <a:pt x="1926" y="6861"/>
                </a:cubicBezTo>
                <a:cubicBezTo>
                  <a:pt x="2224" y="6841"/>
                  <a:pt x="2542" y="6801"/>
                  <a:pt x="2795" y="6634"/>
                </a:cubicBezTo>
                <a:cubicBezTo>
                  <a:pt x="2997" y="6503"/>
                  <a:pt x="3330" y="6427"/>
                  <a:pt x="3502" y="6250"/>
                </a:cubicBezTo>
                <a:cubicBezTo>
                  <a:pt x="3987" y="6301"/>
                  <a:pt x="4462" y="6402"/>
                  <a:pt x="4927" y="6548"/>
                </a:cubicBezTo>
                <a:cubicBezTo>
                  <a:pt x="5341" y="7023"/>
                  <a:pt x="5664" y="7574"/>
                  <a:pt x="5881" y="8165"/>
                </a:cubicBezTo>
                <a:cubicBezTo>
                  <a:pt x="5993" y="8882"/>
                  <a:pt x="6139" y="9589"/>
                  <a:pt x="6326" y="10292"/>
                </a:cubicBezTo>
                <a:cubicBezTo>
                  <a:pt x="6331" y="10317"/>
                  <a:pt x="6341" y="10342"/>
                  <a:pt x="6346" y="10367"/>
                </a:cubicBezTo>
                <a:cubicBezTo>
                  <a:pt x="6134" y="9948"/>
                  <a:pt x="5836" y="9584"/>
                  <a:pt x="5462" y="9296"/>
                </a:cubicBezTo>
                <a:cubicBezTo>
                  <a:pt x="5346" y="9140"/>
                  <a:pt x="4805" y="8448"/>
                  <a:pt x="4467" y="8316"/>
                </a:cubicBezTo>
                <a:cubicBezTo>
                  <a:pt x="4083" y="8165"/>
                  <a:pt x="3659" y="8155"/>
                  <a:pt x="3249" y="8150"/>
                </a:cubicBezTo>
                <a:lnTo>
                  <a:pt x="2507" y="8134"/>
                </a:lnTo>
                <a:lnTo>
                  <a:pt x="2507" y="8134"/>
                </a:lnTo>
                <a:cubicBezTo>
                  <a:pt x="3032" y="8357"/>
                  <a:pt x="3285" y="8993"/>
                  <a:pt x="3800" y="9241"/>
                </a:cubicBezTo>
                <a:cubicBezTo>
                  <a:pt x="4066" y="9370"/>
                  <a:pt x="4414" y="9431"/>
                  <a:pt x="4756" y="9431"/>
                </a:cubicBezTo>
                <a:cubicBezTo>
                  <a:pt x="5004" y="9431"/>
                  <a:pt x="5249" y="9398"/>
                  <a:pt x="5457" y="9337"/>
                </a:cubicBezTo>
                <a:cubicBezTo>
                  <a:pt x="5871" y="9660"/>
                  <a:pt x="6200" y="10089"/>
                  <a:pt x="6407" y="10574"/>
                </a:cubicBezTo>
                <a:cubicBezTo>
                  <a:pt x="6755" y="11858"/>
                  <a:pt x="7195" y="13121"/>
                  <a:pt x="7549" y="14409"/>
                </a:cubicBezTo>
                <a:cubicBezTo>
                  <a:pt x="7938" y="15813"/>
                  <a:pt x="8220" y="17253"/>
                  <a:pt x="8407" y="18703"/>
                </a:cubicBezTo>
                <a:cubicBezTo>
                  <a:pt x="8423" y="18819"/>
                  <a:pt x="8438" y="18935"/>
                  <a:pt x="8448" y="19057"/>
                </a:cubicBezTo>
                <a:cubicBezTo>
                  <a:pt x="8094" y="17667"/>
                  <a:pt x="7549" y="16334"/>
                  <a:pt x="6821" y="15101"/>
                </a:cubicBezTo>
                <a:cubicBezTo>
                  <a:pt x="6442" y="14459"/>
                  <a:pt x="6018" y="13843"/>
                  <a:pt x="5558" y="13257"/>
                </a:cubicBezTo>
                <a:cubicBezTo>
                  <a:pt x="5487" y="13166"/>
                  <a:pt x="5412" y="13075"/>
                  <a:pt x="5341" y="12984"/>
                </a:cubicBezTo>
                <a:lnTo>
                  <a:pt x="5341" y="12939"/>
                </a:lnTo>
                <a:cubicBezTo>
                  <a:pt x="5078" y="11585"/>
                  <a:pt x="4017" y="10413"/>
                  <a:pt x="2694" y="10014"/>
                </a:cubicBezTo>
                <a:lnTo>
                  <a:pt x="2694" y="10014"/>
                </a:lnTo>
                <a:cubicBezTo>
                  <a:pt x="2684" y="11049"/>
                  <a:pt x="3062" y="12146"/>
                  <a:pt x="3921" y="12722"/>
                </a:cubicBezTo>
                <a:cubicBezTo>
                  <a:pt x="4032" y="12802"/>
                  <a:pt x="4154" y="12858"/>
                  <a:pt x="4285" y="12893"/>
                </a:cubicBezTo>
                <a:cubicBezTo>
                  <a:pt x="4365" y="12912"/>
                  <a:pt x="4447" y="12918"/>
                  <a:pt x="4531" y="12918"/>
                </a:cubicBezTo>
                <a:cubicBezTo>
                  <a:pt x="4666" y="12918"/>
                  <a:pt x="4805" y="12903"/>
                  <a:pt x="4938" y="12903"/>
                </a:cubicBezTo>
                <a:cubicBezTo>
                  <a:pt x="5056" y="12903"/>
                  <a:pt x="5170" y="12914"/>
                  <a:pt x="5275" y="12959"/>
                </a:cubicBezTo>
                <a:cubicBezTo>
                  <a:pt x="5376" y="13085"/>
                  <a:pt x="5477" y="13212"/>
                  <a:pt x="5578" y="13338"/>
                </a:cubicBezTo>
                <a:cubicBezTo>
                  <a:pt x="6033" y="13924"/>
                  <a:pt x="6452" y="14540"/>
                  <a:pt x="6826" y="15177"/>
                </a:cubicBezTo>
                <a:cubicBezTo>
                  <a:pt x="7579" y="16470"/>
                  <a:pt x="8135" y="17859"/>
                  <a:pt x="8478" y="19314"/>
                </a:cubicBezTo>
                <a:cubicBezTo>
                  <a:pt x="8625" y="20709"/>
                  <a:pt x="8680" y="22113"/>
                  <a:pt x="8640" y="23518"/>
                </a:cubicBezTo>
                <a:cubicBezTo>
                  <a:pt x="8640" y="23528"/>
                  <a:pt x="8647" y="23533"/>
                  <a:pt x="8655" y="23533"/>
                </a:cubicBezTo>
                <a:cubicBezTo>
                  <a:pt x="8662" y="23533"/>
                  <a:pt x="8670" y="23528"/>
                  <a:pt x="8670" y="23518"/>
                </a:cubicBezTo>
                <a:cubicBezTo>
                  <a:pt x="8710" y="22138"/>
                  <a:pt x="8660" y="20759"/>
                  <a:pt x="8519" y="19390"/>
                </a:cubicBezTo>
                <a:cubicBezTo>
                  <a:pt x="8519" y="19385"/>
                  <a:pt x="8519" y="19380"/>
                  <a:pt x="8519" y="19380"/>
                </a:cubicBezTo>
                <a:cubicBezTo>
                  <a:pt x="8513" y="18754"/>
                  <a:pt x="8519" y="18127"/>
                  <a:pt x="8549" y="17501"/>
                </a:cubicBezTo>
                <a:cubicBezTo>
                  <a:pt x="8553" y="17504"/>
                  <a:pt x="8558" y="17505"/>
                  <a:pt x="8562" y="17505"/>
                </a:cubicBezTo>
                <a:cubicBezTo>
                  <a:pt x="8572" y="17505"/>
                  <a:pt x="8579" y="17498"/>
                  <a:pt x="8579" y="17491"/>
                </a:cubicBezTo>
                <a:cubicBezTo>
                  <a:pt x="8716" y="16430"/>
                  <a:pt x="9413" y="15515"/>
                  <a:pt x="10085" y="14722"/>
                </a:cubicBezTo>
                <a:cubicBezTo>
                  <a:pt x="10302" y="14464"/>
                  <a:pt x="10534" y="14217"/>
                  <a:pt x="10777" y="13980"/>
                </a:cubicBezTo>
                <a:cubicBezTo>
                  <a:pt x="10867" y="13992"/>
                  <a:pt x="11320" y="14057"/>
                  <a:pt x="11638" y="14057"/>
                </a:cubicBezTo>
                <a:cubicBezTo>
                  <a:pt x="11712" y="14057"/>
                  <a:pt x="11779" y="14054"/>
                  <a:pt x="11833" y="14045"/>
                </a:cubicBezTo>
                <a:cubicBezTo>
                  <a:pt x="12535" y="13924"/>
                  <a:pt x="13096" y="13409"/>
                  <a:pt x="13616" y="12914"/>
                </a:cubicBezTo>
                <a:lnTo>
                  <a:pt x="14556" y="12024"/>
                </a:lnTo>
                <a:cubicBezTo>
                  <a:pt x="14273" y="11865"/>
                  <a:pt x="13956" y="11794"/>
                  <a:pt x="13635" y="11794"/>
                </a:cubicBezTo>
                <a:cubicBezTo>
                  <a:pt x="13170" y="11794"/>
                  <a:pt x="12695" y="11943"/>
                  <a:pt x="12297" y="12191"/>
                </a:cubicBezTo>
                <a:cubicBezTo>
                  <a:pt x="11651" y="12600"/>
                  <a:pt x="11186" y="13237"/>
                  <a:pt x="10802" y="13904"/>
                </a:cubicBezTo>
                <a:cubicBezTo>
                  <a:pt x="10504" y="14192"/>
                  <a:pt x="10226" y="14500"/>
                  <a:pt x="9958" y="14818"/>
                </a:cubicBezTo>
                <a:cubicBezTo>
                  <a:pt x="9332" y="15576"/>
                  <a:pt x="8705" y="16435"/>
                  <a:pt x="8554" y="17430"/>
                </a:cubicBezTo>
                <a:cubicBezTo>
                  <a:pt x="8665" y="15364"/>
                  <a:pt x="9019" y="13333"/>
                  <a:pt x="9817" y="11393"/>
                </a:cubicBezTo>
                <a:cubicBezTo>
                  <a:pt x="10009" y="10923"/>
                  <a:pt x="10221" y="10463"/>
                  <a:pt x="10448" y="10014"/>
                </a:cubicBezTo>
                <a:cubicBezTo>
                  <a:pt x="10453" y="10034"/>
                  <a:pt x="10458" y="10049"/>
                  <a:pt x="10458" y="10049"/>
                </a:cubicBezTo>
                <a:cubicBezTo>
                  <a:pt x="10661" y="10049"/>
                  <a:pt x="10878" y="9847"/>
                  <a:pt x="11070" y="9771"/>
                </a:cubicBezTo>
                <a:cubicBezTo>
                  <a:pt x="11287" y="9685"/>
                  <a:pt x="11454" y="9509"/>
                  <a:pt x="11605" y="9332"/>
                </a:cubicBezTo>
                <a:cubicBezTo>
                  <a:pt x="11954" y="8917"/>
                  <a:pt x="12262" y="8372"/>
                  <a:pt x="12100" y="7857"/>
                </a:cubicBezTo>
                <a:lnTo>
                  <a:pt x="12100" y="7857"/>
                </a:lnTo>
                <a:cubicBezTo>
                  <a:pt x="10458" y="8594"/>
                  <a:pt x="10413" y="9635"/>
                  <a:pt x="10443" y="9953"/>
                </a:cubicBezTo>
                <a:cubicBezTo>
                  <a:pt x="9979" y="10857"/>
                  <a:pt x="9590" y="11797"/>
                  <a:pt x="9286" y="12767"/>
                </a:cubicBezTo>
                <a:cubicBezTo>
                  <a:pt x="9256" y="11944"/>
                  <a:pt x="9307" y="11120"/>
                  <a:pt x="9428" y="10307"/>
                </a:cubicBezTo>
                <a:cubicBezTo>
                  <a:pt x="9443" y="10287"/>
                  <a:pt x="10357" y="8589"/>
                  <a:pt x="10438" y="7816"/>
                </a:cubicBezTo>
                <a:cubicBezTo>
                  <a:pt x="10504" y="7250"/>
                  <a:pt x="10352" y="6679"/>
                  <a:pt x="10206" y="6134"/>
                </a:cubicBezTo>
                <a:cubicBezTo>
                  <a:pt x="9579" y="6558"/>
                  <a:pt x="9231" y="7316"/>
                  <a:pt x="9150" y="8069"/>
                </a:cubicBezTo>
                <a:cubicBezTo>
                  <a:pt x="9074" y="8791"/>
                  <a:pt x="9216" y="9524"/>
                  <a:pt x="9403" y="10231"/>
                </a:cubicBezTo>
                <a:cubicBezTo>
                  <a:pt x="9266" y="11100"/>
                  <a:pt x="9216" y="11989"/>
                  <a:pt x="9251" y="12868"/>
                </a:cubicBezTo>
                <a:lnTo>
                  <a:pt x="9216" y="12989"/>
                </a:lnTo>
                <a:cubicBezTo>
                  <a:pt x="8852" y="14257"/>
                  <a:pt x="8625" y="15566"/>
                  <a:pt x="8544" y="16889"/>
                </a:cubicBezTo>
                <a:cubicBezTo>
                  <a:pt x="8493" y="17617"/>
                  <a:pt x="8483" y="18349"/>
                  <a:pt x="8483" y="19077"/>
                </a:cubicBezTo>
                <a:cubicBezTo>
                  <a:pt x="8332" y="17728"/>
                  <a:pt x="8089" y="16394"/>
                  <a:pt x="7761" y="15076"/>
                </a:cubicBezTo>
                <a:cubicBezTo>
                  <a:pt x="7609" y="14475"/>
                  <a:pt x="7437" y="13878"/>
                  <a:pt x="7256" y="13287"/>
                </a:cubicBezTo>
                <a:cubicBezTo>
                  <a:pt x="7256" y="13287"/>
                  <a:pt x="7256" y="13282"/>
                  <a:pt x="7256" y="13282"/>
                </a:cubicBezTo>
                <a:cubicBezTo>
                  <a:pt x="7261" y="12828"/>
                  <a:pt x="7306" y="12373"/>
                  <a:pt x="7397" y="11923"/>
                </a:cubicBezTo>
                <a:cubicBezTo>
                  <a:pt x="7842" y="11640"/>
                  <a:pt x="8291" y="10721"/>
                  <a:pt x="8397" y="10216"/>
                </a:cubicBezTo>
                <a:cubicBezTo>
                  <a:pt x="8503" y="9711"/>
                  <a:pt x="8468" y="9175"/>
                  <a:pt x="8412" y="8655"/>
                </a:cubicBezTo>
                <a:lnTo>
                  <a:pt x="8412" y="8655"/>
                </a:lnTo>
                <a:cubicBezTo>
                  <a:pt x="8023" y="9039"/>
                  <a:pt x="7720" y="9498"/>
                  <a:pt x="7518" y="10004"/>
                </a:cubicBezTo>
                <a:cubicBezTo>
                  <a:pt x="7240" y="10670"/>
                  <a:pt x="7341" y="11610"/>
                  <a:pt x="7377" y="11863"/>
                </a:cubicBezTo>
                <a:cubicBezTo>
                  <a:pt x="7286" y="12297"/>
                  <a:pt x="7235" y="12742"/>
                  <a:pt x="7225" y="13186"/>
                </a:cubicBezTo>
                <a:cubicBezTo>
                  <a:pt x="6998" y="12444"/>
                  <a:pt x="6760" y="11701"/>
                  <a:pt x="6543" y="10958"/>
                </a:cubicBezTo>
                <a:cubicBezTo>
                  <a:pt x="6528" y="10908"/>
                  <a:pt x="6518" y="10857"/>
                  <a:pt x="6503" y="10812"/>
                </a:cubicBezTo>
                <a:cubicBezTo>
                  <a:pt x="6503" y="10807"/>
                  <a:pt x="6503" y="10802"/>
                  <a:pt x="6503" y="10802"/>
                </a:cubicBezTo>
                <a:cubicBezTo>
                  <a:pt x="6483" y="10731"/>
                  <a:pt x="6462" y="10660"/>
                  <a:pt x="6442" y="10590"/>
                </a:cubicBezTo>
                <a:cubicBezTo>
                  <a:pt x="6442" y="10590"/>
                  <a:pt x="6442" y="10585"/>
                  <a:pt x="6442" y="10585"/>
                </a:cubicBezTo>
                <a:cubicBezTo>
                  <a:pt x="6129" y="9327"/>
                  <a:pt x="6407" y="8003"/>
                  <a:pt x="6690" y="6765"/>
                </a:cubicBezTo>
                <a:cubicBezTo>
                  <a:pt x="6765" y="6422"/>
                  <a:pt x="6851" y="6088"/>
                  <a:pt x="6947" y="5755"/>
                </a:cubicBezTo>
                <a:cubicBezTo>
                  <a:pt x="7634" y="5310"/>
                  <a:pt x="8074" y="4472"/>
                  <a:pt x="8291" y="3684"/>
                </a:cubicBezTo>
                <a:cubicBezTo>
                  <a:pt x="8513" y="2880"/>
                  <a:pt x="8508" y="2042"/>
                  <a:pt x="8448" y="1208"/>
                </a:cubicBezTo>
                <a:lnTo>
                  <a:pt x="8448" y="1208"/>
                </a:lnTo>
                <a:cubicBezTo>
                  <a:pt x="7897" y="1471"/>
                  <a:pt x="7639" y="2077"/>
                  <a:pt x="7357" y="2608"/>
                </a:cubicBezTo>
                <a:cubicBezTo>
                  <a:pt x="6392" y="4406"/>
                  <a:pt x="6851" y="5598"/>
                  <a:pt x="6912" y="5755"/>
                </a:cubicBezTo>
                <a:cubicBezTo>
                  <a:pt x="6811" y="6114"/>
                  <a:pt x="6720" y="6472"/>
                  <a:pt x="6639" y="6836"/>
                </a:cubicBezTo>
                <a:cubicBezTo>
                  <a:pt x="6402" y="7902"/>
                  <a:pt x="6169" y="9024"/>
                  <a:pt x="6316" y="10110"/>
                </a:cubicBezTo>
                <a:cubicBezTo>
                  <a:pt x="6154" y="9473"/>
                  <a:pt x="6023" y="8832"/>
                  <a:pt x="5922" y="8180"/>
                </a:cubicBezTo>
                <a:cubicBezTo>
                  <a:pt x="5922" y="8180"/>
                  <a:pt x="5922" y="8175"/>
                  <a:pt x="5922" y="8175"/>
                </a:cubicBezTo>
                <a:cubicBezTo>
                  <a:pt x="5922" y="8170"/>
                  <a:pt x="5922" y="8170"/>
                  <a:pt x="5922" y="8170"/>
                </a:cubicBezTo>
                <a:cubicBezTo>
                  <a:pt x="5841" y="7665"/>
                  <a:pt x="5785" y="7154"/>
                  <a:pt x="5745" y="6649"/>
                </a:cubicBezTo>
                <a:cubicBezTo>
                  <a:pt x="5674" y="5725"/>
                  <a:pt x="5659" y="4805"/>
                  <a:pt x="5664" y="3881"/>
                </a:cubicBezTo>
                <a:cubicBezTo>
                  <a:pt x="5745" y="3865"/>
                  <a:pt x="5821" y="3820"/>
                  <a:pt x="5881" y="3759"/>
                </a:cubicBezTo>
                <a:cubicBezTo>
                  <a:pt x="6179" y="3492"/>
                  <a:pt x="6169" y="2628"/>
                  <a:pt x="6174" y="2259"/>
                </a:cubicBezTo>
                <a:cubicBezTo>
                  <a:pt x="6190" y="1501"/>
                  <a:pt x="6114" y="738"/>
                  <a:pt x="59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5"/>
          <p:cNvSpPr txBox="1">
            <a:spLocks noGrp="1"/>
          </p:cNvSpPr>
          <p:nvPr>
            <p:ph type="title"/>
          </p:nvPr>
        </p:nvSpPr>
        <p:spPr>
          <a:xfrm>
            <a:off x="1799804" y="2768392"/>
            <a:ext cx="2184600" cy="50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5"/>
          <p:cNvSpPr txBox="1">
            <a:spLocks noGrp="1"/>
          </p:cNvSpPr>
          <p:nvPr>
            <p:ph type="subTitle" idx="1"/>
          </p:nvPr>
        </p:nvSpPr>
        <p:spPr>
          <a:xfrm>
            <a:off x="1860554" y="3327303"/>
            <a:ext cx="2063100" cy="84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5"/>
          <p:cNvSpPr txBox="1">
            <a:spLocks noGrp="1"/>
          </p:cNvSpPr>
          <p:nvPr>
            <p:ph type="title" idx="2"/>
          </p:nvPr>
        </p:nvSpPr>
        <p:spPr>
          <a:xfrm>
            <a:off x="5159596" y="2768392"/>
            <a:ext cx="2184600" cy="50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5"/>
          <p:cNvSpPr txBox="1">
            <a:spLocks noGrp="1"/>
          </p:cNvSpPr>
          <p:nvPr>
            <p:ph type="subTitle" idx="3"/>
          </p:nvPr>
        </p:nvSpPr>
        <p:spPr>
          <a:xfrm>
            <a:off x="5220346" y="3327303"/>
            <a:ext cx="2063100" cy="84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5"/>
          <p:cNvSpPr txBox="1">
            <a:spLocks noGrp="1"/>
          </p:cNvSpPr>
          <p:nvPr>
            <p:ph type="title" idx="4"/>
          </p:nvPr>
        </p:nvSpPr>
        <p:spPr>
          <a:xfrm>
            <a:off x="715550" y="538250"/>
            <a:ext cx="7713000" cy="4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300" b="1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1"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" name="Google Shape;409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4" y="0"/>
            <a:ext cx="914129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410" name="Google Shape;410;p17"/>
          <p:cNvSpPr/>
          <p:nvPr/>
        </p:nvSpPr>
        <p:spPr>
          <a:xfrm rot="-1141910" flipH="1">
            <a:off x="7678370" y="-1151651"/>
            <a:ext cx="1087033" cy="2286267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17"/>
          <p:cNvSpPr/>
          <p:nvPr/>
        </p:nvSpPr>
        <p:spPr>
          <a:xfrm>
            <a:off x="7999450" y="3622148"/>
            <a:ext cx="1571902" cy="2541329"/>
          </a:xfrm>
          <a:custGeom>
            <a:avLst/>
            <a:gdLst/>
            <a:ahLst/>
            <a:cxnLst/>
            <a:rect l="l" t="t" r="r" b="b"/>
            <a:pathLst>
              <a:path w="14556" h="23533" extrusionOk="0">
                <a:moveTo>
                  <a:pt x="5942" y="1"/>
                </a:moveTo>
                <a:cubicBezTo>
                  <a:pt x="5326" y="849"/>
                  <a:pt x="5083" y="1946"/>
                  <a:pt x="5240" y="2981"/>
                </a:cubicBezTo>
                <a:cubicBezTo>
                  <a:pt x="5290" y="3315"/>
                  <a:pt x="5366" y="3876"/>
                  <a:pt x="5629" y="3886"/>
                </a:cubicBezTo>
                <a:cubicBezTo>
                  <a:pt x="5624" y="4628"/>
                  <a:pt x="5634" y="5371"/>
                  <a:pt x="5674" y="6119"/>
                </a:cubicBezTo>
                <a:cubicBezTo>
                  <a:pt x="5710" y="6755"/>
                  <a:pt x="5770" y="7387"/>
                  <a:pt x="5866" y="8013"/>
                </a:cubicBezTo>
                <a:cubicBezTo>
                  <a:pt x="5356" y="6725"/>
                  <a:pt x="4325" y="5821"/>
                  <a:pt x="3305" y="4916"/>
                </a:cubicBezTo>
                <a:cubicBezTo>
                  <a:pt x="3330" y="4537"/>
                  <a:pt x="2987" y="3810"/>
                  <a:pt x="2759" y="3507"/>
                </a:cubicBezTo>
                <a:cubicBezTo>
                  <a:pt x="2532" y="3209"/>
                  <a:pt x="2239" y="2966"/>
                  <a:pt x="1946" y="2729"/>
                </a:cubicBezTo>
                <a:cubicBezTo>
                  <a:pt x="1532" y="2395"/>
                  <a:pt x="1117" y="2062"/>
                  <a:pt x="698" y="1734"/>
                </a:cubicBezTo>
                <a:lnTo>
                  <a:pt x="698" y="1734"/>
                </a:lnTo>
                <a:cubicBezTo>
                  <a:pt x="435" y="2405"/>
                  <a:pt x="754" y="3123"/>
                  <a:pt x="1128" y="3739"/>
                </a:cubicBezTo>
                <a:cubicBezTo>
                  <a:pt x="1582" y="4492"/>
                  <a:pt x="2946" y="4841"/>
                  <a:pt x="3249" y="4906"/>
                </a:cubicBezTo>
                <a:cubicBezTo>
                  <a:pt x="3820" y="5416"/>
                  <a:pt x="4401" y="5927"/>
                  <a:pt x="4891" y="6498"/>
                </a:cubicBezTo>
                <a:cubicBezTo>
                  <a:pt x="4447" y="6361"/>
                  <a:pt x="3992" y="6270"/>
                  <a:pt x="3532" y="6220"/>
                </a:cubicBezTo>
                <a:cubicBezTo>
                  <a:pt x="3537" y="6210"/>
                  <a:pt x="3542" y="6205"/>
                  <a:pt x="3547" y="6199"/>
                </a:cubicBezTo>
                <a:cubicBezTo>
                  <a:pt x="3551" y="6196"/>
                  <a:pt x="3063" y="5633"/>
                  <a:pt x="2050" y="5633"/>
                </a:cubicBezTo>
                <a:cubicBezTo>
                  <a:pt x="1515" y="5633"/>
                  <a:pt x="834" y="5790"/>
                  <a:pt x="1" y="6270"/>
                </a:cubicBezTo>
                <a:cubicBezTo>
                  <a:pt x="351" y="6739"/>
                  <a:pt x="970" y="6876"/>
                  <a:pt x="1573" y="6876"/>
                </a:cubicBezTo>
                <a:cubicBezTo>
                  <a:pt x="1692" y="6876"/>
                  <a:pt x="1810" y="6870"/>
                  <a:pt x="1926" y="6861"/>
                </a:cubicBezTo>
                <a:cubicBezTo>
                  <a:pt x="2224" y="6841"/>
                  <a:pt x="2542" y="6801"/>
                  <a:pt x="2795" y="6634"/>
                </a:cubicBezTo>
                <a:cubicBezTo>
                  <a:pt x="2997" y="6503"/>
                  <a:pt x="3330" y="6427"/>
                  <a:pt x="3502" y="6250"/>
                </a:cubicBezTo>
                <a:cubicBezTo>
                  <a:pt x="3987" y="6301"/>
                  <a:pt x="4462" y="6402"/>
                  <a:pt x="4927" y="6548"/>
                </a:cubicBezTo>
                <a:cubicBezTo>
                  <a:pt x="5341" y="7023"/>
                  <a:pt x="5664" y="7574"/>
                  <a:pt x="5881" y="8165"/>
                </a:cubicBezTo>
                <a:cubicBezTo>
                  <a:pt x="5993" y="8882"/>
                  <a:pt x="6139" y="9589"/>
                  <a:pt x="6326" y="10292"/>
                </a:cubicBezTo>
                <a:cubicBezTo>
                  <a:pt x="6331" y="10317"/>
                  <a:pt x="6341" y="10342"/>
                  <a:pt x="6346" y="10367"/>
                </a:cubicBezTo>
                <a:cubicBezTo>
                  <a:pt x="6134" y="9948"/>
                  <a:pt x="5836" y="9584"/>
                  <a:pt x="5462" y="9296"/>
                </a:cubicBezTo>
                <a:cubicBezTo>
                  <a:pt x="5346" y="9140"/>
                  <a:pt x="4805" y="8448"/>
                  <a:pt x="4467" y="8316"/>
                </a:cubicBezTo>
                <a:cubicBezTo>
                  <a:pt x="4083" y="8165"/>
                  <a:pt x="3659" y="8155"/>
                  <a:pt x="3249" y="8150"/>
                </a:cubicBezTo>
                <a:lnTo>
                  <a:pt x="2507" y="8134"/>
                </a:lnTo>
                <a:lnTo>
                  <a:pt x="2507" y="8134"/>
                </a:lnTo>
                <a:cubicBezTo>
                  <a:pt x="3032" y="8357"/>
                  <a:pt x="3285" y="8993"/>
                  <a:pt x="3800" y="9241"/>
                </a:cubicBezTo>
                <a:cubicBezTo>
                  <a:pt x="4066" y="9370"/>
                  <a:pt x="4414" y="9431"/>
                  <a:pt x="4756" y="9431"/>
                </a:cubicBezTo>
                <a:cubicBezTo>
                  <a:pt x="5004" y="9431"/>
                  <a:pt x="5249" y="9398"/>
                  <a:pt x="5457" y="9337"/>
                </a:cubicBezTo>
                <a:cubicBezTo>
                  <a:pt x="5871" y="9660"/>
                  <a:pt x="6200" y="10089"/>
                  <a:pt x="6407" y="10574"/>
                </a:cubicBezTo>
                <a:cubicBezTo>
                  <a:pt x="6755" y="11858"/>
                  <a:pt x="7195" y="13121"/>
                  <a:pt x="7549" y="14409"/>
                </a:cubicBezTo>
                <a:cubicBezTo>
                  <a:pt x="7938" y="15813"/>
                  <a:pt x="8220" y="17253"/>
                  <a:pt x="8407" y="18703"/>
                </a:cubicBezTo>
                <a:cubicBezTo>
                  <a:pt x="8423" y="18819"/>
                  <a:pt x="8438" y="18935"/>
                  <a:pt x="8448" y="19057"/>
                </a:cubicBezTo>
                <a:cubicBezTo>
                  <a:pt x="8094" y="17667"/>
                  <a:pt x="7549" y="16334"/>
                  <a:pt x="6821" y="15101"/>
                </a:cubicBezTo>
                <a:cubicBezTo>
                  <a:pt x="6442" y="14459"/>
                  <a:pt x="6018" y="13843"/>
                  <a:pt x="5558" y="13257"/>
                </a:cubicBezTo>
                <a:cubicBezTo>
                  <a:pt x="5487" y="13166"/>
                  <a:pt x="5412" y="13075"/>
                  <a:pt x="5341" y="12984"/>
                </a:cubicBezTo>
                <a:lnTo>
                  <a:pt x="5341" y="12939"/>
                </a:lnTo>
                <a:cubicBezTo>
                  <a:pt x="5078" y="11585"/>
                  <a:pt x="4017" y="10413"/>
                  <a:pt x="2694" y="10014"/>
                </a:cubicBezTo>
                <a:lnTo>
                  <a:pt x="2694" y="10014"/>
                </a:lnTo>
                <a:cubicBezTo>
                  <a:pt x="2684" y="11049"/>
                  <a:pt x="3062" y="12146"/>
                  <a:pt x="3921" y="12722"/>
                </a:cubicBezTo>
                <a:cubicBezTo>
                  <a:pt x="4032" y="12802"/>
                  <a:pt x="4154" y="12858"/>
                  <a:pt x="4285" y="12893"/>
                </a:cubicBezTo>
                <a:cubicBezTo>
                  <a:pt x="4365" y="12912"/>
                  <a:pt x="4447" y="12918"/>
                  <a:pt x="4531" y="12918"/>
                </a:cubicBezTo>
                <a:cubicBezTo>
                  <a:pt x="4666" y="12918"/>
                  <a:pt x="4805" y="12903"/>
                  <a:pt x="4938" y="12903"/>
                </a:cubicBezTo>
                <a:cubicBezTo>
                  <a:pt x="5056" y="12903"/>
                  <a:pt x="5170" y="12914"/>
                  <a:pt x="5275" y="12959"/>
                </a:cubicBezTo>
                <a:cubicBezTo>
                  <a:pt x="5376" y="13085"/>
                  <a:pt x="5477" y="13212"/>
                  <a:pt x="5578" y="13338"/>
                </a:cubicBezTo>
                <a:cubicBezTo>
                  <a:pt x="6033" y="13924"/>
                  <a:pt x="6452" y="14540"/>
                  <a:pt x="6826" y="15177"/>
                </a:cubicBezTo>
                <a:cubicBezTo>
                  <a:pt x="7579" y="16470"/>
                  <a:pt x="8135" y="17859"/>
                  <a:pt x="8478" y="19314"/>
                </a:cubicBezTo>
                <a:cubicBezTo>
                  <a:pt x="8625" y="20709"/>
                  <a:pt x="8680" y="22113"/>
                  <a:pt x="8640" y="23518"/>
                </a:cubicBezTo>
                <a:cubicBezTo>
                  <a:pt x="8640" y="23528"/>
                  <a:pt x="8647" y="23533"/>
                  <a:pt x="8655" y="23533"/>
                </a:cubicBezTo>
                <a:cubicBezTo>
                  <a:pt x="8662" y="23533"/>
                  <a:pt x="8670" y="23528"/>
                  <a:pt x="8670" y="23518"/>
                </a:cubicBezTo>
                <a:cubicBezTo>
                  <a:pt x="8710" y="22138"/>
                  <a:pt x="8660" y="20759"/>
                  <a:pt x="8519" y="19390"/>
                </a:cubicBezTo>
                <a:cubicBezTo>
                  <a:pt x="8519" y="19385"/>
                  <a:pt x="8519" y="19380"/>
                  <a:pt x="8519" y="19380"/>
                </a:cubicBezTo>
                <a:cubicBezTo>
                  <a:pt x="8513" y="18754"/>
                  <a:pt x="8519" y="18127"/>
                  <a:pt x="8549" y="17501"/>
                </a:cubicBezTo>
                <a:cubicBezTo>
                  <a:pt x="8553" y="17504"/>
                  <a:pt x="8558" y="17505"/>
                  <a:pt x="8562" y="17505"/>
                </a:cubicBezTo>
                <a:cubicBezTo>
                  <a:pt x="8572" y="17505"/>
                  <a:pt x="8579" y="17498"/>
                  <a:pt x="8579" y="17491"/>
                </a:cubicBezTo>
                <a:cubicBezTo>
                  <a:pt x="8716" y="16430"/>
                  <a:pt x="9413" y="15515"/>
                  <a:pt x="10085" y="14722"/>
                </a:cubicBezTo>
                <a:cubicBezTo>
                  <a:pt x="10302" y="14464"/>
                  <a:pt x="10534" y="14217"/>
                  <a:pt x="10777" y="13980"/>
                </a:cubicBezTo>
                <a:cubicBezTo>
                  <a:pt x="10867" y="13992"/>
                  <a:pt x="11320" y="14057"/>
                  <a:pt x="11638" y="14057"/>
                </a:cubicBezTo>
                <a:cubicBezTo>
                  <a:pt x="11712" y="14057"/>
                  <a:pt x="11779" y="14054"/>
                  <a:pt x="11833" y="14045"/>
                </a:cubicBezTo>
                <a:cubicBezTo>
                  <a:pt x="12535" y="13924"/>
                  <a:pt x="13096" y="13409"/>
                  <a:pt x="13616" y="12914"/>
                </a:cubicBezTo>
                <a:lnTo>
                  <a:pt x="14556" y="12024"/>
                </a:lnTo>
                <a:cubicBezTo>
                  <a:pt x="14273" y="11865"/>
                  <a:pt x="13956" y="11794"/>
                  <a:pt x="13635" y="11794"/>
                </a:cubicBezTo>
                <a:cubicBezTo>
                  <a:pt x="13170" y="11794"/>
                  <a:pt x="12695" y="11943"/>
                  <a:pt x="12297" y="12191"/>
                </a:cubicBezTo>
                <a:cubicBezTo>
                  <a:pt x="11651" y="12600"/>
                  <a:pt x="11186" y="13237"/>
                  <a:pt x="10802" y="13904"/>
                </a:cubicBezTo>
                <a:cubicBezTo>
                  <a:pt x="10504" y="14192"/>
                  <a:pt x="10226" y="14500"/>
                  <a:pt x="9958" y="14818"/>
                </a:cubicBezTo>
                <a:cubicBezTo>
                  <a:pt x="9332" y="15576"/>
                  <a:pt x="8705" y="16435"/>
                  <a:pt x="8554" y="17430"/>
                </a:cubicBezTo>
                <a:cubicBezTo>
                  <a:pt x="8665" y="15364"/>
                  <a:pt x="9019" y="13333"/>
                  <a:pt x="9817" y="11393"/>
                </a:cubicBezTo>
                <a:cubicBezTo>
                  <a:pt x="10009" y="10923"/>
                  <a:pt x="10221" y="10463"/>
                  <a:pt x="10448" y="10014"/>
                </a:cubicBezTo>
                <a:cubicBezTo>
                  <a:pt x="10453" y="10034"/>
                  <a:pt x="10458" y="10049"/>
                  <a:pt x="10458" y="10049"/>
                </a:cubicBezTo>
                <a:cubicBezTo>
                  <a:pt x="10661" y="10049"/>
                  <a:pt x="10878" y="9847"/>
                  <a:pt x="11070" y="9771"/>
                </a:cubicBezTo>
                <a:cubicBezTo>
                  <a:pt x="11287" y="9685"/>
                  <a:pt x="11454" y="9509"/>
                  <a:pt x="11605" y="9332"/>
                </a:cubicBezTo>
                <a:cubicBezTo>
                  <a:pt x="11954" y="8917"/>
                  <a:pt x="12262" y="8372"/>
                  <a:pt x="12100" y="7857"/>
                </a:cubicBezTo>
                <a:lnTo>
                  <a:pt x="12100" y="7857"/>
                </a:lnTo>
                <a:cubicBezTo>
                  <a:pt x="10458" y="8594"/>
                  <a:pt x="10413" y="9635"/>
                  <a:pt x="10443" y="9953"/>
                </a:cubicBezTo>
                <a:cubicBezTo>
                  <a:pt x="9979" y="10857"/>
                  <a:pt x="9590" y="11797"/>
                  <a:pt x="9286" y="12767"/>
                </a:cubicBezTo>
                <a:cubicBezTo>
                  <a:pt x="9256" y="11944"/>
                  <a:pt x="9307" y="11120"/>
                  <a:pt x="9428" y="10307"/>
                </a:cubicBezTo>
                <a:cubicBezTo>
                  <a:pt x="9443" y="10287"/>
                  <a:pt x="10357" y="8589"/>
                  <a:pt x="10438" y="7816"/>
                </a:cubicBezTo>
                <a:cubicBezTo>
                  <a:pt x="10504" y="7250"/>
                  <a:pt x="10352" y="6679"/>
                  <a:pt x="10206" y="6134"/>
                </a:cubicBezTo>
                <a:cubicBezTo>
                  <a:pt x="9579" y="6558"/>
                  <a:pt x="9231" y="7316"/>
                  <a:pt x="9150" y="8069"/>
                </a:cubicBezTo>
                <a:cubicBezTo>
                  <a:pt x="9074" y="8791"/>
                  <a:pt x="9216" y="9524"/>
                  <a:pt x="9403" y="10231"/>
                </a:cubicBezTo>
                <a:cubicBezTo>
                  <a:pt x="9266" y="11100"/>
                  <a:pt x="9216" y="11989"/>
                  <a:pt x="9251" y="12868"/>
                </a:cubicBezTo>
                <a:lnTo>
                  <a:pt x="9216" y="12989"/>
                </a:lnTo>
                <a:cubicBezTo>
                  <a:pt x="8852" y="14257"/>
                  <a:pt x="8625" y="15566"/>
                  <a:pt x="8544" y="16889"/>
                </a:cubicBezTo>
                <a:cubicBezTo>
                  <a:pt x="8493" y="17617"/>
                  <a:pt x="8483" y="18349"/>
                  <a:pt x="8483" y="19077"/>
                </a:cubicBezTo>
                <a:cubicBezTo>
                  <a:pt x="8332" y="17728"/>
                  <a:pt x="8089" y="16394"/>
                  <a:pt x="7761" y="15076"/>
                </a:cubicBezTo>
                <a:cubicBezTo>
                  <a:pt x="7609" y="14475"/>
                  <a:pt x="7437" y="13878"/>
                  <a:pt x="7256" y="13287"/>
                </a:cubicBezTo>
                <a:cubicBezTo>
                  <a:pt x="7256" y="13287"/>
                  <a:pt x="7256" y="13282"/>
                  <a:pt x="7256" y="13282"/>
                </a:cubicBezTo>
                <a:cubicBezTo>
                  <a:pt x="7261" y="12828"/>
                  <a:pt x="7306" y="12373"/>
                  <a:pt x="7397" y="11923"/>
                </a:cubicBezTo>
                <a:cubicBezTo>
                  <a:pt x="7842" y="11640"/>
                  <a:pt x="8291" y="10721"/>
                  <a:pt x="8397" y="10216"/>
                </a:cubicBezTo>
                <a:cubicBezTo>
                  <a:pt x="8503" y="9711"/>
                  <a:pt x="8468" y="9175"/>
                  <a:pt x="8412" y="8655"/>
                </a:cubicBezTo>
                <a:lnTo>
                  <a:pt x="8412" y="8655"/>
                </a:lnTo>
                <a:cubicBezTo>
                  <a:pt x="8023" y="9039"/>
                  <a:pt x="7720" y="9498"/>
                  <a:pt x="7518" y="10004"/>
                </a:cubicBezTo>
                <a:cubicBezTo>
                  <a:pt x="7240" y="10670"/>
                  <a:pt x="7341" y="11610"/>
                  <a:pt x="7377" y="11863"/>
                </a:cubicBezTo>
                <a:cubicBezTo>
                  <a:pt x="7286" y="12297"/>
                  <a:pt x="7235" y="12742"/>
                  <a:pt x="7225" y="13186"/>
                </a:cubicBezTo>
                <a:cubicBezTo>
                  <a:pt x="6998" y="12444"/>
                  <a:pt x="6760" y="11701"/>
                  <a:pt x="6543" y="10958"/>
                </a:cubicBezTo>
                <a:cubicBezTo>
                  <a:pt x="6528" y="10908"/>
                  <a:pt x="6518" y="10857"/>
                  <a:pt x="6503" y="10812"/>
                </a:cubicBezTo>
                <a:cubicBezTo>
                  <a:pt x="6503" y="10807"/>
                  <a:pt x="6503" y="10802"/>
                  <a:pt x="6503" y="10802"/>
                </a:cubicBezTo>
                <a:cubicBezTo>
                  <a:pt x="6483" y="10731"/>
                  <a:pt x="6462" y="10660"/>
                  <a:pt x="6442" y="10590"/>
                </a:cubicBezTo>
                <a:cubicBezTo>
                  <a:pt x="6442" y="10590"/>
                  <a:pt x="6442" y="10585"/>
                  <a:pt x="6442" y="10585"/>
                </a:cubicBezTo>
                <a:cubicBezTo>
                  <a:pt x="6129" y="9327"/>
                  <a:pt x="6407" y="8003"/>
                  <a:pt x="6690" y="6765"/>
                </a:cubicBezTo>
                <a:cubicBezTo>
                  <a:pt x="6765" y="6422"/>
                  <a:pt x="6851" y="6088"/>
                  <a:pt x="6947" y="5755"/>
                </a:cubicBezTo>
                <a:cubicBezTo>
                  <a:pt x="7634" y="5310"/>
                  <a:pt x="8074" y="4472"/>
                  <a:pt x="8291" y="3684"/>
                </a:cubicBezTo>
                <a:cubicBezTo>
                  <a:pt x="8513" y="2880"/>
                  <a:pt x="8508" y="2042"/>
                  <a:pt x="8448" y="1208"/>
                </a:cubicBezTo>
                <a:lnTo>
                  <a:pt x="8448" y="1208"/>
                </a:lnTo>
                <a:cubicBezTo>
                  <a:pt x="7897" y="1471"/>
                  <a:pt x="7639" y="2077"/>
                  <a:pt x="7357" y="2608"/>
                </a:cubicBezTo>
                <a:cubicBezTo>
                  <a:pt x="6392" y="4406"/>
                  <a:pt x="6851" y="5598"/>
                  <a:pt x="6912" y="5755"/>
                </a:cubicBezTo>
                <a:cubicBezTo>
                  <a:pt x="6811" y="6114"/>
                  <a:pt x="6720" y="6472"/>
                  <a:pt x="6639" y="6836"/>
                </a:cubicBezTo>
                <a:cubicBezTo>
                  <a:pt x="6402" y="7902"/>
                  <a:pt x="6169" y="9024"/>
                  <a:pt x="6316" y="10110"/>
                </a:cubicBezTo>
                <a:cubicBezTo>
                  <a:pt x="6154" y="9473"/>
                  <a:pt x="6023" y="8832"/>
                  <a:pt x="5922" y="8180"/>
                </a:cubicBezTo>
                <a:cubicBezTo>
                  <a:pt x="5922" y="8180"/>
                  <a:pt x="5922" y="8175"/>
                  <a:pt x="5922" y="8175"/>
                </a:cubicBezTo>
                <a:cubicBezTo>
                  <a:pt x="5922" y="8170"/>
                  <a:pt x="5922" y="8170"/>
                  <a:pt x="5922" y="8170"/>
                </a:cubicBezTo>
                <a:cubicBezTo>
                  <a:pt x="5841" y="7665"/>
                  <a:pt x="5785" y="7154"/>
                  <a:pt x="5745" y="6649"/>
                </a:cubicBezTo>
                <a:cubicBezTo>
                  <a:pt x="5674" y="5725"/>
                  <a:pt x="5659" y="4805"/>
                  <a:pt x="5664" y="3881"/>
                </a:cubicBezTo>
                <a:cubicBezTo>
                  <a:pt x="5745" y="3865"/>
                  <a:pt x="5821" y="3820"/>
                  <a:pt x="5881" y="3759"/>
                </a:cubicBezTo>
                <a:cubicBezTo>
                  <a:pt x="6179" y="3492"/>
                  <a:pt x="6169" y="2628"/>
                  <a:pt x="6174" y="2259"/>
                </a:cubicBezTo>
                <a:cubicBezTo>
                  <a:pt x="6190" y="1501"/>
                  <a:pt x="6114" y="738"/>
                  <a:pt x="59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17"/>
          <p:cNvSpPr txBox="1">
            <a:spLocks noGrp="1"/>
          </p:cNvSpPr>
          <p:nvPr>
            <p:ph type="title"/>
          </p:nvPr>
        </p:nvSpPr>
        <p:spPr>
          <a:xfrm>
            <a:off x="715550" y="1620725"/>
            <a:ext cx="4382100" cy="102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81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3" name="Google Shape;413;p17"/>
          <p:cNvSpPr txBox="1">
            <a:spLocks noGrp="1"/>
          </p:cNvSpPr>
          <p:nvPr>
            <p:ph type="subTitle" idx="1"/>
          </p:nvPr>
        </p:nvSpPr>
        <p:spPr>
          <a:xfrm>
            <a:off x="715550" y="2723650"/>
            <a:ext cx="3856500" cy="89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5_1_1_1_1"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0" name="Google Shape;810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4" y="0"/>
            <a:ext cx="914129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11" name="Google Shape;811;p37"/>
          <p:cNvSpPr txBox="1">
            <a:spLocks noGrp="1"/>
          </p:cNvSpPr>
          <p:nvPr>
            <p:ph type="title"/>
          </p:nvPr>
        </p:nvSpPr>
        <p:spPr>
          <a:xfrm>
            <a:off x="715550" y="538250"/>
            <a:ext cx="7713000" cy="4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300" b="1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812" name="Google Shape;812;p37"/>
          <p:cNvGrpSpPr/>
          <p:nvPr/>
        </p:nvGrpSpPr>
        <p:grpSpPr>
          <a:xfrm>
            <a:off x="3946277" y="1250963"/>
            <a:ext cx="1045061" cy="911787"/>
            <a:chOff x="7797389" y="1105763"/>
            <a:chExt cx="1045061" cy="911787"/>
          </a:xfrm>
        </p:grpSpPr>
        <p:sp>
          <p:nvSpPr>
            <p:cNvPr id="813" name="Google Shape;813;p37"/>
            <p:cNvSpPr/>
            <p:nvPr/>
          </p:nvSpPr>
          <p:spPr>
            <a:xfrm>
              <a:off x="8489358" y="1287437"/>
              <a:ext cx="141621" cy="126994"/>
            </a:xfrm>
            <a:custGeom>
              <a:avLst/>
              <a:gdLst/>
              <a:ahLst/>
              <a:cxnLst/>
              <a:rect l="l" t="t" r="r" b="b"/>
              <a:pathLst>
                <a:path w="1036" h="929" extrusionOk="0">
                  <a:moveTo>
                    <a:pt x="508" y="0"/>
                  </a:moveTo>
                  <a:cubicBezTo>
                    <a:pt x="479" y="0"/>
                    <a:pt x="449" y="4"/>
                    <a:pt x="420" y="11"/>
                  </a:cubicBezTo>
                  <a:lnTo>
                    <a:pt x="273" y="71"/>
                  </a:lnTo>
                  <a:cubicBezTo>
                    <a:pt x="11" y="238"/>
                    <a:pt x="1" y="682"/>
                    <a:pt x="253" y="859"/>
                  </a:cubicBezTo>
                  <a:cubicBezTo>
                    <a:pt x="325" y="907"/>
                    <a:pt x="408" y="928"/>
                    <a:pt x="492" y="928"/>
                  </a:cubicBezTo>
                  <a:cubicBezTo>
                    <a:pt x="713" y="928"/>
                    <a:pt x="941" y="781"/>
                    <a:pt x="981" y="561"/>
                  </a:cubicBezTo>
                  <a:cubicBezTo>
                    <a:pt x="1036" y="283"/>
                    <a:pt x="781" y="0"/>
                    <a:pt x="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7"/>
            <p:cNvSpPr/>
            <p:nvPr/>
          </p:nvSpPr>
          <p:spPr>
            <a:xfrm>
              <a:off x="8101954" y="1334462"/>
              <a:ext cx="157615" cy="147089"/>
            </a:xfrm>
            <a:custGeom>
              <a:avLst/>
              <a:gdLst/>
              <a:ahLst/>
              <a:cxnLst/>
              <a:rect l="l" t="t" r="r" b="b"/>
              <a:pathLst>
                <a:path w="1153" h="1076" extrusionOk="0">
                  <a:moveTo>
                    <a:pt x="403" y="1"/>
                  </a:moveTo>
                  <a:cubicBezTo>
                    <a:pt x="363" y="1"/>
                    <a:pt x="323" y="7"/>
                    <a:pt x="283" y="20"/>
                  </a:cubicBezTo>
                  <a:cubicBezTo>
                    <a:pt x="102" y="86"/>
                    <a:pt x="1" y="298"/>
                    <a:pt x="31" y="490"/>
                  </a:cubicBezTo>
                  <a:cubicBezTo>
                    <a:pt x="66" y="677"/>
                    <a:pt x="177" y="844"/>
                    <a:pt x="344" y="950"/>
                  </a:cubicBezTo>
                  <a:cubicBezTo>
                    <a:pt x="452" y="1024"/>
                    <a:pt x="588" y="1075"/>
                    <a:pt x="719" y="1075"/>
                  </a:cubicBezTo>
                  <a:cubicBezTo>
                    <a:pt x="801" y="1075"/>
                    <a:pt x="882" y="1054"/>
                    <a:pt x="950" y="1005"/>
                  </a:cubicBezTo>
                  <a:cubicBezTo>
                    <a:pt x="1097" y="889"/>
                    <a:pt x="1152" y="692"/>
                    <a:pt x="1087" y="515"/>
                  </a:cubicBezTo>
                  <a:cubicBezTo>
                    <a:pt x="1036" y="389"/>
                    <a:pt x="945" y="283"/>
                    <a:pt x="829" y="212"/>
                  </a:cubicBezTo>
                  <a:lnTo>
                    <a:pt x="829" y="212"/>
                  </a:lnTo>
                  <a:lnTo>
                    <a:pt x="925" y="263"/>
                  </a:lnTo>
                  <a:cubicBezTo>
                    <a:pt x="775" y="134"/>
                    <a:pt x="591" y="1"/>
                    <a:pt x="4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7"/>
            <p:cNvSpPr/>
            <p:nvPr/>
          </p:nvSpPr>
          <p:spPr>
            <a:xfrm>
              <a:off x="8265582" y="1512035"/>
              <a:ext cx="164587" cy="185229"/>
            </a:xfrm>
            <a:custGeom>
              <a:avLst/>
              <a:gdLst/>
              <a:ahLst/>
              <a:cxnLst/>
              <a:rect l="l" t="t" r="r" b="b"/>
              <a:pathLst>
                <a:path w="1204" h="1355" extrusionOk="0">
                  <a:moveTo>
                    <a:pt x="871" y="0"/>
                  </a:moveTo>
                  <a:cubicBezTo>
                    <a:pt x="723" y="0"/>
                    <a:pt x="581" y="56"/>
                    <a:pt x="476" y="161"/>
                  </a:cubicBezTo>
                  <a:cubicBezTo>
                    <a:pt x="354" y="282"/>
                    <a:pt x="258" y="419"/>
                    <a:pt x="178" y="565"/>
                  </a:cubicBezTo>
                  <a:cubicBezTo>
                    <a:pt x="92" y="712"/>
                    <a:pt x="1" y="873"/>
                    <a:pt x="31" y="1040"/>
                  </a:cubicBezTo>
                  <a:cubicBezTo>
                    <a:pt x="67" y="1239"/>
                    <a:pt x="274" y="1355"/>
                    <a:pt x="481" y="1355"/>
                  </a:cubicBezTo>
                  <a:cubicBezTo>
                    <a:pt x="564" y="1355"/>
                    <a:pt x="646" y="1337"/>
                    <a:pt x="718" y="1298"/>
                  </a:cubicBezTo>
                  <a:cubicBezTo>
                    <a:pt x="971" y="1166"/>
                    <a:pt x="1097" y="873"/>
                    <a:pt x="1158" y="595"/>
                  </a:cubicBezTo>
                  <a:cubicBezTo>
                    <a:pt x="1188" y="454"/>
                    <a:pt x="1203" y="292"/>
                    <a:pt x="1132" y="166"/>
                  </a:cubicBezTo>
                  <a:cubicBezTo>
                    <a:pt x="1087" y="80"/>
                    <a:pt x="1006" y="25"/>
                    <a:pt x="915" y="9"/>
                  </a:cubicBezTo>
                  <a:lnTo>
                    <a:pt x="941" y="4"/>
                  </a:lnTo>
                  <a:cubicBezTo>
                    <a:pt x="917" y="2"/>
                    <a:pt x="894" y="0"/>
                    <a:pt x="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7"/>
            <p:cNvSpPr/>
            <p:nvPr/>
          </p:nvSpPr>
          <p:spPr>
            <a:xfrm>
              <a:off x="8098536" y="1567398"/>
              <a:ext cx="67803" cy="52903"/>
            </a:xfrm>
            <a:custGeom>
              <a:avLst/>
              <a:gdLst/>
              <a:ahLst/>
              <a:cxnLst/>
              <a:rect l="l" t="t" r="r" b="b"/>
              <a:pathLst>
                <a:path w="496" h="387" extrusionOk="0">
                  <a:moveTo>
                    <a:pt x="220" y="1"/>
                  </a:moveTo>
                  <a:cubicBezTo>
                    <a:pt x="133" y="1"/>
                    <a:pt x="49" y="44"/>
                    <a:pt x="0" y="120"/>
                  </a:cubicBezTo>
                  <a:lnTo>
                    <a:pt x="86" y="89"/>
                  </a:lnTo>
                  <a:lnTo>
                    <a:pt x="86" y="89"/>
                  </a:lnTo>
                  <a:cubicBezTo>
                    <a:pt x="15" y="140"/>
                    <a:pt x="15" y="281"/>
                    <a:pt x="96" y="337"/>
                  </a:cubicBezTo>
                  <a:cubicBezTo>
                    <a:pt x="147" y="374"/>
                    <a:pt x="208" y="386"/>
                    <a:pt x="270" y="386"/>
                  </a:cubicBezTo>
                  <a:cubicBezTo>
                    <a:pt x="325" y="386"/>
                    <a:pt x="382" y="377"/>
                    <a:pt x="435" y="367"/>
                  </a:cubicBezTo>
                  <a:cubicBezTo>
                    <a:pt x="495" y="246"/>
                    <a:pt x="455" y="100"/>
                    <a:pt x="339" y="29"/>
                  </a:cubicBezTo>
                  <a:cubicBezTo>
                    <a:pt x="301" y="10"/>
                    <a:pt x="260" y="1"/>
                    <a:pt x="2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7"/>
            <p:cNvSpPr/>
            <p:nvPr/>
          </p:nvSpPr>
          <p:spPr>
            <a:xfrm>
              <a:off x="7797389" y="1515452"/>
              <a:ext cx="262601" cy="337102"/>
            </a:xfrm>
            <a:custGeom>
              <a:avLst/>
              <a:gdLst/>
              <a:ahLst/>
              <a:cxnLst/>
              <a:rect l="l" t="t" r="r" b="b"/>
              <a:pathLst>
                <a:path w="1921" h="2466" extrusionOk="0">
                  <a:moveTo>
                    <a:pt x="1167" y="0"/>
                  </a:moveTo>
                  <a:cubicBezTo>
                    <a:pt x="968" y="0"/>
                    <a:pt x="747" y="84"/>
                    <a:pt x="597" y="161"/>
                  </a:cubicBezTo>
                  <a:cubicBezTo>
                    <a:pt x="314" y="313"/>
                    <a:pt x="177" y="626"/>
                    <a:pt x="87" y="914"/>
                  </a:cubicBezTo>
                  <a:cubicBezTo>
                    <a:pt x="1" y="1177"/>
                    <a:pt x="1" y="1465"/>
                    <a:pt x="87" y="1727"/>
                  </a:cubicBezTo>
                  <a:cubicBezTo>
                    <a:pt x="236" y="2151"/>
                    <a:pt x="673" y="2466"/>
                    <a:pt x="1112" y="2466"/>
                  </a:cubicBezTo>
                  <a:cubicBezTo>
                    <a:pt x="1207" y="2466"/>
                    <a:pt x="1303" y="2451"/>
                    <a:pt x="1395" y="2419"/>
                  </a:cubicBezTo>
                  <a:cubicBezTo>
                    <a:pt x="1577" y="2364"/>
                    <a:pt x="1733" y="2233"/>
                    <a:pt x="1829" y="2066"/>
                  </a:cubicBezTo>
                  <a:cubicBezTo>
                    <a:pt x="1920" y="1894"/>
                    <a:pt x="1915" y="1687"/>
                    <a:pt x="1814" y="1515"/>
                  </a:cubicBezTo>
                  <a:cubicBezTo>
                    <a:pt x="1738" y="1389"/>
                    <a:pt x="1607" y="1303"/>
                    <a:pt x="1547" y="1172"/>
                  </a:cubicBezTo>
                  <a:cubicBezTo>
                    <a:pt x="1425" y="884"/>
                    <a:pt x="1693" y="545"/>
                    <a:pt x="1577" y="257"/>
                  </a:cubicBezTo>
                  <a:cubicBezTo>
                    <a:pt x="1501" y="65"/>
                    <a:pt x="1343" y="0"/>
                    <a:pt x="1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7"/>
            <p:cNvSpPr/>
            <p:nvPr/>
          </p:nvSpPr>
          <p:spPr>
            <a:xfrm>
              <a:off x="8313973" y="1325986"/>
              <a:ext cx="46341" cy="44974"/>
            </a:xfrm>
            <a:custGeom>
              <a:avLst/>
              <a:gdLst/>
              <a:ahLst/>
              <a:cxnLst/>
              <a:rect l="l" t="t" r="r" b="b"/>
              <a:pathLst>
                <a:path w="339" h="329" extrusionOk="0">
                  <a:moveTo>
                    <a:pt x="112" y="1"/>
                  </a:moveTo>
                  <a:cubicBezTo>
                    <a:pt x="85" y="1"/>
                    <a:pt x="59" y="11"/>
                    <a:pt x="41" y="32"/>
                  </a:cubicBezTo>
                  <a:cubicBezTo>
                    <a:pt x="6" y="67"/>
                    <a:pt x="0" y="118"/>
                    <a:pt x="21" y="158"/>
                  </a:cubicBezTo>
                  <a:cubicBezTo>
                    <a:pt x="26" y="168"/>
                    <a:pt x="31" y="178"/>
                    <a:pt x="36" y="188"/>
                  </a:cubicBezTo>
                  <a:cubicBezTo>
                    <a:pt x="36" y="188"/>
                    <a:pt x="41" y="193"/>
                    <a:pt x="41" y="198"/>
                  </a:cubicBezTo>
                  <a:cubicBezTo>
                    <a:pt x="41" y="203"/>
                    <a:pt x="41" y="208"/>
                    <a:pt x="46" y="219"/>
                  </a:cubicBezTo>
                  <a:lnTo>
                    <a:pt x="61" y="249"/>
                  </a:lnTo>
                  <a:cubicBezTo>
                    <a:pt x="71" y="269"/>
                    <a:pt x="91" y="289"/>
                    <a:pt x="112" y="299"/>
                  </a:cubicBezTo>
                  <a:lnTo>
                    <a:pt x="127" y="310"/>
                  </a:lnTo>
                  <a:lnTo>
                    <a:pt x="157" y="325"/>
                  </a:lnTo>
                  <a:cubicBezTo>
                    <a:pt x="167" y="327"/>
                    <a:pt x="176" y="328"/>
                    <a:pt x="185" y="328"/>
                  </a:cubicBezTo>
                  <a:cubicBezTo>
                    <a:pt x="194" y="328"/>
                    <a:pt x="203" y="327"/>
                    <a:pt x="213" y="325"/>
                  </a:cubicBezTo>
                  <a:cubicBezTo>
                    <a:pt x="243" y="320"/>
                    <a:pt x="268" y="310"/>
                    <a:pt x="288" y="289"/>
                  </a:cubicBezTo>
                  <a:cubicBezTo>
                    <a:pt x="329" y="244"/>
                    <a:pt x="339" y="178"/>
                    <a:pt x="309" y="128"/>
                  </a:cubicBezTo>
                  <a:cubicBezTo>
                    <a:pt x="293" y="97"/>
                    <a:pt x="273" y="77"/>
                    <a:pt x="248" y="57"/>
                  </a:cubicBezTo>
                  <a:cubicBezTo>
                    <a:pt x="233" y="52"/>
                    <a:pt x="223" y="47"/>
                    <a:pt x="213" y="47"/>
                  </a:cubicBezTo>
                  <a:cubicBezTo>
                    <a:pt x="198" y="32"/>
                    <a:pt x="182" y="22"/>
                    <a:pt x="167" y="17"/>
                  </a:cubicBezTo>
                  <a:cubicBezTo>
                    <a:pt x="150" y="6"/>
                    <a:pt x="131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7"/>
            <p:cNvSpPr/>
            <p:nvPr/>
          </p:nvSpPr>
          <p:spPr>
            <a:xfrm>
              <a:off x="8562628" y="1488386"/>
              <a:ext cx="58098" cy="61652"/>
            </a:xfrm>
            <a:custGeom>
              <a:avLst/>
              <a:gdLst/>
              <a:ahLst/>
              <a:cxnLst/>
              <a:rect l="l" t="t" r="r" b="b"/>
              <a:pathLst>
                <a:path w="425" h="451" extrusionOk="0">
                  <a:moveTo>
                    <a:pt x="238" y="1"/>
                  </a:moveTo>
                  <a:cubicBezTo>
                    <a:pt x="217" y="1"/>
                    <a:pt x="197" y="1"/>
                    <a:pt x="177" y="11"/>
                  </a:cubicBezTo>
                  <a:cubicBezTo>
                    <a:pt x="142" y="21"/>
                    <a:pt x="111" y="36"/>
                    <a:pt x="86" y="61"/>
                  </a:cubicBezTo>
                  <a:cubicBezTo>
                    <a:pt x="56" y="92"/>
                    <a:pt x="30" y="127"/>
                    <a:pt x="20" y="167"/>
                  </a:cubicBezTo>
                  <a:cubicBezTo>
                    <a:pt x="0" y="243"/>
                    <a:pt x="20" y="324"/>
                    <a:pt x="76" y="385"/>
                  </a:cubicBezTo>
                  <a:cubicBezTo>
                    <a:pt x="91" y="400"/>
                    <a:pt x="106" y="410"/>
                    <a:pt x="121" y="420"/>
                  </a:cubicBezTo>
                  <a:cubicBezTo>
                    <a:pt x="157" y="440"/>
                    <a:pt x="197" y="450"/>
                    <a:pt x="233" y="450"/>
                  </a:cubicBezTo>
                  <a:lnTo>
                    <a:pt x="283" y="445"/>
                  </a:lnTo>
                  <a:cubicBezTo>
                    <a:pt x="308" y="440"/>
                    <a:pt x="329" y="425"/>
                    <a:pt x="349" y="410"/>
                  </a:cubicBezTo>
                  <a:cubicBezTo>
                    <a:pt x="384" y="385"/>
                    <a:pt x="409" y="349"/>
                    <a:pt x="419" y="309"/>
                  </a:cubicBezTo>
                  <a:cubicBezTo>
                    <a:pt x="425" y="273"/>
                    <a:pt x="425" y="238"/>
                    <a:pt x="419" y="203"/>
                  </a:cubicBezTo>
                  <a:cubicBezTo>
                    <a:pt x="419" y="198"/>
                    <a:pt x="419" y="193"/>
                    <a:pt x="419" y="188"/>
                  </a:cubicBezTo>
                  <a:cubicBezTo>
                    <a:pt x="419" y="172"/>
                    <a:pt x="419" y="152"/>
                    <a:pt x="409" y="132"/>
                  </a:cubicBezTo>
                  <a:cubicBezTo>
                    <a:pt x="404" y="102"/>
                    <a:pt x="384" y="76"/>
                    <a:pt x="364" y="56"/>
                  </a:cubicBezTo>
                  <a:cubicBezTo>
                    <a:pt x="349" y="36"/>
                    <a:pt x="329" y="26"/>
                    <a:pt x="308" y="16"/>
                  </a:cubicBezTo>
                  <a:cubicBezTo>
                    <a:pt x="288" y="6"/>
                    <a:pt x="263" y="1"/>
                    <a:pt x="2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7"/>
            <p:cNvSpPr/>
            <p:nvPr/>
          </p:nvSpPr>
          <p:spPr>
            <a:xfrm>
              <a:off x="8516971" y="1105763"/>
              <a:ext cx="73408" cy="56867"/>
            </a:xfrm>
            <a:custGeom>
              <a:avLst/>
              <a:gdLst/>
              <a:ahLst/>
              <a:cxnLst/>
              <a:rect l="l" t="t" r="r" b="b"/>
              <a:pathLst>
                <a:path w="537" h="416" extrusionOk="0">
                  <a:moveTo>
                    <a:pt x="269" y="1"/>
                  </a:moveTo>
                  <a:cubicBezTo>
                    <a:pt x="1" y="1"/>
                    <a:pt x="1" y="415"/>
                    <a:pt x="269" y="415"/>
                  </a:cubicBezTo>
                  <a:cubicBezTo>
                    <a:pt x="536" y="415"/>
                    <a:pt x="536" y="1"/>
                    <a:pt x="2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7"/>
            <p:cNvSpPr/>
            <p:nvPr/>
          </p:nvSpPr>
          <p:spPr>
            <a:xfrm>
              <a:off x="8509452" y="1763699"/>
              <a:ext cx="58781" cy="58644"/>
            </a:xfrm>
            <a:custGeom>
              <a:avLst/>
              <a:gdLst/>
              <a:ahLst/>
              <a:cxnLst/>
              <a:rect l="l" t="t" r="r" b="b"/>
              <a:pathLst>
                <a:path w="430" h="429" extrusionOk="0">
                  <a:moveTo>
                    <a:pt x="194" y="0"/>
                  </a:moveTo>
                  <a:cubicBezTo>
                    <a:pt x="187" y="0"/>
                    <a:pt x="179" y="1"/>
                    <a:pt x="172" y="2"/>
                  </a:cubicBezTo>
                  <a:cubicBezTo>
                    <a:pt x="152" y="2"/>
                    <a:pt x="137" y="7"/>
                    <a:pt x="121" y="17"/>
                  </a:cubicBezTo>
                  <a:cubicBezTo>
                    <a:pt x="96" y="23"/>
                    <a:pt x="76" y="38"/>
                    <a:pt x="61" y="58"/>
                  </a:cubicBezTo>
                  <a:lnTo>
                    <a:pt x="30" y="98"/>
                  </a:lnTo>
                  <a:lnTo>
                    <a:pt x="10" y="144"/>
                  </a:lnTo>
                  <a:cubicBezTo>
                    <a:pt x="0" y="169"/>
                    <a:pt x="0" y="194"/>
                    <a:pt x="5" y="220"/>
                  </a:cubicBezTo>
                  <a:cubicBezTo>
                    <a:pt x="5" y="245"/>
                    <a:pt x="15" y="270"/>
                    <a:pt x="30" y="290"/>
                  </a:cubicBezTo>
                  <a:lnTo>
                    <a:pt x="51" y="321"/>
                  </a:lnTo>
                  <a:lnTo>
                    <a:pt x="56" y="326"/>
                  </a:lnTo>
                  <a:lnTo>
                    <a:pt x="56" y="331"/>
                  </a:lnTo>
                  <a:cubicBezTo>
                    <a:pt x="66" y="351"/>
                    <a:pt x="86" y="371"/>
                    <a:pt x="106" y="386"/>
                  </a:cubicBezTo>
                  <a:cubicBezTo>
                    <a:pt x="111" y="391"/>
                    <a:pt x="121" y="396"/>
                    <a:pt x="126" y="401"/>
                  </a:cubicBezTo>
                  <a:lnTo>
                    <a:pt x="177" y="422"/>
                  </a:lnTo>
                  <a:lnTo>
                    <a:pt x="228" y="427"/>
                  </a:lnTo>
                  <a:lnTo>
                    <a:pt x="233" y="427"/>
                  </a:lnTo>
                  <a:cubicBezTo>
                    <a:pt x="237" y="428"/>
                    <a:pt x="242" y="428"/>
                    <a:pt x="247" y="428"/>
                  </a:cubicBezTo>
                  <a:cubicBezTo>
                    <a:pt x="269" y="428"/>
                    <a:pt x="292" y="420"/>
                    <a:pt x="308" y="412"/>
                  </a:cubicBezTo>
                  <a:cubicBezTo>
                    <a:pt x="334" y="406"/>
                    <a:pt x="354" y="391"/>
                    <a:pt x="374" y="371"/>
                  </a:cubicBezTo>
                  <a:lnTo>
                    <a:pt x="404" y="331"/>
                  </a:lnTo>
                  <a:cubicBezTo>
                    <a:pt x="419" y="300"/>
                    <a:pt x="430" y="270"/>
                    <a:pt x="430" y="235"/>
                  </a:cubicBezTo>
                  <a:cubicBezTo>
                    <a:pt x="430" y="214"/>
                    <a:pt x="430" y="194"/>
                    <a:pt x="425" y="174"/>
                  </a:cubicBezTo>
                  <a:lnTo>
                    <a:pt x="404" y="129"/>
                  </a:lnTo>
                  <a:lnTo>
                    <a:pt x="404" y="124"/>
                  </a:lnTo>
                  <a:cubicBezTo>
                    <a:pt x="384" y="93"/>
                    <a:pt x="354" y="68"/>
                    <a:pt x="324" y="48"/>
                  </a:cubicBezTo>
                  <a:lnTo>
                    <a:pt x="293" y="28"/>
                  </a:lnTo>
                  <a:lnTo>
                    <a:pt x="248" y="7"/>
                  </a:lnTo>
                  <a:cubicBezTo>
                    <a:pt x="230" y="4"/>
                    <a:pt x="212" y="0"/>
                    <a:pt x="1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7"/>
            <p:cNvSpPr/>
            <p:nvPr/>
          </p:nvSpPr>
          <p:spPr>
            <a:xfrm>
              <a:off x="8717234" y="1413748"/>
              <a:ext cx="86531" cy="66436"/>
            </a:xfrm>
            <a:custGeom>
              <a:avLst/>
              <a:gdLst/>
              <a:ahLst/>
              <a:cxnLst/>
              <a:rect l="l" t="t" r="r" b="b"/>
              <a:pathLst>
                <a:path w="633" h="486" extrusionOk="0">
                  <a:moveTo>
                    <a:pt x="319" y="1"/>
                  </a:moveTo>
                  <a:cubicBezTo>
                    <a:pt x="6" y="1"/>
                    <a:pt x="1" y="486"/>
                    <a:pt x="319" y="486"/>
                  </a:cubicBezTo>
                  <a:cubicBezTo>
                    <a:pt x="632" y="486"/>
                    <a:pt x="632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7"/>
            <p:cNvSpPr/>
            <p:nvPr/>
          </p:nvSpPr>
          <p:spPr>
            <a:xfrm>
              <a:off x="8811146" y="1148687"/>
              <a:ext cx="31304" cy="29117"/>
            </a:xfrm>
            <a:custGeom>
              <a:avLst/>
              <a:gdLst/>
              <a:ahLst/>
              <a:cxnLst/>
              <a:rect l="l" t="t" r="r" b="b"/>
              <a:pathLst>
                <a:path w="229" h="213" extrusionOk="0">
                  <a:moveTo>
                    <a:pt x="108" y="0"/>
                  </a:moveTo>
                  <a:cubicBezTo>
                    <a:pt x="89" y="0"/>
                    <a:pt x="72" y="5"/>
                    <a:pt x="56" y="15"/>
                  </a:cubicBezTo>
                  <a:cubicBezTo>
                    <a:pt x="21" y="35"/>
                    <a:pt x="1" y="71"/>
                    <a:pt x="1" y="106"/>
                  </a:cubicBezTo>
                  <a:cubicBezTo>
                    <a:pt x="1" y="141"/>
                    <a:pt x="21" y="177"/>
                    <a:pt x="56" y="197"/>
                  </a:cubicBezTo>
                  <a:cubicBezTo>
                    <a:pt x="72" y="207"/>
                    <a:pt x="89" y="212"/>
                    <a:pt x="108" y="212"/>
                  </a:cubicBezTo>
                  <a:cubicBezTo>
                    <a:pt x="126" y="212"/>
                    <a:pt x="145" y="207"/>
                    <a:pt x="163" y="197"/>
                  </a:cubicBezTo>
                  <a:cubicBezTo>
                    <a:pt x="173" y="192"/>
                    <a:pt x="183" y="182"/>
                    <a:pt x="188" y="172"/>
                  </a:cubicBezTo>
                  <a:cubicBezTo>
                    <a:pt x="213" y="157"/>
                    <a:pt x="228" y="131"/>
                    <a:pt x="228" y="106"/>
                  </a:cubicBezTo>
                  <a:cubicBezTo>
                    <a:pt x="228" y="81"/>
                    <a:pt x="213" y="56"/>
                    <a:pt x="193" y="45"/>
                  </a:cubicBezTo>
                  <a:cubicBezTo>
                    <a:pt x="188" y="35"/>
                    <a:pt x="183" y="30"/>
                    <a:pt x="173" y="25"/>
                  </a:cubicBezTo>
                  <a:cubicBezTo>
                    <a:pt x="168" y="20"/>
                    <a:pt x="168" y="20"/>
                    <a:pt x="163" y="15"/>
                  </a:cubicBezTo>
                  <a:cubicBezTo>
                    <a:pt x="145" y="5"/>
                    <a:pt x="126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7"/>
            <p:cNvSpPr/>
            <p:nvPr/>
          </p:nvSpPr>
          <p:spPr>
            <a:xfrm>
              <a:off x="7947211" y="1239045"/>
              <a:ext cx="42377" cy="45794"/>
            </a:xfrm>
            <a:custGeom>
              <a:avLst/>
              <a:gdLst/>
              <a:ahLst/>
              <a:cxnLst/>
              <a:rect l="l" t="t" r="r" b="b"/>
              <a:pathLst>
                <a:path w="310" h="335" extrusionOk="0">
                  <a:moveTo>
                    <a:pt x="152" y="1"/>
                  </a:moveTo>
                  <a:cubicBezTo>
                    <a:pt x="107" y="1"/>
                    <a:pt x="62" y="31"/>
                    <a:pt x="36" y="72"/>
                  </a:cubicBezTo>
                  <a:cubicBezTo>
                    <a:pt x="26" y="92"/>
                    <a:pt x="16" y="117"/>
                    <a:pt x="6" y="137"/>
                  </a:cubicBezTo>
                  <a:cubicBezTo>
                    <a:pt x="1" y="168"/>
                    <a:pt x="1" y="193"/>
                    <a:pt x="6" y="218"/>
                  </a:cubicBezTo>
                  <a:cubicBezTo>
                    <a:pt x="16" y="243"/>
                    <a:pt x="26" y="269"/>
                    <a:pt x="46" y="289"/>
                  </a:cubicBezTo>
                  <a:cubicBezTo>
                    <a:pt x="77" y="314"/>
                    <a:pt x="112" y="329"/>
                    <a:pt x="152" y="334"/>
                  </a:cubicBezTo>
                  <a:cubicBezTo>
                    <a:pt x="173" y="334"/>
                    <a:pt x="198" y="329"/>
                    <a:pt x="213" y="319"/>
                  </a:cubicBezTo>
                  <a:cubicBezTo>
                    <a:pt x="233" y="314"/>
                    <a:pt x="248" y="299"/>
                    <a:pt x="264" y="289"/>
                  </a:cubicBezTo>
                  <a:cubicBezTo>
                    <a:pt x="284" y="269"/>
                    <a:pt x="294" y="243"/>
                    <a:pt x="304" y="218"/>
                  </a:cubicBezTo>
                  <a:cubicBezTo>
                    <a:pt x="309" y="193"/>
                    <a:pt x="309" y="162"/>
                    <a:pt x="304" y="137"/>
                  </a:cubicBezTo>
                  <a:cubicBezTo>
                    <a:pt x="294" y="112"/>
                    <a:pt x="284" y="92"/>
                    <a:pt x="274" y="72"/>
                  </a:cubicBezTo>
                  <a:cubicBezTo>
                    <a:pt x="248" y="26"/>
                    <a:pt x="203" y="1"/>
                    <a:pt x="1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7"/>
            <p:cNvSpPr/>
            <p:nvPr/>
          </p:nvSpPr>
          <p:spPr>
            <a:xfrm>
              <a:off x="8244257" y="1882764"/>
              <a:ext cx="51946" cy="39506"/>
            </a:xfrm>
            <a:custGeom>
              <a:avLst/>
              <a:gdLst/>
              <a:ahLst/>
              <a:cxnLst/>
              <a:rect l="l" t="t" r="r" b="b"/>
              <a:pathLst>
                <a:path w="380" h="289" extrusionOk="0">
                  <a:moveTo>
                    <a:pt x="187" y="0"/>
                  </a:moveTo>
                  <a:cubicBezTo>
                    <a:pt x="0" y="0"/>
                    <a:pt x="0" y="288"/>
                    <a:pt x="187" y="288"/>
                  </a:cubicBezTo>
                  <a:cubicBezTo>
                    <a:pt x="379" y="288"/>
                    <a:pt x="374" y="0"/>
                    <a:pt x="1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7"/>
            <p:cNvSpPr/>
            <p:nvPr/>
          </p:nvSpPr>
          <p:spPr>
            <a:xfrm>
              <a:off x="8438916" y="1976677"/>
              <a:ext cx="51946" cy="40873"/>
            </a:xfrm>
            <a:custGeom>
              <a:avLst/>
              <a:gdLst/>
              <a:ahLst/>
              <a:cxnLst/>
              <a:rect l="l" t="t" r="r" b="b"/>
              <a:pathLst>
                <a:path w="380" h="299" extrusionOk="0">
                  <a:moveTo>
                    <a:pt x="193" y="0"/>
                  </a:moveTo>
                  <a:cubicBezTo>
                    <a:pt x="1" y="0"/>
                    <a:pt x="1" y="298"/>
                    <a:pt x="193" y="298"/>
                  </a:cubicBezTo>
                  <a:cubicBezTo>
                    <a:pt x="380" y="298"/>
                    <a:pt x="380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7"/>
            <p:cNvSpPr/>
            <p:nvPr/>
          </p:nvSpPr>
          <p:spPr>
            <a:xfrm>
              <a:off x="8695909" y="1612646"/>
              <a:ext cx="46341" cy="35405"/>
            </a:xfrm>
            <a:custGeom>
              <a:avLst/>
              <a:gdLst/>
              <a:ahLst/>
              <a:cxnLst/>
              <a:rect l="l" t="t" r="r" b="b"/>
              <a:pathLst>
                <a:path w="339" h="259" extrusionOk="0">
                  <a:moveTo>
                    <a:pt x="172" y="1"/>
                  </a:moveTo>
                  <a:cubicBezTo>
                    <a:pt x="5" y="1"/>
                    <a:pt x="0" y="259"/>
                    <a:pt x="172" y="259"/>
                  </a:cubicBezTo>
                  <a:cubicBezTo>
                    <a:pt x="339" y="259"/>
                    <a:pt x="339" y="1"/>
                    <a:pt x="1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7"/>
            <p:cNvSpPr/>
            <p:nvPr/>
          </p:nvSpPr>
          <p:spPr>
            <a:xfrm>
              <a:off x="8372617" y="1142399"/>
              <a:ext cx="54680" cy="42240"/>
            </a:xfrm>
            <a:custGeom>
              <a:avLst/>
              <a:gdLst/>
              <a:ahLst/>
              <a:cxnLst/>
              <a:rect l="l" t="t" r="r" b="b"/>
              <a:pathLst>
                <a:path w="400" h="309" extrusionOk="0">
                  <a:moveTo>
                    <a:pt x="203" y="1"/>
                  </a:moveTo>
                  <a:cubicBezTo>
                    <a:pt x="1" y="1"/>
                    <a:pt x="1" y="309"/>
                    <a:pt x="203" y="309"/>
                  </a:cubicBezTo>
                  <a:cubicBezTo>
                    <a:pt x="400" y="309"/>
                    <a:pt x="400" y="1"/>
                    <a:pt x="2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7"/>
            <p:cNvSpPr/>
            <p:nvPr/>
          </p:nvSpPr>
          <p:spPr>
            <a:xfrm>
              <a:off x="8058484" y="1927602"/>
              <a:ext cx="44291" cy="44564"/>
            </a:xfrm>
            <a:custGeom>
              <a:avLst/>
              <a:gdLst/>
              <a:ahLst/>
              <a:cxnLst/>
              <a:rect l="l" t="t" r="r" b="b"/>
              <a:pathLst>
                <a:path w="324" h="326" extrusionOk="0">
                  <a:moveTo>
                    <a:pt x="162" y="1"/>
                  </a:moveTo>
                  <a:cubicBezTo>
                    <a:pt x="152" y="6"/>
                    <a:pt x="142" y="6"/>
                    <a:pt x="127" y="11"/>
                  </a:cubicBezTo>
                  <a:cubicBezTo>
                    <a:pt x="122" y="11"/>
                    <a:pt x="116" y="16"/>
                    <a:pt x="111" y="16"/>
                  </a:cubicBezTo>
                  <a:lnTo>
                    <a:pt x="101" y="16"/>
                  </a:lnTo>
                  <a:cubicBezTo>
                    <a:pt x="81" y="26"/>
                    <a:pt x="66" y="36"/>
                    <a:pt x="51" y="51"/>
                  </a:cubicBezTo>
                  <a:cubicBezTo>
                    <a:pt x="31" y="61"/>
                    <a:pt x="20" y="81"/>
                    <a:pt x="15" y="102"/>
                  </a:cubicBezTo>
                  <a:cubicBezTo>
                    <a:pt x="5" y="122"/>
                    <a:pt x="0" y="142"/>
                    <a:pt x="0" y="162"/>
                  </a:cubicBezTo>
                  <a:cubicBezTo>
                    <a:pt x="0" y="188"/>
                    <a:pt x="5" y="208"/>
                    <a:pt x="15" y="228"/>
                  </a:cubicBezTo>
                  <a:cubicBezTo>
                    <a:pt x="20" y="248"/>
                    <a:pt x="31" y="263"/>
                    <a:pt x="51" y="278"/>
                  </a:cubicBezTo>
                  <a:cubicBezTo>
                    <a:pt x="61" y="294"/>
                    <a:pt x="81" y="304"/>
                    <a:pt x="101" y="314"/>
                  </a:cubicBezTo>
                  <a:cubicBezTo>
                    <a:pt x="116" y="321"/>
                    <a:pt x="131" y="326"/>
                    <a:pt x="146" y="326"/>
                  </a:cubicBezTo>
                  <a:cubicBezTo>
                    <a:pt x="151" y="326"/>
                    <a:pt x="157" y="325"/>
                    <a:pt x="162" y="324"/>
                  </a:cubicBezTo>
                  <a:lnTo>
                    <a:pt x="207" y="319"/>
                  </a:lnTo>
                  <a:cubicBezTo>
                    <a:pt x="233" y="314"/>
                    <a:pt x="258" y="299"/>
                    <a:pt x="278" y="278"/>
                  </a:cubicBezTo>
                  <a:cubicBezTo>
                    <a:pt x="308" y="248"/>
                    <a:pt x="324" y="208"/>
                    <a:pt x="324" y="167"/>
                  </a:cubicBezTo>
                  <a:lnTo>
                    <a:pt x="319" y="122"/>
                  </a:lnTo>
                  <a:cubicBezTo>
                    <a:pt x="313" y="102"/>
                    <a:pt x="303" y="81"/>
                    <a:pt x="288" y="66"/>
                  </a:cubicBezTo>
                  <a:cubicBezTo>
                    <a:pt x="278" y="46"/>
                    <a:pt x="263" y="31"/>
                    <a:pt x="243" y="26"/>
                  </a:cubicBezTo>
                  <a:cubicBezTo>
                    <a:pt x="233" y="21"/>
                    <a:pt x="228" y="16"/>
                    <a:pt x="217" y="16"/>
                  </a:cubicBezTo>
                  <a:cubicBezTo>
                    <a:pt x="217" y="16"/>
                    <a:pt x="212" y="11"/>
                    <a:pt x="207" y="11"/>
                  </a:cubicBezTo>
                  <a:cubicBezTo>
                    <a:pt x="207" y="9"/>
                    <a:pt x="207" y="8"/>
                    <a:pt x="206" y="8"/>
                  </a:cubicBezTo>
                  <a:cubicBezTo>
                    <a:pt x="204" y="8"/>
                    <a:pt x="201" y="11"/>
                    <a:pt x="197" y="11"/>
                  </a:cubicBezTo>
                  <a:cubicBezTo>
                    <a:pt x="187" y="6"/>
                    <a:pt x="172" y="1"/>
                    <a:pt x="1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7"/>
            <p:cNvSpPr/>
            <p:nvPr/>
          </p:nvSpPr>
          <p:spPr>
            <a:xfrm>
              <a:off x="8107422" y="1763972"/>
              <a:ext cx="76825" cy="81747"/>
            </a:xfrm>
            <a:custGeom>
              <a:avLst/>
              <a:gdLst/>
              <a:ahLst/>
              <a:cxnLst/>
              <a:rect l="l" t="t" r="r" b="b"/>
              <a:pathLst>
                <a:path w="562" h="598" extrusionOk="0">
                  <a:moveTo>
                    <a:pt x="279" y="0"/>
                  </a:moveTo>
                  <a:lnTo>
                    <a:pt x="208" y="10"/>
                  </a:lnTo>
                  <a:cubicBezTo>
                    <a:pt x="163" y="26"/>
                    <a:pt x="117" y="51"/>
                    <a:pt x="87" y="81"/>
                  </a:cubicBezTo>
                  <a:cubicBezTo>
                    <a:pt x="72" y="101"/>
                    <a:pt x="57" y="122"/>
                    <a:pt x="41" y="142"/>
                  </a:cubicBezTo>
                  <a:cubicBezTo>
                    <a:pt x="16" y="182"/>
                    <a:pt x="1" y="228"/>
                    <a:pt x="6" y="278"/>
                  </a:cubicBezTo>
                  <a:lnTo>
                    <a:pt x="6" y="319"/>
                  </a:lnTo>
                  <a:cubicBezTo>
                    <a:pt x="1" y="354"/>
                    <a:pt x="11" y="394"/>
                    <a:pt x="26" y="425"/>
                  </a:cubicBezTo>
                  <a:cubicBezTo>
                    <a:pt x="36" y="460"/>
                    <a:pt x="57" y="490"/>
                    <a:pt x="87" y="516"/>
                  </a:cubicBezTo>
                  <a:cubicBezTo>
                    <a:pt x="107" y="541"/>
                    <a:pt x="142" y="561"/>
                    <a:pt x="173" y="576"/>
                  </a:cubicBezTo>
                  <a:cubicBezTo>
                    <a:pt x="202" y="589"/>
                    <a:pt x="231" y="598"/>
                    <a:pt x="263" y="598"/>
                  </a:cubicBezTo>
                  <a:cubicBezTo>
                    <a:pt x="270" y="598"/>
                    <a:pt x="277" y="597"/>
                    <a:pt x="284" y="596"/>
                  </a:cubicBezTo>
                  <a:lnTo>
                    <a:pt x="355" y="586"/>
                  </a:lnTo>
                  <a:cubicBezTo>
                    <a:pt x="400" y="576"/>
                    <a:pt x="446" y="551"/>
                    <a:pt x="481" y="516"/>
                  </a:cubicBezTo>
                  <a:lnTo>
                    <a:pt x="521" y="460"/>
                  </a:lnTo>
                  <a:cubicBezTo>
                    <a:pt x="547" y="415"/>
                    <a:pt x="562" y="369"/>
                    <a:pt x="562" y="319"/>
                  </a:cubicBezTo>
                  <a:lnTo>
                    <a:pt x="562" y="278"/>
                  </a:lnTo>
                  <a:cubicBezTo>
                    <a:pt x="562" y="243"/>
                    <a:pt x="552" y="202"/>
                    <a:pt x="531" y="172"/>
                  </a:cubicBezTo>
                  <a:cubicBezTo>
                    <a:pt x="521" y="137"/>
                    <a:pt x="501" y="106"/>
                    <a:pt x="476" y="81"/>
                  </a:cubicBezTo>
                  <a:cubicBezTo>
                    <a:pt x="451" y="56"/>
                    <a:pt x="420" y="36"/>
                    <a:pt x="385" y="26"/>
                  </a:cubicBezTo>
                  <a:cubicBezTo>
                    <a:pt x="355" y="5"/>
                    <a:pt x="31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7"/>
            <p:cNvSpPr/>
            <p:nvPr/>
          </p:nvSpPr>
          <p:spPr>
            <a:xfrm>
              <a:off x="8385056" y="1763289"/>
              <a:ext cx="53996" cy="41557"/>
            </a:xfrm>
            <a:custGeom>
              <a:avLst/>
              <a:gdLst/>
              <a:ahLst/>
              <a:cxnLst/>
              <a:rect l="l" t="t" r="r" b="b"/>
              <a:pathLst>
                <a:path w="395" h="304" extrusionOk="0">
                  <a:moveTo>
                    <a:pt x="198" y="0"/>
                  </a:moveTo>
                  <a:cubicBezTo>
                    <a:pt x="1" y="0"/>
                    <a:pt x="1" y="303"/>
                    <a:pt x="198" y="303"/>
                  </a:cubicBezTo>
                  <a:cubicBezTo>
                    <a:pt x="395" y="303"/>
                    <a:pt x="390" y="0"/>
                    <a:pt x="1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7"/>
            <p:cNvSpPr/>
            <p:nvPr/>
          </p:nvSpPr>
          <p:spPr>
            <a:xfrm>
              <a:off x="7869976" y="1378889"/>
              <a:ext cx="69854" cy="65753"/>
            </a:xfrm>
            <a:custGeom>
              <a:avLst/>
              <a:gdLst/>
              <a:ahLst/>
              <a:cxnLst/>
              <a:rect l="l" t="t" r="r" b="b"/>
              <a:pathLst>
                <a:path w="511" h="481" extrusionOk="0">
                  <a:moveTo>
                    <a:pt x="243" y="1"/>
                  </a:moveTo>
                  <a:cubicBezTo>
                    <a:pt x="222" y="1"/>
                    <a:pt x="202" y="3"/>
                    <a:pt x="182" y="8"/>
                  </a:cubicBezTo>
                  <a:cubicBezTo>
                    <a:pt x="142" y="19"/>
                    <a:pt x="101" y="44"/>
                    <a:pt x="71" y="74"/>
                  </a:cubicBezTo>
                  <a:lnTo>
                    <a:pt x="35" y="120"/>
                  </a:lnTo>
                  <a:cubicBezTo>
                    <a:pt x="15" y="160"/>
                    <a:pt x="5" y="200"/>
                    <a:pt x="5" y="241"/>
                  </a:cubicBezTo>
                  <a:cubicBezTo>
                    <a:pt x="0" y="276"/>
                    <a:pt x="10" y="306"/>
                    <a:pt x="25" y="337"/>
                  </a:cubicBezTo>
                  <a:cubicBezTo>
                    <a:pt x="35" y="362"/>
                    <a:pt x="51" y="387"/>
                    <a:pt x="71" y="413"/>
                  </a:cubicBezTo>
                  <a:cubicBezTo>
                    <a:pt x="120" y="458"/>
                    <a:pt x="181" y="481"/>
                    <a:pt x="244" y="481"/>
                  </a:cubicBezTo>
                  <a:cubicBezTo>
                    <a:pt x="265" y="481"/>
                    <a:pt x="287" y="478"/>
                    <a:pt x="308" y="473"/>
                  </a:cubicBezTo>
                  <a:lnTo>
                    <a:pt x="344" y="463"/>
                  </a:lnTo>
                  <a:lnTo>
                    <a:pt x="399" y="443"/>
                  </a:lnTo>
                  <a:cubicBezTo>
                    <a:pt x="424" y="428"/>
                    <a:pt x="445" y="408"/>
                    <a:pt x="460" y="382"/>
                  </a:cubicBezTo>
                  <a:cubicBezTo>
                    <a:pt x="475" y="367"/>
                    <a:pt x="485" y="347"/>
                    <a:pt x="490" y="332"/>
                  </a:cubicBezTo>
                  <a:cubicBezTo>
                    <a:pt x="505" y="301"/>
                    <a:pt x="510" y="271"/>
                    <a:pt x="510" y="241"/>
                  </a:cubicBezTo>
                  <a:cubicBezTo>
                    <a:pt x="510" y="221"/>
                    <a:pt x="505" y="200"/>
                    <a:pt x="500" y="180"/>
                  </a:cubicBezTo>
                  <a:cubicBezTo>
                    <a:pt x="500" y="155"/>
                    <a:pt x="485" y="140"/>
                    <a:pt x="480" y="125"/>
                  </a:cubicBezTo>
                  <a:cubicBezTo>
                    <a:pt x="465" y="99"/>
                    <a:pt x="445" y="74"/>
                    <a:pt x="419" y="59"/>
                  </a:cubicBezTo>
                  <a:cubicBezTo>
                    <a:pt x="394" y="39"/>
                    <a:pt x="369" y="24"/>
                    <a:pt x="339" y="19"/>
                  </a:cubicBezTo>
                  <a:lnTo>
                    <a:pt x="308" y="8"/>
                  </a:lnTo>
                  <a:cubicBezTo>
                    <a:pt x="286" y="3"/>
                    <a:pt x="264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7"/>
            <p:cNvSpPr/>
            <p:nvPr/>
          </p:nvSpPr>
          <p:spPr>
            <a:xfrm>
              <a:off x="8515604" y="1617567"/>
              <a:ext cx="64386" cy="49896"/>
            </a:xfrm>
            <a:custGeom>
              <a:avLst/>
              <a:gdLst/>
              <a:ahLst/>
              <a:cxnLst/>
              <a:rect l="l" t="t" r="r" b="b"/>
              <a:pathLst>
                <a:path w="471" h="365" extrusionOk="0">
                  <a:moveTo>
                    <a:pt x="238" y="0"/>
                  </a:moveTo>
                  <a:cubicBezTo>
                    <a:pt x="6" y="0"/>
                    <a:pt x="1" y="364"/>
                    <a:pt x="238" y="364"/>
                  </a:cubicBezTo>
                  <a:cubicBezTo>
                    <a:pt x="470" y="364"/>
                    <a:pt x="470" y="0"/>
                    <a:pt x="2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4" name="Google Shape;834;p37"/>
          <p:cNvSpPr/>
          <p:nvPr/>
        </p:nvSpPr>
        <p:spPr>
          <a:xfrm rot="633972">
            <a:off x="8490686" y="1087125"/>
            <a:ext cx="1087039" cy="2286280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37"/>
          <p:cNvSpPr/>
          <p:nvPr/>
        </p:nvSpPr>
        <p:spPr>
          <a:xfrm rot="1893108">
            <a:off x="-660095" y="644047"/>
            <a:ext cx="1571893" cy="2541313"/>
          </a:xfrm>
          <a:custGeom>
            <a:avLst/>
            <a:gdLst/>
            <a:ahLst/>
            <a:cxnLst/>
            <a:rect l="l" t="t" r="r" b="b"/>
            <a:pathLst>
              <a:path w="14556" h="23533" extrusionOk="0">
                <a:moveTo>
                  <a:pt x="5942" y="1"/>
                </a:moveTo>
                <a:cubicBezTo>
                  <a:pt x="5326" y="849"/>
                  <a:pt x="5083" y="1946"/>
                  <a:pt x="5240" y="2981"/>
                </a:cubicBezTo>
                <a:cubicBezTo>
                  <a:pt x="5290" y="3315"/>
                  <a:pt x="5366" y="3876"/>
                  <a:pt x="5629" y="3886"/>
                </a:cubicBezTo>
                <a:cubicBezTo>
                  <a:pt x="5624" y="4628"/>
                  <a:pt x="5634" y="5371"/>
                  <a:pt x="5674" y="6119"/>
                </a:cubicBezTo>
                <a:cubicBezTo>
                  <a:pt x="5710" y="6755"/>
                  <a:pt x="5770" y="7387"/>
                  <a:pt x="5866" y="8013"/>
                </a:cubicBezTo>
                <a:cubicBezTo>
                  <a:pt x="5356" y="6725"/>
                  <a:pt x="4325" y="5821"/>
                  <a:pt x="3305" y="4916"/>
                </a:cubicBezTo>
                <a:cubicBezTo>
                  <a:pt x="3330" y="4537"/>
                  <a:pt x="2987" y="3810"/>
                  <a:pt x="2759" y="3507"/>
                </a:cubicBezTo>
                <a:cubicBezTo>
                  <a:pt x="2532" y="3209"/>
                  <a:pt x="2239" y="2966"/>
                  <a:pt x="1946" y="2729"/>
                </a:cubicBezTo>
                <a:cubicBezTo>
                  <a:pt x="1532" y="2395"/>
                  <a:pt x="1117" y="2062"/>
                  <a:pt x="698" y="1734"/>
                </a:cubicBezTo>
                <a:lnTo>
                  <a:pt x="698" y="1734"/>
                </a:lnTo>
                <a:cubicBezTo>
                  <a:pt x="435" y="2405"/>
                  <a:pt x="754" y="3123"/>
                  <a:pt x="1128" y="3739"/>
                </a:cubicBezTo>
                <a:cubicBezTo>
                  <a:pt x="1582" y="4492"/>
                  <a:pt x="2946" y="4841"/>
                  <a:pt x="3249" y="4906"/>
                </a:cubicBezTo>
                <a:cubicBezTo>
                  <a:pt x="3820" y="5416"/>
                  <a:pt x="4401" y="5927"/>
                  <a:pt x="4891" y="6498"/>
                </a:cubicBezTo>
                <a:cubicBezTo>
                  <a:pt x="4447" y="6361"/>
                  <a:pt x="3992" y="6270"/>
                  <a:pt x="3532" y="6220"/>
                </a:cubicBezTo>
                <a:cubicBezTo>
                  <a:pt x="3537" y="6210"/>
                  <a:pt x="3542" y="6205"/>
                  <a:pt x="3547" y="6199"/>
                </a:cubicBezTo>
                <a:cubicBezTo>
                  <a:pt x="3551" y="6196"/>
                  <a:pt x="3063" y="5633"/>
                  <a:pt x="2050" y="5633"/>
                </a:cubicBezTo>
                <a:cubicBezTo>
                  <a:pt x="1515" y="5633"/>
                  <a:pt x="834" y="5790"/>
                  <a:pt x="1" y="6270"/>
                </a:cubicBezTo>
                <a:cubicBezTo>
                  <a:pt x="351" y="6739"/>
                  <a:pt x="970" y="6876"/>
                  <a:pt x="1573" y="6876"/>
                </a:cubicBezTo>
                <a:cubicBezTo>
                  <a:pt x="1692" y="6876"/>
                  <a:pt x="1810" y="6870"/>
                  <a:pt x="1926" y="6861"/>
                </a:cubicBezTo>
                <a:cubicBezTo>
                  <a:pt x="2224" y="6841"/>
                  <a:pt x="2542" y="6801"/>
                  <a:pt x="2795" y="6634"/>
                </a:cubicBezTo>
                <a:cubicBezTo>
                  <a:pt x="2997" y="6503"/>
                  <a:pt x="3330" y="6427"/>
                  <a:pt x="3502" y="6250"/>
                </a:cubicBezTo>
                <a:cubicBezTo>
                  <a:pt x="3987" y="6301"/>
                  <a:pt x="4462" y="6402"/>
                  <a:pt x="4927" y="6548"/>
                </a:cubicBezTo>
                <a:cubicBezTo>
                  <a:pt x="5341" y="7023"/>
                  <a:pt x="5664" y="7574"/>
                  <a:pt x="5881" y="8165"/>
                </a:cubicBezTo>
                <a:cubicBezTo>
                  <a:pt x="5993" y="8882"/>
                  <a:pt x="6139" y="9589"/>
                  <a:pt x="6326" y="10292"/>
                </a:cubicBezTo>
                <a:cubicBezTo>
                  <a:pt x="6331" y="10317"/>
                  <a:pt x="6341" y="10342"/>
                  <a:pt x="6346" y="10367"/>
                </a:cubicBezTo>
                <a:cubicBezTo>
                  <a:pt x="6134" y="9948"/>
                  <a:pt x="5836" y="9584"/>
                  <a:pt x="5462" y="9296"/>
                </a:cubicBezTo>
                <a:cubicBezTo>
                  <a:pt x="5346" y="9140"/>
                  <a:pt x="4805" y="8448"/>
                  <a:pt x="4467" y="8316"/>
                </a:cubicBezTo>
                <a:cubicBezTo>
                  <a:pt x="4083" y="8165"/>
                  <a:pt x="3659" y="8155"/>
                  <a:pt x="3249" y="8150"/>
                </a:cubicBezTo>
                <a:lnTo>
                  <a:pt x="2507" y="8134"/>
                </a:lnTo>
                <a:lnTo>
                  <a:pt x="2507" y="8134"/>
                </a:lnTo>
                <a:cubicBezTo>
                  <a:pt x="3032" y="8357"/>
                  <a:pt x="3285" y="8993"/>
                  <a:pt x="3800" y="9241"/>
                </a:cubicBezTo>
                <a:cubicBezTo>
                  <a:pt x="4066" y="9370"/>
                  <a:pt x="4414" y="9431"/>
                  <a:pt x="4756" y="9431"/>
                </a:cubicBezTo>
                <a:cubicBezTo>
                  <a:pt x="5004" y="9431"/>
                  <a:pt x="5249" y="9398"/>
                  <a:pt x="5457" y="9337"/>
                </a:cubicBezTo>
                <a:cubicBezTo>
                  <a:pt x="5871" y="9660"/>
                  <a:pt x="6200" y="10089"/>
                  <a:pt x="6407" y="10574"/>
                </a:cubicBezTo>
                <a:cubicBezTo>
                  <a:pt x="6755" y="11858"/>
                  <a:pt x="7195" y="13121"/>
                  <a:pt x="7549" y="14409"/>
                </a:cubicBezTo>
                <a:cubicBezTo>
                  <a:pt x="7938" y="15813"/>
                  <a:pt x="8220" y="17253"/>
                  <a:pt x="8407" y="18703"/>
                </a:cubicBezTo>
                <a:cubicBezTo>
                  <a:pt x="8423" y="18819"/>
                  <a:pt x="8438" y="18935"/>
                  <a:pt x="8448" y="19057"/>
                </a:cubicBezTo>
                <a:cubicBezTo>
                  <a:pt x="8094" y="17667"/>
                  <a:pt x="7549" y="16334"/>
                  <a:pt x="6821" y="15101"/>
                </a:cubicBezTo>
                <a:cubicBezTo>
                  <a:pt x="6442" y="14459"/>
                  <a:pt x="6018" y="13843"/>
                  <a:pt x="5558" y="13257"/>
                </a:cubicBezTo>
                <a:cubicBezTo>
                  <a:pt x="5487" y="13166"/>
                  <a:pt x="5412" y="13075"/>
                  <a:pt x="5341" y="12984"/>
                </a:cubicBezTo>
                <a:lnTo>
                  <a:pt x="5341" y="12939"/>
                </a:lnTo>
                <a:cubicBezTo>
                  <a:pt x="5078" y="11585"/>
                  <a:pt x="4017" y="10413"/>
                  <a:pt x="2694" y="10014"/>
                </a:cubicBezTo>
                <a:lnTo>
                  <a:pt x="2694" y="10014"/>
                </a:lnTo>
                <a:cubicBezTo>
                  <a:pt x="2684" y="11049"/>
                  <a:pt x="3062" y="12146"/>
                  <a:pt x="3921" y="12722"/>
                </a:cubicBezTo>
                <a:cubicBezTo>
                  <a:pt x="4032" y="12802"/>
                  <a:pt x="4154" y="12858"/>
                  <a:pt x="4285" y="12893"/>
                </a:cubicBezTo>
                <a:cubicBezTo>
                  <a:pt x="4365" y="12912"/>
                  <a:pt x="4447" y="12918"/>
                  <a:pt x="4531" y="12918"/>
                </a:cubicBezTo>
                <a:cubicBezTo>
                  <a:pt x="4666" y="12918"/>
                  <a:pt x="4805" y="12903"/>
                  <a:pt x="4938" y="12903"/>
                </a:cubicBezTo>
                <a:cubicBezTo>
                  <a:pt x="5056" y="12903"/>
                  <a:pt x="5170" y="12914"/>
                  <a:pt x="5275" y="12959"/>
                </a:cubicBezTo>
                <a:cubicBezTo>
                  <a:pt x="5376" y="13085"/>
                  <a:pt x="5477" y="13212"/>
                  <a:pt x="5578" y="13338"/>
                </a:cubicBezTo>
                <a:cubicBezTo>
                  <a:pt x="6033" y="13924"/>
                  <a:pt x="6452" y="14540"/>
                  <a:pt x="6826" y="15177"/>
                </a:cubicBezTo>
                <a:cubicBezTo>
                  <a:pt x="7579" y="16470"/>
                  <a:pt x="8135" y="17859"/>
                  <a:pt x="8478" y="19314"/>
                </a:cubicBezTo>
                <a:cubicBezTo>
                  <a:pt x="8625" y="20709"/>
                  <a:pt x="8680" y="22113"/>
                  <a:pt x="8640" y="23518"/>
                </a:cubicBezTo>
                <a:cubicBezTo>
                  <a:pt x="8640" y="23528"/>
                  <a:pt x="8647" y="23533"/>
                  <a:pt x="8655" y="23533"/>
                </a:cubicBezTo>
                <a:cubicBezTo>
                  <a:pt x="8662" y="23533"/>
                  <a:pt x="8670" y="23528"/>
                  <a:pt x="8670" y="23518"/>
                </a:cubicBezTo>
                <a:cubicBezTo>
                  <a:pt x="8710" y="22138"/>
                  <a:pt x="8660" y="20759"/>
                  <a:pt x="8519" y="19390"/>
                </a:cubicBezTo>
                <a:cubicBezTo>
                  <a:pt x="8519" y="19385"/>
                  <a:pt x="8519" y="19380"/>
                  <a:pt x="8519" y="19380"/>
                </a:cubicBezTo>
                <a:cubicBezTo>
                  <a:pt x="8513" y="18754"/>
                  <a:pt x="8519" y="18127"/>
                  <a:pt x="8549" y="17501"/>
                </a:cubicBezTo>
                <a:cubicBezTo>
                  <a:pt x="8553" y="17504"/>
                  <a:pt x="8558" y="17505"/>
                  <a:pt x="8562" y="17505"/>
                </a:cubicBezTo>
                <a:cubicBezTo>
                  <a:pt x="8572" y="17505"/>
                  <a:pt x="8579" y="17498"/>
                  <a:pt x="8579" y="17491"/>
                </a:cubicBezTo>
                <a:cubicBezTo>
                  <a:pt x="8716" y="16430"/>
                  <a:pt x="9413" y="15515"/>
                  <a:pt x="10085" y="14722"/>
                </a:cubicBezTo>
                <a:cubicBezTo>
                  <a:pt x="10302" y="14464"/>
                  <a:pt x="10534" y="14217"/>
                  <a:pt x="10777" y="13980"/>
                </a:cubicBezTo>
                <a:cubicBezTo>
                  <a:pt x="10867" y="13992"/>
                  <a:pt x="11320" y="14057"/>
                  <a:pt x="11638" y="14057"/>
                </a:cubicBezTo>
                <a:cubicBezTo>
                  <a:pt x="11712" y="14057"/>
                  <a:pt x="11779" y="14054"/>
                  <a:pt x="11833" y="14045"/>
                </a:cubicBezTo>
                <a:cubicBezTo>
                  <a:pt x="12535" y="13924"/>
                  <a:pt x="13096" y="13409"/>
                  <a:pt x="13616" y="12914"/>
                </a:cubicBezTo>
                <a:lnTo>
                  <a:pt x="14556" y="12024"/>
                </a:lnTo>
                <a:cubicBezTo>
                  <a:pt x="14273" y="11865"/>
                  <a:pt x="13956" y="11794"/>
                  <a:pt x="13635" y="11794"/>
                </a:cubicBezTo>
                <a:cubicBezTo>
                  <a:pt x="13170" y="11794"/>
                  <a:pt x="12695" y="11943"/>
                  <a:pt x="12297" y="12191"/>
                </a:cubicBezTo>
                <a:cubicBezTo>
                  <a:pt x="11651" y="12600"/>
                  <a:pt x="11186" y="13237"/>
                  <a:pt x="10802" y="13904"/>
                </a:cubicBezTo>
                <a:cubicBezTo>
                  <a:pt x="10504" y="14192"/>
                  <a:pt x="10226" y="14500"/>
                  <a:pt x="9958" y="14818"/>
                </a:cubicBezTo>
                <a:cubicBezTo>
                  <a:pt x="9332" y="15576"/>
                  <a:pt x="8705" y="16435"/>
                  <a:pt x="8554" y="17430"/>
                </a:cubicBezTo>
                <a:cubicBezTo>
                  <a:pt x="8665" y="15364"/>
                  <a:pt x="9019" y="13333"/>
                  <a:pt x="9817" y="11393"/>
                </a:cubicBezTo>
                <a:cubicBezTo>
                  <a:pt x="10009" y="10923"/>
                  <a:pt x="10221" y="10463"/>
                  <a:pt x="10448" y="10014"/>
                </a:cubicBezTo>
                <a:cubicBezTo>
                  <a:pt x="10453" y="10034"/>
                  <a:pt x="10458" y="10049"/>
                  <a:pt x="10458" y="10049"/>
                </a:cubicBezTo>
                <a:cubicBezTo>
                  <a:pt x="10661" y="10049"/>
                  <a:pt x="10878" y="9847"/>
                  <a:pt x="11070" y="9771"/>
                </a:cubicBezTo>
                <a:cubicBezTo>
                  <a:pt x="11287" y="9685"/>
                  <a:pt x="11454" y="9509"/>
                  <a:pt x="11605" y="9332"/>
                </a:cubicBezTo>
                <a:cubicBezTo>
                  <a:pt x="11954" y="8917"/>
                  <a:pt x="12262" y="8372"/>
                  <a:pt x="12100" y="7857"/>
                </a:cubicBezTo>
                <a:lnTo>
                  <a:pt x="12100" y="7857"/>
                </a:lnTo>
                <a:cubicBezTo>
                  <a:pt x="10458" y="8594"/>
                  <a:pt x="10413" y="9635"/>
                  <a:pt x="10443" y="9953"/>
                </a:cubicBezTo>
                <a:cubicBezTo>
                  <a:pt x="9979" y="10857"/>
                  <a:pt x="9590" y="11797"/>
                  <a:pt x="9286" y="12767"/>
                </a:cubicBezTo>
                <a:cubicBezTo>
                  <a:pt x="9256" y="11944"/>
                  <a:pt x="9307" y="11120"/>
                  <a:pt x="9428" y="10307"/>
                </a:cubicBezTo>
                <a:cubicBezTo>
                  <a:pt x="9443" y="10287"/>
                  <a:pt x="10357" y="8589"/>
                  <a:pt x="10438" y="7816"/>
                </a:cubicBezTo>
                <a:cubicBezTo>
                  <a:pt x="10504" y="7250"/>
                  <a:pt x="10352" y="6679"/>
                  <a:pt x="10206" y="6134"/>
                </a:cubicBezTo>
                <a:cubicBezTo>
                  <a:pt x="9579" y="6558"/>
                  <a:pt x="9231" y="7316"/>
                  <a:pt x="9150" y="8069"/>
                </a:cubicBezTo>
                <a:cubicBezTo>
                  <a:pt x="9074" y="8791"/>
                  <a:pt x="9216" y="9524"/>
                  <a:pt x="9403" y="10231"/>
                </a:cubicBezTo>
                <a:cubicBezTo>
                  <a:pt x="9266" y="11100"/>
                  <a:pt x="9216" y="11989"/>
                  <a:pt x="9251" y="12868"/>
                </a:cubicBezTo>
                <a:lnTo>
                  <a:pt x="9216" y="12989"/>
                </a:lnTo>
                <a:cubicBezTo>
                  <a:pt x="8852" y="14257"/>
                  <a:pt x="8625" y="15566"/>
                  <a:pt x="8544" y="16889"/>
                </a:cubicBezTo>
                <a:cubicBezTo>
                  <a:pt x="8493" y="17617"/>
                  <a:pt x="8483" y="18349"/>
                  <a:pt x="8483" y="19077"/>
                </a:cubicBezTo>
                <a:cubicBezTo>
                  <a:pt x="8332" y="17728"/>
                  <a:pt x="8089" y="16394"/>
                  <a:pt x="7761" y="15076"/>
                </a:cubicBezTo>
                <a:cubicBezTo>
                  <a:pt x="7609" y="14475"/>
                  <a:pt x="7437" y="13878"/>
                  <a:pt x="7256" y="13287"/>
                </a:cubicBezTo>
                <a:cubicBezTo>
                  <a:pt x="7256" y="13287"/>
                  <a:pt x="7256" y="13282"/>
                  <a:pt x="7256" y="13282"/>
                </a:cubicBezTo>
                <a:cubicBezTo>
                  <a:pt x="7261" y="12828"/>
                  <a:pt x="7306" y="12373"/>
                  <a:pt x="7397" y="11923"/>
                </a:cubicBezTo>
                <a:cubicBezTo>
                  <a:pt x="7842" y="11640"/>
                  <a:pt x="8291" y="10721"/>
                  <a:pt x="8397" y="10216"/>
                </a:cubicBezTo>
                <a:cubicBezTo>
                  <a:pt x="8503" y="9711"/>
                  <a:pt x="8468" y="9175"/>
                  <a:pt x="8412" y="8655"/>
                </a:cubicBezTo>
                <a:lnTo>
                  <a:pt x="8412" y="8655"/>
                </a:lnTo>
                <a:cubicBezTo>
                  <a:pt x="8023" y="9039"/>
                  <a:pt x="7720" y="9498"/>
                  <a:pt x="7518" y="10004"/>
                </a:cubicBezTo>
                <a:cubicBezTo>
                  <a:pt x="7240" y="10670"/>
                  <a:pt x="7341" y="11610"/>
                  <a:pt x="7377" y="11863"/>
                </a:cubicBezTo>
                <a:cubicBezTo>
                  <a:pt x="7286" y="12297"/>
                  <a:pt x="7235" y="12742"/>
                  <a:pt x="7225" y="13186"/>
                </a:cubicBezTo>
                <a:cubicBezTo>
                  <a:pt x="6998" y="12444"/>
                  <a:pt x="6760" y="11701"/>
                  <a:pt x="6543" y="10958"/>
                </a:cubicBezTo>
                <a:cubicBezTo>
                  <a:pt x="6528" y="10908"/>
                  <a:pt x="6518" y="10857"/>
                  <a:pt x="6503" y="10812"/>
                </a:cubicBezTo>
                <a:cubicBezTo>
                  <a:pt x="6503" y="10807"/>
                  <a:pt x="6503" y="10802"/>
                  <a:pt x="6503" y="10802"/>
                </a:cubicBezTo>
                <a:cubicBezTo>
                  <a:pt x="6483" y="10731"/>
                  <a:pt x="6462" y="10660"/>
                  <a:pt x="6442" y="10590"/>
                </a:cubicBezTo>
                <a:cubicBezTo>
                  <a:pt x="6442" y="10590"/>
                  <a:pt x="6442" y="10585"/>
                  <a:pt x="6442" y="10585"/>
                </a:cubicBezTo>
                <a:cubicBezTo>
                  <a:pt x="6129" y="9327"/>
                  <a:pt x="6407" y="8003"/>
                  <a:pt x="6690" y="6765"/>
                </a:cubicBezTo>
                <a:cubicBezTo>
                  <a:pt x="6765" y="6422"/>
                  <a:pt x="6851" y="6088"/>
                  <a:pt x="6947" y="5755"/>
                </a:cubicBezTo>
                <a:cubicBezTo>
                  <a:pt x="7634" y="5310"/>
                  <a:pt x="8074" y="4472"/>
                  <a:pt x="8291" y="3684"/>
                </a:cubicBezTo>
                <a:cubicBezTo>
                  <a:pt x="8513" y="2880"/>
                  <a:pt x="8508" y="2042"/>
                  <a:pt x="8448" y="1208"/>
                </a:cubicBezTo>
                <a:lnTo>
                  <a:pt x="8448" y="1208"/>
                </a:lnTo>
                <a:cubicBezTo>
                  <a:pt x="7897" y="1471"/>
                  <a:pt x="7639" y="2077"/>
                  <a:pt x="7357" y="2608"/>
                </a:cubicBezTo>
                <a:cubicBezTo>
                  <a:pt x="6392" y="4406"/>
                  <a:pt x="6851" y="5598"/>
                  <a:pt x="6912" y="5755"/>
                </a:cubicBezTo>
                <a:cubicBezTo>
                  <a:pt x="6811" y="6114"/>
                  <a:pt x="6720" y="6472"/>
                  <a:pt x="6639" y="6836"/>
                </a:cubicBezTo>
                <a:cubicBezTo>
                  <a:pt x="6402" y="7902"/>
                  <a:pt x="6169" y="9024"/>
                  <a:pt x="6316" y="10110"/>
                </a:cubicBezTo>
                <a:cubicBezTo>
                  <a:pt x="6154" y="9473"/>
                  <a:pt x="6023" y="8832"/>
                  <a:pt x="5922" y="8180"/>
                </a:cubicBezTo>
                <a:cubicBezTo>
                  <a:pt x="5922" y="8180"/>
                  <a:pt x="5922" y="8175"/>
                  <a:pt x="5922" y="8175"/>
                </a:cubicBezTo>
                <a:cubicBezTo>
                  <a:pt x="5922" y="8170"/>
                  <a:pt x="5922" y="8170"/>
                  <a:pt x="5922" y="8170"/>
                </a:cubicBezTo>
                <a:cubicBezTo>
                  <a:pt x="5841" y="7665"/>
                  <a:pt x="5785" y="7154"/>
                  <a:pt x="5745" y="6649"/>
                </a:cubicBezTo>
                <a:cubicBezTo>
                  <a:pt x="5674" y="5725"/>
                  <a:pt x="5659" y="4805"/>
                  <a:pt x="5664" y="3881"/>
                </a:cubicBezTo>
                <a:cubicBezTo>
                  <a:pt x="5745" y="3865"/>
                  <a:pt x="5821" y="3820"/>
                  <a:pt x="5881" y="3759"/>
                </a:cubicBezTo>
                <a:cubicBezTo>
                  <a:pt x="6179" y="3492"/>
                  <a:pt x="6169" y="2628"/>
                  <a:pt x="6174" y="2259"/>
                </a:cubicBezTo>
                <a:cubicBezTo>
                  <a:pt x="6190" y="1501"/>
                  <a:pt x="6114" y="738"/>
                  <a:pt x="59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37"/>
          <p:cNvSpPr/>
          <p:nvPr/>
        </p:nvSpPr>
        <p:spPr>
          <a:xfrm rot="1444892">
            <a:off x="7544391" y="4396249"/>
            <a:ext cx="940948" cy="1726798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6"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5" name="Google Shape;875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4" y="0"/>
            <a:ext cx="9141293" cy="51435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76" name="Google Shape;876;p39"/>
          <p:cNvGrpSpPr/>
          <p:nvPr/>
        </p:nvGrpSpPr>
        <p:grpSpPr>
          <a:xfrm rot="2274517">
            <a:off x="386835" y="690435"/>
            <a:ext cx="940962" cy="669860"/>
            <a:chOff x="469525" y="360750"/>
            <a:chExt cx="797092" cy="567440"/>
          </a:xfrm>
        </p:grpSpPr>
        <p:sp>
          <p:nvSpPr>
            <p:cNvPr id="877" name="Google Shape;877;p39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9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9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9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9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9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3" name="Google Shape;883;p39"/>
          <p:cNvGrpSpPr/>
          <p:nvPr/>
        </p:nvGrpSpPr>
        <p:grpSpPr>
          <a:xfrm rot="418717">
            <a:off x="4927986" y="4079172"/>
            <a:ext cx="1045070" cy="911795"/>
            <a:chOff x="7797389" y="1105763"/>
            <a:chExt cx="1045061" cy="911787"/>
          </a:xfrm>
        </p:grpSpPr>
        <p:sp>
          <p:nvSpPr>
            <p:cNvPr id="884" name="Google Shape;884;p39"/>
            <p:cNvSpPr/>
            <p:nvPr/>
          </p:nvSpPr>
          <p:spPr>
            <a:xfrm>
              <a:off x="8489358" y="1287437"/>
              <a:ext cx="141621" cy="126994"/>
            </a:xfrm>
            <a:custGeom>
              <a:avLst/>
              <a:gdLst/>
              <a:ahLst/>
              <a:cxnLst/>
              <a:rect l="l" t="t" r="r" b="b"/>
              <a:pathLst>
                <a:path w="1036" h="929" extrusionOk="0">
                  <a:moveTo>
                    <a:pt x="508" y="0"/>
                  </a:moveTo>
                  <a:cubicBezTo>
                    <a:pt x="479" y="0"/>
                    <a:pt x="449" y="4"/>
                    <a:pt x="420" y="11"/>
                  </a:cubicBezTo>
                  <a:lnTo>
                    <a:pt x="273" y="71"/>
                  </a:lnTo>
                  <a:cubicBezTo>
                    <a:pt x="11" y="238"/>
                    <a:pt x="1" y="682"/>
                    <a:pt x="253" y="859"/>
                  </a:cubicBezTo>
                  <a:cubicBezTo>
                    <a:pt x="325" y="907"/>
                    <a:pt x="408" y="928"/>
                    <a:pt x="492" y="928"/>
                  </a:cubicBezTo>
                  <a:cubicBezTo>
                    <a:pt x="713" y="928"/>
                    <a:pt x="941" y="781"/>
                    <a:pt x="981" y="561"/>
                  </a:cubicBezTo>
                  <a:cubicBezTo>
                    <a:pt x="1036" y="283"/>
                    <a:pt x="781" y="0"/>
                    <a:pt x="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9"/>
            <p:cNvSpPr/>
            <p:nvPr/>
          </p:nvSpPr>
          <p:spPr>
            <a:xfrm>
              <a:off x="8101954" y="1334462"/>
              <a:ext cx="157615" cy="147089"/>
            </a:xfrm>
            <a:custGeom>
              <a:avLst/>
              <a:gdLst/>
              <a:ahLst/>
              <a:cxnLst/>
              <a:rect l="l" t="t" r="r" b="b"/>
              <a:pathLst>
                <a:path w="1153" h="1076" extrusionOk="0">
                  <a:moveTo>
                    <a:pt x="403" y="1"/>
                  </a:moveTo>
                  <a:cubicBezTo>
                    <a:pt x="363" y="1"/>
                    <a:pt x="323" y="7"/>
                    <a:pt x="283" y="20"/>
                  </a:cubicBezTo>
                  <a:cubicBezTo>
                    <a:pt x="102" y="86"/>
                    <a:pt x="1" y="298"/>
                    <a:pt x="31" y="490"/>
                  </a:cubicBezTo>
                  <a:cubicBezTo>
                    <a:pt x="66" y="677"/>
                    <a:pt x="177" y="844"/>
                    <a:pt x="344" y="950"/>
                  </a:cubicBezTo>
                  <a:cubicBezTo>
                    <a:pt x="452" y="1024"/>
                    <a:pt x="588" y="1075"/>
                    <a:pt x="719" y="1075"/>
                  </a:cubicBezTo>
                  <a:cubicBezTo>
                    <a:pt x="801" y="1075"/>
                    <a:pt x="882" y="1054"/>
                    <a:pt x="950" y="1005"/>
                  </a:cubicBezTo>
                  <a:cubicBezTo>
                    <a:pt x="1097" y="889"/>
                    <a:pt x="1152" y="692"/>
                    <a:pt x="1087" y="515"/>
                  </a:cubicBezTo>
                  <a:cubicBezTo>
                    <a:pt x="1036" y="389"/>
                    <a:pt x="945" y="283"/>
                    <a:pt x="829" y="212"/>
                  </a:cubicBezTo>
                  <a:lnTo>
                    <a:pt x="829" y="212"/>
                  </a:lnTo>
                  <a:lnTo>
                    <a:pt x="925" y="263"/>
                  </a:lnTo>
                  <a:cubicBezTo>
                    <a:pt x="775" y="134"/>
                    <a:pt x="591" y="1"/>
                    <a:pt x="4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9"/>
            <p:cNvSpPr/>
            <p:nvPr/>
          </p:nvSpPr>
          <p:spPr>
            <a:xfrm>
              <a:off x="8265582" y="1512035"/>
              <a:ext cx="164587" cy="185229"/>
            </a:xfrm>
            <a:custGeom>
              <a:avLst/>
              <a:gdLst/>
              <a:ahLst/>
              <a:cxnLst/>
              <a:rect l="l" t="t" r="r" b="b"/>
              <a:pathLst>
                <a:path w="1204" h="1355" extrusionOk="0">
                  <a:moveTo>
                    <a:pt x="871" y="0"/>
                  </a:moveTo>
                  <a:cubicBezTo>
                    <a:pt x="723" y="0"/>
                    <a:pt x="581" y="56"/>
                    <a:pt x="476" y="161"/>
                  </a:cubicBezTo>
                  <a:cubicBezTo>
                    <a:pt x="354" y="282"/>
                    <a:pt x="258" y="419"/>
                    <a:pt x="178" y="565"/>
                  </a:cubicBezTo>
                  <a:cubicBezTo>
                    <a:pt x="92" y="712"/>
                    <a:pt x="1" y="873"/>
                    <a:pt x="31" y="1040"/>
                  </a:cubicBezTo>
                  <a:cubicBezTo>
                    <a:pt x="67" y="1239"/>
                    <a:pt x="274" y="1355"/>
                    <a:pt x="481" y="1355"/>
                  </a:cubicBezTo>
                  <a:cubicBezTo>
                    <a:pt x="564" y="1355"/>
                    <a:pt x="646" y="1337"/>
                    <a:pt x="718" y="1298"/>
                  </a:cubicBezTo>
                  <a:cubicBezTo>
                    <a:pt x="971" y="1166"/>
                    <a:pt x="1097" y="873"/>
                    <a:pt x="1158" y="595"/>
                  </a:cubicBezTo>
                  <a:cubicBezTo>
                    <a:pt x="1188" y="454"/>
                    <a:pt x="1203" y="292"/>
                    <a:pt x="1132" y="166"/>
                  </a:cubicBezTo>
                  <a:cubicBezTo>
                    <a:pt x="1087" y="80"/>
                    <a:pt x="1006" y="25"/>
                    <a:pt x="915" y="9"/>
                  </a:cubicBezTo>
                  <a:lnTo>
                    <a:pt x="941" y="4"/>
                  </a:lnTo>
                  <a:cubicBezTo>
                    <a:pt x="917" y="2"/>
                    <a:pt x="894" y="0"/>
                    <a:pt x="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9"/>
            <p:cNvSpPr/>
            <p:nvPr/>
          </p:nvSpPr>
          <p:spPr>
            <a:xfrm>
              <a:off x="8098536" y="1567398"/>
              <a:ext cx="67803" cy="52903"/>
            </a:xfrm>
            <a:custGeom>
              <a:avLst/>
              <a:gdLst/>
              <a:ahLst/>
              <a:cxnLst/>
              <a:rect l="l" t="t" r="r" b="b"/>
              <a:pathLst>
                <a:path w="496" h="387" extrusionOk="0">
                  <a:moveTo>
                    <a:pt x="220" y="1"/>
                  </a:moveTo>
                  <a:cubicBezTo>
                    <a:pt x="133" y="1"/>
                    <a:pt x="49" y="44"/>
                    <a:pt x="0" y="120"/>
                  </a:cubicBezTo>
                  <a:lnTo>
                    <a:pt x="86" y="89"/>
                  </a:lnTo>
                  <a:lnTo>
                    <a:pt x="86" y="89"/>
                  </a:lnTo>
                  <a:cubicBezTo>
                    <a:pt x="15" y="140"/>
                    <a:pt x="15" y="281"/>
                    <a:pt x="96" y="337"/>
                  </a:cubicBezTo>
                  <a:cubicBezTo>
                    <a:pt x="147" y="374"/>
                    <a:pt x="208" y="386"/>
                    <a:pt x="270" y="386"/>
                  </a:cubicBezTo>
                  <a:cubicBezTo>
                    <a:pt x="325" y="386"/>
                    <a:pt x="382" y="377"/>
                    <a:pt x="435" y="367"/>
                  </a:cubicBezTo>
                  <a:cubicBezTo>
                    <a:pt x="495" y="246"/>
                    <a:pt x="455" y="100"/>
                    <a:pt x="339" y="29"/>
                  </a:cubicBezTo>
                  <a:cubicBezTo>
                    <a:pt x="301" y="10"/>
                    <a:pt x="260" y="1"/>
                    <a:pt x="2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9"/>
            <p:cNvSpPr/>
            <p:nvPr/>
          </p:nvSpPr>
          <p:spPr>
            <a:xfrm>
              <a:off x="7797389" y="1515452"/>
              <a:ext cx="262601" cy="337102"/>
            </a:xfrm>
            <a:custGeom>
              <a:avLst/>
              <a:gdLst/>
              <a:ahLst/>
              <a:cxnLst/>
              <a:rect l="l" t="t" r="r" b="b"/>
              <a:pathLst>
                <a:path w="1921" h="2466" extrusionOk="0">
                  <a:moveTo>
                    <a:pt x="1167" y="0"/>
                  </a:moveTo>
                  <a:cubicBezTo>
                    <a:pt x="968" y="0"/>
                    <a:pt x="747" y="84"/>
                    <a:pt x="597" y="161"/>
                  </a:cubicBezTo>
                  <a:cubicBezTo>
                    <a:pt x="314" y="313"/>
                    <a:pt x="177" y="626"/>
                    <a:pt x="87" y="914"/>
                  </a:cubicBezTo>
                  <a:cubicBezTo>
                    <a:pt x="1" y="1177"/>
                    <a:pt x="1" y="1465"/>
                    <a:pt x="87" y="1727"/>
                  </a:cubicBezTo>
                  <a:cubicBezTo>
                    <a:pt x="236" y="2151"/>
                    <a:pt x="673" y="2466"/>
                    <a:pt x="1112" y="2466"/>
                  </a:cubicBezTo>
                  <a:cubicBezTo>
                    <a:pt x="1207" y="2466"/>
                    <a:pt x="1303" y="2451"/>
                    <a:pt x="1395" y="2419"/>
                  </a:cubicBezTo>
                  <a:cubicBezTo>
                    <a:pt x="1577" y="2364"/>
                    <a:pt x="1733" y="2233"/>
                    <a:pt x="1829" y="2066"/>
                  </a:cubicBezTo>
                  <a:cubicBezTo>
                    <a:pt x="1920" y="1894"/>
                    <a:pt x="1915" y="1687"/>
                    <a:pt x="1814" y="1515"/>
                  </a:cubicBezTo>
                  <a:cubicBezTo>
                    <a:pt x="1738" y="1389"/>
                    <a:pt x="1607" y="1303"/>
                    <a:pt x="1547" y="1172"/>
                  </a:cubicBezTo>
                  <a:cubicBezTo>
                    <a:pt x="1425" y="884"/>
                    <a:pt x="1693" y="545"/>
                    <a:pt x="1577" y="257"/>
                  </a:cubicBezTo>
                  <a:cubicBezTo>
                    <a:pt x="1501" y="65"/>
                    <a:pt x="1343" y="0"/>
                    <a:pt x="1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9"/>
            <p:cNvSpPr/>
            <p:nvPr/>
          </p:nvSpPr>
          <p:spPr>
            <a:xfrm>
              <a:off x="8313973" y="1325986"/>
              <a:ext cx="46341" cy="44974"/>
            </a:xfrm>
            <a:custGeom>
              <a:avLst/>
              <a:gdLst/>
              <a:ahLst/>
              <a:cxnLst/>
              <a:rect l="l" t="t" r="r" b="b"/>
              <a:pathLst>
                <a:path w="339" h="329" extrusionOk="0">
                  <a:moveTo>
                    <a:pt x="112" y="1"/>
                  </a:moveTo>
                  <a:cubicBezTo>
                    <a:pt x="85" y="1"/>
                    <a:pt x="59" y="11"/>
                    <a:pt x="41" y="32"/>
                  </a:cubicBezTo>
                  <a:cubicBezTo>
                    <a:pt x="6" y="67"/>
                    <a:pt x="0" y="118"/>
                    <a:pt x="21" y="158"/>
                  </a:cubicBezTo>
                  <a:cubicBezTo>
                    <a:pt x="26" y="168"/>
                    <a:pt x="31" y="178"/>
                    <a:pt x="36" y="188"/>
                  </a:cubicBezTo>
                  <a:cubicBezTo>
                    <a:pt x="36" y="188"/>
                    <a:pt x="41" y="193"/>
                    <a:pt x="41" y="198"/>
                  </a:cubicBezTo>
                  <a:cubicBezTo>
                    <a:pt x="41" y="203"/>
                    <a:pt x="41" y="208"/>
                    <a:pt x="46" y="219"/>
                  </a:cubicBezTo>
                  <a:lnTo>
                    <a:pt x="61" y="249"/>
                  </a:lnTo>
                  <a:cubicBezTo>
                    <a:pt x="71" y="269"/>
                    <a:pt x="91" y="289"/>
                    <a:pt x="112" y="299"/>
                  </a:cubicBezTo>
                  <a:lnTo>
                    <a:pt x="127" y="310"/>
                  </a:lnTo>
                  <a:lnTo>
                    <a:pt x="157" y="325"/>
                  </a:lnTo>
                  <a:cubicBezTo>
                    <a:pt x="167" y="327"/>
                    <a:pt x="176" y="328"/>
                    <a:pt x="185" y="328"/>
                  </a:cubicBezTo>
                  <a:cubicBezTo>
                    <a:pt x="194" y="328"/>
                    <a:pt x="203" y="327"/>
                    <a:pt x="213" y="325"/>
                  </a:cubicBezTo>
                  <a:cubicBezTo>
                    <a:pt x="243" y="320"/>
                    <a:pt x="268" y="310"/>
                    <a:pt x="288" y="289"/>
                  </a:cubicBezTo>
                  <a:cubicBezTo>
                    <a:pt x="329" y="244"/>
                    <a:pt x="339" y="178"/>
                    <a:pt x="309" y="128"/>
                  </a:cubicBezTo>
                  <a:cubicBezTo>
                    <a:pt x="293" y="97"/>
                    <a:pt x="273" y="77"/>
                    <a:pt x="248" y="57"/>
                  </a:cubicBezTo>
                  <a:cubicBezTo>
                    <a:pt x="233" y="52"/>
                    <a:pt x="223" y="47"/>
                    <a:pt x="213" y="47"/>
                  </a:cubicBezTo>
                  <a:cubicBezTo>
                    <a:pt x="198" y="32"/>
                    <a:pt x="182" y="22"/>
                    <a:pt x="167" y="17"/>
                  </a:cubicBezTo>
                  <a:cubicBezTo>
                    <a:pt x="150" y="6"/>
                    <a:pt x="131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9"/>
            <p:cNvSpPr/>
            <p:nvPr/>
          </p:nvSpPr>
          <p:spPr>
            <a:xfrm>
              <a:off x="8562628" y="1488386"/>
              <a:ext cx="58098" cy="61652"/>
            </a:xfrm>
            <a:custGeom>
              <a:avLst/>
              <a:gdLst/>
              <a:ahLst/>
              <a:cxnLst/>
              <a:rect l="l" t="t" r="r" b="b"/>
              <a:pathLst>
                <a:path w="425" h="451" extrusionOk="0">
                  <a:moveTo>
                    <a:pt x="238" y="1"/>
                  </a:moveTo>
                  <a:cubicBezTo>
                    <a:pt x="217" y="1"/>
                    <a:pt x="197" y="1"/>
                    <a:pt x="177" y="11"/>
                  </a:cubicBezTo>
                  <a:cubicBezTo>
                    <a:pt x="142" y="21"/>
                    <a:pt x="111" y="36"/>
                    <a:pt x="86" y="61"/>
                  </a:cubicBezTo>
                  <a:cubicBezTo>
                    <a:pt x="56" y="92"/>
                    <a:pt x="30" y="127"/>
                    <a:pt x="20" y="167"/>
                  </a:cubicBezTo>
                  <a:cubicBezTo>
                    <a:pt x="0" y="243"/>
                    <a:pt x="20" y="324"/>
                    <a:pt x="76" y="385"/>
                  </a:cubicBezTo>
                  <a:cubicBezTo>
                    <a:pt x="91" y="400"/>
                    <a:pt x="106" y="410"/>
                    <a:pt x="121" y="420"/>
                  </a:cubicBezTo>
                  <a:cubicBezTo>
                    <a:pt x="157" y="440"/>
                    <a:pt x="197" y="450"/>
                    <a:pt x="233" y="450"/>
                  </a:cubicBezTo>
                  <a:lnTo>
                    <a:pt x="283" y="445"/>
                  </a:lnTo>
                  <a:cubicBezTo>
                    <a:pt x="308" y="440"/>
                    <a:pt x="329" y="425"/>
                    <a:pt x="349" y="410"/>
                  </a:cubicBezTo>
                  <a:cubicBezTo>
                    <a:pt x="384" y="385"/>
                    <a:pt x="409" y="349"/>
                    <a:pt x="419" y="309"/>
                  </a:cubicBezTo>
                  <a:cubicBezTo>
                    <a:pt x="425" y="273"/>
                    <a:pt x="425" y="238"/>
                    <a:pt x="419" y="203"/>
                  </a:cubicBezTo>
                  <a:cubicBezTo>
                    <a:pt x="419" y="198"/>
                    <a:pt x="419" y="193"/>
                    <a:pt x="419" y="188"/>
                  </a:cubicBezTo>
                  <a:cubicBezTo>
                    <a:pt x="419" y="172"/>
                    <a:pt x="419" y="152"/>
                    <a:pt x="409" y="132"/>
                  </a:cubicBezTo>
                  <a:cubicBezTo>
                    <a:pt x="404" y="102"/>
                    <a:pt x="384" y="76"/>
                    <a:pt x="364" y="56"/>
                  </a:cubicBezTo>
                  <a:cubicBezTo>
                    <a:pt x="349" y="36"/>
                    <a:pt x="329" y="26"/>
                    <a:pt x="308" y="16"/>
                  </a:cubicBezTo>
                  <a:cubicBezTo>
                    <a:pt x="288" y="6"/>
                    <a:pt x="263" y="1"/>
                    <a:pt x="2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9"/>
            <p:cNvSpPr/>
            <p:nvPr/>
          </p:nvSpPr>
          <p:spPr>
            <a:xfrm>
              <a:off x="8516971" y="1105763"/>
              <a:ext cx="73408" cy="56867"/>
            </a:xfrm>
            <a:custGeom>
              <a:avLst/>
              <a:gdLst/>
              <a:ahLst/>
              <a:cxnLst/>
              <a:rect l="l" t="t" r="r" b="b"/>
              <a:pathLst>
                <a:path w="537" h="416" extrusionOk="0">
                  <a:moveTo>
                    <a:pt x="269" y="1"/>
                  </a:moveTo>
                  <a:cubicBezTo>
                    <a:pt x="1" y="1"/>
                    <a:pt x="1" y="415"/>
                    <a:pt x="269" y="415"/>
                  </a:cubicBezTo>
                  <a:cubicBezTo>
                    <a:pt x="536" y="415"/>
                    <a:pt x="536" y="1"/>
                    <a:pt x="2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9"/>
            <p:cNvSpPr/>
            <p:nvPr/>
          </p:nvSpPr>
          <p:spPr>
            <a:xfrm>
              <a:off x="8509452" y="1763699"/>
              <a:ext cx="58781" cy="58644"/>
            </a:xfrm>
            <a:custGeom>
              <a:avLst/>
              <a:gdLst/>
              <a:ahLst/>
              <a:cxnLst/>
              <a:rect l="l" t="t" r="r" b="b"/>
              <a:pathLst>
                <a:path w="430" h="429" extrusionOk="0">
                  <a:moveTo>
                    <a:pt x="194" y="0"/>
                  </a:moveTo>
                  <a:cubicBezTo>
                    <a:pt x="187" y="0"/>
                    <a:pt x="179" y="1"/>
                    <a:pt x="172" y="2"/>
                  </a:cubicBezTo>
                  <a:cubicBezTo>
                    <a:pt x="152" y="2"/>
                    <a:pt x="137" y="7"/>
                    <a:pt x="121" y="17"/>
                  </a:cubicBezTo>
                  <a:cubicBezTo>
                    <a:pt x="96" y="23"/>
                    <a:pt x="76" y="38"/>
                    <a:pt x="61" y="58"/>
                  </a:cubicBezTo>
                  <a:lnTo>
                    <a:pt x="30" y="98"/>
                  </a:lnTo>
                  <a:lnTo>
                    <a:pt x="10" y="144"/>
                  </a:lnTo>
                  <a:cubicBezTo>
                    <a:pt x="0" y="169"/>
                    <a:pt x="0" y="194"/>
                    <a:pt x="5" y="220"/>
                  </a:cubicBezTo>
                  <a:cubicBezTo>
                    <a:pt x="5" y="245"/>
                    <a:pt x="15" y="270"/>
                    <a:pt x="30" y="290"/>
                  </a:cubicBezTo>
                  <a:lnTo>
                    <a:pt x="51" y="321"/>
                  </a:lnTo>
                  <a:lnTo>
                    <a:pt x="56" y="326"/>
                  </a:lnTo>
                  <a:lnTo>
                    <a:pt x="56" y="331"/>
                  </a:lnTo>
                  <a:cubicBezTo>
                    <a:pt x="66" y="351"/>
                    <a:pt x="86" y="371"/>
                    <a:pt x="106" y="386"/>
                  </a:cubicBezTo>
                  <a:cubicBezTo>
                    <a:pt x="111" y="391"/>
                    <a:pt x="121" y="396"/>
                    <a:pt x="126" y="401"/>
                  </a:cubicBezTo>
                  <a:lnTo>
                    <a:pt x="177" y="422"/>
                  </a:lnTo>
                  <a:lnTo>
                    <a:pt x="228" y="427"/>
                  </a:lnTo>
                  <a:lnTo>
                    <a:pt x="233" y="427"/>
                  </a:lnTo>
                  <a:cubicBezTo>
                    <a:pt x="237" y="428"/>
                    <a:pt x="242" y="428"/>
                    <a:pt x="247" y="428"/>
                  </a:cubicBezTo>
                  <a:cubicBezTo>
                    <a:pt x="269" y="428"/>
                    <a:pt x="292" y="420"/>
                    <a:pt x="308" y="412"/>
                  </a:cubicBezTo>
                  <a:cubicBezTo>
                    <a:pt x="334" y="406"/>
                    <a:pt x="354" y="391"/>
                    <a:pt x="374" y="371"/>
                  </a:cubicBezTo>
                  <a:lnTo>
                    <a:pt x="404" y="331"/>
                  </a:lnTo>
                  <a:cubicBezTo>
                    <a:pt x="419" y="300"/>
                    <a:pt x="430" y="270"/>
                    <a:pt x="430" y="235"/>
                  </a:cubicBezTo>
                  <a:cubicBezTo>
                    <a:pt x="430" y="214"/>
                    <a:pt x="430" y="194"/>
                    <a:pt x="425" y="174"/>
                  </a:cubicBezTo>
                  <a:lnTo>
                    <a:pt x="404" y="129"/>
                  </a:lnTo>
                  <a:lnTo>
                    <a:pt x="404" y="124"/>
                  </a:lnTo>
                  <a:cubicBezTo>
                    <a:pt x="384" y="93"/>
                    <a:pt x="354" y="68"/>
                    <a:pt x="324" y="48"/>
                  </a:cubicBezTo>
                  <a:lnTo>
                    <a:pt x="293" y="28"/>
                  </a:lnTo>
                  <a:lnTo>
                    <a:pt x="248" y="7"/>
                  </a:lnTo>
                  <a:cubicBezTo>
                    <a:pt x="230" y="4"/>
                    <a:pt x="212" y="0"/>
                    <a:pt x="1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9"/>
            <p:cNvSpPr/>
            <p:nvPr/>
          </p:nvSpPr>
          <p:spPr>
            <a:xfrm>
              <a:off x="8717234" y="1413748"/>
              <a:ext cx="86531" cy="66436"/>
            </a:xfrm>
            <a:custGeom>
              <a:avLst/>
              <a:gdLst/>
              <a:ahLst/>
              <a:cxnLst/>
              <a:rect l="l" t="t" r="r" b="b"/>
              <a:pathLst>
                <a:path w="633" h="486" extrusionOk="0">
                  <a:moveTo>
                    <a:pt x="319" y="1"/>
                  </a:moveTo>
                  <a:cubicBezTo>
                    <a:pt x="6" y="1"/>
                    <a:pt x="1" y="486"/>
                    <a:pt x="319" y="486"/>
                  </a:cubicBezTo>
                  <a:cubicBezTo>
                    <a:pt x="632" y="486"/>
                    <a:pt x="632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9"/>
            <p:cNvSpPr/>
            <p:nvPr/>
          </p:nvSpPr>
          <p:spPr>
            <a:xfrm>
              <a:off x="8811146" y="1148687"/>
              <a:ext cx="31304" cy="29117"/>
            </a:xfrm>
            <a:custGeom>
              <a:avLst/>
              <a:gdLst/>
              <a:ahLst/>
              <a:cxnLst/>
              <a:rect l="l" t="t" r="r" b="b"/>
              <a:pathLst>
                <a:path w="229" h="213" extrusionOk="0">
                  <a:moveTo>
                    <a:pt x="108" y="0"/>
                  </a:moveTo>
                  <a:cubicBezTo>
                    <a:pt x="89" y="0"/>
                    <a:pt x="72" y="5"/>
                    <a:pt x="56" y="15"/>
                  </a:cubicBezTo>
                  <a:cubicBezTo>
                    <a:pt x="21" y="35"/>
                    <a:pt x="1" y="71"/>
                    <a:pt x="1" y="106"/>
                  </a:cubicBezTo>
                  <a:cubicBezTo>
                    <a:pt x="1" y="141"/>
                    <a:pt x="21" y="177"/>
                    <a:pt x="56" y="197"/>
                  </a:cubicBezTo>
                  <a:cubicBezTo>
                    <a:pt x="72" y="207"/>
                    <a:pt x="89" y="212"/>
                    <a:pt x="108" y="212"/>
                  </a:cubicBezTo>
                  <a:cubicBezTo>
                    <a:pt x="126" y="212"/>
                    <a:pt x="145" y="207"/>
                    <a:pt x="163" y="197"/>
                  </a:cubicBezTo>
                  <a:cubicBezTo>
                    <a:pt x="173" y="192"/>
                    <a:pt x="183" y="182"/>
                    <a:pt x="188" y="172"/>
                  </a:cubicBezTo>
                  <a:cubicBezTo>
                    <a:pt x="213" y="157"/>
                    <a:pt x="228" y="131"/>
                    <a:pt x="228" y="106"/>
                  </a:cubicBezTo>
                  <a:cubicBezTo>
                    <a:pt x="228" y="81"/>
                    <a:pt x="213" y="56"/>
                    <a:pt x="193" y="45"/>
                  </a:cubicBezTo>
                  <a:cubicBezTo>
                    <a:pt x="188" y="35"/>
                    <a:pt x="183" y="30"/>
                    <a:pt x="173" y="25"/>
                  </a:cubicBezTo>
                  <a:cubicBezTo>
                    <a:pt x="168" y="20"/>
                    <a:pt x="168" y="20"/>
                    <a:pt x="163" y="15"/>
                  </a:cubicBezTo>
                  <a:cubicBezTo>
                    <a:pt x="145" y="5"/>
                    <a:pt x="126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9"/>
            <p:cNvSpPr/>
            <p:nvPr/>
          </p:nvSpPr>
          <p:spPr>
            <a:xfrm>
              <a:off x="7947211" y="1239045"/>
              <a:ext cx="42377" cy="45794"/>
            </a:xfrm>
            <a:custGeom>
              <a:avLst/>
              <a:gdLst/>
              <a:ahLst/>
              <a:cxnLst/>
              <a:rect l="l" t="t" r="r" b="b"/>
              <a:pathLst>
                <a:path w="310" h="335" extrusionOk="0">
                  <a:moveTo>
                    <a:pt x="152" y="1"/>
                  </a:moveTo>
                  <a:cubicBezTo>
                    <a:pt x="107" y="1"/>
                    <a:pt x="62" y="31"/>
                    <a:pt x="36" y="72"/>
                  </a:cubicBezTo>
                  <a:cubicBezTo>
                    <a:pt x="26" y="92"/>
                    <a:pt x="16" y="117"/>
                    <a:pt x="6" y="137"/>
                  </a:cubicBezTo>
                  <a:cubicBezTo>
                    <a:pt x="1" y="168"/>
                    <a:pt x="1" y="193"/>
                    <a:pt x="6" y="218"/>
                  </a:cubicBezTo>
                  <a:cubicBezTo>
                    <a:pt x="16" y="243"/>
                    <a:pt x="26" y="269"/>
                    <a:pt x="46" y="289"/>
                  </a:cubicBezTo>
                  <a:cubicBezTo>
                    <a:pt x="77" y="314"/>
                    <a:pt x="112" y="329"/>
                    <a:pt x="152" y="334"/>
                  </a:cubicBezTo>
                  <a:cubicBezTo>
                    <a:pt x="173" y="334"/>
                    <a:pt x="198" y="329"/>
                    <a:pt x="213" y="319"/>
                  </a:cubicBezTo>
                  <a:cubicBezTo>
                    <a:pt x="233" y="314"/>
                    <a:pt x="248" y="299"/>
                    <a:pt x="264" y="289"/>
                  </a:cubicBezTo>
                  <a:cubicBezTo>
                    <a:pt x="284" y="269"/>
                    <a:pt x="294" y="243"/>
                    <a:pt x="304" y="218"/>
                  </a:cubicBezTo>
                  <a:cubicBezTo>
                    <a:pt x="309" y="193"/>
                    <a:pt x="309" y="162"/>
                    <a:pt x="304" y="137"/>
                  </a:cubicBezTo>
                  <a:cubicBezTo>
                    <a:pt x="294" y="112"/>
                    <a:pt x="284" y="92"/>
                    <a:pt x="274" y="72"/>
                  </a:cubicBezTo>
                  <a:cubicBezTo>
                    <a:pt x="248" y="26"/>
                    <a:pt x="203" y="1"/>
                    <a:pt x="1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9"/>
            <p:cNvSpPr/>
            <p:nvPr/>
          </p:nvSpPr>
          <p:spPr>
            <a:xfrm>
              <a:off x="8244257" y="1882764"/>
              <a:ext cx="51946" cy="39506"/>
            </a:xfrm>
            <a:custGeom>
              <a:avLst/>
              <a:gdLst/>
              <a:ahLst/>
              <a:cxnLst/>
              <a:rect l="l" t="t" r="r" b="b"/>
              <a:pathLst>
                <a:path w="380" h="289" extrusionOk="0">
                  <a:moveTo>
                    <a:pt x="187" y="0"/>
                  </a:moveTo>
                  <a:cubicBezTo>
                    <a:pt x="0" y="0"/>
                    <a:pt x="0" y="288"/>
                    <a:pt x="187" y="288"/>
                  </a:cubicBezTo>
                  <a:cubicBezTo>
                    <a:pt x="379" y="288"/>
                    <a:pt x="374" y="0"/>
                    <a:pt x="1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9"/>
            <p:cNvSpPr/>
            <p:nvPr/>
          </p:nvSpPr>
          <p:spPr>
            <a:xfrm>
              <a:off x="8438916" y="1976677"/>
              <a:ext cx="51946" cy="40873"/>
            </a:xfrm>
            <a:custGeom>
              <a:avLst/>
              <a:gdLst/>
              <a:ahLst/>
              <a:cxnLst/>
              <a:rect l="l" t="t" r="r" b="b"/>
              <a:pathLst>
                <a:path w="380" h="299" extrusionOk="0">
                  <a:moveTo>
                    <a:pt x="193" y="0"/>
                  </a:moveTo>
                  <a:cubicBezTo>
                    <a:pt x="1" y="0"/>
                    <a:pt x="1" y="298"/>
                    <a:pt x="193" y="298"/>
                  </a:cubicBezTo>
                  <a:cubicBezTo>
                    <a:pt x="380" y="298"/>
                    <a:pt x="380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9"/>
            <p:cNvSpPr/>
            <p:nvPr/>
          </p:nvSpPr>
          <p:spPr>
            <a:xfrm>
              <a:off x="8695909" y="1612646"/>
              <a:ext cx="46341" cy="35405"/>
            </a:xfrm>
            <a:custGeom>
              <a:avLst/>
              <a:gdLst/>
              <a:ahLst/>
              <a:cxnLst/>
              <a:rect l="l" t="t" r="r" b="b"/>
              <a:pathLst>
                <a:path w="339" h="259" extrusionOk="0">
                  <a:moveTo>
                    <a:pt x="172" y="1"/>
                  </a:moveTo>
                  <a:cubicBezTo>
                    <a:pt x="5" y="1"/>
                    <a:pt x="0" y="259"/>
                    <a:pt x="172" y="259"/>
                  </a:cubicBezTo>
                  <a:cubicBezTo>
                    <a:pt x="339" y="259"/>
                    <a:pt x="339" y="1"/>
                    <a:pt x="1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9"/>
            <p:cNvSpPr/>
            <p:nvPr/>
          </p:nvSpPr>
          <p:spPr>
            <a:xfrm>
              <a:off x="8372617" y="1142399"/>
              <a:ext cx="54680" cy="42240"/>
            </a:xfrm>
            <a:custGeom>
              <a:avLst/>
              <a:gdLst/>
              <a:ahLst/>
              <a:cxnLst/>
              <a:rect l="l" t="t" r="r" b="b"/>
              <a:pathLst>
                <a:path w="400" h="309" extrusionOk="0">
                  <a:moveTo>
                    <a:pt x="203" y="1"/>
                  </a:moveTo>
                  <a:cubicBezTo>
                    <a:pt x="1" y="1"/>
                    <a:pt x="1" y="309"/>
                    <a:pt x="203" y="309"/>
                  </a:cubicBezTo>
                  <a:cubicBezTo>
                    <a:pt x="400" y="309"/>
                    <a:pt x="400" y="1"/>
                    <a:pt x="2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9"/>
            <p:cNvSpPr/>
            <p:nvPr/>
          </p:nvSpPr>
          <p:spPr>
            <a:xfrm>
              <a:off x="8058484" y="1927602"/>
              <a:ext cx="44291" cy="44564"/>
            </a:xfrm>
            <a:custGeom>
              <a:avLst/>
              <a:gdLst/>
              <a:ahLst/>
              <a:cxnLst/>
              <a:rect l="l" t="t" r="r" b="b"/>
              <a:pathLst>
                <a:path w="324" h="326" extrusionOk="0">
                  <a:moveTo>
                    <a:pt x="162" y="1"/>
                  </a:moveTo>
                  <a:cubicBezTo>
                    <a:pt x="152" y="6"/>
                    <a:pt x="142" y="6"/>
                    <a:pt x="127" y="11"/>
                  </a:cubicBezTo>
                  <a:cubicBezTo>
                    <a:pt x="122" y="11"/>
                    <a:pt x="116" y="16"/>
                    <a:pt x="111" y="16"/>
                  </a:cubicBezTo>
                  <a:lnTo>
                    <a:pt x="101" y="16"/>
                  </a:lnTo>
                  <a:cubicBezTo>
                    <a:pt x="81" y="26"/>
                    <a:pt x="66" y="36"/>
                    <a:pt x="51" y="51"/>
                  </a:cubicBezTo>
                  <a:cubicBezTo>
                    <a:pt x="31" y="61"/>
                    <a:pt x="20" y="81"/>
                    <a:pt x="15" y="102"/>
                  </a:cubicBezTo>
                  <a:cubicBezTo>
                    <a:pt x="5" y="122"/>
                    <a:pt x="0" y="142"/>
                    <a:pt x="0" y="162"/>
                  </a:cubicBezTo>
                  <a:cubicBezTo>
                    <a:pt x="0" y="188"/>
                    <a:pt x="5" y="208"/>
                    <a:pt x="15" y="228"/>
                  </a:cubicBezTo>
                  <a:cubicBezTo>
                    <a:pt x="20" y="248"/>
                    <a:pt x="31" y="263"/>
                    <a:pt x="51" y="278"/>
                  </a:cubicBezTo>
                  <a:cubicBezTo>
                    <a:pt x="61" y="294"/>
                    <a:pt x="81" y="304"/>
                    <a:pt x="101" y="314"/>
                  </a:cubicBezTo>
                  <a:cubicBezTo>
                    <a:pt x="116" y="321"/>
                    <a:pt x="131" y="326"/>
                    <a:pt x="146" y="326"/>
                  </a:cubicBezTo>
                  <a:cubicBezTo>
                    <a:pt x="151" y="326"/>
                    <a:pt x="157" y="325"/>
                    <a:pt x="162" y="324"/>
                  </a:cubicBezTo>
                  <a:lnTo>
                    <a:pt x="207" y="319"/>
                  </a:lnTo>
                  <a:cubicBezTo>
                    <a:pt x="233" y="314"/>
                    <a:pt x="258" y="299"/>
                    <a:pt x="278" y="278"/>
                  </a:cubicBezTo>
                  <a:cubicBezTo>
                    <a:pt x="308" y="248"/>
                    <a:pt x="324" y="208"/>
                    <a:pt x="324" y="167"/>
                  </a:cubicBezTo>
                  <a:lnTo>
                    <a:pt x="319" y="122"/>
                  </a:lnTo>
                  <a:cubicBezTo>
                    <a:pt x="313" y="102"/>
                    <a:pt x="303" y="81"/>
                    <a:pt x="288" y="66"/>
                  </a:cubicBezTo>
                  <a:cubicBezTo>
                    <a:pt x="278" y="46"/>
                    <a:pt x="263" y="31"/>
                    <a:pt x="243" y="26"/>
                  </a:cubicBezTo>
                  <a:cubicBezTo>
                    <a:pt x="233" y="21"/>
                    <a:pt x="228" y="16"/>
                    <a:pt x="217" y="16"/>
                  </a:cubicBezTo>
                  <a:cubicBezTo>
                    <a:pt x="217" y="16"/>
                    <a:pt x="212" y="11"/>
                    <a:pt x="207" y="11"/>
                  </a:cubicBezTo>
                  <a:cubicBezTo>
                    <a:pt x="207" y="9"/>
                    <a:pt x="207" y="8"/>
                    <a:pt x="206" y="8"/>
                  </a:cubicBezTo>
                  <a:cubicBezTo>
                    <a:pt x="204" y="8"/>
                    <a:pt x="201" y="11"/>
                    <a:pt x="197" y="11"/>
                  </a:cubicBezTo>
                  <a:cubicBezTo>
                    <a:pt x="187" y="6"/>
                    <a:pt x="172" y="1"/>
                    <a:pt x="1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9"/>
            <p:cNvSpPr/>
            <p:nvPr/>
          </p:nvSpPr>
          <p:spPr>
            <a:xfrm>
              <a:off x="8107422" y="1763972"/>
              <a:ext cx="76825" cy="81747"/>
            </a:xfrm>
            <a:custGeom>
              <a:avLst/>
              <a:gdLst/>
              <a:ahLst/>
              <a:cxnLst/>
              <a:rect l="l" t="t" r="r" b="b"/>
              <a:pathLst>
                <a:path w="562" h="598" extrusionOk="0">
                  <a:moveTo>
                    <a:pt x="279" y="0"/>
                  </a:moveTo>
                  <a:lnTo>
                    <a:pt x="208" y="10"/>
                  </a:lnTo>
                  <a:cubicBezTo>
                    <a:pt x="163" y="26"/>
                    <a:pt x="117" y="51"/>
                    <a:pt x="87" y="81"/>
                  </a:cubicBezTo>
                  <a:cubicBezTo>
                    <a:pt x="72" y="101"/>
                    <a:pt x="57" y="122"/>
                    <a:pt x="41" y="142"/>
                  </a:cubicBezTo>
                  <a:cubicBezTo>
                    <a:pt x="16" y="182"/>
                    <a:pt x="1" y="228"/>
                    <a:pt x="6" y="278"/>
                  </a:cubicBezTo>
                  <a:lnTo>
                    <a:pt x="6" y="319"/>
                  </a:lnTo>
                  <a:cubicBezTo>
                    <a:pt x="1" y="354"/>
                    <a:pt x="11" y="394"/>
                    <a:pt x="26" y="425"/>
                  </a:cubicBezTo>
                  <a:cubicBezTo>
                    <a:pt x="36" y="460"/>
                    <a:pt x="57" y="490"/>
                    <a:pt x="87" y="516"/>
                  </a:cubicBezTo>
                  <a:cubicBezTo>
                    <a:pt x="107" y="541"/>
                    <a:pt x="142" y="561"/>
                    <a:pt x="173" y="576"/>
                  </a:cubicBezTo>
                  <a:cubicBezTo>
                    <a:pt x="202" y="589"/>
                    <a:pt x="231" y="598"/>
                    <a:pt x="263" y="598"/>
                  </a:cubicBezTo>
                  <a:cubicBezTo>
                    <a:pt x="270" y="598"/>
                    <a:pt x="277" y="597"/>
                    <a:pt x="284" y="596"/>
                  </a:cubicBezTo>
                  <a:lnTo>
                    <a:pt x="355" y="586"/>
                  </a:lnTo>
                  <a:cubicBezTo>
                    <a:pt x="400" y="576"/>
                    <a:pt x="446" y="551"/>
                    <a:pt x="481" y="516"/>
                  </a:cubicBezTo>
                  <a:lnTo>
                    <a:pt x="521" y="460"/>
                  </a:lnTo>
                  <a:cubicBezTo>
                    <a:pt x="547" y="415"/>
                    <a:pt x="562" y="369"/>
                    <a:pt x="562" y="319"/>
                  </a:cubicBezTo>
                  <a:lnTo>
                    <a:pt x="562" y="278"/>
                  </a:lnTo>
                  <a:cubicBezTo>
                    <a:pt x="562" y="243"/>
                    <a:pt x="552" y="202"/>
                    <a:pt x="531" y="172"/>
                  </a:cubicBezTo>
                  <a:cubicBezTo>
                    <a:pt x="521" y="137"/>
                    <a:pt x="501" y="106"/>
                    <a:pt x="476" y="81"/>
                  </a:cubicBezTo>
                  <a:cubicBezTo>
                    <a:pt x="451" y="56"/>
                    <a:pt x="420" y="36"/>
                    <a:pt x="385" y="26"/>
                  </a:cubicBezTo>
                  <a:cubicBezTo>
                    <a:pt x="355" y="5"/>
                    <a:pt x="31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9"/>
            <p:cNvSpPr/>
            <p:nvPr/>
          </p:nvSpPr>
          <p:spPr>
            <a:xfrm>
              <a:off x="8385056" y="1763289"/>
              <a:ext cx="53996" cy="41557"/>
            </a:xfrm>
            <a:custGeom>
              <a:avLst/>
              <a:gdLst/>
              <a:ahLst/>
              <a:cxnLst/>
              <a:rect l="l" t="t" r="r" b="b"/>
              <a:pathLst>
                <a:path w="395" h="304" extrusionOk="0">
                  <a:moveTo>
                    <a:pt x="198" y="0"/>
                  </a:moveTo>
                  <a:cubicBezTo>
                    <a:pt x="1" y="0"/>
                    <a:pt x="1" y="303"/>
                    <a:pt x="198" y="303"/>
                  </a:cubicBezTo>
                  <a:cubicBezTo>
                    <a:pt x="395" y="303"/>
                    <a:pt x="390" y="0"/>
                    <a:pt x="1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9"/>
            <p:cNvSpPr/>
            <p:nvPr/>
          </p:nvSpPr>
          <p:spPr>
            <a:xfrm>
              <a:off x="7869976" y="1378889"/>
              <a:ext cx="69854" cy="65753"/>
            </a:xfrm>
            <a:custGeom>
              <a:avLst/>
              <a:gdLst/>
              <a:ahLst/>
              <a:cxnLst/>
              <a:rect l="l" t="t" r="r" b="b"/>
              <a:pathLst>
                <a:path w="511" h="481" extrusionOk="0">
                  <a:moveTo>
                    <a:pt x="243" y="1"/>
                  </a:moveTo>
                  <a:cubicBezTo>
                    <a:pt x="222" y="1"/>
                    <a:pt x="202" y="3"/>
                    <a:pt x="182" y="8"/>
                  </a:cubicBezTo>
                  <a:cubicBezTo>
                    <a:pt x="142" y="19"/>
                    <a:pt x="101" y="44"/>
                    <a:pt x="71" y="74"/>
                  </a:cubicBezTo>
                  <a:lnTo>
                    <a:pt x="35" y="120"/>
                  </a:lnTo>
                  <a:cubicBezTo>
                    <a:pt x="15" y="160"/>
                    <a:pt x="5" y="200"/>
                    <a:pt x="5" y="241"/>
                  </a:cubicBezTo>
                  <a:cubicBezTo>
                    <a:pt x="0" y="276"/>
                    <a:pt x="10" y="306"/>
                    <a:pt x="25" y="337"/>
                  </a:cubicBezTo>
                  <a:cubicBezTo>
                    <a:pt x="35" y="362"/>
                    <a:pt x="51" y="387"/>
                    <a:pt x="71" y="413"/>
                  </a:cubicBezTo>
                  <a:cubicBezTo>
                    <a:pt x="120" y="458"/>
                    <a:pt x="181" y="481"/>
                    <a:pt x="244" y="481"/>
                  </a:cubicBezTo>
                  <a:cubicBezTo>
                    <a:pt x="265" y="481"/>
                    <a:pt x="287" y="478"/>
                    <a:pt x="308" y="473"/>
                  </a:cubicBezTo>
                  <a:lnTo>
                    <a:pt x="344" y="463"/>
                  </a:lnTo>
                  <a:lnTo>
                    <a:pt x="399" y="443"/>
                  </a:lnTo>
                  <a:cubicBezTo>
                    <a:pt x="424" y="428"/>
                    <a:pt x="445" y="408"/>
                    <a:pt x="460" y="382"/>
                  </a:cubicBezTo>
                  <a:cubicBezTo>
                    <a:pt x="475" y="367"/>
                    <a:pt x="485" y="347"/>
                    <a:pt x="490" y="332"/>
                  </a:cubicBezTo>
                  <a:cubicBezTo>
                    <a:pt x="505" y="301"/>
                    <a:pt x="510" y="271"/>
                    <a:pt x="510" y="241"/>
                  </a:cubicBezTo>
                  <a:cubicBezTo>
                    <a:pt x="510" y="221"/>
                    <a:pt x="505" y="200"/>
                    <a:pt x="500" y="180"/>
                  </a:cubicBezTo>
                  <a:cubicBezTo>
                    <a:pt x="500" y="155"/>
                    <a:pt x="485" y="140"/>
                    <a:pt x="480" y="125"/>
                  </a:cubicBezTo>
                  <a:cubicBezTo>
                    <a:pt x="465" y="99"/>
                    <a:pt x="445" y="74"/>
                    <a:pt x="419" y="59"/>
                  </a:cubicBezTo>
                  <a:cubicBezTo>
                    <a:pt x="394" y="39"/>
                    <a:pt x="369" y="24"/>
                    <a:pt x="339" y="19"/>
                  </a:cubicBezTo>
                  <a:lnTo>
                    <a:pt x="308" y="8"/>
                  </a:lnTo>
                  <a:cubicBezTo>
                    <a:pt x="286" y="3"/>
                    <a:pt x="264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9"/>
            <p:cNvSpPr/>
            <p:nvPr/>
          </p:nvSpPr>
          <p:spPr>
            <a:xfrm>
              <a:off x="8515604" y="1617567"/>
              <a:ext cx="64386" cy="49896"/>
            </a:xfrm>
            <a:custGeom>
              <a:avLst/>
              <a:gdLst/>
              <a:ahLst/>
              <a:cxnLst/>
              <a:rect l="l" t="t" r="r" b="b"/>
              <a:pathLst>
                <a:path w="471" h="365" extrusionOk="0">
                  <a:moveTo>
                    <a:pt x="238" y="0"/>
                  </a:moveTo>
                  <a:cubicBezTo>
                    <a:pt x="6" y="0"/>
                    <a:pt x="1" y="364"/>
                    <a:pt x="238" y="364"/>
                  </a:cubicBezTo>
                  <a:cubicBezTo>
                    <a:pt x="470" y="364"/>
                    <a:pt x="470" y="0"/>
                    <a:pt x="2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5" name="Google Shape;905;p39"/>
          <p:cNvSpPr/>
          <p:nvPr/>
        </p:nvSpPr>
        <p:spPr>
          <a:xfrm rot="1245137">
            <a:off x="2167203" y="4044352"/>
            <a:ext cx="940964" cy="1726828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39"/>
          <p:cNvSpPr/>
          <p:nvPr/>
        </p:nvSpPr>
        <p:spPr>
          <a:xfrm>
            <a:off x="5563500" y="-818252"/>
            <a:ext cx="1408566" cy="1910263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39"/>
          <p:cNvSpPr/>
          <p:nvPr/>
        </p:nvSpPr>
        <p:spPr>
          <a:xfrm rot="-571358" flipH="1">
            <a:off x="7576714" y="-413571"/>
            <a:ext cx="1230130" cy="2587181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39"/>
          <p:cNvSpPr/>
          <p:nvPr/>
        </p:nvSpPr>
        <p:spPr>
          <a:xfrm rot="-484511">
            <a:off x="332792" y="2798421"/>
            <a:ext cx="1707427" cy="2760493"/>
          </a:xfrm>
          <a:custGeom>
            <a:avLst/>
            <a:gdLst/>
            <a:ahLst/>
            <a:cxnLst/>
            <a:rect l="l" t="t" r="r" b="b"/>
            <a:pathLst>
              <a:path w="14556" h="23533" extrusionOk="0">
                <a:moveTo>
                  <a:pt x="5942" y="1"/>
                </a:moveTo>
                <a:cubicBezTo>
                  <a:pt x="5326" y="849"/>
                  <a:pt x="5083" y="1946"/>
                  <a:pt x="5240" y="2981"/>
                </a:cubicBezTo>
                <a:cubicBezTo>
                  <a:pt x="5290" y="3315"/>
                  <a:pt x="5366" y="3876"/>
                  <a:pt x="5629" y="3886"/>
                </a:cubicBezTo>
                <a:cubicBezTo>
                  <a:pt x="5624" y="4628"/>
                  <a:pt x="5634" y="5371"/>
                  <a:pt x="5674" y="6119"/>
                </a:cubicBezTo>
                <a:cubicBezTo>
                  <a:pt x="5710" y="6755"/>
                  <a:pt x="5770" y="7387"/>
                  <a:pt x="5866" y="8013"/>
                </a:cubicBezTo>
                <a:cubicBezTo>
                  <a:pt x="5356" y="6725"/>
                  <a:pt x="4325" y="5821"/>
                  <a:pt x="3305" y="4916"/>
                </a:cubicBezTo>
                <a:cubicBezTo>
                  <a:pt x="3330" y="4537"/>
                  <a:pt x="2987" y="3810"/>
                  <a:pt x="2759" y="3507"/>
                </a:cubicBezTo>
                <a:cubicBezTo>
                  <a:pt x="2532" y="3209"/>
                  <a:pt x="2239" y="2966"/>
                  <a:pt x="1946" y="2729"/>
                </a:cubicBezTo>
                <a:cubicBezTo>
                  <a:pt x="1532" y="2395"/>
                  <a:pt x="1117" y="2062"/>
                  <a:pt x="698" y="1734"/>
                </a:cubicBezTo>
                <a:lnTo>
                  <a:pt x="698" y="1734"/>
                </a:lnTo>
                <a:cubicBezTo>
                  <a:pt x="435" y="2405"/>
                  <a:pt x="754" y="3123"/>
                  <a:pt x="1128" y="3739"/>
                </a:cubicBezTo>
                <a:cubicBezTo>
                  <a:pt x="1582" y="4492"/>
                  <a:pt x="2946" y="4841"/>
                  <a:pt x="3249" y="4906"/>
                </a:cubicBezTo>
                <a:cubicBezTo>
                  <a:pt x="3820" y="5416"/>
                  <a:pt x="4401" y="5927"/>
                  <a:pt x="4891" y="6498"/>
                </a:cubicBezTo>
                <a:cubicBezTo>
                  <a:pt x="4447" y="6361"/>
                  <a:pt x="3992" y="6270"/>
                  <a:pt x="3532" y="6220"/>
                </a:cubicBezTo>
                <a:cubicBezTo>
                  <a:pt x="3537" y="6210"/>
                  <a:pt x="3542" y="6205"/>
                  <a:pt x="3547" y="6199"/>
                </a:cubicBezTo>
                <a:cubicBezTo>
                  <a:pt x="3551" y="6196"/>
                  <a:pt x="3063" y="5633"/>
                  <a:pt x="2050" y="5633"/>
                </a:cubicBezTo>
                <a:cubicBezTo>
                  <a:pt x="1515" y="5633"/>
                  <a:pt x="834" y="5790"/>
                  <a:pt x="1" y="6270"/>
                </a:cubicBezTo>
                <a:cubicBezTo>
                  <a:pt x="351" y="6739"/>
                  <a:pt x="970" y="6876"/>
                  <a:pt x="1573" y="6876"/>
                </a:cubicBezTo>
                <a:cubicBezTo>
                  <a:pt x="1692" y="6876"/>
                  <a:pt x="1810" y="6870"/>
                  <a:pt x="1926" y="6861"/>
                </a:cubicBezTo>
                <a:cubicBezTo>
                  <a:pt x="2224" y="6841"/>
                  <a:pt x="2542" y="6801"/>
                  <a:pt x="2795" y="6634"/>
                </a:cubicBezTo>
                <a:cubicBezTo>
                  <a:pt x="2997" y="6503"/>
                  <a:pt x="3330" y="6427"/>
                  <a:pt x="3502" y="6250"/>
                </a:cubicBezTo>
                <a:cubicBezTo>
                  <a:pt x="3987" y="6301"/>
                  <a:pt x="4462" y="6402"/>
                  <a:pt x="4927" y="6548"/>
                </a:cubicBezTo>
                <a:cubicBezTo>
                  <a:pt x="5341" y="7023"/>
                  <a:pt x="5664" y="7574"/>
                  <a:pt x="5881" y="8165"/>
                </a:cubicBezTo>
                <a:cubicBezTo>
                  <a:pt x="5993" y="8882"/>
                  <a:pt x="6139" y="9589"/>
                  <a:pt x="6326" y="10292"/>
                </a:cubicBezTo>
                <a:cubicBezTo>
                  <a:pt x="6331" y="10317"/>
                  <a:pt x="6341" y="10342"/>
                  <a:pt x="6346" y="10367"/>
                </a:cubicBezTo>
                <a:cubicBezTo>
                  <a:pt x="6134" y="9948"/>
                  <a:pt x="5836" y="9584"/>
                  <a:pt x="5462" y="9296"/>
                </a:cubicBezTo>
                <a:cubicBezTo>
                  <a:pt x="5346" y="9140"/>
                  <a:pt x="4805" y="8448"/>
                  <a:pt x="4467" y="8316"/>
                </a:cubicBezTo>
                <a:cubicBezTo>
                  <a:pt x="4083" y="8165"/>
                  <a:pt x="3659" y="8155"/>
                  <a:pt x="3249" y="8150"/>
                </a:cubicBezTo>
                <a:lnTo>
                  <a:pt x="2507" y="8134"/>
                </a:lnTo>
                <a:lnTo>
                  <a:pt x="2507" y="8134"/>
                </a:lnTo>
                <a:cubicBezTo>
                  <a:pt x="3032" y="8357"/>
                  <a:pt x="3285" y="8993"/>
                  <a:pt x="3800" y="9241"/>
                </a:cubicBezTo>
                <a:cubicBezTo>
                  <a:pt x="4066" y="9370"/>
                  <a:pt x="4414" y="9431"/>
                  <a:pt x="4756" y="9431"/>
                </a:cubicBezTo>
                <a:cubicBezTo>
                  <a:pt x="5004" y="9431"/>
                  <a:pt x="5249" y="9398"/>
                  <a:pt x="5457" y="9337"/>
                </a:cubicBezTo>
                <a:cubicBezTo>
                  <a:pt x="5871" y="9660"/>
                  <a:pt x="6200" y="10089"/>
                  <a:pt x="6407" y="10574"/>
                </a:cubicBezTo>
                <a:cubicBezTo>
                  <a:pt x="6755" y="11858"/>
                  <a:pt x="7195" y="13121"/>
                  <a:pt x="7549" y="14409"/>
                </a:cubicBezTo>
                <a:cubicBezTo>
                  <a:pt x="7938" y="15813"/>
                  <a:pt x="8220" y="17253"/>
                  <a:pt x="8407" y="18703"/>
                </a:cubicBezTo>
                <a:cubicBezTo>
                  <a:pt x="8423" y="18819"/>
                  <a:pt x="8438" y="18935"/>
                  <a:pt x="8448" y="19057"/>
                </a:cubicBezTo>
                <a:cubicBezTo>
                  <a:pt x="8094" y="17667"/>
                  <a:pt x="7549" y="16334"/>
                  <a:pt x="6821" y="15101"/>
                </a:cubicBezTo>
                <a:cubicBezTo>
                  <a:pt x="6442" y="14459"/>
                  <a:pt x="6018" y="13843"/>
                  <a:pt x="5558" y="13257"/>
                </a:cubicBezTo>
                <a:cubicBezTo>
                  <a:pt x="5487" y="13166"/>
                  <a:pt x="5412" y="13075"/>
                  <a:pt x="5341" y="12984"/>
                </a:cubicBezTo>
                <a:lnTo>
                  <a:pt x="5341" y="12939"/>
                </a:lnTo>
                <a:cubicBezTo>
                  <a:pt x="5078" y="11585"/>
                  <a:pt x="4017" y="10413"/>
                  <a:pt x="2694" y="10014"/>
                </a:cubicBezTo>
                <a:lnTo>
                  <a:pt x="2694" y="10014"/>
                </a:lnTo>
                <a:cubicBezTo>
                  <a:pt x="2684" y="11049"/>
                  <a:pt x="3062" y="12146"/>
                  <a:pt x="3921" y="12722"/>
                </a:cubicBezTo>
                <a:cubicBezTo>
                  <a:pt x="4032" y="12802"/>
                  <a:pt x="4154" y="12858"/>
                  <a:pt x="4285" y="12893"/>
                </a:cubicBezTo>
                <a:cubicBezTo>
                  <a:pt x="4365" y="12912"/>
                  <a:pt x="4447" y="12918"/>
                  <a:pt x="4531" y="12918"/>
                </a:cubicBezTo>
                <a:cubicBezTo>
                  <a:pt x="4666" y="12918"/>
                  <a:pt x="4805" y="12903"/>
                  <a:pt x="4938" y="12903"/>
                </a:cubicBezTo>
                <a:cubicBezTo>
                  <a:pt x="5056" y="12903"/>
                  <a:pt x="5170" y="12914"/>
                  <a:pt x="5275" y="12959"/>
                </a:cubicBezTo>
                <a:cubicBezTo>
                  <a:pt x="5376" y="13085"/>
                  <a:pt x="5477" y="13212"/>
                  <a:pt x="5578" y="13338"/>
                </a:cubicBezTo>
                <a:cubicBezTo>
                  <a:pt x="6033" y="13924"/>
                  <a:pt x="6452" y="14540"/>
                  <a:pt x="6826" y="15177"/>
                </a:cubicBezTo>
                <a:cubicBezTo>
                  <a:pt x="7579" y="16470"/>
                  <a:pt x="8135" y="17859"/>
                  <a:pt x="8478" y="19314"/>
                </a:cubicBezTo>
                <a:cubicBezTo>
                  <a:pt x="8625" y="20709"/>
                  <a:pt x="8680" y="22113"/>
                  <a:pt x="8640" y="23518"/>
                </a:cubicBezTo>
                <a:cubicBezTo>
                  <a:pt x="8640" y="23528"/>
                  <a:pt x="8647" y="23533"/>
                  <a:pt x="8655" y="23533"/>
                </a:cubicBezTo>
                <a:cubicBezTo>
                  <a:pt x="8662" y="23533"/>
                  <a:pt x="8670" y="23528"/>
                  <a:pt x="8670" y="23518"/>
                </a:cubicBezTo>
                <a:cubicBezTo>
                  <a:pt x="8710" y="22138"/>
                  <a:pt x="8660" y="20759"/>
                  <a:pt x="8519" y="19390"/>
                </a:cubicBezTo>
                <a:cubicBezTo>
                  <a:pt x="8519" y="19385"/>
                  <a:pt x="8519" y="19380"/>
                  <a:pt x="8519" y="19380"/>
                </a:cubicBezTo>
                <a:cubicBezTo>
                  <a:pt x="8513" y="18754"/>
                  <a:pt x="8519" y="18127"/>
                  <a:pt x="8549" y="17501"/>
                </a:cubicBezTo>
                <a:cubicBezTo>
                  <a:pt x="8553" y="17504"/>
                  <a:pt x="8558" y="17505"/>
                  <a:pt x="8562" y="17505"/>
                </a:cubicBezTo>
                <a:cubicBezTo>
                  <a:pt x="8572" y="17505"/>
                  <a:pt x="8579" y="17498"/>
                  <a:pt x="8579" y="17491"/>
                </a:cubicBezTo>
                <a:cubicBezTo>
                  <a:pt x="8716" y="16430"/>
                  <a:pt x="9413" y="15515"/>
                  <a:pt x="10085" y="14722"/>
                </a:cubicBezTo>
                <a:cubicBezTo>
                  <a:pt x="10302" y="14464"/>
                  <a:pt x="10534" y="14217"/>
                  <a:pt x="10777" y="13980"/>
                </a:cubicBezTo>
                <a:cubicBezTo>
                  <a:pt x="10867" y="13992"/>
                  <a:pt x="11320" y="14057"/>
                  <a:pt x="11638" y="14057"/>
                </a:cubicBezTo>
                <a:cubicBezTo>
                  <a:pt x="11712" y="14057"/>
                  <a:pt x="11779" y="14054"/>
                  <a:pt x="11833" y="14045"/>
                </a:cubicBezTo>
                <a:cubicBezTo>
                  <a:pt x="12535" y="13924"/>
                  <a:pt x="13096" y="13409"/>
                  <a:pt x="13616" y="12914"/>
                </a:cubicBezTo>
                <a:lnTo>
                  <a:pt x="14556" y="12024"/>
                </a:lnTo>
                <a:cubicBezTo>
                  <a:pt x="14273" y="11865"/>
                  <a:pt x="13956" y="11794"/>
                  <a:pt x="13635" y="11794"/>
                </a:cubicBezTo>
                <a:cubicBezTo>
                  <a:pt x="13170" y="11794"/>
                  <a:pt x="12695" y="11943"/>
                  <a:pt x="12297" y="12191"/>
                </a:cubicBezTo>
                <a:cubicBezTo>
                  <a:pt x="11651" y="12600"/>
                  <a:pt x="11186" y="13237"/>
                  <a:pt x="10802" y="13904"/>
                </a:cubicBezTo>
                <a:cubicBezTo>
                  <a:pt x="10504" y="14192"/>
                  <a:pt x="10226" y="14500"/>
                  <a:pt x="9958" y="14818"/>
                </a:cubicBezTo>
                <a:cubicBezTo>
                  <a:pt x="9332" y="15576"/>
                  <a:pt x="8705" y="16435"/>
                  <a:pt x="8554" y="17430"/>
                </a:cubicBezTo>
                <a:cubicBezTo>
                  <a:pt x="8665" y="15364"/>
                  <a:pt x="9019" y="13333"/>
                  <a:pt x="9817" y="11393"/>
                </a:cubicBezTo>
                <a:cubicBezTo>
                  <a:pt x="10009" y="10923"/>
                  <a:pt x="10221" y="10463"/>
                  <a:pt x="10448" y="10014"/>
                </a:cubicBezTo>
                <a:cubicBezTo>
                  <a:pt x="10453" y="10034"/>
                  <a:pt x="10458" y="10049"/>
                  <a:pt x="10458" y="10049"/>
                </a:cubicBezTo>
                <a:cubicBezTo>
                  <a:pt x="10661" y="10049"/>
                  <a:pt x="10878" y="9847"/>
                  <a:pt x="11070" y="9771"/>
                </a:cubicBezTo>
                <a:cubicBezTo>
                  <a:pt x="11287" y="9685"/>
                  <a:pt x="11454" y="9509"/>
                  <a:pt x="11605" y="9332"/>
                </a:cubicBezTo>
                <a:cubicBezTo>
                  <a:pt x="11954" y="8917"/>
                  <a:pt x="12262" y="8372"/>
                  <a:pt x="12100" y="7857"/>
                </a:cubicBezTo>
                <a:lnTo>
                  <a:pt x="12100" y="7857"/>
                </a:lnTo>
                <a:cubicBezTo>
                  <a:pt x="10458" y="8594"/>
                  <a:pt x="10413" y="9635"/>
                  <a:pt x="10443" y="9953"/>
                </a:cubicBezTo>
                <a:cubicBezTo>
                  <a:pt x="9979" y="10857"/>
                  <a:pt x="9590" y="11797"/>
                  <a:pt x="9286" y="12767"/>
                </a:cubicBezTo>
                <a:cubicBezTo>
                  <a:pt x="9256" y="11944"/>
                  <a:pt x="9307" y="11120"/>
                  <a:pt x="9428" y="10307"/>
                </a:cubicBezTo>
                <a:cubicBezTo>
                  <a:pt x="9443" y="10287"/>
                  <a:pt x="10357" y="8589"/>
                  <a:pt x="10438" y="7816"/>
                </a:cubicBezTo>
                <a:cubicBezTo>
                  <a:pt x="10504" y="7250"/>
                  <a:pt x="10352" y="6679"/>
                  <a:pt x="10206" y="6134"/>
                </a:cubicBezTo>
                <a:cubicBezTo>
                  <a:pt x="9579" y="6558"/>
                  <a:pt x="9231" y="7316"/>
                  <a:pt x="9150" y="8069"/>
                </a:cubicBezTo>
                <a:cubicBezTo>
                  <a:pt x="9074" y="8791"/>
                  <a:pt x="9216" y="9524"/>
                  <a:pt x="9403" y="10231"/>
                </a:cubicBezTo>
                <a:cubicBezTo>
                  <a:pt x="9266" y="11100"/>
                  <a:pt x="9216" y="11989"/>
                  <a:pt x="9251" y="12868"/>
                </a:cubicBezTo>
                <a:lnTo>
                  <a:pt x="9216" y="12989"/>
                </a:lnTo>
                <a:cubicBezTo>
                  <a:pt x="8852" y="14257"/>
                  <a:pt x="8625" y="15566"/>
                  <a:pt x="8544" y="16889"/>
                </a:cubicBezTo>
                <a:cubicBezTo>
                  <a:pt x="8493" y="17617"/>
                  <a:pt x="8483" y="18349"/>
                  <a:pt x="8483" y="19077"/>
                </a:cubicBezTo>
                <a:cubicBezTo>
                  <a:pt x="8332" y="17728"/>
                  <a:pt x="8089" y="16394"/>
                  <a:pt x="7761" y="15076"/>
                </a:cubicBezTo>
                <a:cubicBezTo>
                  <a:pt x="7609" y="14475"/>
                  <a:pt x="7437" y="13878"/>
                  <a:pt x="7256" y="13287"/>
                </a:cubicBezTo>
                <a:cubicBezTo>
                  <a:pt x="7256" y="13287"/>
                  <a:pt x="7256" y="13282"/>
                  <a:pt x="7256" y="13282"/>
                </a:cubicBezTo>
                <a:cubicBezTo>
                  <a:pt x="7261" y="12828"/>
                  <a:pt x="7306" y="12373"/>
                  <a:pt x="7397" y="11923"/>
                </a:cubicBezTo>
                <a:cubicBezTo>
                  <a:pt x="7842" y="11640"/>
                  <a:pt x="8291" y="10721"/>
                  <a:pt x="8397" y="10216"/>
                </a:cubicBezTo>
                <a:cubicBezTo>
                  <a:pt x="8503" y="9711"/>
                  <a:pt x="8468" y="9175"/>
                  <a:pt x="8412" y="8655"/>
                </a:cubicBezTo>
                <a:lnTo>
                  <a:pt x="8412" y="8655"/>
                </a:lnTo>
                <a:cubicBezTo>
                  <a:pt x="8023" y="9039"/>
                  <a:pt x="7720" y="9498"/>
                  <a:pt x="7518" y="10004"/>
                </a:cubicBezTo>
                <a:cubicBezTo>
                  <a:pt x="7240" y="10670"/>
                  <a:pt x="7341" y="11610"/>
                  <a:pt x="7377" y="11863"/>
                </a:cubicBezTo>
                <a:cubicBezTo>
                  <a:pt x="7286" y="12297"/>
                  <a:pt x="7235" y="12742"/>
                  <a:pt x="7225" y="13186"/>
                </a:cubicBezTo>
                <a:cubicBezTo>
                  <a:pt x="6998" y="12444"/>
                  <a:pt x="6760" y="11701"/>
                  <a:pt x="6543" y="10958"/>
                </a:cubicBezTo>
                <a:cubicBezTo>
                  <a:pt x="6528" y="10908"/>
                  <a:pt x="6518" y="10857"/>
                  <a:pt x="6503" y="10812"/>
                </a:cubicBezTo>
                <a:cubicBezTo>
                  <a:pt x="6503" y="10807"/>
                  <a:pt x="6503" y="10802"/>
                  <a:pt x="6503" y="10802"/>
                </a:cubicBezTo>
                <a:cubicBezTo>
                  <a:pt x="6483" y="10731"/>
                  <a:pt x="6462" y="10660"/>
                  <a:pt x="6442" y="10590"/>
                </a:cubicBezTo>
                <a:cubicBezTo>
                  <a:pt x="6442" y="10590"/>
                  <a:pt x="6442" y="10585"/>
                  <a:pt x="6442" y="10585"/>
                </a:cubicBezTo>
                <a:cubicBezTo>
                  <a:pt x="6129" y="9327"/>
                  <a:pt x="6407" y="8003"/>
                  <a:pt x="6690" y="6765"/>
                </a:cubicBezTo>
                <a:cubicBezTo>
                  <a:pt x="6765" y="6422"/>
                  <a:pt x="6851" y="6088"/>
                  <a:pt x="6947" y="5755"/>
                </a:cubicBezTo>
                <a:cubicBezTo>
                  <a:pt x="7634" y="5310"/>
                  <a:pt x="8074" y="4472"/>
                  <a:pt x="8291" y="3684"/>
                </a:cubicBezTo>
                <a:cubicBezTo>
                  <a:pt x="8513" y="2880"/>
                  <a:pt x="8508" y="2042"/>
                  <a:pt x="8448" y="1208"/>
                </a:cubicBezTo>
                <a:lnTo>
                  <a:pt x="8448" y="1208"/>
                </a:lnTo>
                <a:cubicBezTo>
                  <a:pt x="7897" y="1471"/>
                  <a:pt x="7639" y="2077"/>
                  <a:pt x="7357" y="2608"/>
                </a:cubicBezTo>
                <a:cubicBezTo>
                  <a:pt x="6392" y="4406"/>
                  <a:pt x="6851" y="5598"/>
                  <a:pt x="6912" y="5755"/>
                </a:cubicBezTo>
                <a:cubicBezTo>
                  <a:pt x="6811" y="6114"/>
                  <a:pt x="6720" y="6472"/>
                  <a:pt x="6639" y="6836"/>
                </a:cubicBezTo>
                <a:cubicBezTo>
                  <a:pt x="6402" y="7902"/>
                  <a:pt x="6169" y="9024"/>
                  <a:pt x="6316" y="10110"/>
                </a:cubicBezTo>
                <a:cubicBezTo>
                  <a:pt x="6154" y="9473"/>
                  <a:pt x="6023" y="8832"/>
                  <a:pt x="5922" y="8180"/>
                </a:cubicBezTo>
                <a:cubicBezTo>
                  <a:pt x="5922" y="8180"/>
                  <a:pt x="5922" y="8175"/>
                  <a:pt x="5922" y="8175"/>
                </a:cubicBezTo>
                <a:cubicBezTo>
                  <a:pt x="5922" y="8170"/>
                  <a:pt x="5922" y="8170"/>
                  <a:pt x="5922" y="8170"/>
                </a:cubicBezTo>
                <a:cubicBezTo>
                  <a:pt x="5841" y="7665"/>
                  <a:pt x="5785" y="7154"/>
                  <a:pt x="5745" y="6649"/>
                </a:cubicBezTo>
                <a:cubicBezTo>
                  <a:pt x="5674" y="5725"/>
                  <a:pt x="5659" y="4805"/>
                  <a:pt x="5664" y="3881"/>
                </a:cubicBezTo>
                <a:cubicBezTo>
                  <a:pt x="5745" y="3865"/>
                  <a:pt x="5821" y="3820"/>
                  <a:pt x="5881" y="3759"/>
                </a:cubicBezTo>
                <a:cubicBezTo>
                  <a:pt x="6179" y="3492"/>
                  <a:pt x="6169" y="2628"/>
                  <a:pt x="6174" y="2259"/>
                </a:cubicBezTo>
                <a:cubicBezTo>
                  <a:pt x="6190" y="1501"/>
                  <a:pt x="6114" y="738"/>
                  <a:pt x="59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6_1_1_1_1"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0" name="Google Shape;910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4" y="0"/>
            <a:ext cx="9141293" cy="51435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11" name="Google Shape;911;p40"/>
          <p:cNvGrpSpPr/>
          <p:nvPr/>
        </p:nvGrpSpPr>
        <p:grpSpPr>
          <a:xfrm>
            <a:off x="444172" y="805194"/>
            <a:ext cx="940967" cy="669863"/>
            <a:chOff x="469525" y="360750"/>
            <a:chExt cx="797092" cy="567440"/>
          </a:xfrm>
        </p:grpSpPr>
        <p:sp>
          <p:nvSpPr>
            <p:cNvPr id="912" name="Google Shape;912;p40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40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40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0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40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40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8" name="Google Shape;918;p40"/>
          <p:cNvGrpSpPr/>
          <p:nvPr/>
        </p:nvGrpSpPr>
        <p:grpSpPr>
          <a:xfrm>
            <a:off x="4406389" y="3489563"/>
            <a:ext cx="1045061" cy="911787"/>
            <a:chOff x="7797389" y="1105763"/>
            <a:chExt cx="1045061" cy="911787"/>
          </a:xfrm>
        </p:grpSpPr>
        <p:sp>
          <p:nvSpPr>
            <p:cNvPr id="919" name="Google Shape;919;p40"/>
            <p:cNvSpPr/>
            <p:nvPr/>
          </p:nvSpPr>
          <p:spPr>
            <a:xfrm>
              <a:off x="8489358" y="1287437"/>
              <a:ext cx="141621" cy="126994"/>
            </a:xfrm>
            <a:custGeom>
              <a:avLst/>
              <a:gdLst/>
              <a:ahLst/>
              <a:cxnLst/>
              <a:rect l="l" t="t" r="r" b="b"/>
              <a:pathLst>
                <a:path w="1036" h="929" extrusionOk="0">
                  <a:moveTo>
                    <a:pt x="508" y="0"/>
                  </a:moveTo>
                  <a:cubicBezTo>
                    <a:pt x="479" y="0"/>
                    <a:pt x="449" y="4"/>
                    <a:pt x="420" y="11"/>
                  </a:cubicBezTo>
                  <a:lnTo>
                    <a:pt x="273" y="71"/>
                  </a:lnTo>
                  <a:cubicBezTo>
                    <a:pt x="11" y="238"/>
                    <a:pt x="1" y="682"/>
                    <a:pt x="253" y="859"/>
                  </a:cubicBezTo>
                  <a:cubicBezTo>
                    <a:pt x="325" y="907"/>
                    <a:pt x="408" y="928"/>
                    <a:pt x="492" y="928"/>
                  </a:cubicBezTo>
                  <a:cubicBezTo>
                    <a:pt x="713" y="928"/>
                    <a:pt x="941" y="781"/>
                    <a:pt x="981" y="561"/>
                  </a:cubicBezTo>
                  <a:cubicBezTo>
                    <a:pt x="1036" y="283"/>
                    <a:pt x="781" y="0"/>
                    <a:pt x="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40"/>
            <p:cNvSpPr/>
            <p:nvPr/>
          </p:nvSpPr>
          <p:spPr>
            <a:xfrm>
              <a:off x="8101954" y="1334462"/>
              <a:ext cx="157615" cy="147089"/>
            </a:xfrm>
            <a:custGeom>
              <a:avLst/>
              <a:gdLst/>
              <a:ahLst/>
              <a:cxnLst/>
              <a:rect l="l" t="t" r="r" b="b"/>
              <a:pathLst>
                <a:path w="1153" h="1076" extrusionOk="0">
                  <a:moveTo>
                    <a:pt x="403" y="1"/>
                  </a:moveTo>
                  <a:cubicBezTo>
                    <a:pt x="363" y="1"/>
                    <a:pt x="323" y="7"/>
                    <a:pt x="283" y="20"/>
                  </a:cubicBezTo>
                  <a:cubicBezTo>
                    <a:pt x="102" y="86"/>
                    <a:pt x="1" y="298"/>
                    <a:pt x="31" y="490"/>
                  </a:cubicBezTo>
                  <a:cubicBezTo>
                    <a:pt x="66" y="677"/>
                    <a:pt x="177" y="844"/>
                    <a:pt x="344" y="950"/>
                  </a:cubicBezTo>
                  <a:cubicBezTo>
                    <a:pt x="452" y="1024"/>
                    <a:pt x="588" y="1075"/>
                    <a:pt x="719" y="1075"/>
                  </a:cubicBezTo>
                  <a:cubicBezTo>
                    <a:pt x="801" y="1075"/>
                    <a:pt x="882" y="1054"/>
                    <a:pt x="950" y="1005"/>
                  </a:cubicBezTo>
                  <a:cubicBezTo>
                    <a:pt x="1097" y="889"/>
                    <a:pt x="1152" y="692"/>
                    <a:pt x="1087" y="515"/>
                  </a:cubicBezTo>
                  <a:cubicBezTo>
                    <a:pt x="1036" y="389"/>
                    <a:pt x="945" y="283"/>
                    <a:pt x="829" y="212"/>
                  </a:cubicBezTo>
                  <a:lnTo>
                    <a:pt x="829" y="212"/>
                  </a:lnTo>
                  <a:lnTo>
                    <a:pt x="925" y="263"/>
                  </a:lnTo>
                  <a:cubicBezTo>
                    <a:pt x="775" y="134"/>
                    <a:pt x="591" y="1"/>
                    <a:pt x="4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40"/>
            <p:cNvSpPr/>
            <p:nvPr/>
          </p:nvSpPr>
          <p:spPr>
            <a:xfrm>
              <a:off x="8265582" y="1512035"/>
              <a:ext cx="164587" cy="185229"/>
            </a:xfrm>
            <a:custGeom>
              <a:avLst/>
              <a:gdLst/>
              <a:ahLst/>
              <a:cxnLst/>
              <a:rect l="l" t="t" r="r" b="b"/>
              <a:pathLst>
                <a:path w="1204" h="1355" extrusionOk="0">
                  <a:moveTo>
                    <a:pt x="871" y="0"/>
                  </a:moveTo>
                  <a:cubicBezTo>
                    <a:pt x="723" y="0"/>
                    <a:pt x="581" y="56"/>
                    <a:pt x="476" y="161"/>
                  </a:cubicBezTo>
                  <a:cubicBezTo>
                    <a:pt x="354" y="282"/>
                    <a:pt x="258" y="419"/>
                    <a:pt x="178" y="565"/>
                  </a:cubicBezTo>
                  <a:cubicBezTo>
                    <a:pt x="92" y="712"/>
                    <a:pt x="1" y="873"/>
                    <a:pt x="31" y="1040"/>
                  </a:cubicBezTo>
                  <a:cubicBezTo>
                    <a:pt x="67" y="1239"/>
                    <a:pt x="274" y="1355"/>
                    <a:pt x="481" y="1355"/>
                  </a:cubicBezTo>
                  <a:cubicBezTo>
                    <a:pt x="564" y="1355"/>
                    <a:pt x="646" y="1337"/>
                    <a:pt x="718" y="1298"/>
                  </a:cubicBezTo>
                  <a:cubicBezTo>
                    <a:pt x="971" y="1166"/>
                    <a:pt x="1097" y="873"/>
                    <a:pt x="1158" y="595"/>
                  </a:cubicBezTo>
                  <a:cubicBezTo>
                    <a:pt x="1188" y="454"/>
                    <a:pt x="1203" y="292"/>
                    <a:pt x="1132" y="166"/>
                  </a:cubicBezTo>
                  <a:cubicBezTo>
                    <a:pt x="1087" y="80"/>
                    <a:pt x="1006" y="25"/>
                    <a:pt x="915" y="9"/>
                  </a:cubicBezTo>
                  <a:lnTo>
                    <a:pt x="941" y="4"/>
                  </a:lnTo>
                  <a:cubicBezTo>
                    <a:pt x="917" y="2"/>
                    <a:pt x="894" y="0"/>
                    <a:pt x="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40"/>
            <p:cNvSpPr/>
            <p:nvPr/>
          </p:nvSpPr>
          <p:spPr>
            <a:xfrm>
              <a:off x="8098536" y="1567398"/>
              <a:ext cx="67803" cy="52903"/>
            </a:xfrm>
            <a:custGeom>
              <a:avLst/>
              <a:gdLst/>
              <a:ahLst/>
              <a:cxnLst/>
              <a:rect l="l" t="t" r="r" b="b"/>
              <a:pathLst>
                <a:path w="496" h="387" extrusionOk="0">
                  <a:moveTo>
                    <a:pt x="220" y="1"/>
                  </a:moveTo>
                  <a:cubicBezTo>
                    <a:pt x="133" y="1"/>
                    <a:pt x="49" y="44"/>
                    <a:pt x="0" y="120"/>
                  </a:cubicBezTo>
                  <a:lnTo>
                    <a:pt x="86" y="89"/>
                  </a:lnTo>
                  <a:lnTo>
                    <a:pt x="86" y="89"/>
                  </a:lnTo>
                  <a:cubicBezTo>
                    <a:pt x="15" y="140"/>
                    <a:pt x="15" y="281"/>
                    <a:pt x="96" y="337"/>
                  </a:cubicBezTo>
                  <a:cubicBezTo>
                    <a:pt x="147" y="374"/>
                    <a:pt x="208" y="386"/>
                    <a:pt x="270" y="386"/>
                  </a:cubicBezTo>
                  <a:cubicBezTo>
                    <a:pt x="325" y="386"/>
                    <a:pt x="382" y="377"/>
                    <a:pt x="435" y="367"/>
                  </a:cubicBezTo>
                  <a:cubicBezTo>
                    <a:pt x="495" y="246"/>
                    <a:pt x="455" y="100"/>
                    <a:pt x="339" y="29"/>
                  </a:cubicBezTo>
                  <a:cubicBezTo>
                    <a:pt x="301" y="10"/>
                    <a:pt x="260" y="1"/>
                    <a:pt x="2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40"/>
            <p:cNvSpPr/>
            <p:nvPr/>
          </p:nvSpPr>
          <p:spPr>
            <a:xfrm>
              <a:off x="7797389" y="1515452"/>
              <a:ext cx="262601" cy="337102"/>
            </a:xfrm>
            <a:custGeom>
              <a:avLst/>
              <a:gdLst/>
              <a:ahLst/>
              <a:cxnLst/>
              <a:rect l="l" t="t" r="r" b="b"/>
              <a:pathLst>
                <a:path w="1921" h="2466" extrusionOk="0">
                  <a:moveTo>
                    <a:pt x="1167" y="0"/>
                  </a:moveTo>
                  <a:cubicBezTo>
                    <a:pt x="968" y="0"/>
                    <a:pt x="747" y="84"/>
                    <a:pt x="597" y="161"/>
                  </a:cubicBezTo>
                  <a:cubicBezTo>
                    <a:pt x="314" y="313"/>
                    <a:pt x="177" y="626"/>
                    <a:pt x="87" y="914"/>
                  </a:cubicBezTo>
                  <a:cubicBezTo>
                    <a:pt x="1" y="1177"/>
                    <a:pt x="1" y="1465"/>
                    <a:pt x="87" y="1727"/>
                  </a:cubicBezTo>
                  <a:cubicBezTo>
                    <a:pt x="236" y="2151"/>
                    <a:pt x="673" y="2466"/>
                    <a:pt x="1112" y="2466"/>
                  </a:cubicBezTo>
                  <a:cubicBezTo>
                    <a:pt x="1207" y="2466"/>
                    <a:pt x="1303" y="2451"/>
                    <a:pt x="1395" y="2419"/>
                  </a:cubicBezTo>
                  <a:cubicBezTo>
                    <a:pt x="1577" y="2364"/>
                    <a:pt x="1733" y="2233"/>
                    <a:pt x="1829" y="2066"/>
                  </a:cubicBezTo>
                  <a:cubicBezTo>
                    <a:pt x="1920" y="1894"/>
                    <a:pt x="1915" y="1687"/>
                    <a:pt x="1814" y="1515"/>
                  </a:cubicBezTo>
                  <a:cubicBezTo>
                    <a:pt x="1738" y="1389"/>
                    <a:pt x="1607" y="1303"/>
                    <a:pt x="1547" y="1172"/>
                  </a:cubicBezTo>
                  <a:cubicBezTo>
                    <a:pt x="1425" y="884"/>
                    <a:pt x="1693" y="545"/>
                    <a:pt x="1577" y="257"/>
                  </a:cubicBezTo>
                  <a:cubicBezTo>
                    <a:pt x="1501" y="65"/>
                    <a:pt x="1343" y="0"/>
                    <a:pt x="1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40"/>
            <p:cNvSpPr/>
            <p:nvPr/>
          </p:nvSpPr>
          <p:spPr>
            <a:xfrm>
              <a:off x="8313973" y="1325986"/>
              <a:ext cx="46341" cy="44974"/>
            </a:xfrm>
            <a:custGeom>
              <a:avLst/>
              <a:gdLst/>
              <a:ahLst/>
              <a:cxnLst/>
              <a:rect l="l" t="t" r="r" b="b"/>
              <a:pathLst>
                <a:path w="339" h="329" extrusionOk="0">
                  <a:moveTo>
                    <a:pt x="112" y="1"/>
                  </a:moveTo>
                  <a:cubicBezTo>
                    <a:pt x="85" y="1"/>
                    <a:pt x="59" y="11"/>
                    <a:pt x="41" y="32"/>
                  </a:cubicBezTo>
                  <a:cubicBezTo>
                    <a:pt x="6" y="67"/>
                    <a:pt x="0" y="118"/>
                    <a:pt x="21" y="158"/>
                  </a:cubicBezTo>
                  <a:cubicBezTo>
                    <a:pt x="26" y="168"/>
                    <a:pt x="31" y="178"/>
                    <a:pt x="36" y="188"/>
                  </a:cubicBezTo>
                  <a:cubicBezTo>
                    <a:pt x="36" y="188"/>
                    <a:pt x="41" y="193"/>
                    <a:pt x="41" y="198"/>
                  </a:cubicBezTo>
                  <a:cubicBezTo>
                    <a:pt x="41" y="203"/>
                    <a:pt x="41" y="208"/>
                    <a:pt x="46" y="219"/>
                  </a:cubicBezTo>
                  <a:lnTo>
                    <a:pt x="61" y="249"/>
                  </a:lnTo>
                  <a:cubicBezTo>
                    <a:pt x="71" y="269"/>
                    <a:pt x="91" y="289"/>
                    <a:pt x="112" y="299"/>
                  </a:cubicBezTo>
                  <a:lnTo>
                    <a:pt x="127" y="310"/>
                  </a:lnTo>
                  <a:lnTo>
                    <a:pt x="157" y="325"/>
                  </a:lnTo>
                  <a:cubicBezTo>
                    <a:pt x="167" y="327"/>
                    <a:pt x="176" y="328"/>
                    <a:pt x="185" y="328"/>
                  </a:cubicBezTo>
                  <a:cubicBezTo>
                    <a:pt x="194" y="328"/>
                    <a:pt x="203" y="327"/>
                    <a:pt x="213" y="325"/>
                  </a:cubicBezTo>
                  <a:cubicBezTo>
                    <a:pt x="243" y="320"/>
                    <a:pt x="268" y="310"/>
                    <a:pt x="288" y="289"/>
                  </a:cubicBezTo>
                  <a:cubicBezTo>
                    <a:pt x="329" y="244"/>
                    <a:pt x="339" y="178"/>
                    <a:pt x="309" y="128"/>
                  </a:cubicBezTo>
                  <a:cubicBezTo>
                    <a:pt x="293" y="97"/>
                    <a:pt x="273" y="77"/>
                    <a:pt x="248" y="57"/>
                  </a:cubicBezTo>
                  <a:cubicBezTo>
                    <a:pt x="233" y="52"/>
                    <a:pt x="223" y="47"/>
                    <a:pt x="213" y="47"/>
                  </a:cubicBezTo>
                  <a:cubicBezTo>
                    <a:pt x="198" y="32"/>
                    <a:pt x="182" y="22"/>
                    <a:pt x="167" y="17"/>
                  </a:cubicBezTo>
                  <a:cubicBezTo>
                    <a:pt x="150" y="6"/>
                    <a:pt x="131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40"/>
            <p:cNvSpPr/>
            <p:nvPr/>
          </p:nvSpPr>
          <p:spPr>
            <a:xfrm>
              <a:off x="8562628" y="1488386"/>
              <a:ext cx="58098" cy="61652"/>
            </a:xfrm>
            <a:custGeom>
              <a:avLst/>
              <a:gdLst/>
              <a:ahLst/>
              <a:cxnLst/>
              <a:rect l="l" t="t" r="r" b="b"/>
              <a:pathLst>
                <a:path w="425" h="451" extrusionOk="0">
                  <a:moveTo>
                    <a:pt x="238" y="1"/>
                  </a:moveTo>
                  <a:cubicBezTo>
                    <a:pt x="217" y="1"/>
                    <a:pt x="197" y="1"/>
                    <a:pt x="177" y="11"/>
                  </a:cubicBezTo>
                  <a:cubicBezTo>
                    <a:pt x="142" y="21"/>
                    <a:pt x="111" y="36"/>
                    <a:pt x="86" y="61"/>
                  </a:cubicBezTo>
                  <a:cubicBezTo>
                    <a:pt x="56" y="92"/>
                    <a:pt x="30" y="127"/>
                    <a:pt x="20" y="167"/>
                  </a:cubicBezTo>
                  <a:cubicBezTo>
                    <a:pt x="0" y="243"/>
                    <a:pt x="20" y="324"/>
                    <a:pt x="76" y="385"/>
                  </a:cubicBezTo>
                  <a:cubicBezTo>
                    <a:pt x="91" y="400"/>
                    <a:pt x="106" y="410"/>
                    <a:pt x="121" y="420"/>
                  </a:cubicBezTo>
                  <a:cubicBezTo>
                    <a:pt x="157" y="440"/>
                    <a:pt x="197" y="450"/>
                    <a:pt x="233" y="450"/>
                  </a:cubicBezTo>
                  <a:lnTo>
                    <a:pt x="283" y="445"/>
                  </a:lnTo>
                  <a:cubicBezTo>
                    <a:pt x="308" y="440"/>
                    <a:pt x="329" y="425"/>
                    <a:pt x="349" y="410"/>
                  </a:cubicBezTo>
                  <a:cubicBezTo>
                    <a:pt x="384" y="385"/>
                    <a:pt x="409" y="349"/>
                    <a:pt x="419" y="309"/>
                  </a:cubicBezTo>
                  <a:cubicBezTo>
                    <a:pt x="425" y="273"/>
                    <a:pt x="425" y="238"/>
                    <a:pt x="419" y="203"/>
                  </a:cubicBezTo>
                  <a:cubicBezTo>
                    <a:pt x="419" y="198"/>
                    <a:pt x="419" y="193"/>
                    <a:pt x="419" y="188"/>
                  </a:cubicBezTo>
                  <a:cubicBezTo>
                    <a:pt x="419" y="172"/>
                    <a:pt x="419" y="152"/>
                    <a:pt x="409" y="132"/>
                  </a:cubicBezTo>
                  <a:cubicBezTo>
                    <a:pt x="404" y="102"/>
                    <a:pt x="384" y="76"/>
                    <a:pt x="364" y="56"/>
                  </a:cubicBezTo>
                  <a:cubicBezTo>
                    <a:pt x="349" y="36"/>
                    <a:pt x="329" y="26"/>
                    <a:pt x="308" y="16"/>
                  </a:cubicBezTo>
                  <a:cubicBezTo>
                    <a:pt x="288" y="6"/>
                    <a:pt x="263" y="1"/>
                    <a:pt x="2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40"/>
            <p:cNvSpPr/>
            <p:nvPr/>
          </p:nvSpPr>
          <p:spPr>
            <a:xfrm>
              <a:off x="8516971" y="1105763"/>
              <a:ext cx="73408" cy="56867"/>
            </a:xfrm>
            <a:custGeom>
              <a:avLst/>
              <a:gdLst/>
              <a:ahLst/>
              <a:cxnLst/>
              <a:rect l="l" t="t" r="r" b="b"/>
              <a:pathLst>
                <a:path w="537" h="416" extrusionOk="0">
                  <a:moveTo>
                    <a:pt x="269" y="1"/>
                  </a:moveTo>
                  <a:cubicBezTo>
                    <a:pt x="1" y="1"/>
                    <a:pt x="1" y="415"/>
                    <a:pt x="269" y="415"/>
                  </a:cubicBezTo>
                  <a:cubicBezTo>
                    <a:pt x="536" y="415"/>
                    <a:pt x="536" y="1"/>
                    <a:pt x="2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40"/>
            <p:cNvSpPr/>
            <p:nvPr/>
          </p:nvSpPr>
          <p:spPr>
            <a:xfrm>
              <a:off x="8509452" y="1763699"/>
              <a:ext cx="58781" cy="58644"/>
            </a:xfrm>
            <a:custGeom>
              <a:avLst/>
              <a:gdLst/>
              <a:ahLst/>
              <a:cxnLst/>
              <a:rect l="l" t="t" r="r" b="b"/>
              <a:pathLst>
                <a:path w="430" h="429" extrusionOk="0">
                  <a:moveTo>
                    <a:pt x="194" y="0"/>
                  </a:moveTo>
                  <a:cubicBezTo>
                    <a:pt x="187" y="0"/>
                    <a:pt x="179" y="1"/>
                    <a:pt x="172" y="2"/>
                  </a:cubicBezTo>
                  <a:cubicBezTo>
                    <a:pt x="152" y="2"/>
                    <a:pt x="137" y="7"/>
                    <a:pt x="121" y="17"/>
                  </a:cubicBezTo>
                  <a:cubicBezTo>
                    <a:pt x="96" y="23"/>
                    <a:pt x="76" y="38"/>
                    <a:pt x="61" y="58"/>
                  </a:cubicBezTo>
                  <a:lnTo>
                    <a:pt x="30" y="98"/>
                  </a:lnTo>
                  <a:lnTo>
                    <a:pt x="10" y="144"/>
                  </a:lnTo>
                  <a:cubicBezTo>
                    <a:pt x="0" y="169"/>
                    <a:pt x="0" y="194"/>
                    <a:pt x="5" y="220"/>
                  </a:cubicBezTo>
                  <a:cubicBezTo>
                    <a:pt x="5" y="245"/>
                    <a:pt x="15" y="270"/>
                    <a:pt x="30" y="290"/>
                  </a:cubicBezTo>
                  <a:lnTo>
                    <a:pt x="51" y="321"/>
                  </a:lnTo>
                  <a:lnTo>
                    <a:pt x="56" y="326"/>
                  </a:lnTo>
                  <a:lnTo>
                    <a:pt x="56" y="331"/>
                  </a:lnTo>
                  <a:cubicBezTo>
                    <a:pt x="66" y="351"/>
                    <a:pt x="86" y="371"/>
                    <a:pt x="106" y="386"/>
                  </a:cubicBezTo>
                  <a:cubicBezTo>
                    <a:pt x="111" y="391"/>
                    <a:pt x="121" y="396"/>
                    <a:pt x="126" y="401"/>
                  </a:cubicBezTo>
                  <a:lnTo>
                    <a:pt x="177" y="422"/>
                  </a:lnTo>
                  <a:lnTo>
                    <a:pt x="228" y="427"/>
                  </a:lnTo>
                  <a:lnTo>
                    <a:pt x="233" y="427"/>
                  </a:lnTo>
                  <a:cubicBezTo>
                    <a:pt x="237" y="428"/>
                    <a:pt x="242" y="428"/>
                    <a:pt x="247" y="428"/>
                  </a:cubicBezTo>
                  <a:cubicBezTo>
                    <a:pt x="269" y="428"/>
                    <a:pt x="292" y="420"/>
                    <a:pt x="308" y="412"/>
                  </a:cubicBezTo>
                  <a:cubicBezTo>
                    <a:pt x="334" y="406"/>
                    <a:pt x="354" y="391"/>
                    <a:pt x="374" y="371"/>
                  </a:cubicBezTo>
                  <a:lnTo>
                    <a:pt x="404" y="331"/>
                  </a:lnTo>
                  <a:cubicBezTo>
                    <a:pt x="419" y="300"/>
                    <a:pt x="430" y="270"/>
                    <a:pt x="430" y="235"/>
                  </a:cubicBezTo>
                  <a:cubicBezTo>
                    <a:pt x="430" y="214"/>
                    <a:pt x="430" y="194"/>
                    <a:pt x="425" y="174"/>
                  </a:cubicBezTo>
                  <a:lnTo>
                    <a:pt x="404" y="129"/>
                  </a:lnTo>
                  <a:lnTo>
                    <a:pt x="404" y="124"/>
                  </a:lnTo>
                  <a:cubicBezTo>
                    <a:pt x="384" y="93"/>
                    <a:pt x="354" y="68"/>
                    <a:pt x="324" y="48"/>
                  </a:cubicBezTo>
                  <a:lnTo>
                    <a:pt x="293" y="28"/>
                  </a:lnTo>
                  <a:lnTo>
                    <a:pt x="248" y="7"/>
                  </a:lnTo>
                  <a:cubicBezTo>
                    <a:pt x="230" y="4"/>
                    <a:pt x="212" y="0"/>
                    <a:pt x="1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40"/>
            <p:cNvSpPr/>
            <p:nvPr/>
          </p:nvSpPr>
          <p:spPr>
            <a:xfrm>
              <a:off x="8717234" y="1413748"/>
              <a:ext cx="86531" cy="66436"/>
            </a:xfrm>
            <a:custGeom>
              <a:avLst/>
              <a:gdLst/>
              <a:ahLst/>
              <a:cxnLst/>
              <a:rect l="l" t="t" r="r" b="b"/>
              <a:pathLst>
                <a:path w="633" h="486" extrusionOk="0">
                  <a:moveTo>
                    <a:pt x="319" y="1"/>
                  </a:moveTo>
                  <a:cubicBezTo>
                    <a:pt x="6" y="1"/>
                    <a:pt x="1" y="486"/>
                    <a:pt x="319" y="486"/>
                  </a:cubicBezTo>
                  <a:cubicBezTo>
                    <a:pt x="632" y="486"/>
                    <a:pt x="632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40"/>
            <p:cNvSpPr/>
            <p:nvPr/>
          </p:nvSpPr>
          <p:spPr>
            <a:xfrm>
              <a:off x="8811146" y="1148687"/>
              <a:ext cx="31304" cy="29117"/>
            </a:xfrm>
            <a:custGeom>
              <a:avLst/>
              <a:gdLst/>
              <a:ahLst/>
              <a:cxnLst/>
              <a:rect l="l" t="t" r="r" b="b"/>
              <a:pathLst>
                <a:path w="229" h="213" extrusionOk="0">
                  <a:moveTo>
                    <a:pt x="108" y="0"/>
                  </a:moveTo>
                  <a:cubicBezTo>
                    <a:pt x="89" y="0"/>
                    <a:pt x="72" y="5"/>
                    <a:pt x="56" y="15"/>
                  </a:cubicBezTo>
                  <a:cubicBezTo>
                    <a:pt x="21" y="35"/>
                    <a:pt x="1" y="71"/>
                    <a:pt x="1" y="106"/>
                  </a:cubicBezTo>
                  <a:cubicBezTo>
                    <a:pt x="1" y="141"/>
                    <a:pt x="21" y="177"/>
                    <a:pt x="56" y="197"/>
                  </a:cubicBezTo>
                  <a:cubicBezTo>
                    <a:pt x="72" y="207"/>
                    <a:pt x="89" y="212"/>
                    <a:pt x="108" y="212"/>
                  </a:cubicBezTo>
                  <a:cubicBezTo>
                    <a:pt x="126" y="212"/>
                    <a:pt x="145" y="207"/>
                    <a:pt x="163" y="197"/>
                  </a:cubicBezTo>
                  <a:cubicBezTo>
                    <a:pt x="173" y="192"/>
                    <a:pt x="183" y="182"/>
                    <a:pt x="188" y="172"/>
                  </a:cubicBezTo>
                  <a:cubicBezTo>
                    <a:pt x="213" y="157"/>
                    <a:pt x="228" y="131"/>
                    <a:pt x="228" y="106"/>
                  </a:cubicBezTo>
                  <a:cubicBezTo>
                    <a:pt x="228" y="81"/>
                    <a:pt x="213" y="56"/>
                    <a:pt x="193" y="45"/>
                  </a:cubicBezTo>
                  <a:cubicBezTo>
                    <a:pt x="188" y="35"/>
                    <a:pt x="183" y="30"/>
                    <a:pt x="173" y="25"/>
                  </a:cubicBezTo>
                  <a:cubicBezTo>
                    <a:pt x="168" y="20"/>
                    <a:pt x="168" y="20"/>
                    <a:pt x="163" y="15"/>
                  </a:cubicBezTo>
                  <a:cubicBezTo>
                    <a:pt x="145" y="5"/>
                    <a:pt x="126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40"/>
            <p:cNvSpPr/>
            <p:nvPr/>
          </p:nvSpPr>
          <p:spPr>
            <a:xfrm>
              <a:off x="7947211" y="1239045"/>
              <a:ext cx="42377" cy="45794"/>
            </a:xfrm>
            <a:custGeom>
              <a:avLst/>
              <a:gdLst/>
              <a:ahLst/>
              <a:cxnLst/>
              <a:rect l="l" t="t" r="r" b="b"/>
              <a:pathLst>
                <a:path w="310" h="335" extrusionOk="0">
                  <a:moveTo>
                    <a:pt x="152" y="1"/>
                  </a:moveTo>
                  <a:cubicBezTo>
                    <a:pt x="107" y="1"/>
                    <a:pt x="62" y="31"/>
                    <a:pt x="36" y="72"/>
                  </a:cubicBezTo>
                  <a:cubicBezTo>
                    <a:pt x="26" y="92"/>
                    <a:pt x="16" y="117"/>
                    <a:pt x="6" y="137"/>
                  </a:cubicBezTo>
                  <a:cubicBezTo>
                    <a:pt x="1" y="168"/>
                    <a:pt x="1" y="193"/>
                    <a:pt x="6" y="218"/>
                  </a:cubicBezTo>
                  <a:cubicBezTo>
                    <a:pt x="16" y="243"/>
                    <a:pt x="26" y="269"/>
                    <a:pt x="46" y="289"/>
                  </a:cubicBezTo>
                  <a:cubicBezTo>
                    <a:pt x="77" y="314"/>
                    <a:pt x="112" y="329"/>
                    <a:pt x="152" y="334"/>
                  </a:cubicBezTo>
                  <a:cubicBezTo>
                    <a:pt x="173" y="334"/>
                    <a:pt x="198" y="329"/>
                    <a:pt x="213" y="319"/>
                  </a:cubicBezTo>
                  <a:cubicBezTo>
                    <a:pt x="233" y="314"/>
                    <a:pt x="248" y="299"/>
                    <a:pt x="264" y="289"/>
                  </a:cubicBezTo>
                  <a:cubicBezTo>
                    <a:pt x="284" y="269"/>
                    <a:pt x="294" y="243"/>
                    <a:pt x="304" y="218"/>
                  </a:cubicBezTo>
                  <a:cubicBezTo>
                    <a:pt x="309" y="193"/>
                    <a:pt x="309" y="162"/>
                    <a:pt x="304" y="137"/>
                  </a:cubicBezTo>
                  <a:cubicBezTo>
                    <a:pt x="294" y="112"/>
                    <a:pt x="284" y="92"/>
                    <a:pt x="274" y="72"/>
                  </a:cubicBezTo>
                  <a:cubicBezTo>
                    <a:pt x="248" y="26"/>
                    <a:pt x="203" y="1"/>
                    <a:pt x="1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40"/>
            <p:cNvSpPr/>
            <p:nvPr/>
          </p:nvSpPr>
          <p:spPr>
            <a:xfrm>
              <a:off x="8244257" y="1882764"/>
              <a:ext cx="51946" cy="39506"/>
            </a:xfrm>
            <a:custGeom>
              <a:avLst/>
              <a:gdLst/>
              <a:ahLst/>
              <a:cxnLst/>
              <a:rect l="l" t="t" r="r" b="b"/>
              <a:pathLst>
                <a:path w="380" h="289" extrusionOk="0">
                  <a:moveTo>
                    <a:pt x="187" y="0"/>
                  </a:moveTo>
                  <a:cubicBezTo>
                    <a:pt x="0" y="0"/>
                    <a:pt x="0" y="288"/>
                    <a:pt x="187" y="288"/>
                  </a:cubicBezTo>
                  <a:cubicBezTo>
                    <a:pt x="379" y="288"/>
                    <a:pt x="374" y="0"/>
                    <a:pt x="1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40"/>
            <p:cNvSpPr/>
            <p:nvPr/>
          </p:nvSpPr>
          <p:spPr>
            <a:xfrm>
              <a:off x="8438916" y="1976677"/>
              <a:ext cx="51946" cy="40873"/>
            </a:xfrm>
            <a:custGeom>
              <a:avLst/>
              <a:gdLst/>
              <a:ahLst/>
              <a:cxnLst/>
              <a:rect l="l" t="t" r="r" b="b"/>
              <a:pathLst>
                <a:path w="380" h="299" extrusionOk="0">
                  <a:moveTo>
                    <a:pt x="193" y="0"/>
                  </a:moveTo>
                  <a:cubicBezTo>
                    <a:pt x="1" y="0"/>
                    <a:pt x="1" y="298"/>
                    <a:pt x="193" y="298"/>
                  </a:cubicBezTo>
                  <a:cubicBezTo>
                    <a:pt x="380" y="298"/>
                    <a:pt x="380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40"/>
            <p:cNvSpPr/>
            <p:nvPr/>
          </p:nvSpPr>
          <p:spPr>
            <a:xfrm>
              <a:off x="8695909" y="1612646"/>
              <a:ext cx="46341" cy="35405"/>
            </a:xfrm>
            <a:custGeom>
              <a:avLst/>
              <a:gdLst/>
              <a:ahLst/>
              <a:cxnLst/>
              <a:rect l="l" t="t" r="r" b="b"/>
              <a:pathLst>
                <a:path w="339" h="259" extrusionOk="0">
                  <a:moveTo>
                    <a:pt x="172" y="1"/>
                  </a:moveTo>
                  <a:cubicBezTo>
                    <a:pt x="5" y="1"/>
                    <a:pt x="0" y="259"/>
                    <a:pt x="172" y="259"/>
                  </a:cubicBezTo>
                  <a:cubicBezTo>
                    <a:pt x="339" y="259"/>
                    <a:pt x="339" y="1"/>
                    <a:pt x="1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0"/>
            <p:cNvSpPr/>
            <p:nvPr/>
          </p:nvSpPr>
          <p:spPr>
            <a:xfrm>
              <a:off x="8372617" y="1142399"/>
              <a:ext cx="54680" cy="42240"/>
            </a:xfrm>
            <a:custGeom>
              <a:avLst/>
              <a:gdLst/>
              <a:ahLst/>
              <a:cxnLst/>
              <a:rect l="l" t="t" r="r" b="b"/>
              <a:pathLst>
                <a:path w="400" h="309" extrusionOk="0">
                  <a:moveTo>
                    <a:pt x="203" y="1"/>
                  </a:moveTo>
                  <a:cubicBezTo>
                    <a:pt x="1" y="1"/>
                    <a:pt x="1" y="309"/>
                    <a:pt x="203" y="309"/>
                  </a:cubicBezTo>
                  <a:cubicBezTo>
                    <a:pt x="400" y="309"/>
                    <a:pt x="400" y="1"/>
                    <a:pt x="2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40"/>
            <p:cNvSpPr/>
            <p:nvPr/>
          </p:nvSpPr>
          <p:spPr>
            <a:xfrm>
              <a:off x="8058484" y="1927602"/>
              <a:ext cx="44291" cy="44564"/>
            </a:xfrm>
            <a:custGeom>
              <a:avLst/>
              <a:gdLst/>
              <a:ahLst/>
              <a:cxnLst/>
              <a:rect l="l" t="t" r="r" b="b"/>
              <a:pathLst>
                <a:path w="324" h="326" extrusionOk="0">
                  <a:moveTo>
                    <a:pt x="162" y="1"/>
                  </a:moveTo>
                  <a:cubicBezTo>
                    <a:pt x="152" y="6"/>
                    <a:pt x="142" y="6"/>
                    <a:pt x="127" y="11"/>
                  </a:cubicBezTo>
                  <a:cubicBezTo>
                    <a:pt x="122" y="11"/>
                    <a:pt x="116" y="16"/>
                    <a:pt x="111" y="16"/>
                  </a:cubicBezTo>
                  <a:lnTo>
                    <a:pt x="101" y="16"/>
                  </a:lnTo>
                  <a:cubicBezTo>
                    <a:pt x="81" y="26"/>
                    <a:pt x="66" y="36"/>
                    <a:pt x="51" y="51"/>
                  </a:cubicBezTo>
                  <a:cubicBezTo>
                    <a:pt x="31" y="61"/>
                    <a:pt x="20" y="81"/>
                    <a:pt x="15" y="102"/>
                  </a:cubicBezTo>
                  <a:cubicBezTo>
                    <a:pt x="5" y="122"/>
                    <a:pt x="0" y="142"/>
                    <a:pt x="0" y="162"/>
                  </a:cubicBezTo>
                  <a:cubicBezTo>
                    <a:pt x="0" y="188"/>
                    <a:pt x="5" y="208"/>
                    <a:pt x="15" y="228"/>
                  </a:cubicBezTo>
                  <a:cubicBezTo>
                    <a:pt x="20" y="248"/>
                    <a:pt x="31" y="263"/>
                    <a:pt x="51" y="278"/>
                  </a:cubicBezTo>
                  <a:cubicBezTo>
                    <a:pt x="61" y="294"/>
                    <a:pt x="81" y="304"/>
                    <a:pt x="101" y="314"/>
                  </a:cubicBezTo>
                  <a:cubicBezTo>
                    <a:pt x="116" y="321"/>
                    <a:pt x="131" y="326"/>
                    <a:pt x="146" y="326"/>
                  </a:cubicBezTo>
                  <a:cubicBezTo>
                    <a:pt x="151" y="326"/>
                    <a:pt x="157" y="325"/>
                    <a:pt x="162" y="324"/>
                  </a:cubicBezTo>
                  <a:lnTo>
                    <a:pt x="207" y="319"/>
                  </a:lnTo>
                  <a:cubicBezTo>
                    <a:pt x="233" y="314"/>
                    <a:pt x="258" y="299"/>
                    <a:pt x="278" y="278"/>
                  </a:cubicBezTo>
                  <a:cubicBezTo>
                    <a:pt x="308" y="248"/>
                    <a:pt x="324" y="208"/>
                    <a:pt x="324" y="167"/>
                  </a:cubicBezTo>
                  <a:lnTo>
                    <a:pt x="319" y="122"/>
                  </a:lnTo>
                  <a:cubicBezTo>
                    <a:pt x="313" y="102"/>
                    <a:pt x="303" y="81"/>
                    <a:pt x="288" y="66"/>
                  </a:cubicBezTo>
                  <a:cubicBezTo>
                    <a:pt x="278" y="46"/>
                    <a:pt x="263" y="31"/>
                    <a:pt x="243" y="26"/>
                  </a:cubicBezTo>
                  <a:cubicBezTo>
                    <a:pt x="233" y="21"/>
                    <a:pt x="228" y="16"/>
                    <a:pt x="217" y="16"/>
                  </a:cubicBezTo>
                  <a:cubicBezTo>
                    <a:pt x="217" y="16"/>
                    <a:pt x="212" y="11"/>
                    <a:pt x="207" y="11"/>
                  </a:cubicBezTo>
                  <a:cubicBezTo>
                    <a:pt x="207" y="9"/>
                    <a:pt x="207" y="8"/>
                    <a:pt x="206" y="8"/>
                  </a:cubicBezTo>
                  <a:cubicBezTo>
                    <a:pt x="204" y="8"/>
                    <a:pt x="201" y="11"/>
                    <a:pt x="197" y="11"/>
                  </a:cubicBezTo>
                  <a:cubicBezTo>
                    <a:pt x="187" y="6"/>
                    <a:pt x="172" y="1"/>
                    <a:pt x="1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40"/>
            <p:cNvSpPr/>
            <p:nvPr/>
          </p:nvSpPr>
          <p:spPr>
            <a:xfrm>
              <a:off x="8107422" y="1763972"/>
              <a:ext cx="76825" cy="81747"/>
            </a:xfrm>
            <a:custGeom>
              <a:avLst/>
              <a:gdLst/>
              <a:ahLst/>
              <a:cxnLst/>
              <a:rect l="l" t="t" r="r" b="b"/>
              <a:pathLst>
                <a:path w="562" h="598" extrusionOk="0">
                  <a:moveTo>
                    <a:pt x="279" y="0"/>
                  </a:moveTo>
                  <a:lnTo>
                    <a:pt x="208" y="10"/>
                  </a:lnTo>
                  <a:cubicBezTo>
                    <a:pt x="163" y="26"/>
                    <a:pt x="117" y="51"/>
                    <a:pt x="87" y="81"/>
                  </a:cubicBezTo>
                  <a:cubicBezTo>
                    <a:pt x="72" y="101"/>
                    <a:pt x="57" y="122"/>
                    <a:pt x="41" y="142"/>
                  </a:cubicBezTo>
                  <a:cubicBezTo>
                    <a:pt x="16" y="182"/>
                    <a:pt x="1" y="228"/>
                    <a:pt x="6" y="278"/>
                  </a:cubicBezTo>
                  <a:lnTo>
                    <a:pt x="6" y="319"/>
                  </a:lnTo>
                  <a:cubicBezTo>
                    <a:pt x="1" y="354"/>
                    <a:pt x="11" y="394"/>
                    <a:pt x="26" y="425"/>
                  </a:cubicBezTo>
                  <a:cubicBezTo>
                    <a:pt x="36" y="460"/>
                    <a:pt x="57" y="490"/>
                    <a:pt x="87" y="516"/>
                  </a:cubicBezTo>
                  <a:cubicBezTo>
                    <a:pt x="107" y="541"/>
                    <a:pt x="142" y="561"/>
                    <a:pt x="173" y="576"/>
                  </a:cubicBezTo>
                  <a:cubicBezTo>
                    <a:pt x="202" y="589"/>
                    <a:pt x="231" y="598"/>
                    <a:pt x="263" y="598"/>
                  </a:cubicBezTo>
                  <a:cubicBezTo>
                    <a:pt x="270" y="598"/>
                    <a:pt x="277" y="597"/>
                    <a:pt x="284" y="596"/>
                  </a:cubicBezTo>
                  <a:lnTo>
                    <a:pt x="355" y="586"/>
                  </a:lnTo>
                  <a:cubicBezTo>
                    <a:pt x="400" y="576"/>
                    <a:pt x="446" y="551"/>
                    <a:pt x="481" y="516"/>
                  </a:cubicBezTo>
                  <a:lnTo>
                    <a:pt x="521" y="460"/>
                  </a:lnTo>
                  <a:cubicBezTo>
                    <a:pt x="547" y="415"/>
                    <a:pt x="562" y="369"/>
                    <a:pt x="562" y="319"/>
                  </a:cubicBezTo>
                  <a:lnTo>
                    <a:pt x="562" y="278"/>
                  </a:lnTo>
                  <a:cubicBezTo>
                    <a:pt x="562" y="243"/>
                    <a:pt x="552" y="202"/>
                    <a:pt x="531" y="172"/>
                  </a:cubicBezTo>
                  <a:cubicBezTo>
                    <a:pt x="521" y="137"/>
                    <a:pt x="501" y="106"/>
                    <a:pt x="476" y="81"/>
                  </a:cubicBezTo>
                  <a:cubicBezTo>
                    <a:pt x="451" y="56"/>
                    <a:pt x="420" y="36"/>
                    <a:pt x="385" y="26"/>
                  </a:cubicBezTo>
                  <a:cubicBezTo>
                    <a:pt x="355" y="5"/>
                    <a:pt x="31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40"/>
            <p:cNvSpPr/>
            <p:nvPr/>
          </p:nvSpPr>
          <p:spPr>
            <a:xfrm>
              <a:off x="8385056" y="1763289"/>
              <a:ext cx="53996" cy="41557"/>
            </a:xfrm>
            <a:custGeom>
              <a:avLst/>
              <a:gdLst/>
              <a:ahLst/>
              <a:cxnLst/>
              <a:rect l="l" t="t" r="r" b="b"/>
              <a:pathLst>
                <a:path w="395" h="304" extrusionOk="0">
                  <a:moveTo>
                    <a:pt x="198" y="0"/>
                  </a:moveTo>
                  <a:cubicBezTo>
                    <a:pt x="1" y="0"/>
                    <a:pt x="1" y="303"/>
                    <a:pt x="198" y="303"/>
                  </a:cubicBezTo>
                  <a:cubicBezTo>
                    <a:pt x="395" y="303"/>
                    <a:pt x="390" y="0"/>
                    <a:pt x="1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40"/>
            <p:cNvSpPr/>
            <p:nvPr/>
          </p:nvSpPr>
          <p:spPr>
            <a:xfrm>
              <a:off x="7869976" y="1378889"/>
              <a:ext cx="69854" cy="65753"/>
            </a:xfrm>
            <a:custGeom>
              <a:avLst/>
              <a:gdLst/>
              <a:ahLst/>
              <a:cxnLst/>
              <a:rect l="l" t="t" r="r" b="b"/>
              <a:pathLst>
                <a:path w="511" h="481" extrusionOk="0">
                  <a:moveTo>
                    <a:pt x="243" y="1"/>
                  </a:moveTo>
                  <a:cubicBezTo>
                    <a:pt x="222" y="1"/>
                    <a:pt x="202" y="3"/>
                    <a:pt x="182" y="8"/>
                  </a:cubicBezTo>
                  <a:cubicBezTo>
                    <a:pt x="142" y="19"/>
                    <a:pt x="101" y="44"/>
                    <a:pt x="71" y="74"/>
                  </a:cubicBezTo>
                  <a:lnTo>
                    <a:pt x="35" y="120"/>
                  </a:lnTo>
                  <a:cubicBezTo>
                    <a:pt x="15" y="160"/>
                    <a:pt x="5" y="200"/>
                    <a:pt x="5" y="241"/>
                  </a:cubicBezTo>
                  <a:cubicBezTo>
                    <a:pt x="0" y="276"/>
                    <a:pt x="10" y="306"/>
                    <a:pt x="25" y="337"/>
                  </a:cubicBezTo>
                  <a:cubicBezTo>
                    <a:pt x="35" y="362"/>
                    <a:pt x="51" y="387"/>
                    <a:pt x="71" y="413"/>
                  </a:cubicBezTo>
                  <a:cubicBezTo>
                    <a:pt x="120" y="458"/>
                    <a:pt x="181" y="481"/>
                    <a:pt x="244" y="481"/>
                  </a:cubicBezTo>
                  <a:cubicBezTo>
                    <a:pt x="265" y="481"/>
                    <a:pt x="287" y="478"/>
                    <a:pt x="308" y="473"/>
                  </a:cubicBezTo>
                  <a:lnTo>
                    <a:pt x="344" y="463"/>
                  </a:lnTo>
                  <a:lnTo>
                    <a:pt x="399" y="443"/>
                  </a:lnTo>
                  <a:cubicBezTo>
                    <a:pt x="424" y="428"/>
                    <a:pt x="445" y="408"/>
                    <a:pt x="460" y="382"/>
                  </a:cubicBezTo>
                  <a:cubicBezTo>
                    <a:pt x="475" y="367"/>
                    <a:pt x="485" y="347"/>
                    <a:pt x="490" y="332"/>
                  </a:cubicBezTo>
                  <a:cubicBezTo>
                    <a:pt x="505" y="301"/>
                    <a:pt x="510" y="271"/>
                    <a:pt x="510" y="241"/>
                  </a:cubicBezTo>
                  <a:cubicBezTo>
                    <a:pt x="510" y="221"/>
                    <a:pt x="505" y="200"/>
                    <a:pt x="500" y="180"/>
                  </a:cubicBezTo>
                  <a:cubicBezTo>
                    <a:pt x="500" y="155"/>
                    <a:pt x="485" y="140"/>
                    <a:pt x="480" y="125"/>
                  </a:cubicBezTo>
                  <a:cubicBezTo>
                    <a:pt x="465" y="99"/>
                    <a:pt x="445" y="74"/>
                    <a:pt x="419" y="59"/>
                  </a:cubicBezTo>
                  <a:cubicBezTo>
                    <a:pt x="394" y="39"/>
                    <a:pt x="369" y="24"/>
                    <a:pt x="339" y="19"/>
                  </a:cubicBezTo>
                  <a:lnTo>
                    <a:pt x="308" y="8"/>
                  </a:lnTo>
                  <a:cubicBezTo>
                    <a:pt x="286" y="3"/>
                    <a:pt x="264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40"/>
            <p:cNvSpPr/>
            <p:nvPr/>
          </p:nvSpPr>
          <p:spPr>
            <a:xfrm>
              <a:off x="8515604" y="1617567"/>
              <a:ext cx="64386" cy="49896"/>
            </a:xfrm>
            <a:custGeom>
              <a:avLst/>
              <a:gdLst/>
              <a:ahLst/>
              <a:cxnLst/>
              <a:rect l="l" t="t" r="r" b="b"/>
              <a:pathLst>
                <a:path w="471" h="365" extrusionOk="0">
                  <a:moveTo>
                    <a:pt x="238" y="0"/>
                  </a:moveTo>
                  <a:cubicBezTo>
                    <a:pt x="6" y="0"/>
                    <a:pt x="1" y="364"/>
                    <a:pt x="238" y="364"/>
                  </a:cubicBezTo>
                  <a:cubicBezTo>
                    <a:pt x="470" y="364"/>
                    <a:pt x="470" y="0"/>
                    <a:pt x="2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0" name="Google Shape;940;p40"/>
          <p:cNvSpPr/>
          <p:nvPr/>
        </p:nvSpPr>
        <p:spPr>
          <a:xfrm rot="-1141910" flipH="1">
            <a:off x="7678370" y="-1151651"/>
            <a:ext cx="1087033" cy="2286267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40"/>
          <p:cNvSpPr/>
          <p:nvPr/>
        </p:nvSpPr>
        <p:spPr>
          <a:xfrm>
            <a:off x="7999450" y="3622148"/>
            <a:ext cx="1571902" cy="2541329"/>
          </a:xfrm>
          <a:custGeom>
            <a:avLst/>
            <a:gdLst/>
            <a:ahLst/>
            <a:cxnLst/>
            <a:rect l="l" t="t" r="r" b="b"/>
            <a:pathLst>
              <a:path w="14556" h="23533" extrusionOk="0">
                <a:moveTo>
                  <a:pt x="5942" y="1"/>
                </a:moveTo>
                <a:cubicBezTo>
                  <a:pt x="5326" y="849"/>
                  <a:pt x="5083" y="1946"/>
                  <a:pt x="5240" y="2981"/>
                </a:cubicBezTo>
                <a:cubicBezTo>
                  <a:pt x="5290" y="3315"/>
                  <a:pt x="5366" y="3876"/>
                  <a:pt x="5629" y="3886"/>
                </a:cubicBezTo>
                <a:cubicBezTo>
                  <a:pt x="5624" y="4628"/>
                  <a:pt x="5634" y="5371"/>
                  <a:pt x="5674" y="6119"/>
                </a:cubicBezTo>
                <a:cubicBezTo>
                  <a:pt x="5710" y="6755"/>
                  <a:pt x="5770" y="7387"/>
                  <a:pt x="5866" y="8013"/>
                </a:cubicBezTo>
                <a:cubicBezTo>
                  <a:pt x="5356" y="6725"/>
                  <a:pt x="4325" y="5821"/>
                  <a:pt x="3305" y="4916"/>
                </a:cubicBezTo>
                <a:cubicBezTo>
                  <a:pt x="3330" y="4537"/>
                  <a:pt x="2987" y="3810"/>
                  <a:pt x="2759" y="3507"/>
                </a:cubicBezTo>
                <a:cubicBezTo>
                  <a:pt x="2532" y="3209"/>
                  <a:pt x="2239" y="2966"/>
                  <a:pt x="1946" y="2729"/>
                </a:cubicBezTo>
                <a:cubicBezTo>
                  <a:pt x="1532" y="2395"/>
                  <a:pt x="1117" y="2062"/>
                  <a:pt x="698" y="1734"/>
                </a:cubicBezTo>
                <a:lnTo>
                  <a:pt x="698" y="1734"/>
                </a:lnTo>
                <a:cubicBezTo>
                  <a:pt x="435" y="2405"/>
                  <a:pt x="754" y="3123"/>
                  <a:pt x="1128" y="3739"/>
                </a:cubicBezTo>
                <a:cubicBezTo>
                  <a:pt x="1582" y="4492"/>
                  <a:pt x="2946" y="4841"/>
                  <a:pt x="3249" y="4906"/>
                </a:cubicBezTo>
                <a:cubicBezTo>
                  <a:pt x="3820" y="5416"/>
                  <a:pt x="4401" y="5927"/>
                  <a:pt x="4891" y="6498"/>
                </a:cubicBezTo>
                <a:cubicBezTo>
                  <a:pt x="4447" y="6361"/>
                  <a:pt x="3992" y="6270"/>
                  <a:pt x="3532" y="6220"/>
                </a:cubicBezTo>
                <a:cubicBezTo>
                  <a:pt x="3537" y="6210"/>
                  <a:pt x="3542" y="6205"/>
                  <a:pt x="3547" y="6199"/>
                </a:cubicBezTo>
                <a:cubicBezTo>
                  <a:pt x="3551" y="6196"/>
                  <a:pt x="3063" y="5633"/>
                  <a:pt x="2050" y="5633"/>
                </a:cubicBezTo>
                <a:cubicBezTo>
                  <a:pt x="1515" y="5633"/>
                  <a:pt x="834" y="5790"/>
                  <a:pt x="1" y="6270"/>
                </a:cubicBezTo>
                <a:cubicBezTo>
                  <a:pt x="351" y="6739"/>
                  <a:pt x="970" y="6876"/>
                  <a:pt x="1573" y="6876"/>
                </a:cubicBezTo>
                <a:cubicBezTo>
                  <a:pt x="1692" y="6876"/>
                  <a:pt x="1810" y="6870"/>
                  <a:pt x="1926" y="6861"/>
                </a:cubicBezTo>
                <a:cubicBezTo>
                  <a:pt x="2224" y="6841"/>
                  <a:pt x="2542" y="6801"/>
                  <a:pt x="2795" y="6634"/>
                </a:cubicBezTo>
                <a:cubicBezTo>
                  <a:pt x="2997" y="6503"/>
                  <a:pt x="3330" y="6427"/>
                  <a:pt x="3502" y="6250"/>
                </a:cubicBezTo>
                <a:cubicBezTo>
                  <a:pt x="3987" y="6301"/>
                  <a:pt x="4462" y="6402"/>
                  <a:pt x="4927" y="6548"/>
                </a:cubicBezTo>
                <a:cubicBezTo>
                  <a:pt x="5341" y="7023"/>
                  <a:pt x="5664" y="7574"/>
                  <a:pt x="5881" y="8165"/>
                </a:cubicBezTo>
                <a:cubicBezTo>
                  <a:pt x="5993" y="8882"/>
                  <a:pt x="6139" y="9589"/>
                  <a:pt x="6326" y="10292"/>
                </a:cubicBezTo>
                <a:cubicBezTo>
                  <a:pt x="6331" y="10317"/>
                  <a:pt x="6341" y="10342"/>
                  <a:pt x="6346" y="10367"/>
                </a:cubicBezTo>
                <a:cubicBezTo>
                  <a:pt x="6134" y="9948"/>
                  <a:pt x="5836" y="9584"/>
                  <a:pt x="5462" y="9296"/>
                </a:cubicBezTo>
                <a:cubicBezTo>
                  <a:pt x="5346" y="9140"/>
                  <a:pt x="4805" y="8448"/>
                  <a:pt x="4467" y="8316"/>
                </a:cubicBezTo>
                <a:cubicBezTo>
                  <a:pt x="4083" y="8165"/>
                  <a:pt x="3659" y="8155"/>
                  <a:pt x="3249" y="8150"/>
                </a:cubicBezTo>
                <a:lnTo>
                  <a:pt x="2507" y="8134"/>
                </a:lnTo>
                <a:lnTo>
                  <a:pt x="2507" y="8134"/>
                </a:lnTo>
                <a:cubicBezTo>
                  <a:pt x="3032" y="8357"/>
                  <a:pt x="3285" y="8993"/>
                  <a:pt x="3800" y="9241"/>
                </a:cubicBezTo>
                <a:cubicBezTo>
                  <a:pt x="4066" y="9370"/>
                  <a:pt x="4414" y="9431"/>
                  <a:pt x="4756" y="9431"/>
                </a:cubicBezTo>
                <a:cubicBezTo>
                  <a:pt x="5004" y="9431"/>
                  <a:pt x="5249" y="9398"/>
                  <a:pt x="5457" y="9337"/>
                </a:cubicBezTo>
                <a:cubicBezTo>
                  <a:pt x="5871" y="9660"/>
                  <a:pt x="6200" y="10089"/>
                  <a:pt x="6407" y="10574"/>
                </a:cubicBezTo>
                <a:cubicBezTo>
                  <a:pt x="6755" y="11858"/>
                  <a:pt x="7195" y="13121"/>
                  <a:pt x="7549" y="14409"/>
                </a:cubicBezTo>
                <a:cubicBezTo>
                  <a:pt x="7938" y="15813"/>
                  <a:pt x="8220" y="17253"/>
                  <a:pt x="8407" y="18703"/>
                </a:cubicBezTo>
                <a:cubicBezTo>
                  <a:pt x="8423" y="18819"/>
                  <a:pt x="8438" y="18935"/>
                  <a:pt x="8448" y="19057"/>
                </a:cubicBezTo>
                <a:cubicBezTo>
                  <a:pt x="8094" y="17667"/>
                  <a:pt x="7549" y="16334"/>
                  <a:pt x="6821" y="15101"/>
                </a:cubicBezTo>
                <a:cubicBezTo>
                  <a:pt x="6442" y="14459"/>
                  <a:pt x="6018" y="13843"/>
                  <a:pt x="5558" y="13257"/>
                </a:cubicBezTo>
                <a:cubicBezTo>
                  <a:pt x="5487" y="13166"/>
                  <a:pt x="5412" y="13075"/>
                  <a:pt x="5341" y="12984"/>
                </a:cubicBezTo>
                <a:lnTo>
                  <a:pt x="5341" y="12939"/>
                </a:lnTo>
                <a:cubicBezTo>
                  <a:pt x="5078" y="11585"/>
                  <a:pt x="4017" y="10413"/>
                  <a:pt x="2694" y="10014"/>
                </a:cubicBezTo>
                <a:lnTo>
                  <a:pt x="2694" y="10014"/>
                </a:lnTo>
                <a:cubicBezTo>
                  <a:pt x="2684" y="11049"/>
                  <a:pt x="3062" y="12146"/>
                  <a:pt x="3921" y="12722"/>
                </a:cubicBezTo>
                <a:cubicBezTo>
                  <a:pt x="4032" y="12802"/>
                  <a:pt x="4154" y="12858"/>
                  <a:pt x="4285" y="12893"/>
                </a:cubicBezTo>
                <a:cubicBezTo>
                  <a:pt x="4365" y="12912"/>
                  <a:pt x="4447" y="12918"/>
                  <a:pt x="4531" y="12918"/>
                </a:cubicBezTo>
                <a:cubicBezTo>
                  <a:pt x="4666" y="12918"/>
                  <a:pt x="4805" y="12903"/>
                  <a:pt x="4938" y="12903"/>
                </a:cubicBezTo>
                <a:cubicBezTo>
                  <a:pt x="5056" y="12903"/>
                  <a:pt x="5170" y="12914"/>
                  <a:pt x="5275" y="12959"/>
                </a:cubicBezTo>
                <a:cubicBezTo>
                  <a:pt x="5376" y="13085"/>
                  <a:pt x="5477" y="13212"/>
                  <a:pt x="5578" y="13338"/>
                </a:cubicBezTo>
                <a:cubicBezTo>
                  <a:pt x="6033" y="13924"/>
                  <a:pt x="6452" y="14540"/>
                  <a:pt x="6826" y="15177"/>
                </a:cubicBezTo>
                <a:cubicBezTo>
                  <a:pt x="7579" y="16470"/>
                  <a:pt x="8135" y="17859"/>
                  <a:pt x="8478" y="19314"/>
                </a:cubicBezTo>
                <a:cubicBezTo>
                  <a:pt x="8625" y="20709"/>
                  <a:pt x="8680" y="22113"/>
                  <a:pt x="8640" y="23518"/>
                </a:cubicBezTo>
                <a:cubicBezTo>
                  <a:pt x="8640" y="23528"/>
                  <a:pt x="8647" y="23533"/>
                  <a:pt x="8655" y="23533"/>
                </a:cubicBezTo>
                <a:cubicBezTo>
                  <a:pt x="8662" y="23533"/>
                  <a:pt x="8670" y="23528"/>
                  <a:pt x="8670" y="23518"/>
                </a:cubicBezTo>
                <a:cubicBezTo>
                  <a:pt x="8710" y="22138"/>
                  <a:pt x="8660" y="20759"/>
                  <a:pt x="8519" y="19390"/>
                </a:cubicBezTo>
                <a:cubicBezTo>
                  <a:pt x="8519" y="19385"/>
                  <a:pt x="8519" y="19380"/>
                  <a:pt x="8519" y="19380"/>
                </a:cubicBezTo>
                <a:cubicBezTo>
                  <a:pt x="8513" y="18754"/>
                  <a:pt x="8519" y="18127"/>
                  <a:pt x="8549" y="17501"/>
                </a:cubicBezTo>
                <a:cubicBezTo>
                  <a:pt x="8553" y="17504"/>
                  <a:pt x="8558" y="17505"/>
                  <a:pt x="8562" y="17505"/>
                </a:cubicBezTo>
                <a:cubicBezTo>
                  <a:pt x="8572" y="17505"/>
                  <a:pt x="8579" y="17498"/>
                  <a:pt x="8579" y="17491"/>
                </a:cubicBezTo>
                <a:cubicBezTo>
                  <a:pt x="8716" y="16430"/>
                  <a:pt x="9413" y="15515"/>
                  <a:pt x="10085" y="14722"/>
                </a:cubicBezTo>
                <a:cubicBezTo>
                  <a:pt x="10302" y="14464"/>
                  <a:pt x="10534" y="14217"/>
                  <a:pt x="10777" y="13980"/>
                </a:cubicBezTo>
                <a:cubicBezTo>
                  <a:pt x="10867" y="13992"/>
                  <a:pt x="11320" y="14057"/>
                  <a:pt x="11638" y="14057"/>
                </a:cubicBezTo>
                <a:cubicBezTo>
                  <a:pt x="11712" y="14057"/>
                  <a:pt x="11779" y="14054"/>
                  <a:pt x="11833" y="14045"/>
                </a:cubicBezTo>
                <a:cubicBezTo>
                  <a:pt x="12535" y="13924"/>
                  <a:pt x="13096" y="13409"/>
                  <a:pt x="13616" y="12914"/>
                </a:cubicBezTo>
                <a:lnTo>
                  <a:pt x="14556" y="12024"/>
                </a:lnTo>
                <a:cubicBezTo>
                  <a:pt x="14273" y="11865"/>
                  <a:pt x="13956" y="11794"/>
                  <a:pt x="13635" y="11794"/>
                </a:cubicBezTo>
                <a:cubicBezTo>
                  <a:pt x="13170" y="11794"/>
                  <a:pt x="12695" y="11943"/>
                  <a:pt x="12297" y="12191"/>
                </a:cubicBezTo>
                <a:cubicBezTo>
                  <a:pt x="11651" y="12600"/>
                  <a:pt x="11186" y="13237"/>
                  <a:pt x="10802" y="13904"/>
                </a:cubicBezTo>
                <a:cubicBezTo>
                  <a:pt x="10504" y="14192"/>
                  <a:pt x="10226" y="14500"/>
                  <a:pt x="9958" y="14818"/>
                </a:cubicBezTo>
                <a:cubicBezTo>
                  <a:pt x="9332" y="15576"/>
                  <a:pt x="8705" y="16435"/>
                  <a:pt x="8554" y="17430"/>
                </a:cubicBezTo>
                <a:cubicBezTo>
                  <a:pt x="8665" y="15364"/>
                  <a:pt x="9019" y="13333"/>
                  <a:pt x="9817" y="11393"/>
                </a:cubicBezTo>
                <a:cubicBezTo>
                  <a:pt x="10009" y="10923"/>
                  <a:pt x="10221" y="10463"/>
                  <a:pt x="10448" y="10014"/>
                </a:cubicBezTo>
                <a:cubicBezTo>
                  <a:pt x="10453" y="10034"/>
                  <a:pt x="10458" y="10049"/>
                  <a:pt x="10458" y="10049"/>
                </a:cubicBezTo>
                <a:cubicBezTo>
                  <a:pt x="10661" y="10049"/>
                  <a:pt x="10878" y="9847"/>
                  <a:pt x="11070" y="9771"/>
                </a:cubicBezTo>
                <a:cubicBezTo>
                  <a:pt x="11287" y="9685"/>
                  <a:pt x="11454" y="9509"/>
                  <a:pt x="11605" y="9332"/>
                </a:cubicBezTo>
                <a:cubicBezTo>
                  <a:pt x="11954" y="8917"/>
                  <a:pt x="12262" y="8372"/>
                  <a:pt x="12100" y="7857"/>
                </a:cubicBezTo>
                <a:lnTo>
                  <a:pt x="12100" y="7857"/>
                </a:lnTo>
                <a:cubicBezTo>
                  <a:pt x="10458" y="8594"/>
                  <a:pt x="10413" y="9635"/>
                  <a:pt x="10443" y="9953"/>
                </a:cubicBezTo>
                <a:cubicBezTo>
                  <a:pt x="9979" y="10857"/>
                  <a:pt x="9590" y="11797"/>
                  <a:pt x="9286" y="12767"/>
                </a:cubicBezTo>
                <a:cubicBezTo>
                  <a:pt x="9256" y="11944"/>
                  <a:pt x="9307" y="11120"/>
                  <a:pt x="9428" y="10307"/>
                </a:cubicBezTo>
                <a:cubicBezTo>
                  <a:pt x="9443" y="10287"/>
                  <a:pt x="10357" y="8589"/>
                  <a:pt x="10438" y="7816"/>
                </a:cubicBezTo>
                <a:cubicBezTo>
                  <a:pt x="10504" y="7250"/>
                  <a:pt x="10352" y="6679"/>
                  <a:pt x="10206" y="6134"/>
                </a:cubicBezTo>
                <a:cubicBezTo>
                  <a:pt x="9579" y="6558"/>
                  <a:pt x="9231" y="7316"/>
                  <a:pt x="9150" y="8069"/>
                </a:cubicBezTo>
                <a:cubicBezTo>
                  <a:pt x="9074" y="8791"/>
                  <a:pt x="9216" y="9524"/>
                  <a:pt x="9403" y="10231"/>
                </a:cubicBezTo>
                <a:cubicBezTo>
                  <a:pt x="9266" y="11100"/>
                  <a:pt x="9216" y="11989"/>
                  <a:pt x="9251" y="12868"/>
                </a:cubicBezTo>
                <a:lnTo>
                  <a:pt x="9216" y="12989"/>
                </a:lnTo>
                <a:cubicBezTo>
                  <a:pt x="8852" y="14257"/>
                  <a:pt x="8625" y="15566"/>
                  <a:pt x="8544" y="16889"/>
                </a:cubicBezTo>
                <a:cubicBezTo>
                  <a:pt x="8493" y="17617"/>
                  <a:pt x="8483" y="18349"/>
                  <a:pt x="8483" y="19077"/>
                </a:cubicBezTo>
                <a:cubicBezTo>
                  <a:pt x="8332" y="17728"/>
                  <a:pt x="8089" y="16394"/>
                  <a:pt x="7761" y="15076"/>
                </a:cubicBezTo>
                <a:cubicBezTo>
                  <a:pt x="7609" y="14475"/>
                  <a:pt x="7437" y="13878"/>
                  <a:pt x="7256" y="13287"/>
                </a:cubicBezTo>
                <a:cubicBezTo>
                  <a:pt x="7256" y="13287"/>
                  <a:pt x="7256" y="13282"/>
                  <a:pt x="7256" y="13282"/>
                </a:cubicBezTo>
                <a:cubicBezTo>
                  <a:pt x="7261" y="12828"/>
                  <a:pt x="7306" y="12373"/>
                  <a:pt x="7397" y="11923"/>
                </a:cubicBezTo>
                <a:cubicBezTo>
                  <a:pt x="7842" y="11640"/>
                  <a:pt x="8291" y="10721"/>
                  <a:pt x="8397" y="10216"/>
                </a:cubicBezTo>
                <a:cubicBezTo>
                  <a:pt x="8503" y="9711"/>
                  <a:pt x="8468" y="9175"/>
                  <a:pt x="8412" y="8655"/>
                </a:cubicBezTo>
                <a:lnTo>
                  <a:pt x="8412" y="8655"/>
                </a:lnTo>
                <a:cubicBezTo>
                  <a:pt x="8023" y="9039"/>
                  <a:pt x="7720" y="9498"/>
                  <a:pt x="7518" y="10004"/>
                </a:cubicBezTo>
                <a:cubicBezTo>
                  <a:pt x="7240" y="10670"/>
                  <a:pt x="7341" y="11610"/>
                  <a:pt x="7377" y="11863"/>
                </a:cubicBezTo>
                <a:cubicBezTo>
                  <a:pt x="7286" y="12297"/>
                  <a:pt x="7235" y="12742"/>
                  <a:pt x="7225" y="13186"/>
                </a:cubicBezTo>
                <a:cubicBezTo>
                  <a:pt x="6998" y="12444"/>
                  <a:pt x="6760" y="11701"/>
                  <a:pt x="6543" y="10958"/>
                </a:cubicBezTo>
                <a:cubicBezTo>
                  <a:pt x="6528" y="10908"/>
                  <a:pt x="6518" y="10857"/>
                  <a:pt x="6503" y="10812"/>
                </a:cubicBezTo>
                <a:cubicBezTo>
                  <a:pt x="6503" y="10807"/>
                  <a:pt x="6503" y="10802"/>
                  <a:pt x="6503" y="10802"/>
                </a:cubicBezTo>
                <a:cubicBezTo>
                  <a:pt x="6483" y="10731"/>
                  <a:pt x="6462" y="10660"/>
                  <a:pt x="6442" y="10590"/>
                </a:cubicBezTo>
                <a:cubicBezTo>
                  <a:pt x="6442" y="10590"/>
                  <a:pt x="6442" y="10585"/>
                  <a:pt x="6442" y="10585"/>
                </a:cubicBezTo>
                <a:cubicBezTo>
                  <a:pt x="6129" y="9327"/>
                  <a:pt x="6407" y="8003"/>
                  <a:pt x="6690" y="6765"/>
                </a:cubicBezTo>
                <a:cubicBezTo>
                  <a:pt x="6765" y="6422"/>
                  <a:pt x="6851" y="6088"/>
                  <a:pt x="6947" y="5755"/>
                </a:cubicBezTo>
                <a:cubicBezTo>
                  <a:pt x="7634" y="5310"/>
                  <a:pt x="8074" y="4472"/>
                  <a:pt x="8291" y="3684"/>
                </a:cubicBezTo>
                <a:cubicBezTo>
                  <a:pt x="8513" y="2880"/>
                  <a:pt x="8508" y="2042"/>
                  <a:pt x="8448" y="1208"/>
                </a:cubicBezTo>
                <a:lnTo>
                  <a:pt x="8448" y="1208"/>
                </a:lnTo>
                <a:cubicBezTo>
                  <a:pt x="7897" y="1471"/>
                  <a:pt x="7639" y="2077"/>
                  <a:pt x="7357" y="2608"/>
                </a:cubicBezTo>
                <a:cubicBezTo>
                  <a:pt x="6392" y="4406"/>
                  <a:pt x="6851" y="5598"/>
                  <a:pt x="6912" y="5755"/>
                </a:cubicBezTo>
                <a:cubicBezTo>
                  <a:pt x="6811" y="6114"/>
                  <a:pt x="6720" y="6472"/>
                  <a:pt x="6639" y="6836"/>
                </a:cubicBezTo>
                <a:cubicBezTo>
                  <a:pt x="6402" y="7902"/>
                  <a:pt x="6169" y="9024"/>
                  <a:pt x="6316" y="10110"/>
                </a:cubicBezTo>
                <a:cubicBezTo>
                  <a:pt x="6154" y="9473"/>
                  <a:pt x="6023" y="8832"/>
                  <a:pt x="5922" y="8180"/>
                </a:cubicBezTo>
                <a:cubicBezTo>
                  <a:pt x="5922" y="8180"/>
                  <a:pt x="5922" y="8175"/>
                  <a:pt x="5922" y="8175"/>
                </a:cubicBezTo>
                <a:cubicBezTo>
                  <a:pt x="5922" y="8170"/>
                  <a:pt x="5922" y="8170"/>
                  <a:pt x="5922" y="8170"/>
                </a:cubicBezTo>
                <a:cubicBezTo>
                  <a:pt x="5841" y="7665"/>
                  <a:pt x="5785" y="7154"/>
                  <a:pt x="5745" y="6649"/>
                </a:cubicBezTo>
                <a:cubicBezTo>
                  <a:pt x="5674" y="5725"/>
                  <a:pt x="5659" y="4805"/>
                  <a:pt x="5664" y="3881"/>
                </a:cubicBezTo>
                <a:cubicBezTo>
                  <a:pt x="5745" y="3865"/>
                  <a:pt x="5821" y="3820"/>
                  <a:pt x="5881" y="3759"/>
                </a:cubicBezTo>
                <a:cubicBezTo>
                  <a:pt x="6179" y="3492"/>
                  <a:pt x="6169" y="2628"/>
                  <a:pt x="6174" y="2259"/>
                </a:cubicBezTo>
                <a:cubicBezTo>
                  <a:pt x="6190" y="1501"/>
                  <a:pt x="6114" y="738"/>
                  <a:pt x="59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40"/>
          <p:cNvSpPr/>
          <p:nvPr/>
        </p:nvSpPr>
        <p:spPr>
          <a:xfrm rot="499416">
            <a:off x="-345429" y="3446581"/>
            <a:ext cx="940951" cy="1726805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3" name="Google Shape;943;p40"/>
          <p:cNvSpPr/>
          <p:nvPr/>
        </p:nvSpPr>
        <p:spPr>
          <a:xfrm>
            <a:off x="4572050" y="-192227"/>
            <a:ext cx="1408566" cy="1910263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6_1">
    <p:spTree>
      <p:nvGrpSpPr>
        <p:cNvPr id="1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5" name="Google Shape;945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54" y="0"/>
            <a:ext cx="9141293" cy="51435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46" name="Google Shape;946;p41"/>
          <p:cNvGrpSpPr/>
          <p:nvPr/>
        </p:nvGrpSpPr>
        <p:grpSpPr>
          <a:xfrm>
            <a:off x="6167672" y="615969"/>
            <a:ext cx="940967" cy="669863"/>
            <a:chOff x="469525" y="360750"/>
            <a:chExt cx="797092" cy="567440"/>
          </a:xfrm>
        </p:grpSpPr>
        <p:sp>
          <p:nvSpPr>
            <p:cNvPr id="947" name="Google Shape;947;p41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41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41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41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41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1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3" name="Google Shape;953;p41"/>
          <p:cNvGrpSpPr/>
          <p:nvPr/>
        </p:nvGrpSpPr>
        <p:grpSpPr>
          <a:xfrm>
            <a:off x="1130589" y="2881663"/>
            <a:ext cx="1045061" cy="911787"/>
            <a:chOff x="7797389" y="1105763"/>
            <a:chExt cx="1045061" cy="911787"/>
          </a:xfrm>
        </p:grpSpPr>
        <p:sp>
          <p:nvSpPr>
            <p:cNvPr id="954" name="Google Shape;954;p41"/>
            <p:cNvSpPr/>
            <p:nvPr/>
          </p:nvSpPr>
          <p:spPr>
            <a:xfrm>
              <a:off x="8489358" y="1287437"/>
              <a:ext cx="141621" cy="126994"/>
            </a:xfrm>
            <a:custGeom>
              <a:avLst/>
              <a:gdLst/>
              <a:ahLst/>
              <a:cxnLst/>
              <a:rect l="l" t="t" r="r" b="b"/>
              <a:pathLst>
                <a:path w="1036" h="929" extrusionOk="0">
                  <a:moveTo>
                    <a:pt x="508" y="0"/>
                  </a:moveTo>
                  <a:cubicBezTo>
                    <a:pt x="479" y="0"/>
                    <a:pt x="449" y="4"/>
                    <a:pt x="420" y="11"/>
                  </a:cubicBezTo>
                  <a:lnTo>
                    <a:pt x="273" y="71"/>
                  </a:lnTo>
                  <a:cubicBezTo>
                    <a:pt x="11" y="238"/>
                    <a:pt x="1" y="682"/>
                    <a:pt x="253" y="859"/>
                  </a:cubicBezTo>
                  <a:cubicBezTo>
                    <a:pt x="325" y="907"/>
                    <a:pt x="408" y="928"/>
                    <a:pt x="492" y="928"/>
                  </a:cubicBezTo>
                  <a:cubicBezTo>
                    <a:pt x="713" y="928"/>
                    <a:pt x="941" y="781"/>
                    <a:pt x="981" y="561"/>
                  </a:cubicBezTo>
                  <a:cubicBezTo>
                    <a:pt x="1036" y="283"/>
                    <a:pt x="781" y="0"/>
                    <a:pt x="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41"/>
            <p:cNvSpPr/>
            <p:nvPr/>
          </p:nvSpPr>
          <p:spPr>
            <a:xfrm>
              <a:off x="8101954" y="1334462"/>
              <a:ext cx="157615" cy="147089"/>
            </a:xfrm>
            <a:custGeom>
              <a:avLst/>
              <a:gdLst/>
              <a:ahLst/>
              <a:cxnLst/>
              <a:rect l="l" t="t" r="r" b="b"/>
              <a:pathLst>
                <a:path w="1153" h="1076" extrusionOk="0">
                  <a:moveTo>
                    <a:pt x="403" y="1"/>
                  </a:moveTo>
                  <a:cubicBezTo>
                    <a:pt x="363" y="1"/>
                    <a:pt x="323" y="7"/>
                    <a:pt x="283" y="20"/>
                  </a:cubicBezTo>
                  <a:cubicBezTo>
                    <a:pt x="102" y="86"/>
                    <a:pt x="1" y="298"/>
                    <a:pt x="31" y="490"/>
                  </a:cubicBezTo>
                  <a:cubicBezTo>
                    <a:pt x="66" y="677"/>
                    <a:pt x="177" y="844"/>
                    <a:pt x="344" y="950"/>
                  </a:cubicBezTo>
                  <a:cubicBezTo>
                    <a:pt x="452" y="1024"/>
                    <a:pt x="588" y="1075"/>
                    <a:pt x="719" y="1075"/>
                  </a:cubicBezTo>
                  <a:cubicBezTo>
                    <a:pt x="801" y="1075"/>
                    <a:pt x="882" y="1054"/>
                    <a:pt x="950" y="1005"/>
                  </a:cubicBezTo>
                  <a:cubicBezTo>
                    <a:pt x="1097" y="889"/>
                    <a:pt x="1152" y="692"/>
                    <a:pt x="1087" y="515"/>
                  </a:cubicBezTo>
                  <a:cubicBezTo>
                    <a:pt x="1036" y="389"/>
                    <a:pt x="945" y="283"/>
                    <a:pt x="829" y="212"/>
                  </a:cubicBezTo>
                  <a:lnTo>
                    <a:pt x="829" y="212"/>
                  </a:lnTo>
                  <a:lnTo>
                    <a:pt x="925" y="263"/>
                  </a:lnTo>
                  <a:cubicBezTo>
                    <a:pt x="775" y="134"/>
                    <a:pt x="591" y="1"/>
                    <a:pt x="4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41"/>
            <p:cNvSpPr/>
            <p:nvPr/>
          </p:nvSpPr>
          <p:spPr>
            <a:xfrm>
              <a:off x="8265582" y="1512035"/>
              <a:ext cx="164587" cy="185229"/>
            </a:xfrm>
            <a:custGeom>
              <a:avLst/>
              <a:gdLst/>
              <a:ahLst/>
              <a:cxnLst/>
              <a:rect l="l" t="t" r="r" b="b"/>
              <a:pathLst>
                <a:path w="1204" h="1355" extrusionOk="0">
                  <a:moveTo>
                    <a:pt x="871" y="0"/>
                  </a:moveTo>
                  <a:cubicBezTo>
                    <a:pt x="723" y="0"/>
                    <a:pt x="581" y="56"/>
                    <a:pt x="476" y="161"/>
                  </a:cubicBezTo>
                  <a:cubicBezTo>
                    <a:pt x="354" y="282"/>
                    <a:pt x="258" y="419"/>
                    <a:pt x="178" y="565"/>
                  </a:cubicBezTo>
                  <a:cubicBezTo>
                    <a:pt x="92" y="712"/>
                    <a:pt x="1" y="873"/>
                    <a:pt x="31" y="1040"/>
                  </a:cubicBezTo>
                  <a:cubicBezTo>
                    <a:pt x="67" y="1239"/>
                    <a:pt x="274" y="1355"/>
                    <a:pt x="481" y="1355"/>
                  </a:cubicBezTo>
                  <a:cubicBezTo>
                    <a:pt x="564" y="1355"/>
                    <a:pt x="646" y="1337"/>
                    <a:pt x="718" y="1298"/>
                  </a:cubicBezTo>
                  <a:cubicBezTo>
                    <a:pt x="971" y="1166"/>
                    <a:pt x="1097" y="873"/>
                    <a:pt x="1158" y="595"/>
                  </a:cubicBezTo>
                  <a:cubicBezTo>
                    <a:pt x="1188" y="454"/>
                    <a:pt x="1203" y="292"/>
                    <a:pt x="1132" y="166"/>
                  </a:cubicBezTo>
                  <a:cubicBezTo>
                    <a:pt x="1087" y="80"/>
                    <a:pt x="1006" y="25"/>
                    <a:pt x="915" y="9"/>
                  </a:cubicBezTo>
                  <a:lnTo>
                    <a:pt x="941" y="4"/>
                  </a:lnTo>
                  <a:cubicBezTo>
                    <a:pt x="917" y="2"/>
                    <a:pt x="894" y="0"/>
                    <a:pt x="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1"/>
            <p:cNvSpPr/>
            <p:nvPr/>
          </p:nvSpPr>
          <p:spPr>
            <a:xfrm>
              <a:off x="8098536" y="1567398"/>
              <a:ext cx="67803" cy="52903"/>
            </a:xfrm>
            <a:custGeom>
              <a:avLst/>
              <a:gdLst/>
              <a:ahLst/>
              <a:cxnLst/>
              <a:rect l="l" t="t" r="r" b="b"/>
              <a:pathLst>
                <a:path w="496" h="387" extrusionOk="0">
                  <a:moveTo>
                    <a:pt x="220" y="1"/>
                  </a:moveTo>
                  <a:cubicBezTo>
                    <a:pt x="133" y="1"/>
                    <a:pt x="49" y="44"/>
                    <a:pt x="0" y="120"/>
                  </a:cubicBezTo>
                  <a:lnTo>
                    <a:pt x="86" y="89"/>
                  </a:lnTo>
                  <a:lnTo>
                    <a:pt x="86" y="89"/>
                  </a:lnTo>
                  <a:cubicBezTo>
                    <a:pt x="15" y="140"/>
                    <a:pt x="15" y="281"/>
                    <a:pt x="96" y="337"/>
                  </a:cubicBezTo>
                  <a:cubicBezTo>
                    <a:pt x="147" y="374"/>
                    <a:pt x="208" y="386"/>
                    <a:pt x="270" y="386"/>
                  </a:cubicBezTo>
                  <a:cubicBezTo>
                    <a:pt x="325" y="386"/>
                    <a:pt x="382" y="377"/>
                    <a:pt x="435" y="367"/>
                  </a:cubicBezTo>
                  <a:cubicBezTo>
                    <a:pt x="495" y="246"/>
                    <a:pt x="455" y="100"/>
                    <a:pt x="339" y="29"/>
                  </a:cubicBezTo>
                  <a:cubicBezTo>
                    <a:pt x="301" y="10"/>
                    <a:pt x="260" y="1"/>
                    <a:pt x="2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1"/>
            <p:cNvSpPr/>
            <p:nvPr/>
          </p:nvSpPr>
          <p:spPr>
            <a:xfrm>
              <a:off x="7797389" y="1515452"/>
              <a:ext cx="262601" cy="337102"/>
            </a:xfrm>
            <a:custGeom>
              <a:avLst/>
              <a:gdLst/>
              <a:ahLst/>
              <a:cxnLst/>
              <a:rect l="l" t="t" r="r" b="b"/>
              <a:pathLst>
                <a:path w="1921" h="2466" extrusionOk="0">
                  <a:moveTo>
                    <a:pt x="1167" y="0"/>
                  </a:moveTo>
                  <a:cubicBezTo>
                    <a:pt x="968" y="0"/>
                    <a:pt x="747" y="84"/>
                    <a:pt x="597" y="161"/>
                  </a:cubicBezTo>
                  <a:cubicBezTo>
                    <a:pt x="314" y="313"/>
                    <a:pt x="177" y="626"/>
                    <a:pt x="87" y="914"/>
                  </a:cubicBezTo>
                  <a:cubicBezTo>
                    <a:pt x="1" y="1177"/>
                    <a:pt x="1" y="1465"/>
                    <a:pt x="87" y="1727"/>
                  </a:cubicBezTo>
                  <a:cubicBezTo>
                    <a:pt x="236" y="2151"/>
                    <a:pt x="673" y="2466"/>
                    <a:pt x="1112" y="2466"/>
                  </a:cubicBezTo>
                  <a:cubicBezTo>
                    <a:pt x="1207" y="2466"/>
                    <a:pt x="1303" y="2451"/>
                    <a:pt x="1395" y="2419"/>
                  </a:cubicBezTo>
                  <a:cubicBezTo>
                    <a:pt x="1577" y="2364"/>
                    <a:pt x="1733" y="2233"/>
                    <a:pt x="1829" y="2066"/>
                  </a:cubicBezTo>
                  <a:cubicBezTo>
                    <a:pt x="1920" y="1894"/>
                    <a:pt x="1915" y="1687"/>
                    <a:pt x="1814" y="1515"/>
                  </a:cubicBezTo>
                  <a:cubicBezTo>
                    <a:pt x="1738" y="1389"/>
                    <a:pt x="1607" y="1303"/>
                    <a:pt x="1547" y="1172"/>
                  </a:cubicBezTo>
                  <a:cubicBezTo>
                    <a:pt x="1425" y="884"/>
                    <a:pt x="1693" y="545"/>
                    <a:pt x="1577" y="257"/>
                  </a:cubicBezTo>
                  <a:cubicBezTo>
                    <a:pt x="1501" y="65"/>
                    <a:pt x="1343" y="0"/>
                    <a:pt x="1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1"/>
            <p:cNvSpPr/>
            <p:nvPr/>
          </p:nvSpPr>
          <p:spPr>
            <a:xfrm>
              <a:off x="8313973" y="1325986"/>
              <a:ext cx="46341" cy="44974"/>
            </a:xfrm>
            <a:custGeom>
              <a:avLst/>
              <a:gdLst/>
              <a:ahLst/>
              <a:cxnLst/>
              <a:rect l="l" t="t" r="r" b="b"/>
              <a:pathLst>
                <a:path w="339" h="329" extrusionOk="0">
                  <a:moveTo>
                    <a:pt x="112" y="1"/>
                  </a:moveTo>
                  <a:cubicBezTo>
                    <a:pt x="85" y="1"/>
                    <a:pt x="59" y="11"/>
                    <a:pt x="41" y="32"/>
                  </a:cubicBezTo>
                  <a:cubicBezTo>
                    <a:pt x="6" y="67"/>
                    <a:pt x="0" y="118"/>
                    <a:pt x="21" y="158"/>
                  </a:cubicBezTo>
                  <a:cubicBezTo>
                    <a:pt x="26" y="168"/>
                    <a:pt x="31" y="178"/>
                    <a:pt x="36" y="188"/>
                  </a:cubicBezTo>
                  <a:cubicBezTo>
                    <a:pt x="36" y="188"/>
                    <a:pt x="41" y="193"/>
                    <a:pt x="41" y="198"/>
                  </a:cubicBezTo>
                  <a:cubicBezTo>
                    <a:pt x="41" y="203"/>
                    <a:pt x="41" y="208"/>
                    <a:pt x="46" y="219"/>
                  </a:cubicBezTo>
                  <a:lnTo>
                    <a:pt x="61" y="249"/>
                  </a:lnTo>
                  <a:cubicBezTo>
                    <a:pt x="71" y="269"/>
                    <a:pt x="91" y="289"/>
                    <a:pt x="112" y="299"/>
                  </a:cubicBezTo>
                  <a:lnTo>
                    <a:pt x="127" y="310"/>
                  </a:lnTo>
                  <a:lnTo>
                    <a:pt x="157" y="325"/>
                  </a:lnTo>
                  <a:cubicBezTo>
                    <a:pt x="167" y="327"/>
                    <a:pt x="176" y="328"/>
                    <a:pt x="185" y="328"/>
                  </a:cubicBezTo>
                  <a:cubicBezTo>
                    <a:pt x="194" y="328"/>
                    <a:pt x="203" y="327"/>
                    <a:pt x="213" y="325"/>
                  </a:cubicBezTo>
                  <a:cubicBezTo>
                    <a:pt x="243" y="320"/>
                    <a:pt x="268" y="310"/>
                    <a:pt x="288" y="289"/>
                  </a:cubicBezTo>
                  <a:cubicBezTo>
                    <a:pt x="329" y="244"/>
                    <a:pt x="339" y="178"/>
                    <a:pt x="309" y="128"/>
                  </a:cubicBezTo>
                  <a:cubicBezTo>
                    <a:pt x="293" y="97"/>
                    <a:pt x="273" y="77"/>
                    <a:pt x="248" y="57"/>
                  </a:cubicBezTo>
                  <a:cubicBezTo>
                    <a:pt x="233" y="52"/>
                    <a:pt x="223" y="47"/>
                    <a:pt x="213" y="47"/>
                  </a:cubicBezTo>
                  <a:cubicBezTo>
                    <a:pt x="198" y="32"/>
                    <a:pt x="182" y="22"/>
                    <a:pt x="167" y="17"/>
                  </a:cubicBezTo>
                  <a:cubicBezTo>
                    <a:pt x="150" y="6"/>
                    <a:pt x="131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1"/>
            <p:cNvSpPr/>
            <p:nvPr/>
          </p:nvSpPr>
          <p:spPr>
            <a:xfrm>
              <a:off x="8562628" y="1488386"/>
              <a:ext cx="58098" cy="61652"/>
            </a:xfrm>
            <a:custGeom>
              <a:avLst/>
              <a:gdLst/>
              <a:ahLst/>
              <a:cxnLst/>
              <a:rect l="l" t="t" r="r" b="b"/>
              <a:pathLst>
                <a:path w="425" h="451" extrusionOk="0">
                  <a:moveTo>
                    <a:pt x="238" y="1"/>
                  </a:moveTo>
                  <a:cubicBezTo>
                    <a:pt x="217" y="1"/>
                    <a:pt x="197" y="1"/>
                    <a:pt x="177" y="11"/>
                  </a:cubicBezTo>
                  <a:cubicBezTo>
                    <a:pt x="142" y="21"/>
                    <a:pt x="111" y="36"/>
                    <a:pt x="86" y="61"/>
                  </a:cubicBezTo>
                  <a:cubicBezTo>
                    <a:pt x="56" y="92"/>
                    <a:pt x="30" y="127"/>
                    <a:pt x="20" y="167"/>
                  </a:cubicBezTo>
                  <a:cubicBezTo>
                    <a:pt x="0" y="243"/>
                    <a:pt x="20" y="324"/>
                    <a:pt x="76" y="385"/>
                  </a:cubicBezTo>
                  <a:cubicBezTo>
                    <a:pt x="91" y="400"/>
                    <a:pt x="106" y="410"/>
                    <a:pt x="121" y="420"/>
                  </a:cubicBezTo>
                  <a:cubicBezTo>
                    <a:pt x="157" y="440"/>
                    <a:pt x="197" y="450"/>
                    <a:pt x="233" y="450"/>
                  </a:cubicBezTo>
                  <a:lnTo>
                    <a:pt x="283" y="445"/>
                  </a:lnTo>
                  <a:cubicBezTo>
                    <a:pt x="308" y="440"/>
                    <a:pt x="329" y="425"/>
                    <a:pt x="349" y="410"/>
                  </a:cubicBezTo>
                  <a:cubicBezTo>
                    <a:pt x="384" y="385"/>
                    <a:pt x="409" y="349"/>
                    <a:pt x="419" y="309"/>
                  </a:cubicBezTo>
                  <a:cubicBezTo>
                    <a:pt x="425" y="273"/>
                    <a:pt x="425" y="238"/>
                    <a:pt x="419" y="203"/>
                  </a:cubicBezTo>
                  <a:cubicBezTo>
                    <a:pt x="419" y="198"/>
                    <a:pt x="419" y="193"/>
                    <a:pt x="419" y="188"/>
                  </a:cubicBezTo>
                  <a:cubicBezTo>
                    <a:pt x="419" y="172"/>
                    <a:pt x="419" y="152"/>
                    <a:pt x="409" y="132"/>
                  </a:cubicBezTo>
                  <a:cubicBezTo>
                    <a:pt x="404" y="102"/>
                    <a:pt x="384" y="76"/>
                    <a:pt x="364" y="56"/>
                  </a:cubicBezTo>
                  <a:cubicBezTo>
                    <a:pt x="349" y="36"/>
                    <a:pt x="329" y="26"/>
                    <a:pt x="308" y="16"/>
                  </a:cubicBezTo>
                  <a:cubicBezTo>
                    <a:pt x="288" y="6"/>
                    <a:pt x="263" y="1"/>
                    <a:pt x="2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1"/>
            <p:cNvSpPr/>
            <p:nvPr/>
          </p:nvSpPr>
          <p:spPr>
            <a:xfrm>
              <a:off x="8516971" y="1105763"/>
              <a:ext cx="73408" cy="56867"/>
            </a:xfrm>
            <a:custGeom>
              <a:avLst/>
              <a:gdLst/>
              <a:ahLst/>
              <a:cxnLst/>
              <a:rect l="l" t="t" r="r" b="b"/>
              <a:pathLst>
                <a:path w="537" h="416" extrusionOk="0">
                  <a:moveTo>
                    <a:pt x="269" y="1"/>
                  </a:moveTo>
                  <a:cubicBezTo>
                    <a:pt x="1" y="1"/>
                    <a:pt x="1" y="415"/>
                    <a:pt x="269" y="415"/>
                  </a:cubicBezTo>
                  <a:cubicBezTo>
                    <a:pt x="536" y="415"/>
                    <a:pt x="536" y="1"/>
                    <a:pt x="2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1"/>
            <p:cNvSpPr/>
            <p:nvPr/>
          </p:nvSpPr>
          <p:spPr>
            <a:xfrm>
              <a:off x="8509452" y="1763699"/>
              <a:ext cx="58781" cy="58644"/>
            </a:xfrm>
            <a:custGeom>
              <a:avLst/>
              <a:gdLst/>
              <a:ahLst/>
              <a:cxnLst/>
              <a:rect l="l" t="t" r="r" b="b"/>
              <a:pathLst>
                <a:path w="430" h="429" extrusionOk="0">
                  <a:moveTo>
                    <a:pt x="194" y="0"/>
                  </a:moveTo>
                  <a:cubicBezTo>
                    <a:pt x="187" y="0"/>
                    <a:pt x="179" y="1"/>
                    <a:pt x="172" y="2"/>
                  </a:cubicBezTo>
                  <a:cubicBezTo>
                    <a:pt x="152" y="2"/>
                    <a:pt x="137" y="7"/>
                    <a:pt x="121" y="17"/>
                  </a:cubicBezTo>
                  <a:cubicBezTo>
                    <a:pt x="96" y="23"/>
                    <a:pt x="76" y="38"/>
                    <a:pt x="61" y="58"/>
                  </a:cubicBezTo>
                  <a:lnTo>
                    <a:pt x="30" y="98"/>
                  </a:lnTo>
                  <a:lnTo>
                    <a:pt x="10" y="144"/>
                  </a:lnTo>
                  <a:cubicBezTo>
                    <a:pt x="0" y="169"/>
                    <a:pt x="0" y="194"/>
                    <a:pt x="5" y="220"/>
                  </a:cubicBezTo>
                  <a:cubicBezTo>
                    <a:pt x="5" y="245"/>
                    <a:pt x="15" y="270"/>
                    <a:pt x="30" y="290"/>
                  </a:cubicBezTo>
                  <a:lnTo>
                    <a:pt x="51" y="321"/>
                  </a:lnTo>
                  <a:lnTo>
                    <a:pt x="56" y="326"/>
                  </a:lnTo>
                  <a:lnTo>
                    <a:pt x="56" y="331"/>
                  </a:lnTo>
                  <a:cubicBezTo>
                    <a:pt x="66" y="351"/>
                    <a:pt x="86" y="371"/>
                    <a:pt x="106" y="386"/>
                  </a:cubicBezTo>
                  <a:cubicBezTo>
                    <a:pt x="111" y="391"/>
                    <a:pt x="121" y="396"/>
                    <a:pt x="126" y="401"/>
                  </a:cubicBezTo>
                  <a:lnTo>
                    <a:pt x="177" y="422"/>
                  </a:lnTo>
                  <a:lnTo>
                    <a:pt x="228" y="427"/>
                  </a:lnTo>
                  <a:lnTo>
                    <a:pt x="233" y="427"/>
                  </a:lnTo>
                  <a:cubicBezTo>
                    <a:pt x="237" y="428"/>
                    <a:pt x="242" y="428"/>
                    <a:pt x="247" y="428"/>
                  </a:cubicBezTo>
                  <a:cubicBezTo>
                    <a:pt x="269" y="428"/>
                    <a:pt x="292" y="420"/>
                    <a:pt x="308" y="412"/>
                  </a:cubicBezTo>
                  <a:cubicBezTo>
                    <a:pt x="334" y="406"/>
                    <a:pt x="354" y="391"/>
                    <a:pt x="374" y="371"/>
                  </a:cubicBezTo>
                  <a:lnTo>
                    <a:pt x="404" y="331"/>
                  </a:lnTo>
                  <a:cubicBezTo>
                    <a:pt x="419" y="300"/>
                    <a:pt x="430" y="270"/>
                    <a:pt x="430" y="235"/>
                  </a:cubicBezTo>
                  <a:cubicBezTo>
                    <a:pt x="430" y="214"/>
                    <a:pt x="430" y="194"/>
                    <a:pt x="425" y="174"/>
                  </a:cubicBezTo>
                  <a:lnTo>
                    <a:pt x="404" y="129"/>
                  </a:lnTo>
                  <a:lnTo>
                    <a:pt x="404" y="124"/>
                  </a:lnTo>
                  <a:cubicBezTo>
                    <a:pt x="384" y="93"/>
                    <a:pt x="354" y="68"/>
                    <a:pt x="324" y="48"/>
                  </a:cubicBezTo>
                  <a:lnTo>
                    <a:pt x="293" y="28"/>
                  </a:lnTo>
                  <a:lnTo>
                    <a:pt x="248" y="7"/>
                  </a:lnTo>
                  <a:cubicBezTo>
                    <a:pt x="230" y="4"/>
                    <a:pt x="212" y="0"/>
                    <a:pt x="1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1"/>
            <p:cNvSpPr/>
            <p:nvPr/>
          </p:nvSpPr>
          <p:spPr>
            <a:xfrm>
              <a:off x="8717234" y="1413748"/>
              <a:ext cx="86531" cy="66436"/>
            </a:xfrm>
            <a:custGeom>
              <a:avLst/>
              <a:gdLst/>
              <a:ahLst/>
              <a:cxnLst/>
              <a:rect l="l" t="t" r="r" b="b"/>
              <a:pathLst>
                <a:path w="633" h="486" extrusionOk="0">
                  <a:moveTo>
                    <a:pt x="319" y="1"/>
                  </a:moveTo>
                  <a:cubicBezTo>
                    <a:pt x="6" y="1"/>
                    <a:pt x="1" y="486"/>
                    <a:pt x="319" y="486"/>
                  </a:cubicBezTo>
                  <a:cubicBezTo>
                    <a:pt x="632" y="486"/>
                    <a:pt x="632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1"/>
            <p:cNvSpPr/>
            <p:nvPr/>
          </p:nvSpPr>
          <p:spPr>
            <a:xfrm>
              <a:off x="8811146" y="1148687"/>
              <a:ext cx="31304" cy="29117"/>
            </a:xfrm>
            <a:custGeom>
              <a:avLst/>
              <a:gdLst/>
              <a:ahLst/>
              <a:cxnLst/>
              <a:rect l="l" t="t" r="r" b="b"/>
              <a:pathLst>
                <a:path w="229" h="213" extrusionOk="0">
                  <a:moveTo>
                    <a:pt x="108" y="0"/>
                  </a:moveTo>
                  <a:cubicBezTo>
                    <a:pt x="89" y="0"/>
                    <a:pt x="72" y="5"/>
                    <a:pt x="56" y="15"/>
                  </a:cubicBezTo>
                  <a:cubicBezTo>
                    <a:pt x="21" y="35"/>
                    <a:pt x="1" y="71"/>
                    <a:pt x="1" y="106"/>
                  </a:cubicBezTo>
                  <a:cubicBezTo>
                    <a:pt x="1" y="141"/>
                    <a:pt x="21" y="177"/>
                    <a:pt x="56" y="197"/>
                  </a:cubicBezTo>
                  <a:cubicBezTo>
                    <a:pt x="72" y="207"/>
                    <a:pt x="89" y="212"/>
                    <a:pt x="108" y="212"/>
                  </a:cubicBezTo>
                  <a:cubicBezTo>
                    <a:pt x="126" y="212"/>
                    <a:pt x="145" y="207"/>
                    <a:pt x="163" y="197"/>
                  </a:cubicBezTo>
                  <a:cubicBezTo>
                    <a:pt x="173" y="192"/>
                    <a:pt x="183" y="182"/>
                    <a:pt x="188" y="172"/>
                  </a:cubicBezTo>
                  <a:cubicBezTo>
                    <a:pt x="213" y="157"/>
                    <a:pt x="228" y="131"/>
                    <a:pt x="228" y="106"/>
                  </a:cubicBezTo>
                  <a:cubicBezTo>
                    <a:pt x="228" y="81"/>
                    <a:pt x="213" y="56"/>
                    <a:pt x="193" y="45"/>
                  </a:cubicBezTo>
                  <a:cubicBezTo>
                    <a:pt x="188" y="35"/>
                    <a:pt x="183" y="30"/>
                    <a:pt x="173" y="25"/>
                  </a:cubicBezTo>
                  <a:cubicBezTo>
                    <a:pt x="168" y="20"/>
                    <a:pt x="168" y="20"/>
                    <a:pt x="163" y="15"/>
                  </a:cubicBezTo>
                  <a:cubicBezTo>
                    <a:pt x="145" y="5"/>
                    <a:pt x="126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1"/>
            <p:cNvSpPr/>
            <p:nvPr/>
          </p:nvSpPr>
          <p:spPr>
            <a:xfrm>
              <a:off x="7947211" y="1239045"/>
              <a:ext cx="42377" cy="45794"/>
            </a:xfrm>
            <a:custGeom>
              <a:avLst/>
              <a:gdLst/>
              <a:ahLst/>
              <a:cxnLst/>
              <a:rect l="l" t="t" r="r" b="b"/>
              <a:pathLst>
                <a:path w="310" h="335" extrusionOk="0">
                  <a:moveTo>
                    <a:pt x="152" y="1"/>
                  </a:moveTo>
                  <a:cubicBezTo>
                    <a:pt x="107" y="1"/>
                    <a:pt x="62" y="31"/>
                    <a:pt x="36" y="72"/>
                  </a:cubicBezTo>
                  <a:cubicBezTo>
                    <a:pt x="26" y="92"/>
                    <a:pt x="16" y="117"/>
                    <a:pt x="6" y="137"/>
                  </a:cubicBezTo>
                  <a:cubicBezTo>
                    <a:pt x="1" y="168"/>
                    <a:pt x="1" y="193"/>
                    <a:pt x="6" y="218"/>
                  </a:cubicBezTo>
                  <a:cubicBezTo>
                    <a:pt x="16" y="243"/>
                    <a:pt x="26" y="269"/>
                    <a:pt x="46" y="289"/>
                  </a:cubicBezTo>
                  <a:cubicBezTo>
                    <a:pt x="77" y="314"/>
                    <a:pt x="112" y="329"/>
                    <a:pt x="152" y="334"/>
                  </a:cubicBezTo>
                  <a:cubicBezTo>
                    <a:pt x="173" y="334"/>
                    <a:pt x="198" y="329"/>
                    <a:pt x="213" y="319"/>
                  </a:cubicBezTo>
                  <a:cubicBezTo>
                    <a:pt x="233" y="314"/>
                    <a:pt x="248" y="299"/>
                    <a:pt x="264" y="289"/>
                  </a:cubicBezTo>
                  <a:cubicBezTo>
                    <a:pt x="284" y="269"/>
                    <a:pt x="294" y="243"/>
                    <a:pt x="304" y="218"/>
                  </a:cubicBezTo>
                  <a:cubicBezTo>
                    <a:pt x="309" y="193"/>
                    <a:pt x="309" y="162"/>
                    <a:pt x="304" y="137"/>
                  </a:cubicBezTo>
                  <a:cubicBezTo>
                    <a:pt x="294" y="112"/>
                    <a:pt x="284" y="92"/>
                    <a:pt x="274" y="72"/>
                  </a:cubicBezTo>
                  <a:cubicBezTo>
                    <a:pt x="248" y="26"/>
                    <a:pt x="203" y="1"/>
                    <a:pt x="1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1"/>
            <p:cNvSpPr/>
            <p:nvPr/>
          </p:nvSpPr>
          <p:spPr>
            <a:xfrm>
              <a:off x="8244257" y="1882764"/>
              <a:ext cx="51946" cy="39506"/>
            </a:xfrm>
            <a:custGeom>
              <a:avLst/>
              <a:gdLst/>
              <a:ahLst/>
              <a:cxnLst/>
              <a:rect l="l" t="t" r="r" b="b"/>
              <a:pathLst>
                <a:path w="380" h="289" extrusionOk="0">
                  <a:moveTo>
                    <a:pt x="187" y="0"/>
                  </a:moveTo>
                  <a:cubicBezTo>
                    <a:pt x="0" y="0"/>
                    <a:pt x="0" y="288"/>
                    <a:pt x="187" y="288"/>
                  </a:cubicBezTo>
                  <a:cubicBezTo>
                    <a:pt x="379" y="288"/>
                    <a:pt x="374" y="0"/>
                    <a:pt x="1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41"/>
            <p:cNvSpPr/>
            <p:nvPr/>
          </p:nvSpPr>
          <p:spPr>
            <a:xfrm>
              <a:off x="8438916" y="1976677"/>
              <a:ext cx="51946" cy="40873"/>
            </a:xfrm>
            <a:custGeom>
              <a:avLst/>
              <a:gdLst/>
              <a:ahLst/>
              <a:cxnLst/>
              <a:rect l="l" t="t" r="r" b="b"/>
              <a:pathLst>
                <a:path w="380" h="299" extrusionOk="0">
                  <a:moveTo>
                    <a:pt x="193" y="0"/>
                  </a:moveTo>
                  <a:cubicBezTo>
                    <a:pt x="1" y="0"/>
                    <a:pt x="1" y="298"/>
                    <a:pt x="193" y="298"/>
                  </a:cubicBezTo>
                  <a:cubicBezTo>
                    <a:pt x="380" y="298"/>
                    <a:pt x="380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1"/>
            <p:cNvSpPr/>
            <p:nvPr/>
          </p:nvSpPr>
          <p:spPr>
            <a:xfrm>
              <a:off x="8695909" y="1612646"/>
              <a:ext cx="46341" cy="35405"/>
            </a:xfrm>
            <a:custGeom>
              <a:avLst/>
              <a:gdLst/>
              <a:ahLst/>
              <a:cxnLst/>
              <a:rect l="l" t="t" r="r" b="b"/>
              <a:pathLst>
                <a:path w="339" h="259" extrusionOk="0">
                  <a:moveTo>
                    <a:pt x="172" y="1"/>
                  </a:moveTo>
                  <a:cubicBezTo>
                    <a:pt x="5" y="1"/>
                    <a:pt x="0" y="259"/>
                    <a:pt x="172" y="259"/>
                  </a:cubicBezTo>
                  <a:cubicBezTo>
                    <a:pt x="339" y="259"/>
                    <a:pt x="339" y="1"/>
                    <a:pt x="1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41"/>
            <p:cNvSpPr/>
            <p:nvPr/>
          </p:nvSpPr>
          <p:spPr>
            <a:xfrm>
              <a:off x="8372617" y="1142399"/>
              <a:ext cx="54680" cy="42240"/>
            </a:xfrm>
            <a:custGeom>
              <a:avLst/>
              <a:gdLst/>
              <a:ahLst/>
              <a:cxnLst/>
              <a:rect l="l" t="t" r="r" b="b"/>
              <a:pathLst>
                <a:path w="400" h="309" extrusionOk="0">
                  <a:moveTo>
                    <a:pt x="203" y="1"/>
                  </a:moveTo>
                  <a:cubicBezTo>
                    <a:pt x="1" y="1"/>
                    <a:pt x="1" y="309"/>
                    <a:pt x="203" y="309"/>
                  </a:cubicBezTo>
                  <a:cubicBezTo>
                    <a:pt x="400" y="309"/>
                    <a:pt x="400" y="1"/>
                    <a:pt x="2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1"/>
            <p:cNvSpPr/>
            <p:nvPr/>
          </p:nvSpPr>
          <p:spPr>
            <a:xfrm>
              <a:off x="8058484" y="1927602"/>
              <a:ext cx="44291" cy="44564"/>
            </a:xfrm>
            <a:custGeom>
              <a:avLst/>
              <a:gdLst/>
              <a:ahLst/>
              <a:cxnLst/>
              <a:rect l="l" t="t" r="r" b="b"/>
              <a:pathLst>
                <a:path w="324" h="326" extrusionOk="0">
                  <a:moveTo>
                    <a:pt x="162" y="1"/>
                  </a:moveTo>
                  <a:cubicBezTo>
                    <a:pt x="152" y="6"/>
                    <a:pt x="142" y="6"/>
                    <a:pt x="127" y="11"/>
                  </a:cubicBezTo>
                  <a:cubicBezTo>
                    <a:pt x="122" y="11"/>
                    <a:pt x="116" y="16"/>
                    <a:pt x="111" y="16"/>
                  </a:cubicBezTo>
                  <a:lnTo>
                    <a:pt x="101" y="16"/>
                  </a:lnTo>
                  <a:cubicBezTo>
                    <a:pt x="81" y="26"/>
                    <a:pt x="66" y="36"/>
                    <a:pt x="51" y="51"/>
                  </a:cubicBezTo>
                  <a:cubicBezTo>
                    <a:pt x="31" y="61"/>
                    <a:pt x="20" y="81"/>
                    <a:pt x="15" y="102"/>
                  </a:cubicBezTo>
                  <a:cubicBezTo>
                    <a:pt x="5" y="122"/>
                    <a:pt x="0" y="142"/>
                    <a:pt x="0" y="162"/>
                  </a:cubicBezTo>
                  <a:cubicBezTo>
                    <a:pt x="0" y="188"/>
                    <a:pt x="5" y="208"/>
                    <a:pt x="15" y="228"/>
                  </a:cubicBezTo>
                  <a:cubicBezTo>
                    <a:pt x="20" y="248"/>
                    <a:pt x="31" y="263"/>
                    <a:pt x="51" y="278"/>
                  </a:cubicBezTo>
                  <a:cubicBezTo>
                    <a:pt x="61" y="294"/>
                    <a:pt x="81" y="304"/>
                    <a:pt x="101" y="314"/>
                  </a:cubicBezTo>
                  <a:cubicBezTo>
                    <a:pt x="116" y="321"/>
                    <a:pt x="131" y="326"/>
                    <a:pt x="146" y="326"/>
                  </a:cubicBezTo>
                  <a:cubicBezTo>
                    <a:pt x="151" y="326"/>
                    <a:pt x="157" y="325"/>
                    <a:pt x="162" y="324"/>
                  </a:cubicBezTo>
                  <a:lnTo>
                    <a:pt x="207" y="319"/>
                  </a:lnTo>
                  <a:cubicBezTo>
                    <a:pt x="233" y="314"/>
                    <a:pt x="258" y="299"/>
                    <a:pt x="278" y="278"/>
                  </a:cubicBezTo>
                  <a:cubicBezTo>
                    <a:pt x="308" y="248"/>
                    <a:pt x="324" y="208"/>
                    <a:pt x="324" y="167"/>
                  </a:cubicBezTo>
                  <a:lnTo>
                    <a:pt x="319" y="122"/>
                  </a:lnTo>
                  <a:cubicBezTo>
                    <a:pt x="313" y="102"/>
                    <a:pt x="303" y="81"/>
                    <a:pt x="288" y="66"/>
                  </a:cubicBezTo>
                  <a:cubicBezTo>
                    <a:pt x="278" y="46"/>
                    <a:pt x="263" y="31"/>
                    <a:pt x="243" y="26"/>
                  </a:cubicBezTo>
                  <a:cubicBezTo>
                    <a:pt x="233" y="21"/>
                    <a:pt x="228" y="16"/>
                    <a:pt x="217" y="16"/>
                  </a:cubicBezTo>
                  <a:cubicBezTo>
                    <a:pt x="217" y="16"/>
                    <a:pt x="212" y="11"/>
                    <a:pt x="207" y="11"/>
                  </a:cubicBezTo>
                  <a:cubicBezTo>
                    <a:pt x="207" y="9"/>
                    <a:pt x="207" y="8"/>
                    <a:pt x="206" y="8"/>
                  </a:cubicBezTo>
                  <a:cubicBezTo>
                    <a:pt x="204" y="8"/>
                    <a:pt x="201" y="11"/>
                    <a:pt x="197" y="11"/>
                  </a:cubicBezTo>
                  <a:cubicBezTo>
                    <a:pt x="187" y="6"/>
                    <a:pt x="172" y="1"/>
                    <a:pt x="1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41"/>
            <p:cNvSpPr/>
            <p:nvPr/>
          </p:nvSpPr>
          <p:spPr>
            <a:xfrm>
              <a:off x="8107422" y="1763972"/>
              <a:ext cx="76825" cy="81747"/>
            </a:xfrm>
            <a:custGeom>
              <a:avLst/>
              <a:gdLst/>
              <a:ahLst/>
              <a:cxnLst/>
              <a:rect l="l" t="t" r="r" b="b"/>
              <a:pathLst>
                <a:path w="562" h="598" extrusionOk="0">
                  <a:moveTo>
                    <a:pt x="279" y="0"/>
                  </a:moveTo>
                  <a:lnTo>
                    <a:pt x="208" y="10"/>
                  </a:lnTo>
                  <a:cubicBezTo>
                    <a:pt x="163" y="26"/>
                    <a:pt x="117" y="51"/>
                    <a:pt x="87" y="81"/>
                  </a:cubicBezTo>
                  <a:cubicBezTo>
                    <a:pt x="72" y="101"/>
                    <a:pt x="57" y="122"/>
                    <a:pt x="41" y="142"/>
                  </a:cubicBezTo>
                  <a:cubicBezTo>
                    <a:pt x="16" y="182"/>
                    <a:pt x="1" y="228"/>
                    <a:pt x="6" y="278"/>
                  </a:cubicBezTo>
                  <a:lnTo>
                    <a:pt x="6" y="319"/>
                  </a:lnTo>
                  <a:cubicBezTo>
                    <a:pt x="1" y="354"/>
                    <a:pt x="11" y="394"/>
                    <a:pt x="26" y="425"/>
                  </a:cubicBezTo>
                  <a:cubicBezTo>
                    <a:pt x="36" y="460"/>
                    <a:pt x="57" y="490"/>
                    <a:pt x="87" y="516"/>
                  </a:cubicBezTo>
                  <a:cubicBezTo>
                    <a:pt x="107" y="541"/>
                    <a:pt x="142" y="561"/>
                    <a:pt x="173" y="576"/>
                  </a:cubicBezTo>
                  <a:cubicBezTo>
                    <a:pt x="202" y="589"/>
                    <a:pt x="231" y="598"/>
                    <a:pt x="263" y="598"/>
                  </a:cubicBezTo>
                  <a:cubicBezTo>
                    <a:pt x="270" y="598"/>
                    <a:pt x="277" y="597"/>
                    <a:pt x="284" y="596"/>
                  </a:cubicBezTo>
                  <a:lnTo>
                    <a:pt x="355" y="586"/>
                  </a:lnTo>
                  <a:cubicBezTo>
                    <a:pt x="400" y="576"/>
                    <a:pt x="446" y="551"/>
                    <a:pt x="481" y="516"/>
                  </a:cubicBezTo>
                  <a:lnTo>
                    <a:pt x="521" y="460"/>
                  </a:lnTo>
                  <a:cubicBezTo>
                    <a:pt x="547" y="415"/>
                    <a:pt x="562" y="369"/>
                    <a:pt x="562" y="319"/>
                  </a:cubicBezTo>
                  <a:lnTo>
                    <a:pt x="562" y="278"/>
                  </a:lnTo>
                  <a:cubicBezTo>
                    <a:pt x="562" y="243"/>
                    <a:pt x="552" y="202"/>
                    <a:pt x="531" y="172"/>
                  </a:cubicBezTo>
                  <a:cubicBezTo>
                    <a:pt x="521" y="137"/>
                    <a:pt x="501" y="106"/>
                    <a:pt x="476" y="81"/>
                  </a:cubicBezTo>
                  <a:cubicBezTo>
                    <a:pt x="451" y="56"/>
                    <a:pt x="420" y="36"/>
                    <a:pt x="385" y="26"/>
                  </a:cubicBezTo>
                  <a:cubicBezTo>
                    <a:pt x="355" y="5"/>
                    <a:pt x="31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41"/>
            <p:cNvSpPr/>
            <p:nvPr/>
          </p:nvSpPr>
          <p:spPr>
            <a:xfrm>
              <a:off x="8385056" y="1763289"/>
              <a:ext cx="53996" cy="41557"/>
            </a:xfrm>
            <a:custGeom>
              <a:avLst/>
              <a:gdLst/>
              <a:ahLst/>
              <a:cxnLst/>
              <a:rect l="l" t="t" r="r" b="b"/>
              <a:pathLst>
                <a:path w="395" h="304" extrusionOk="0">
                  <a:moveTo>
                    <a:pt x="198" y="0"/>
                  </a:moveTo>
                  <a:cubicBezTo>
                    <a:pt x="1" y="0"/>
                    <a:pt x="1" y="303"/>
                    <a:pt x="198" y="303"/>
                  </a:cubicBezTo>
                  <a:cubicBezTo>
                    <a:pt x="395" y="303"/>
                    <a:pt x="390" y="0"/>
                    <a:pt x="1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41"/>
            <p:cNvSpPr/>
            <p:nvPr/>
          </p:nvSpPr>
          <p:spPr>
            <a:xfrm>
              <a:off x="7869976" y="1378889"/>
              <a:ext cx="69854" cy="65753"/>
            </a:xfrm>
            <a:custGeom>
              <a:avLst/>
              <a:gdLst/>
              <a:ahLst/>
              <a:cxnLst/>
              <a:rect l="l" t="t" r="r" b="b"/>
              <a:pathLst>
                <a:path w="511" h="481" extrusionOk="0">
                  <a:moveTo>
                    <a:pt x="243" y="1"/>
                  </a:moveTo>
                  <a:cubicBezTo>
                    <a:pt x="222" y="1"/>
                    <a:pt x="202" y="3"/>
                    <a:pt x="182" y="8"/>
                  </a:cubicBezTo>
                  <a:cubicBezTo>
                    <a:pt x="142" y="19"/>
                    <a:pt x="101" y="44"/>
                    <a:pt x="71" y="74"/>
                  </a:cubicBezTo>
                  <a:lnTo>
                    <a:pt x="35" y="120"/>
                  </a:lnTo>
                  <a:cubicBezTo>
                    <a:pt x="15" y="160"/>
                    <a:pt x="5" y="200"/>
                    <a:pt x="5" y="241"/>
                  </a:cubicBezTo>
                  <a:cubicBezTo>
                    <a:pt x="0" y="276"/>
                    <a:pt x="10" y="306"/>
                    <a:pt x="25" y="337"/>
                  </a:cubicBezTo>
                  <a:cubicBezTo>
                    <a:pt x="35" y="362"/>
                    <a:pt x="51" y="387"/>
                    <a:pt x="71" y="413"/>
                  </a:cubicBezTo>
                  <a:cubicBezTo>
                    <a:pt x="120" y="458"/>
                    <a:pt x="181" y="481"/>
                    <a:pt x="244" y="481"/>
                  </a:cubicBezTo>
                  <a:cubicBezTo>
                    <a:pt x="265" y="481"/>
                    <a:pt x="287" y="478"/>
                    <a:pt x="308" y="473"/>
                  </a:cubicBezTo>
                  <a:lnTo>
                    <a:pt x="344" y="463"/>
                  </a:lnTo>
                  <a:lnTo>
                    <a:pt x="399" y="443"/>
                  </a:lnTo>
                  <a:cubicBezTo>
                    <a:pt x="424" y="428"/>
                    <a:pt x="445" y="408"/>
                    <a:pt x="460" y="382"/>
                  </a:cubicBezTo>
                  <a:cubicBezTo>
                    <a:pt x="475" y="367"/>
                    <a:pt x="485" y="347"/>
                    <a:pt x="490" y="332"/>
                  </a:cubicBezTo>
                  <a:cubicBezTo>
                    <a:pt x="505" y="301"/>
                    <a:pt x="510" y="271"/>
                    <a:pt x="510" y="241"/>
                  </a:cubicBezTo>
                  <a:cubicBezTo>
                    <a:pt x="510" y="221"/>
                    <a:pt x="505" y="200"/>
                    <a:pt x="500" y="180"/>
                  </a:cubicBezTo>
                  <a:cubicBezTo>
                    <a:pt x="500" y="155"/>
                    <a:pt x="485" y="140"/>
                    <a:pt x="480" y="125"/>
                  </a:cubicBezTo>
                  <a:cubicBezTo>
                    <a:pt x="465" y="99"/>
                    <a:pt x="445" y="74"/>
                    <a:pt x="419" y="59"/>
                  </a:cubicBezTo>
                  <a:cubicBezTo>
                    <a:pt x="394" y="39"/>
                    <a:pt x="369" y="24"/>
                    <a:pt x="339" y="19"/>
                  </a:cubicBezTo>
                  <a:lnTo>
                    <a:pt x="308" y="8"/>
                  </a:lnTo>
                  <a:cubicBezTo>
                    <a:pt x="286" y="3"/>
                    <a:pt x="264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41"/>
            <p:cNvSpPr/>
            <p:nvPr/>
          </p:nvSpPr>
          <p:spPr>
            <a:xfrm>
              <a:off x="8515604" y="1617567"/>
              <a:ext cx="64386" cy="49896"/>
            </a:xfrm>
            <a:custGeom>
              <a:avLst/>
              <a:gdLst/>
              <a:ahLst/>
              <a:cxnLst/>
              <a:rect l="l" t="t" r="r" b="b"/>
              <a:pathLst>
                <a:path w="471" h="365" extrusionOk="0">
                  <a:moveTo>
                    <a:pt x="238" y="0"/>
                  </a:moveTo>
                  <a:cubicBezTo>
                    <a:pt x="6" y="0"/>
                    <a:pt x="1" y="364"/>
                    <a:pt x="238" y="364"/>
                  </a:cubicBezTo>
                  <a:cubicBezTo>
                    <a:pt x="470" y="364"/>
                    <a:pt x="470" y="0"/>
                    <a:pt x="2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5" name="Google Shape;975;p41"/>
          <p:cNvSpPr/>
          <p:nvPr/>
        </p:nvSpPr>
        <p:spPr>
          <a:xfrm flipH="1">
            <a:off x="2543561" y="-1099328"/>
            <a:ext cx="1087027" cy="2286256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41"/>
          <p:cNvSpPr/>
          <p:nvPr/>
        </p:nvSpPr>
        <p:spPr>
          <a:xfrm rot="-2848273">
            <a:off x="7705920" y="3331903"/>
            <a:ext cx="1571914" cy="2541347"/>
          </a:xfrm>
          <a:custGeom>
            <a:avLst/>
            <a:gdLst/>
            <a:ahLst/>
            <a:cxnLst/>
            <a:rect l="l" t="t" r="r" b="b"/>
            <a:pathLst>
              <a:path w="14556" h="23533" extrusionOk="0">
                <a:moveTo>
                  <a:pt x="5942" y="1"/>
                </a:moveTo>
                <a:cubicBezTo>
                  <a:pt x="5326" y="849"/>
                  <a:pt x="5083" y="1946"/>
                  <a:pt x="5240" y="2981"/>
                </a:cubicBezTo>
                <a:cubicBezTo>
                  <a:pt x="5290" y="3315"/>
                  <a:pt x="5366" y="3876"/>
                  <a:pt x="5629" y="3886"/>
                </a:cubicBezTo>
                <a:cubicBezTo>
                  <a:pt x="5624" y="4628"/>
                  <a:pt x="5634" y="5371"/>
                  <a:pt x="5674" y="6119"/>
                </a:cubicBezTo>
                <a:cubicBezTo>
                  <a:pt x="5710" y="6755"/>
                  <a:pt x="5770" y="7387"/>
                  <a:pt x="5866" y="8013"/>
                </a:cubicBezTo>
                <a:cubicBezTo>
                  <a:pt x="5356" y="6725"/>
                  <a:pt x="4325" y="5821"/>
                  <a:pt x="3305" y="4916"/>
                </a:cubicBezTo>
                <a:cubicBezTo>
                  <a:pt x="3330" y="4537"/>
                  <a:pt x="2987" y="3810"/>
                  <a:pt x="2759" y="3507"/>
                </a:cubicBezTo>
                <a:cubicBezTo>
                  <a:pt x="2532" y="3209"/>
                  <a:pt x="2239" y="2966"/>
                  <a:pt x="1946" y="2729"/>
                </a:cubicBezTo>
                <a:cubicBezTo>
                  <a:pt x="1532" y="2395"/>
                  <a:pt x="1117" y="2062"/>
                  <a:pt x="698" y="1734"/>
                </a:cubicBezTo>
                <a:lnTo>
                  <a:pt x="698" y="1734"/>
                </a:lnTo>
                <a:cubicBezTo>
                  <a:pt x="435" y="2405"/>
                  <a:pt x="754" y="3123"/>
                  <a:pt x="1128" y="3739"/>
                </a:cubicBezTo>
                <a:cubicBezTo>
                  <a:pt x="1582" y="4492"/>
                  <a:pt x="2946" y="4841"/>
                  <a:pt x="3249" y="4906"/>
                </a:cubicBezTo>
                <a:cubicBezTo>
                  <a:pt x="3820" y="5416"/>
                  <a:pt x="4401" y="5927"/>
                  <a:pt x="4891" y="6498"/>
                </a:cubicBezTo>
                <a:cubicBezTo>
                  <a:pt x="4447" y="6361"/>
                  <a:pt x="3992" y="6270"/>
                  <a:pt x="3532" y="6220"/>
                </a:cubicBezTo>
                <a:cubicBezTo>
                  <a:pt x="3537" y="6210"/>
                  <a:pt x="3542" y="6205"/>
                  <a:pt x="3547" y="6199"/>
                </a:cubicBezTo>
                <a:cubicBezTo>
                  <a:pt x="3551" y="6196"/>
                  <a:pt x="3063" y="5633"/>
                  <a:pt x="2050" y="5633"/>
                </a:cubicBezTo>
                <a:cubicBezTo>
                  <a:pt x="1515" y="5633"/>
                  <a:pt x="834" y="5790"/>
                  <a:pt x="1" y="6270"/>
                </a:cubicBezTo>
                <a:cubicBezTo>
                  <a:pt x="351" y="6739"/>
                  <a:pt x="970" y="6876"/>
                  <a:pt x="1573" y="6876"/>
                </a:cubicBezTo>
                <a:cubicBezTo>
                  <a:pt x="1692" y="6876"/>
                  <a:pt x="1810" y="6870"/>
                  <a:pt x="1926" y="6861"/>
                </a:cubicBezTo>
                <a:cubicBezTo>
                  <a:pt x="2224" y="6841"/>
                  <a:pt x="2542" y="6801"/>
                  <a:pt x="2795" y="6634"/>
                </a:cubicBezTo>
                <a:cubicBezTo>
                  <a:pt x="2997" y="6503"/>
                  <a:pt x="3330" y="6427"/>
                  <a:pt x="3502" y="6250"/>
                </a:cubicBezTo>
                <a:cubicBezTo>
                  <a:pt x="3987" y="6301"/>
                  <a:pt x="4462" y="6402"/>
                  <a:pt x="4927" y="6548"/>
                </a:cubicBezTo>
                <a:cubicBezTo>
                  <a:pt x="5341" y="7023"/>
                  <a:pt x="5664" y="7574"/>
                  <a:pt x="5881" y="8165"/>
                </a:cubicBezTo>
                <a:cubicBezTo>
                  <a:pt x="5993" y="8882"/>
                  <a:pt x="6139" y="9589"/>
                  <a:pt x="6326" y="10292"/>
                </a:cubicBezTo>
                <a:cubicBezTo>
                  <a:pt x="6331" y="10317"/>
                  <a:pt x="6341" y="10342"/>
                  <a:pt x="6346" y="10367"/>
                </a:cubicBezTo>
                <a:cubicBezTo>
                  <a:pt x="6134" y="9948"/>
                  <a:pt x="5836" y="9584"/>
                  <a:pt x="5462" y="9296"/>
                </a:cubicBezTo>
                <a:cubicBezTo>
                  <a:pt x="5346" y="9140"/>
                  <a:pt x="4805" y="8448"/>
                  <a:pt x="4467" y="8316"/>
                </a:cubicBezTo>
                <a:cubicBezTo>
                  <a:pt x="4083" y="8165"/>
                  <a:pt x="3659" y="8155"/>
                  <a:pt x="3249" y="8150"/>
                </a:cubicBezTo>
                <a:lnTo>
                  <a:pt x="2507" y="8134"/>
                </a:lnTo>
                <a:lnTo>
                  <a:pt x="2507" y="8134"/>
                </a:lnTo>
                <a:cubicBezTo>
                  <a:pt x="3032" y="8357"/>
                  <a:pt x="3285" y="8993"/>
                  <a:pt x="3800" y="9241"/>
                </a:cubicBezTo>
                <a:cubicBezTo>
                  <a:pt x="4066" y="9370"/>
                  <a:pt x="4414" y="9431"/>
                  <a:pt x="4756" y="9431"/>
                </a:cubicBezTo>
                <a:cubicBezTo>
                  <a:pt x="5004" y="9431"/>
                  <a:pt x="5249" y="9398"/>
                  <a:pt x="5457" y="9337"/>
                </a:cubicBezTo>
                <a:cubicBezTo>
                  <a:pt x="5871" y="9660"/>
                  <a:pt x="6200" y="10089"/>
                  <a:pt x="6407" y="10574"/>
                </a:cubicBezTo>
                <a:cubicBezTo>
                  <a:pt x="6755" y="11858"/>
                  <a:pt x="7195" y="13121"/>
                  <a:pt x="7549" y="14409"/>
                </a:cubicBezTo>
                <a:cubicBezTo>
                  <a:pt x="7938" y="15813"/>
                  <a:pt x="8220" y="17253"/>
                  <a:pt x="8407" y="18703"/>
                </a:cubicBezTo>
                <a:cubicBezTo>
                  <a:pt x="8423" y="18819"/>
                  <a:pt x="8438" y="18935"/>
                  <a:pt x="8448" y="19057"/>
                </a:cubicBezTo>
                <a:cubicBezTo>
                  <a:pt x="8094" y="17667"/>
                  <a:pt x="7549" y="16334"/>
                  <a:pt x="6821" y="15101"/>
                </a:cubicBezTo>
                <a:cubicBezTo>
                  <a:pt x="6442" y="14459"/>
                  <a:pt x="6018" y="13843"/>
                  <a:pt x="5558" y="13257"/>
                </a:cubicBezTo>
                <a:cubicBezTo>
                  <a:pt x="5487" y="13166"/>
                  <a:pt x="5412" y="13075"/>
                  <a:pt x="5341" y="12984"/>
                </a:cubicBezTo>
                <a:lnTo>
                  <a:pt x="5341" y="12939"/>
                </a:lnTo>
                <a:cubicBezTo>
                  <a:pt x="5078" y="11585"/>
                  <a:pt x="4017" y="10413"/>
                  <a:pt x="2694" y="10014"/>
                </a:cubicBezTo>
                <a:lnTo>
                  <a:pt x="2694" y="10014"/>
                </a:lnTo>
                <a:cubicBezTo>
                  <a:pt x="2684" y="11049"/>
                  <a:pt x="3062" y="12146"/>
                  <a:pt x="3921" y="12722"/>
                </a:cubicBezTo>
                <a:cubicBezTo>
                  <a:pt x="4032" y="12802"/>
                  <a:pt x="4154" y="12858"/>
                  <a:pt x="4285" y="12893"/>
                </a:cubicBezTo>
                <a:cubicBezTo>
                  <a:pt x="4365" y="12912"/>
                  <a:pt x="4447" y="12918"/>
                  <a:pt x="4531" y="12918"/>
                </a:cubicBezTo>
                <a:cubicBezTo>
                  <a:pt x="4666" y="12918"/>
                  <a:pt x="4805" y="12903"/>
                  <a:pt x="4938" y="12903"/>
                </a:cubicBezTo>
                <a:cubicBezTo>
                  <a:pt x="5056" y="12903"/>
                  <a:pt x="5170" y="12914"/>
                  <a:pt x="5275" y="12959"/>
                </a:cubicBezTo>
                <a:cubicBezTo>
                  <a:pt x="5376" y="13085"/>
                  <a:pt x="5477" y="13212"/>
                  <a:pt x="5578" y="13338"/>
                </a:cubicBezTo>
                <a:cubicBezTo>
                  <a:pt x="6033" y="13924"/>
                  <a:pt x="6452" y="14540"/>
                  <a:pt x="6826" y="15177"/>
                </a:cubicBezTo>
                <a:cubicBezTo>
                  <a:pt x="7579" y="16470"/>
                  <a:pt x="8135" y="17859"/>
                  <a:pt x="8478" y="19314"/>
                </a:cubicBezTo>
                <a:cubicBezTo>
                  <a:pt x="8625" y="20709"/>
                  <a:pt x="8680" y="22113"/>
                  <a:pt x="8640" y="23518"/>
                </a:cubicBezTo>
                <a:cubicBezTo>
                  <a:pt x="8640" y="23528"/>
                  <a:pt x="8647" y="23533"/>
                  <a:pt x="8655" y="23533"/>
                </a:cubicBezTo>
                <a:cubicBezTo>
                  <a:pt x="8662" y="23533"/>
                  <a:pt x="8670" y="23528"/>
                  <a:pt x="8670" y="23518"/>
                </a:cubicBezTo>
                <a:cubicBezTo>
                  <a:pt x="8710" y="22138"/>
                  <a:pt x="8660" y="20759"/>
                  <a:pt x="8519" y="19390"/>
                </a:cubicBezTo>
                <a:cubicBezTo>
                  <a:pt x="8519" y="19385"/>
                  <a:pt x="8519" y="19380"/>
                  <a:pt x="8519" y="19380"/>
                </a:cubicBezTo>
                <a:cubicBezTo>
                  <a:pt x="8513" y="18754"/>
                  <a:pt x="8519" y="18127"/>
                  <a:pt x="8549" y="17501"/>
                </a:cubicBezTo>
                <a:cubicBezTo>
                  <a:pt x="8553" y="17504"/>
                  <a:pt x="8558" y="17505"/>
                  <a:pt x="8562" y="17505"/>
                </a:cubicBezTo>
                <a:cubicBezTo>
                  <a:pt x="8572" y="17505"/>
                  <a:pt x="8579" y="17498"/>
                  <a:pt x="8579" y="17491"/>
                </a:cubicBezTo>
                <a:cubicBezTo>
                  <a:pt x="8716" y="16430"/>
                  <a:pt x="9413" y="15515"/>
                  <a:pt x="10085" y="14722"/>
                </a:cubicBezTo>
                <a:cubicBezTo>
                  <a:pt x="10302" y="14464"/>
                  <a:pt x="10534" y="14217"/>
                  <a:pt x="10777" y="13980"/>
                </a:cubicBezTo>
                <a:cubicBezTo>
                  <a:pt x="10867" y="13992"/>
                  <a:pt x="11320" y="14057"/>
                  <a:pt x="11638" y="14057"/>
                </a:cubicBezTo>
                <a:cubicBezTo>
                  <a:pt x="11712" y="14057"/>
                  <a:pt x="11779" y="14054"/>
                  <a:pt x="11833" y="14045"/>
                </a:cubicBezTo>
                <a:cubicBezTo>
                  <a:pt x="12535" y="13924"/>
                  <a:pt x="13096" y="13409"/>
                  <a:pt x="13616" y="12914"/>
                </a:cubicBezTo>
                <a:lnTo>
                  <a:pt x="14556" y="12024"/>
                </a:lnTo>
                <a:cubicBezTo>
                  <a:pt x="14273" y="11865"/>
                  <a:pt x="13956" y="11794"/>
                  <a:pt x="13635" y="11794"/>
                </a:cubicBezTo>
                <a:cubicBezTo>
                  <a:pt x="13170" y="11794"/>
                  <a:pt x="12695" y="11943"/>
                  <a:pt x="12297" y="12191"/>
                </a:cubicBezTo>
                <a:cubicBezTo>
                  <a:pt x="11651" y="12600"/>
                  <a:pt x="11186" y="13237"/>
                  <a:pt x="10802" y="13904"/>
                </a:cubicBezTo>
                <a:cubicBezTo>
                  <a:pt x="10504" y="14192"/>
                  <a:pt x="10226" y="14500"/>
                  <a:pt x="9958" y="14818"/>
                </a:cubicBezTo>
                <a:cubicBezTo>
                  <a:pt x="9332" y="15576"/>
                  <a:pt x="8705" y="16435"/>
                  <a:pt x="8554" y="17430"/>
                </a:cubicBezTo>
                <a:cubicBezTo>
                  <a:pt x="8665" y="15364"/>
                  <a:pt x="9019" y="13333"/>
                  <a:pt x="9817" y="11393"/>
                </a:cubicBezTo>
                <a:cubicBezTo>
                  <a:pt x="10009" y="10923"/>
                  <a:pt x="10221" y="10463"/>
                  <a:pt x="10448" y="10014"/>
                </a:cubicBezTo>
                <a:cubicBezTo>
                  <a:pt x="10453" y="10034"/>
                  <a:pt x="10458" y="10049"/>
                  <a:pt x="10458" y="10049"/>
                </a:cubicBezTo>
                <a:cubicBezTo>
                  <a:pt x="10661" y="10049"/>
                  <a:pt x="10878" y="9847"/>
                  <a:pt x="11070" y="9771"/>
                </a:cubicBezTo>
                <a:cubicBezTo>
                  <a:pt x="11287" y="9685"/>
                  <a:pt x="11454" y="9509"/>
                  <a:pt x="11605" y="9332"/>
                </a:cubicBezTo>
                <a:cubicBezTo>
                  <a:pt x="11954" y="8917"/>
                  <a:pt x="12262" y="8372"/>
                  <a:pt x="12100" y="7857"/>
                </a:cubicBezTo>
                <a:lnTo>
                  <a:pt x="12100" y="7857"/>
                </a:lnTo>
                <a:cubicBezTo>
                  <a:pt x="10458" y="8594"/>
                  <a:pt x="10413" y="9635"/>
                  <a:pt x="10443" y="9953"/>
                </a:cubicBezTo>
                <a:cubicBezTo>
                  <a:pt x="9979" y="10857"/>
                  <a:pt x="9590" y="11797"/>
                  <a:pt x="9286" y="12767"/>
                </a:cubicBezTo>
                <a:cubicBezTo>
                  <a:pt x="9256" y="11944"/>
                  <a:pt x="9307" y="11120"/>
                  <a:pt x="9428" y="10307"/>
                </a:cubicBezTo>
                <a:cubicBezTo>
                  <a:pt x="9443" y="10287"/>
                  <a:pt x="10357" y="8589"/>
                  <a:pt x="10438" y="7816"/>
                </a:cubicBezTo>
                <a:cubicBezTo>
                  <a:pt x="10504" y="7250"/>
                  <a:pt x="10352" y="6679"/>
                  <a:pt x="10206" y="6134"/>
                </a:cubicBezTo>
                <a:cubicBezTo>
                  <a:pt x="9579" y="6558"/>
                  <a:pt x="9231" y="7316"/>
                  <a:pt x="9150" y="8069"/>
                </a:cubicBezTo>
                <a:cubicBezTo>
                  <a:pt x="9074" y="8791"/>
                  <a:pt x="9216" y="9524"/>
                  <a:pt x="9403" y="10231"/>
                </a:cubicBezTo>
                <a:cubicBezTo>
                  <a:pt x="9266" y="11100"/>
                  <a:pt x="9216" y="11989"/>
                  <a:pt x="9251" y="12868"/>
                </a:cubicBezTo>
                <a:lnTo>
                  <a:pt x="9216" y="12989"/>
                </a:lnTo>
                <a:cubicBezTo>
                  <a:pt x="8852" y="14257"/>
                  <a:pt x="8625" y="15566"/>
                  <a:pt x="8544" y="16889"/>
                </a:cubicBezTo>
                <a:cubicBezTo>
                  <a:pt x="8493" y="17617"/>
                  <a:pt x="8483" y="18349"/>
                  <a:pt x="8483" y="19077"/>
                </a:cubicBezTo>
                <a:cubicBezTo>
                  <a:pt x="8332" y="17728"/>
                  <a:pt x="8089" y="16394"/>
                  <a:pt x="7761" y="15076"/>
                </a:cubicBezTo>
                <a:cubicBezTo>
                  <a:pt x="7609" y="14475"/>
                  <a:pt x="7437" y="13878"/>
                  <a:pt x="7256" y="13287"/>
                </a:cubicBezTo>
                <a:cubicBezTo>
                  <a:pt x="7256" y="13287"/>
                  <a:pt x="7256" y="13282"/>
                  <a:pt x="7256" y="13282"/>
                </a:cubicBezTo>
                <a:cubicBezTo>
                  <a:pt x="7261" y="12828"/>
                  <a:pt x="7306" y="12373"/>
                  <a:pt x="7397" y="11923"/>
                </a:cubicBezTo>
                <a:cubicBezTo>
                  <a:pt x="7842" y="11640"/>
                  <a:pt x="8291" y="10721"/>
                  <a:pt x="8397" y="10216"/>
                </a:cubicBezTo>
                <a:cubicBezTo>
                  <a:pt x="8503" y="9711"/>
                  <a:pt x="8468" y="9175"/>
                  <a:pt x="8412" y="8655"/>
                </a:cubicBezTo>
                <a:lnTo>
                  <a:pt x="8412" y="8655"/>
                </a:lnTo>
                <a:cubicBezTo>
                  <a:pt x="8023" y="9039"/>
                  <a:pt x="7720" y="9498"/>
                  <a:pt x="7518" y="10004"/>
                </a:cubicBezTo>
                <a:cubicBezTo>
                  <a:pt x="7240" y="10670"/>
                  <a:pt x="7341" y="11610"/>
                  <a:pt x="7377" y="11863"/>
                </a:cubicBezTo>
                <a:cubicBezTo>
                  <a:pt x="7286" y="12297"/>
                  <a:pt x="7235" y="12742"/>
                  <a:pt x="7225" y="13186"/>
                </a:cubicBezTo>
                <a:cubicBezTo>
                  <a:pt x="6998" y="12444"/>
                  <a:pt x="6760" y="11701"/>
                  <a:pt x="6543" y="10958"/>
                </a:cubicBezTo>
                <a:cubicBezTo>
                  <a:pt x="6528" y="10908"/>
                  <a:pt x="6518" y="10857"/>
                  <a:pt x="6503" y="10812"/>
                </a:cubicBezTo>
                <a:cubicBezTo>
                  <a:pt x="6503" y="10807"/>
                  <a:pt x="6503" y="10802"/>
                  <a:pt x="6503" y="10802"/>
                </a:cubicBezTo>
                <a:cubicBezTo>
                  <a:pt x="6483" y="10731"/>
                  <a:pt x="6462" y="10660"/>
                  <a:pt x="6442" y="10590"/>
                </a:cubicBezTo>
                <a:cubicBezTo>
                  <a:pt x="6442" y="10590"/>
                  <a:pt x="6442" y="10585"/>
                  <a:pt x="6442" y="10585"/>
                </a:cubicBezTo>
                <a:cubicBezTo>
                  <a:pt x="6129" y="9327"/>
                  <a:pt x="6407" y="8003"/>
                  <a:pt x="6690" y="6765"/>
                </a:cubicBezTo>
                <a:cubicBezTo>
                  <a:pt x="6765" y="6422"/>
                  <a:pt x="6851" y="6088"/>
                  <a:pt x="6947" y="5755"/>
                </a:cubicBezTo>
                <a:cubicBezTo>
                  <a:pt x="7634" y="5310"/>
                  <a:pt x="8074" y="4472"/>
                  <a:pt x="8291" y="3684"/>
                </a:cubicBezTo>
                <a:cubicBezTo>
                  <a:pt x="8513" y="2880"/>
                  <a:pt x="8508" y="2042"/>
                  <a:pt x="8448" y="1208"/>
                </a:cubicBezTo>
                <a:lnTo>
                  <a:pt x="8448" y="1208"/>
                </a:lnTo>
                <a:cubicBezTo>
                  <a:pt x="7897" y="1471"/>
                  <a:pt x="7639" y="2077"/>
                  <a:pt x="7357" y="2608"/>
                </a:cubicBezTo>
                <a:cubicBezTo>
                  <a:pt x="6392" y="4406"/>
                  <a:pt x="6851" y="5598"/>
                  <a:pt x="6912" y="5755"/>
                </a:cubicBezTo>
                <a:cubicBezTo>
                  <a:pt x="6811" y="6114"/>
                  <a:pt x="6720" y="6472"/>
                  <a:pt x="6639" y="6836"/>
                </a:cubicBezTo>
                <a:cubicBezTo>
                  <a:pt x="6402" y="7902"/>
                  <a:pt x="6169" y="9024"/>
                  <a:pt x="6316" y="10110"/>
                </a:cubicBezTo>
                <a:cubicBezTo>
                  <a:pt x="6154" y="9473"/>
                  <a:pt x="6023" y="8832"/>
                  <a:pt x="5922" y="8180"/>
                </a:cubicBezTo>
                <a:cubicBezTo>
                  <a:pt x="5922" y="8180"/>
                  <a:pt x="5922" y="8175"/>
                  <a:pt x="5922" y="8175"/>
                </a:cubicBezTo>
                <a:cubicBezTo>
                  <a:pt x="5922" y="8170"/>
                  <a:pt x="5922" y="8170"/>
                  <a:pt x="5922" y="8170"/>
                </a:cubicBezTo>
                <a:cubicBezTo>
                  <a:pt x="5841" y="7665"/>
                  <a:pt x="5785" y="7154"/>
                  <a:pt x="5745" y="6649"/>
                </a:cubicBezTo>
                <a:cubicBezTo>
                  <a:pt x="5674" y="5725"/>
                  <a:pt x="5659" y="4805"/>
                  <a:pt x="5664" y="3881"/>
                </a:cubicBezTo>
                <a:cubicBezTo>
                  <a:pt x="5745" y="3865"/>
                  <a:pt x="5821" y="3820"/>
                  <a:pt x="5881" y="3759"/>
                </a:cubicBezTo>
                <a:cubicBezTo>
                  <a:pt x="6179" y="3492"/>
                  <a:pt x="6169" y="2628"/>
                  <a:pt x="6174" y="2259"/>
                </a:cubicBezTo>
                <a:cubicBezTo>
                  <a:pt x="6190" y="1501"/>
                  <a:pt x="6114" y="738"/>
                  <a:pt x="59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41"/>
          <p:cNvSpPr/>
          <p:nvPr/>
        </p:nvSpPr>
        <p:spPr>
          <a:xfrm rot="999497">
            <a:off x="227772" y="4006126"/>
            <a:ext cx="940967" cy="1726834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41"/>
          <p:cNvSpPr/>
          <p:nvPr/>
        </p:nvSpPr>
        <p:spPr>
          <a:xfrm rot="-4850301">
            <a:off x="11275" y="1079169"/>
            <a:ext cx="1408568" cy="1910267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550" y="538250"/>
            <a:ext cx="8116800" cy="6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sz="28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sz="28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sz="28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sz="28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sz="28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sz="28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sz="28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sz="28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sz="28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500" y="1152475"/>
            <a:ext cx="7713000" cy="34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loo 2"/>
              <a:buChar char="●"/>
              <a:defRPr sz="18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○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■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●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○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■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●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○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loo 2"/>
              <a:buChar char="■"/>
              <a:defRPr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8" r:id="rId4"/>
    <p:sldLayoutId id="2147483663" r:id="rId5"/>
    <p:sldLayoutId id="2147483683" r:id="rId6"/>
    <p:sldLayoutId id="2147483685" r:id="rId7"/>
    <p:sldLayoutId id="2147483686" r:id="rId8"/>
    <p:sldLayoutId id="2147483687" r:id="rId9"/>
    <p:sldLayoutId id="2147483688" r:id="rId10"/>
    <p:sldLayoutId id="2147483696" r:id="rId11"/>
    <p:sldLayoutId id="2147483697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Google Shape;1030;p49"/>
          <p:cNvSpPr/>
          <p:nvPr/>
        </p:nvSpPr>
        <p:spPr>
          <a:xfrm>
            <a:off x="-17550" y="1352550"/>
            <a:ext cx="9166200" cy="2210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33" name="Google Shape;1033;p49"/>
          <p:cNvGrpSpPr/>
          <p:nvPr/>
        </p:nvGrpSpPr>
        <p:grpSpPr>
          <a:xfrm rot="2015111">
            <a:off x="6214567" y="2609934"/>
            <a:ext cx="2540844" cy="3254596"/>
            <a:chOff x="6881073" y="2321960"/>
            <a:chExt cx="2540735" cy="3254456"/>
          </a:xfrm>
        </p:grpSpPr>
        <p:sp>
          <p:nvSpPr>
            <p:cNvPr id="1034" name="Google Shape;1034;p49"/>
            <p:cNvSpPr/>
            <p:nvPr/>
          </p:nvSpPr>
          <p:spPr>
            <a:xfrm rot="1520388" flipH="1">
              <a:off x="8100444" y="3141814"/>
              <a:ext cx="435624" cy="279064"/>
            </a:xfrm>
            <a:custGeom>
              <a:avLst/>
              <a:gdLst/>
              <a:ahLst/>
              <a:cxnLst/>
              <a:rect l="l" t="t" r="r" b="b"/>
              <a:pathLst>
                <a:path w="12343" h="7907" extrusionOk="0">
                  <a:moveTo>
                    <a:pt x="12310" y="0"/>
                  </a:moveTo>
                  <a:cubicBezTo>
                    <a:pt x="11843" y="67"/>
                    <a:pt x="11409" y="100"/>
                    <a:pt x="10942" y="134"/>
                  </a:cubicBezTo>
                  <a:cubicBezTo>
                    <a:pt x="10108" y="134"/>
                    <a:pt x="9307" y="267"/>
                    <a:pt x="8507" y="501"/>
                  </a:cubicBezTo>
                  <a:cubicBezTo>
                    <a:pt x="7006" y="1001"/>
                    <a:pt x="5571" y="1668"/>
                    <a:pt x="4237" y="2502"/>
                  </a:cubicBezTo>
                  <a:lnTo>
                    <a:pt x="4137" y="2569"/>
                  </a:lnTo>
                  <a:cubicBezTo>
                    <a:pt x="3136" y="3169"/>
                    <a:pt x="2202" y="3903"/>
                    <a:pt x="1402" y="4804"/>
                  </a:cubicBezTo>
                  <a:cubicBezTo>
                    <a:pt x="701" y="5705"/>
                    <a:pt x="234" y="6739"/>
                    <a:pt x="1" y="7873"/>
                  </a:cubicBezTo>
                  <a:lnTo>
                    <a:pt x="201" y="7906"/>
                  </a:lnTo>
                  <a:cubicBezTo>
                    <a:pt x="401" y="6805"/>
                    <a:pt x="868" y="5805"/>
                    <a:pt x="1569" y="4937"/>
                  </a:cubicBezTo>
                  <a:cubicBezTo>
                    <a:pt x="2336" y="4070"/>
                    <a:pt x="3236" y="3303"/>
                    <a:pt x="4237" y="2736"/>
                  </a:cubicBezTo>
                  <a:lnTo>
                    <a:pt x="4337" y="2669"/>
                  </a:lnTo>
                  <a:cubicBezTo>
                    <a:pt x="5672" y="1835"/>
                    <a:pt x="7106" y="1168"/>
                    <a:pt x="8574" y="668"/>
                  </a:cubicBezTo>
                  <a:cubicBezTo>
                    <a:pt x="9341" y="434"/>
                    <a:pt x="10141" y="334"/>
                    <a:pt x="10942" y="301"/>
                  </a:cubicBezTo>
                  <a:cubicBezTo>
                    <a:pt x="11409" y="301"/>
                    <a:pt x="11876" y="267"/>
                    <a:pt x="12343" y="201"/>
                  </a:cubicBezTo>
                  <a:lnTo>
                    <a:pt x="1231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49"/>
            <p:cNvSpPr/>
            <p:nvPr/>
          </p:nvSpPr>
          <p:spPr>
            <a:xfrm rot="1520388" flipH="1">
              <a:off x="7392377" y="2669141"/>
              <a:ext cx="1478715" cy="2721778"/>
            </a:xfrm>
            <a:custGeom>
              <a:avLst/>
              <a:gdLst/>
              <a:ahLst/>
              <a:cxnLst/>
              <a:rect l="l" t="t" r="r" b="b"/>
              <a:pathLst>
                <a:path w="41898" h="77119" extrusionOk="0">
                  <a:moveTo>
                    <a:pt x="40771" y="0"/>
                  </a:moveTo>
                  <a:cubicBezTo>
                    <a:pt x="38742" y="0"/>
                    <a:pt x="34495" y="979"/>
                    <a:pt x="33758" y="1197"/>
                  </a:cubicBezTo>
                  <a:cubicBezTo>
                    <a:pt x="31123" y="2031"/>
                    <a:pt x="28921" y="4233"/>
                    <a:pt x="26986" y="6134"/>
                  </a:cubicBezTo>
                  <a:cubicBezTo>
                    <a:pt x="26686" y="6434"/>
                    <a:pt x="26419" y="6701"/>
                    <a:pt x="26153" y="6968"/>
                  </a:cubicBezTo>
                  <a:cubicBezTo>
                    <a:pt x="24084" y="8969"/>
                    <a:pt x="22283" y="12105"/>
                    <a:pt x="20582" y="16575"/>
                  </a:cubicBezTo>
                  <a:cubicBezTo>
                    <a:pt x="19715" y="19043"/>
                    <a:pt x="18981" y="21578"/>
                    <a:pt x="18414" y="24147"/>
                  </a:cubicBezTo>
                  <a:cubicBezTo>
                    <a:pt x="17913" y="26182"/>
                    <a:pt x="17413" y="28283"/>
                    <a:pt x="16746" y="30251"/>
                  </a:cubicBezTo>
                  <a:cubicBezTo>
                    <a:pt x="16079" y="32253"/>
                    <a:pt x="15345" y="34254"/>
                    <a:pt x="14644" y="36189"/>
                  </a:cubicBezTo>
                  <a:cubicBezTo>
                    <a:pt x="13977" y="38024"/>
                    <a:pt x="13310" y="39892"/>
                    <a:pt x="12676" y="41793"/>
                  </a:cubicBezTo>
                  <a:lnTo>
                    <a:pt x="12676" y="41826"/>
                  </a:lnTo>
                  <a:cubicBezTo>
                    <a:pt x="11175" y="44695"/>
                    <a:pt x="11075" y="48264"/>
                    <a:pt x="11008" y="51400"/>
                  </a:cubicBezTo>
                  <a:cubicBezTo>
                    <a:pt x="10975" y="51200"/>
                    <a:pt x="10908" y="50966"/>
                    <a:pt x="10842" y="50733"/>
                  </a:cubicBezTo>
                  <a:cubicBezTo>
                    <a:pt x="10742" y="50032"/>
                    <a:pt x="10675" y="49298"/>
                    <a:pt x="10541" y="48564"/>
                  </a:cubicBezTo>
                  <a:cubicBezTo>
                    <a:pt x="10475" y="48197"/>
                    <a:pt x="10408" y="47797"/>
                    <a:pt x="10341" y="47430"/>
                  </a:cubicBezTo>
                  <a:cubicBezTo>
                    <a:pt x="10241" y="46830"/>
                    <a:pt x="10108" y="46229"/>
                    <a:pt x="10041" y="45629"/>
                  </a:cubicBezTo>
                  <a:cubicBezTo>
                    <a:pt x="10008" y="44962"/>
                    <a:pt x="10008" y="44295"/>
                    <a:pt x="10041" y="43628"/>
                  </a:cubicBezTo>
                  <a:cubicBezTo>
                    <a:pt x="10074" y="42994"/>
                    <a:pt x="10108" y="42393"/>
                    <a:pt x="10108" y="41793"/>
                  </a:cubicBezTo>
                  <a:cubicBezTo>
                    <a:pt x="10174" y="41393"/>
                    <a:pt x="10208" y="40992"/>
                    <a:pt x="10241" y="40592"/>
                  </a:cubicBezTo>
                  <a:lnTo>
                    <a:pt x="10241" y="39725"/>
                  </a:lnTo>
                  <a:cubicBezTo>
                    <a:pt x="10208" y="39224"/>
                    <a:pt x="10208" y="38724"/>
                    <a:pt x="10275" y="38257"/>
                  </a:cubicBezTo>
                  <a:cubicBezTo>
                    <a:pt x="10541" y="36589"/>
                    <a:pt x="11008" y="34955"/>
                    <a:pt x="11609" y="33354"/>
                  </a:cubicBezTo>
                  <a:lnTo>
                    <a:pt x="11442" y="33287"/>
                  </a:lnTo>
                  <a:cubicBezTo>
                    <a:pt x="10808" y="34888"/>
                    <a:pt x="10375" y="36556"/>
                    <a:pt x="10074" y="38224"/>
                  </a:cubicBezTo>
                  <a:cubicBezTo>
                    <a:pt x="10008" y="38724"/>
                    <a:pt x="10008" y="39224"/>
                    <a:pt x="10041" y="39725"/>
                  </a:cubicBezTo>
                  <a:lnTo>
                    <a:pt x="10041" y="40492"/>
                  </a:lnTo>
                  <a:cubicBezTo>
                    <a:pt x="9874" y="38324"/>
                    <a:pt x="9507" y="36222"/>
                    <a:pt x="8940" y="34121"/>
                  </a:cubicBezTo>
                  <a:cubicBezTo>
                    <a:pt x="8573" y="32720"/>
                    <a:pt x="8106" y="31319"/>
                    <a:pt x="7539" y="29951"/>
                  </a:cubicBezTo>
                  <a:cubicBezTo>
                    <a:pt x="7172" y="29017"/>
                    <a:pt x="6772" y="28016"/>
                    <a:pt x="6438" y="26982"/>
                  </a:cubicBezTo>
                  <a:cubicBezTo>
                    <a:pt x="6238" y="26349"/>
                    <a:pt x="6105" y="25715"/>
                    <a:pt x="5938" y="25081"/>
                  </a:cubicBezTo>
                  <a:cubicBezTo>
                    <a:pt x="5805" y="24547"/>
                    <a:pt x="5671" y="24014"/>
                    <a:pt x="5538" y="23480"/>
                  </a:cubicBezTo>
                  <a:cubicBezTo>
                    <a:pt x="5271" y="22746"/>
                    <a:pt x="4971" y="22045"/>
                    <a:pt x="4537" y="21378"/>
                  </a:cubicBezTo>
                  <a:cubicBezTo>
                    <a:pt x="4137" y="20711"/>
                    <a:pt x="3837" y="20011"/>
                    <a:pt x="3603" y="19310"/>
                  </a:cubicBezTo>
                  <a:cubicBezTo>
                    <a:pt x="3470" y="18743"/>
                    <a:pt x="3403" y="18176"/>
                    <a:pt x="3436" y="17642"/>
                  </a:cubicBezTo>
                  <a:cubicBezTo>
                    <a:pt x="3436" y="17242"/>
                    <a:pt x="3436" y="16875"/>
                    <a:pt x="3403" y="16508"/>
                  </a:cubicBezTo>
                  <a:cubicBezTo>
                    <a:pt x="3303" y="15841"/>
                    <a:pt x="3103" y="15174"/>
                    <a:pt x="2836" y="14573"/>
                  </a:cubicBezTo>
                  <a:lnTo>
                    <a:pt x="2836" y="14540"/>
                  </a:lnTo>
                  <a:cubicBezTo>
                    <a:pt x="2669" y="14173"/>
                    <a:pt x="2536" y="13806"/>
                    <a:pt x="2369" y="13439"/>
                  </a:cubicBezTo>
                  <a:cubicBezTo>
                    <a:pt x="2002" y="12572"/>
                    <a:pt x="1668" y="11705"/>
                    <a:pt x="1402" y="10804"/>
                  </a:cubicBezTo>
                  <a:cubicBezTo>
                    <a:pt x="1301" y="10504"/>
                    <a:pt x="1201" y="10204"/>
                    <a:pt x="1101" y="9937"/>
                  </a:cubicBezTo>
                  <a:cubicBezTo>
                    <a:pt x="901" y="9436"/>
                    <a:pt x="734" y="8903"/>
                    <a:pt x="634" y="8369"/>
                  </a:cubicBezTo>
                  <a:cubicBezTo>
                    <a:pt x="601" y="8202"/>
                    <a:pt x="568" y="8002"/>
                    <a:pt x="534" y="7802"/>
                  </a:cubicBezTo>
                  <a:cubicBezTo>
                    <a:pt x="367" y="7068"/>
                    <a:pt x="201" y="6267"/>
                    <a:pt x="367" y="5667"/>
                  </a:cubicBezTo>
                  <a:lnTo>
                    <a:pt x="167" y="5600"/>
                  </a:lnTo>
                  <a:lnTo>
                    <a:pt x="167" y="5600"/>
                  </a:lnTo>
                  <a:cubicBezTo>
                    <a:pt x="1" y="6267"/>
                    <a:pt x="167" y="7101"/>
                    <a:pt x="334" y="7835"/>
                  </a:cubicBezTo>
                  <a:cubicBezTo>
                    <a:pt x="367" y="8035"/>
                    <a:pt x="401" y="8236"/>
                    <a:pt x="434" y="8402"/>
                  </a:cubicBezTo>
                  <a:cubicBezTo>
                    <a:pt x="568" y="8936"/>
                    <a:pt x="701" y="9470"/>
                    <a:pt x="901" y="10003"/>
                  </a:cubicBezTo>
                  <a:cubicBezTo>
                    <a:pt x="1001" y="10270"/>
                    <a:pt x="1101" y="10571"/>
                    <a:pt x="1201" y="10871"/>
                  </a:cubicBezTo>
                  <a:cubicBezTo>
                    <a:pt x="1468" y="11771"/>
                    <a:pt x="1802" y="12639"/>
                    <a:pt x="2202" y="13506"/>
                  </a:cubicBezTo>
                  <a:cubicBezTo>
                    <a:pt x="2336" y="13873"/>
                    <a:pt x="2502" y="14240"/>
                    <a:pt x="2636" y="14607"/>
                  </a:cubicBezTo>
                  <a:lnTo>
                    <a:pt x="2636" y="14640"/>
                  </a:lnTo>
                  <a:cubicBezTo>
                    <a:pt x="2903" y="15241"/>
                    <a:pt x="3103" y="15874"/>
                    <a:pt x="3203" y="16542"/>
                  </a:cubicBezTo>
                  <a:cubicBezTo>
                    <a:pt x="3236" y="16908"/>
                    <a:pt x="3270" y="17275"/>
                    <a:pt x="3236" y="17642"/>
                  </a:cubicBezTo>
                  <a:cubicBezTo>
                    <a:pt x="3236" y="18209"/>
                    <a:pt x="3270" y="18776"/>
                    <a:pt x="3403" y="19344"/>
                  </a:cubicBezTo>
                  <a:cubicBezTo>
                    <a:pt x="3636" y="20077"/>
                    <a:pt x="3970" y="20778"/>
                    <a:pt x="4370" y="21445"/>
                  </a:cubicBezTo>
                  <a:cubicBezTo>
                    <a:pt x="4771" y="22112"/>
                    <a:pt x="5104" y="22779"/>
                    <a:pt x="5338" y="23513"/>
                  </a:cubicBezTo>
                  <a:cubicBezTo>
                    <a:pt x="5504" y="24047"/>
                    <a:pt x="5638" y="24581"/>
                    <a:pt x="5771" y="25114"/>
                  </a:cubicBezTo>
                  <a:cubicBezTo>
                    <a:pt x="5905" y="25748"/>
                    <a:pt x="6072" y="26382"/>
                    <a:pt x="6272" y="27049"/>
                  </a:cubicBezTo>
                  <a:cubicBezTo>
                    <a:pt x="6572" y="28050"/>
                    <a:pt x="6972" y="29050"/>
                    <a:pt x="7372" y="30018"/>
                  </a:cubicBezTo>
                  <a:cubicBezTo>
                    <a:pt x="7940" y="31385"/>
                    <a:pt x="8407" y="32753"/>
                    <a:pt x="8807" y="34187"/>
                  </a:cubicBezTo>
                  <a:cubicBezTo>
                    <a:pt x="9474" y="36656"/>
                    <a:pt x="9841" y="39224"/>
                    <a:pt x="9908" y="41793"/>
                  </a:cubicBezTo>
                  <a:cubicBezTo>
                    <a:pt x="9874" y="42060"/>
                    <a:pt x="9808" y="42393"/>
                    <a:pt x="9774" y="42694"/>
                  </a:cubicBezTo>
                  <a:cubicBezTo>
                    <a:pt x="9707" y="42227"/>
                    <a:pt x="9607" y="41793"/>
                    <a:pt x="9474" y="41326"/>
                  </a:cubicBezTo>
                  <a:cubicBezTo>
                    <a:pt x="9374" y="40826"/>
                    <a:pt x="9274" y="40325"/>
                    <a:pt x="9207" y="39825"/>
                  </a:cubicBezTo>
                  <a:cubicBezTo>
                    <a:pt x="9107" y="38757"/>
                    <a:pt x="8840" y="37757"/>
                    <a:pt x="8473" y="36756"/>
                  </a:cubicBezTo>
                  <a:cubicBezTo>
                    <a:pt x="8140" y="35955"/>
                    <a:pt x="7739" y="35021"/>
                    <a:pt x="6805" y="34521"/>
                  </a:cubicBezTo>
                  <a:cubicBezTo>
                    <a:pt x="5771" y="34054"/>
                    <a:pt x="4704" y="33687"/>
                    <a:pt x="3603" y="33454"/>
                  </a:cubicBezTo>
                  <a:lnTo>
                    <a:pt x="3570" y="33654"/>
                  </a:lnTo>
                  <a:cubicBezTo>
                    <a:pt x="4637" y="33887"/>
                    <a:pt x="5705" y="34254"/>
                    <a:pt x="6705" y="34721"/>
                  </a:cubicBezTo>
                  <a:cubicBezTo>
                    <a:pt x="7606" y="35188"/>
                    <a:pt x="7973" y="36022"/>
                    <a:pt x="8273" y="36856"/>
                  </a:cubicBezTo>
                  <a:cubicBezTo>
                    <a:pt x="8673" y="37823"/>
                    <a:pt x="8907" y="38824"/>
                    <a:pt x="9007" y="39858"/>
                  </a:cubicBezTo>
                  <a:cubicBezTo>
                    <a:pt x="9074" y="40359"/>
                    <a:pt x="9174" y="40892"/>
                    <a:pt x="9307" y="41393"/>
                  </a:cubicBezTo>
                  <a:cubicBezTo>
                    <a:pt x="9474" y="42026"/>
                    <a:pt x="9574" y="42694"/>
                    <a:pt x="9641" y="43394"/>
                  </a:cubicBezTo>
                  <a:cubicBezTo>
                    <a:pt x="9674" y="43828"/>
                    <a:pt x="9674" y="44295"/>
                    <a:pt x="9674" y="44728"/>
                  </a:cubicBezTo>
                  <a:cubicBezTo>
                    <a:pt x="9641" y="45562"/>
                    <a:pt x="9707" y="46363"/>
                    <a:pt x="9808" y="47197"/>
                  </a:cubicBezTo>
                  <a:cubicBezTo>
                    <a:pt x="9874" y="47597"/>
                    <a:pt x="9941" y="48031"/>
                    <a:pt x="10041" y="48498"/>
                  </a:cubicBezTo>
                  <a:cubicBezTo>
                    <a:pt x="10108" y="49065"/>
                    <a:pt x="10208" y="49632"/>
                    <a:pt x="10308" y="50232"/>
                  </a:cubicBezTo>
                  <a:cubicBezTo>
                    <a:pt x="10441" y="50799"/>
                    <a:pt x="10575" y="51233"/>
                    <a:pt x="10675" y="51767"/>
                  </a:cubicBezTo>
                  <a:cubicBezTo>
                    <a:pt x="10875" y="52868"/>
                    <a:pt x="11008" y="54002"/>
                    <a:pt x="11042" y="55136"/>
                  </a:cubicBezTo>
                  <a:cubicBezTo>
                    <a:pt x="11108" y="55803"/>
                    <a:pt x="11175" y="56470"/>
                    <a:pt x="11309" y="57104"/>
                  </a:cubicBezTo>
                  <a:cubicBezTo>
                    <a:pt x="11375" y="57371"/>
                    <a:pt x="11442" y="57671"/>
                    <a:pt x="11475" y="57938"/>
                  </a:cubicBezTo>
                  <a:cubicBezTo>
                    <a:pt x="11475" y="58271"/>
                    <a:pt x="11542" y="58605"/>
                    <a:pt x="11609" y="58939"/>
                  </a:cubicBezTo>
                  <a:cubicBezTo>
                    <a:pt x="11776" y="60239"/>
                    <a:pt x="12109" y="61540"/>
                    <a:pt x="12576" y="62775"/>
                  </a:cubicBezTo>
                  <a:cubicBezTo>
                    <a:pt x="13010" y="63942"/>
                    <a:pt x="13243" y="65143"/>
                    <a:pt x="13277" y="66377"/>
                  </a:cubicBezTo>
                  <a:cubicBezTo>
                    <a:pt x="13343" y="66878"/>
                    <a:pt x="13410" y="67411"/>
                    <a:pt x="13477" y="67912"/>
                  </a:cubicBezTo>
                  <a:cubicBezTo>
                    <a:pt x="13544" y="68445"/>
                    <a:pt x="13644" y="68846"/>
                    <a:pt x="13710" y="69313"/>
                  </a:cubicBezTo>
                  <a:cubicBezTo>
                    <a:pt x="13810" y="69846"/>
                    <a:pt x="13910" y="70413"/>
                    <a:pt x="13977" y="70980"/>
                  </a:cubicBezTo>
                  <a:cubicBezTo>
                    <a:pt x="14044" y="71514"/>
                    <a:pt x="14144" y="72081"/>
                    <a:pt x="14244" y="72648"/>
                  </a:cubicBezTo>
                  <a:cubicBezTo>
                    <a:pt x="14277" y="72982"/>
                    <a:pt x="14411" y="73716"/>
                    <a:pt x="14411" y="73716"/>
                  </a:cubicBezTo>
                  <a:lnTo>
                    <a:pt x="14311" y="73749"/>
                  </a:lnTo>
                  <a:cubicBezTo>
                    <a:pt x="14311" y="73749"/>
                    <a:pt x="12843" y="71714"/>
                    <a:pt x="12042" y="70914"/>
                  </a:cubicBezTo>
                  <a:lnTo>
                    <a:pt x="11909" y="71047"/>
                  </a:lnTo>
                  <a:cubicBezTo>
                    <a:pt x="12843" y="72015"/>
                    <a:pt x="13910" y="73215"/>
                    <a:pt x="14444" y="74416"/>
                  </a:cubicBezTo>
                  <a:lnTo>
                    <a:pt x="14478" y="74883"/>
                  </a:lnTo>
                  <a:cubicBezTo>
                    <a:pt x="14478" y="75150"/>
                    <a:pt x="14478" y="75417"/>
                    <a:pt x="14444" y="75684"/>
                  </a:cubicBezTo>
                  <a:cubicBezTo>
                    <a:pt x="14377" y="76151"/>
                    <a:pt x="14344" y="76618"/>
                    <a:pt x="14344" y="77118"/>
                  </a:cubicBezTo>
                  <a:lnTo>
                    <a:pt x="15045" y="77118"/>
                  </a:lnTo>
                  <a:cubicBezTo>
                    <a:pt x="15011" y="76117"/>
                    <a:pt x="14911" y="75150"/>
                    <a:pt x="14778" y="74183"/>
                  </a:cubicBezTo>
                  <a:cubicBezTo>
                    <a:pt x="14644" y="73182"/>
                    <a:pt x="14544" y="72181"/>
                    <a:pt x="14478" y="71181"/>
                  </a:cubicBezTo>
                  <a:cubicBezTo>
                    <a:pt x="14411" y="70547"/>
                    <a:pt x="14377" y="69880"/>
                    <a:pt x="14277" y="69213"/>
                  </a:cubicBezTo>
                  <a:cubicBezTo>
                    <a:pt x="14044" y="67711"/>
                    <a:pt x="13777" y="66177"/>
                    <a:pt x="13510" y="64676"/>
                  </a:cubicBezTo>
                  <a:lnTo>
                    <a:pt x="13510" y="62574"/>
                  </a:lnTo>
                  <a:lnTo>
                    <a:pt x="13510" y="61640"/>
                  </a:lnTo>
                  <a:lnTo>
                    <a:pt x="13510" y="60973"/>
                  </a:lnTo>
                  <a:cubicBezTo>
                    <a:pt x="13477" y="59139"/>
                    <a:pt x="13544" y="57271"/>
                    <a:pt x="13744" y="55469"/>
                  </a:cubicBezTo>
                  <a:cubicBezTo>
                    <a:pt x="13810" y="55036"/>
                    <a:pt x="13910" y="54635"/>
                    <a:pt x="13977" y="54202"/>
                  </a:cubicBezTo>
                  <a:cubicBezTo>
                    <a:pt x="14111" y="53635"/>
                    <a:pt x="14177" y="53068"/>
                    <a:pt x="14244" y="52467"/>
                  </a:cubicBezTo>
                  <a:cubicBezTo>
                    <a:pt x="14277" y="52200"/>
                    <a:pt x="14344" y="51934"/>
                    <a:pt x="14411" y="51633"/>
                  </a:cubicBezTo>
                  <a:cubicBezTo>
                    <a:pt x="14611" y="50899"/>
                    <a:pt x="14844" y="50066"/>
                    <a:pt x="14444" y="49599"/>
                  </a:cubicBezTo>
                  <a:lnTo>
                    <a:pt x="14444" y="49599"/>
                  </a:lnTo>
                  <a:lnTo>
                    <a:pt x="14277" y="49699"/>
                  </a:lnTo>
                  <a:cubicBezTo>
                    <a:pt x="14611" y="50132"/>
                    <a:pt x="14411" y="50899"/>
                    <a:pt x="14211" y="51600"/>
                  </a:cubicBezTo>
                  <a:cubicBezTo>
                    <a:pt x="14144" y="51867"/>
                    <a:pt x="14077" y="52167"/>
                    <a:pt x="14044" y="52467"/>
                  </a:cubicBezTo>
                  <a:cubicBezTo>
                    <a:pt x="14011" y="53034"/>
                    <a:pt x="13910" y="53601"/>
                    <a:pt x="13810" y="54168"/>
                  </a:cubicBezTo>
                  <a:cubicBezTo>
                    <a:pt x="13710" y="54602"/>
                    <a:pt x="13644" y="55002"/>
                    <a:pt x="13577" y="55436"/>
                  </a:cubicBezTo>
                  <a:cubicBezTo>
                    <a:pt x="13377" y="57271"/>
                    <a:pt x="13310" y="59105"/>
                    <a:pt x="13343" y="60940"/>
                  </a:cubicBezTo>
                  <a:lnTo>
                    <a:pt x="13343" y="61607"/>
                  </a:lnTo>
                  <a:lnTo>
                    <a:pt x="13343" y="62574"/>
                  </a:lnTo>
                  <a:lnTo>
                    <a:pt x="13343" y="63108"/>
                  </a:lnTo>
                  <a:cubicBezTo>
                    <a:pt x="13343" y="62975"/>
                    <a:pt x="13310" y="62841"/>
                    <a:pt x="13277" y="62708"/>
                  </a:cubicBezTo>
                  <a:lnTo>
                    <a:pt x="13310" y="62708"/>
                  </a:lnTo>
                  <a:cubicBezTo>
                    <a:pt x="13310" y="62641"/>
                    <a:pt x="13277" y="62574"/>
                    <a:pt x="13243" y="62474"/>
                  </a:cubicBezTo>
                  <a:cubicBezTo>
                    <a:pt x="13143" y="61874"/>
                    <a:pt x="13010" y="61274"/>
                    <a:pt x="12876" y="60673"/>
                  </a:cubicBezTo>
                  <a:cubicBezTo>
                    <a:pt x="12443" y="58071"/>
                    <a:pt x="12042" y="55403"/>
                    <a:pt x="11842" y="52734"/>
                  </a:cubicBezTo>
                  <a:cubicBezTo>
                    <a:pt x="11842" y="52501"/>
                    <a:pt x="11809" y="52234"/>
                    <a:pt x="11809" y="51967"/>
                  </a:cubicBezTo>
                  <a:cubicBezTo>
                    <a:pt x="11609" y="49999"/>
                    <a:pt x="11575" y="48031"/>
                    <a:pt x="11776" y="46063"/>
                  </a:cubicBezTo>
                  <a:cubicBezTo>
                    <a:pt x="12343" y="45062"/>
                    <a:pt x="12710" y="43928"/>
                    <a:pt x="12810" y="42760"/>
                  </a:cubicBezTo>
                  <a:lnTo>
                    <a:pt x="12810" y="42660"/>
                  </a:lnTo>
                  <a:cubicBezTo>
                    <a:pt x="12910" y="42126"/>
                    <a:pt x="13110" y="41593"/>
                    <a:pt x="13377" y="41126"/>
                  </a:cubicBezTo>
                  <a:cubicBezTo>
                    <a:pt x="13877" y="40225"/>
                    <a:pt x="14377" y="39258"/>
                    <a:pt x="14945" y="38424"/>
                  </a:cubicBezTo>
                  <a:cubicBezTo>
                    <a:pt x="15678" y="37423"/>
                    <a:pt x="16512" y="36522"/>
                    <a:pt x="17513" y="35822"/>
                  </a:cubicBezTo>
                  <a:cubicBezTo>
                    <a:pt x="18580" y="34955"/>
                    <a:pt x="19615" y="34121"/>
                    <a:pt x="20682" y="33153"/>
                  </a:cubicBezTo>
                  <a:cubicBezTo>
                    <a:pt x="21316" y="32586"/>
                    <a:pt x="21916" y="31953"/>
                    <a:pt x="22450" y="31285"/>
                  </a:cubicBezTo>
                  <a:cubicBezTo>
                    <a:pt x="23184" y="30451"/>
                    <a:pt x="24018" y="29718"/>
                    <a:pt x="24985" y="29151"/>
                  </a:cubicBezTo>
                  <a:lnTo>
                    <a:pt x="25419" y="28884"/>
                  </a:lnTo>
                  <a:cubicBezTo>
                    <a:pt x="26586" y="28016"/>
                    <a:pt x="27720" y="27082"/>
                    <a:pt x="28754" y="26048"/>
                  </a:cubicBezTo>
                  <a:cubicBezTo>
                    <a:pt x="29755" y="25014"/>
                    <a:pt x="30856" y="24080"/>
                    <a:pt x="32057" y="23246"/>
                  </a:cubicBezTo>
                  <a:lnTo>
                    <a:pt x="31923" y="23080"/>
                  </a:lnTo>
                  <a:cubicBezTo>
                    <a:pt x="30756" y="23913"/>
                    <a:pt x="29622" y="24881"/>
                    <a:pt x="28588" y="25882"/>
                  </a:cubicBezTo>
                  <a:cubicBezTo>
                    <a:pt x="27554" y="26916"/>
                    <a:pt x="26453" y="27850"/>
                    <a:pt x="25252" y="28717"/>
                  </a:cubicBezTo>
                  <a:lnTo>
                    <a:pt x="24852" y="28984"/>
                  </a:lnTo>
                  <a:cubicBezTo>
                    <a:pt x="23851" y="29551"/>
                    <a:pt x="22984" y="30285"/>
                    <a:pt x="22250" y="31185"/>
                  </a:cubicBezTo>
                  <a:cubicBezTo>
                    <a:pt x="21716" y="31819"/>
                    <a:pt x="21149" y="32453"/>
                    <a:pt x="20515" y="33020"/>
                  </a:cubicBezTo>
                  <a:cubicBezTo>
                    <a:pt x="19448" y="33954"/>
                    <a:pt x="18414" y="34821"/>
                    <a:pt x="17346" y="35655"/>
                  </a:cubicBezTo>
                  <a:cubicBezTo>
                    <a:pt x="16813" y="36089"/>
                    <a:pt x="16346" y="36522"/>
                    <a:pt x="15879" y="37023"/>
                  </a:cubicBezTo>
                  <a:lnTo>
                    <a:pt x="16179" y="36589"/>
                  </a:lnTo>
                  <a:cubicBezTo>
                    <a:pt x="17446" y="34821"/>
                    <a:pt x="18280" y="32920"/>
                    <a:pt x="19248" y="30652"/>
                  </a:cubicBezTo>
                  <a:cubicBezTo>
                    <a:pt x="19348" y="30418"/>
                    <a:pt x="19448" y="30218"/>
                    <a:pt x="19548" y="29984"/>
                  </a:cubicBezTo>
                  <a:cubicBezTo>
                    <a:pt x="20015" y="28950"/>
                    <a:pt x="20382" y="28116"/>
                    <a:pt x="20348" y="26816"/>
                  </a:cubicBezTo>
                  <a:cubicBezTo>
                    <a:pt x="20348" y="26782"/>
                    <a:pt x="20048" y="23313"/>
                    <a:pt x="19281" y="23280"/>
                  </a:cubicBezTo>
                  <a:lnTo>
                    <a:pt x="19281" y="23480"/>
                  </a:lnTo>
                  <a:cubicBezTo>
                    <a:pt x="19681" y="23480"/>
                    <a:pt x="20115" y="25882"/>
                    <a:pt x="20115" y="26816"/>
                  </a:cubicBezTo>
                  <a:cubicBezTo>
                    <a:pt x="20148" y="28050"/>
                    <a:pt x="19815" y="28884"/>
                    <a:pt x="19348" y="29884"/>
                  </a:cubicBezTo>
                  <a:cubicBezTo>
                    <a:pt x="19248" y="30118"/>
                    <a:pt x="19148" y="30318"/>
                    <a:pt x="19047" y="30552"/>
                  </a:cubicBezTo>
                  <a:cubicBezTo>
                    <a:pt x="18113" y="32820"/>
                    <a:pt x="17280" y="34688"/>
                    <a:pt x="16012" y="36456"/>
                  </a:cubicBezTo>
                  <a:cubicBezTo>
                    <a:pt x="15011" y="37823"/>
                    <a:pt x="14077" y="39258"/>
                    <a:pt x="13243" y="40759"/>
                  </a:cubicBezTo>
                  <a:cubicBezTo>
                    <a:pt x="13777" y="39224"/>
                    <a:pt x="14311" y="37723"/>
                    <a:pt x="14844" y="36222"/>
                  </a:cubicBezTo>
                  <a:cubicBezTo>
                    <a:pt x="15545" y="34288"/>
                    <a:pt x="16279" y="32286"/>
                    <a:pt x="16946" y="30285"/>
                  </a:cubicBezTo>
                  <a:cubicBezTo>
                    <a:pt x="17580" y="28283"/>
                    <a:pt x="18113" y="26182"/>
                    <a:pt x="18614" y="24180"/>
                  </a:cubicBezTo>
                  <a:cubicBezTo>
                    <a:pt x="19181" y="21612"/>
                    <a:pt x="19915" y="19077"/>
                    <a:pt x="20782" y="16608"/>
                  </a:cubicBezTo>
                  <a:cubicBezTo>
                    <a:pt x="22450" y="12172"/>
                    <a:pt x="24251" y="9069"/>
                    <a:pt x="26286" y="7101"/>
                  </a:cubicBezTo>
                  <a:cubicBezTo>
                    <a:pt x="26586" y="6835"/>
                    <a:pt x="26853" y="6534"/>
                    <a:pt x="27120" y="6267"/>
                  </a:cubicBezTo>
                  <a:cubicBezTo>
                    <a:pt x="29055" y="4366"/>
                    <a:pt x="31223" y="2198"/>
                    <a:pt x="33858" y="1364"/>
                  </a:cubicBezTo>
                  <a:cubicBezTo>
                    <a:pt x="34874" y="1034"/>
                    <a:pt x="38966" y="162"/>
                    <a:pt x="40808" y="162"/>
                  </a:cubicBezTo>
                  <a:cubicBezTo>
                    <a:pt x="41203" y="162"/>
                    <a:pt x="41495" y="202"/>
                    <a:pt x="41630" y="297"/>
                  </a:cubicBezTo>
                  <a:cubicBezTo>
                    <a:pt x="41697" y="330"/>
                    <a:pt x="41697" y="363"/>
                    <a:pt x="41697" y="397"/>
                  </a:cubicBezTo>
                  <a:lnTo>
                    <a:pt x="41897" y="397"/>
                  </a:lnTo>
                  <a:cubicBezTo>
                    <a:pt x="41864" y="297"/>
                    <a:pt x="41830" y="196"/>
                    <a:pt x="41730" y="163"/>
                  </a:cubicBezTo>
                  <a:cubicBezTo>
                    <a:pt x="41561" y="48"/>
                    <a:pt x="41220" y="0"/>
                    <a:pt x="407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49"/>
            <p:cNvSpPr/>
            <p:nvPr/>
          </p:nvSpPr>
          <p:spPr>
            <a:xfrm rot="1520388" flipH="1">
              <a:off x="8009289" y="4433783"/>
              <a:ext cx="522763" cy="993328"/>
            </a:xfrm>
            <a:custGeom>
              <a:avLst/>
              <a:gdLst/>
              <a:ahLst/>
              <a:cxnLst/>
              <a:rect l="l" t="t" r="r" b="b"/>
              <a:pathLst>
                <a:path w="14812" h="28145" extrusionOk="0">
                  <a:moveTo>
                    <a:pt x="2109" y="0"/>
                  </a:moveTo>
                  <a:cubicBezTo>
                    <a:pt x="1963" y="0"/>
                    <a:pt x="1815" y="22"/>
                    <a:pt x="1668" y="69"/>
                  </a:cubicBezTo>
                  <a:cubicBezTo>
                    <a:pt x="1135" y="236"/>
                    <a:pt x="701" y="670"/>
                    <a:pt x="501" y="1203"/>
                  </a:cubicBezTo>
                  <a:cubicBezTo>
                    <a:pt x="301" y="1737"/>
                    <a:pt x="201" y="2271"/>
                    <a:pt x="201" y="2838"/>
                  </a:cubicBezTo>
                  <a:cubicBezTo>
                    <a:pt x="1" y="7908"/>
                    <a:pt x="1702" y="12845"/>
                    <a:pt x="4971" y="16748"/>
                  </a:cubicBezTo>
                  <a:cubicBezTo>
                    <a:pt x="5504" y="17348"/>
                    <a:pt x="6072" y="18082"/>
                    <a:pt x="6072" y="18949"/>
                  </a:cubicBezTo>
                  <a:cubicBezTo>
                    <a:pt x="6105" y="19383"/>
                    <a:pt x="5938" y="19817"/>
                    <a:pt x="5938" y="20284"/>
                  </a:cubicBezTo>
                  <a:cubicBezTo>
                    <a:pt x="5905" y="21051"/>
                    <a:pt x="6205" y="21818"/>
                    <a:pt x="6705" y="22419"/>
                  </a:cubicBezTo>
                  <a:cubicBezTo>
                    <a:pt x="7206" y="23019"/>
                    <a:pt x="7773" y="23553"/>
                    <a:pt x="8407" y="24020"/>
                  </a:cubicBezTo>
                  <a:cubicBezTo>
                    <a:pt x="8907" y="24620"/>
                    <a:pt x="9941" y="24587"/>
                    <a:pt x="10475" y="25187"/>
                  </a:cubicBezTo>
                  <a:cubicBezTo>
                    <a:pt x="10908" y="25688"/>
                    <a:pt x="10942" y="26355"/>
                    <a:pt x="11209" y="26922"/>
                  </a:cubicBezTo>
                  <a:cubicBezTo>
                    <a:pt x="11612" y="27707"/>
                    <a:pt x="12408" y="28145"/>
                    <a:pt x="13221" y="28145"/>
                  </a:cubicBezTo>
                  <a:cubicBezTo>
                    <a:pt x="13617" y="28145"/>
                    <a:pt x="14017" y="28041"/>
                    <a:pt x="14377" y="27822"/>
                  </a:cubicBezTo>
                  <a:cubicBezTo>
                    <a:pt x="14544" y="27722"/>
                    <a:pt x="14644" y="27589"/>
                    <a:pt x="14744" y="27422"/>
                  </a:cubicBezTo>
                  <a:cubicBezTo>
                    <a:pt x="14811" y="27222"/>
                    <a:pt x="14811" y="26955"/>
                    <a:pt x="14744" y="26755"/>
                  </a:cubicBezTo>
                  <a:cubicBezTo>
                    <a:pt x="14511" y="26088"/>
                    <a:pt x="13877" y="25621"/>
                    <a:pt x="13577" y="24987"/>
                  </a:cubicBezTo>
                  <a:cubicBezTo>
                    <a:pt x="13343" y="24487"/>
                    <a:pt x="13343" y="23886"/>
                    <a:pt x="13143" y="23386"/>
                  </a:cubicBezTo>
                  <a:cubicBezTo>
                    <a:pt x="12910" y="22852"/>
                    <a:pt x="12610" y="22318"/>
                    <a:pt x="12276" y="21885"/>
                  </a:cubicBezTo>
                  <a:cubicBezTo>
                    <a:pt x="11342" y="20484"/>
                    <a:pt x="10908" y="18816"/>
                    <a:pt x="10475" y="17215"/>
                  </a:cubicBezTo>
                  <a:cubicBezTo>
                    <a:pt x="9841" y="14980"/>
                    <a:pt x="9341" y="12678"/>
                    <a:pt x="9040" y="10410"/>
                  </a:cubicBezTo>
                  <a:cubicBezTo>
                    <a:pt x="8907" y="9076"/>
                    <a:pt x="8807" y="7641"/>
                    <a:pt x="7873" y="6707"/>
                  </a:cubicBezTo>
                  <a:cubicBezTo>
                    <a:pt x="7439" y="6240"/>
                    <a:pt x="6872" y="5973"/>
                    <a:pt x="6405" y="5506"/>
                  </a:cubicBezTo>
                  <a:cubicBezTo>
                    <a:pt x="5738" y="4806"/>
                    <a:pt x="5504" y="3805"/>
                    <a:pt x="5104" y="2871"/>
                  </a:cubicBezTo>
                  <a:cubicBezTo>
                    <a:pt x="4837" y="2304"/>
                    <a:pt x="4537" y="1770"/>
                    <a:pt x="4170" y="1270"/>
                  </a:cubicBezTo>
                  <a:cubicBezTo>
                    <a:pt x="3664" y="623"/>
                    <a:pt x="2897" y="0"/>
                    <a:pt x="2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49"/>
            <p:cNvSpPr/>
            <p:nvPr/>
          </p:nvSpPr>
          <p:spPr>
            <a:xfrm rot="1520388" flipH="1">
              <a:off x="7978210" y="4602844"/>
              <a:ext cx="382649" cy="760569"/>
            </a:xfrm>
            <a:custGeom>
              <a:avLst/>
              <a:gdLst/>
              <a:ahLst/>
              <a:cxnLst/>
              <a:rect l="l" t="t" r="r" b="b"/>
              <a:pathLst>
                <a:path w="10842" h="21550" extrusionOk="0">
                  <a:moveTo>
                    <a:pt x="201" y="0"/>
                  </a:moveTo>
                  <a:lnTo>
                    <a:pt x="1" y="100"/>
                  </a:lnTo>
                  <a:cubicBezTo>
                    <a:pt x="434" y="1068"/>
                    <a:pt x="801" y="2035"/>
                    <a:pt x="1135" y="3069"/>
                  </a:cubicBezTo>
                  <a:cubicBezTo>
                    <a:pt x="1402" y="3870"/>
                    <a:pt x="1669" y="4737"/>
                    <a:pt x="2002" y="5504"/>
                  </a:cubicBezTo>
                  <a:cubicBezTo>
                    <a:pt x="2302" y="6238"/>
                    <a:pt x="2703" y="6972"/>
                    <a:pt x="3070" y="7673"/>
                  </a:cubicBezTo>
                  <a:cubicBezTo>
                    <a:pt x="3537" y="8573"/>
                    <a:pt x="3970" y="9507"/>
                    <a:pt x="4370" y="10475"/>
                  </a:cubicBezTo>
                  <a:cubicBezTo>
                    <a:pt x="4571" y="11042"/>
                    <a:pt x="4737" y="11642"/>
                    <a:pt x="4904" y="12242"/>
                  </a:cubicBezTo>
                  <a:cubicBezTo>
                    <a:pt x="5304" y="13610"/>
                    <a:pt x="5705" y="15011"/>
                    <a:pt x="6639" y="16145"/>
                  </a:cubicBezTo>
                  <a:cubicBezTo>
                    <a:pt x="6872" y="16479"/>
                    <a:pt x="7172" y="16779"/>
                    <a:pt x="7473" y="17046"/>
                  </a:cubicBezTo>
                  <a:cubicBezTo>
                    <a:pt x="7906" y="17446"/>
                    <a:pt x="8307" y="17913"/>
                    <a:pt x="8640" y="18414"/>
                  </a:cubicBezTo>
                  <a:cubicBezTo>
                    <a:pt x="8840" y="18714"/>
                    <a:pt x="8974" y="19081"/>
                    <a:pt x="9107" y="19448"/>
                  </a:cubicBezTo>
                  <a:cubicBezTo>
                    <a:pt x="9207" y="19681"/>
                    <a:pt x="9307" y="19915"/>
                    <a:pt x="9441" y="20148"/>
                  </a:cubicBezTo>
                  <a:cubicBezTo>
                    <a:pt x="9674" y="20782"/>
                    <a:pt x="10175" y="21282"/>
                    <a:pt x="10808" y="21549"/>
                  </a:cubicBezTo>
                  <a:lnTo>
                    <a:pt x="10842" y="21349"/>
                  </a:lnTo>
                  <a:cubicBezTo>
                    <a:pt x="10275" y="21115"/>
                    <a:pt x="9841" y="20648"/>
                    <a:pt x="9608" y="20048"/>
                  </a:cubicBezTo>
                  <a:cubicBezTo>
                    <a:pt x="9474" y="19848"/>
                    <a:pt x="9407" y="19614"/>
                    <a:pt x="9307" y="19381"/>
                  </a:cubicBezTo>
                  <a:cubicBezTo>
                    <a:pt x="9174" y="19014"/>
                    <a:pt x="9007" y="18647"/>
                    <a:pt x="8807" y="18313"/>
                  </a:cubicBezTo>
                  <a:cubicBezTo>
                    <a:pt x="8473" y="17780"/>
                    <a:pt x="8073" y="17313"/>
                    <a:pt x="7606" y="16912"/>
                  </a:cubicBezTo>
                  <a:cubicBezTo>
                    <a:pt x="7306" y="16612"/>
                    <a:pt x="7039" y="16345"/>
                    <a:pt x="6772" y="16012"/>
                  </a:cubicBezTo>
                  <a:cubicBezTo>
                    <a:pt x="5872" y="14944"/>
                    <a:pt x="5471" y="13543"/>
                    <a:pt x="5104" y="12176"/>
                  </a:cubicBezTo>
                  <a:cubicBezTo>
                    <a:pt x="4938" y="11575"/>
                    <a:pt x="4771" y="10975"/>
                    <a:pt x="4537" y="10408"/>
                  </a:cubicBezTo>
                  <a:cubicBezTo>
                    <a:pt x="4170" y="9440"/>
                    <a:pt x="3737" y="8506"/>
                    <a:pt x="3236" y="7606"/>
                  </a:cubicBezTo>
                  <a:cubicBezTo>
                    <a:pt x="2869" y="6905"/>
                    <a:pt x="2502" y="6205"/>
                    <a:pt x="2169" y="5438"/>
                  </a:cubicBezTo>
                  <a:cubicBezTo>
                    <a:pt x="1835" y="4637"/>
                    <a:pt x="1568" y="3803"/>
                    <a:pt x="1302" y="3003"/>
                  </a:cubicBezTo>
                  <a:cubicBezTo>
                    <a:pt x="1001" y="1968"/>
                    <a:pt x="634" y="968"/>
                    <a:pt x="2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49"/>
            <p:cNvSpPr/>
            <p:nvPr/>
          </p:nvSpPr>
          <p:spPr>
            <a:xfrm rot="1520388" flipH="1">
              <a:off x="8008087" y="5132041"/>
              <a:ext cx="183701" cy="64798"/>
            </a:xfrm>
            <a:custGeom>
              <a:avLst/>
              <a:gdLst/>
              <a:ahLst/>
              <a:cxnLst/>
              <a:rect l="l" t="t" r="r" b="b"/>
              <a:pathLst>
                <a:path w="5205" h="1836" extrusionOk="0">
                  <a:moveTo>
                    <a:pt x="34" y="1"/>
                  </a:moveTo>
                  <a:lnTo>
                    <a:pt x="0" y="201"/>
                  </a:lnTo>
                  <a:cubicBezTo>
                    <a:pt x="401" y="301"/>
                    <a:pt x="734" y="368"/>
                    <a:pt x="1034" y="468"/>
                  </a:cubicBezTo>
                  <a:cubicBezTo>
                    <a:pt x="1368" y="568"/>
                    <a:pt x="1668" y="668"/>
                    <a:pt x="2069" y="768"/>
                  </a:cubicBezTo>
                  <a:cubicBezTo>
                    <a:pt x="2402" y="835"/>
                    <a:pt x="2702" y="901"/>
                    <a:pt x="3003" y="1035"/>
                  </a:cubicBezTo>
                  <a:cubicBezTo>
                    <a:pt x="3236" y="1101"/>
                    <a:pt x="3470" y="1235"/>
                    <a:pt x="3703" y="1335"/>
                  </a:cubicBezTo>
                  <a:cubicBezTo>
                    <a:pt x="4137" y="1602"/>
                    <a:pt x="4670" y="1769"/>
                    <a:pt x="5204" y="1835"/>
                  </a:cubicBezTo>
                  <a:lnTo>
                    <a:pt x="5204" y="1635"/>
                  </a:lnTo>
                  <a:cubicBezTo>
                    <a:pt x="4704" y="1568"/>
                    <a:pt x="4203" y="1402"/>
                    <a:pt x="3770" y="1168"/>
                  </a:cubicBezTo>
                  <a:cubicBezTo>
                    <a:pt x="3536" y="1035"/>
                    <a:pt x="3303" y="935"/>
                    <a:pt x="3069" y="835"/>
                  </a:cubicBezTo>
                  <a:cubicBezTo>
                    <a:pt x="2769" y="735"/>
                    <a:pt x="2435" y="634"/>
                    <a:pt x="2135" y="568"/>
                  </a:cubicBezTo>
                  <a:cubicBezTo>
                    <a:pt x="1735" y="468"/>
                    <a:pt x="1401" y="401"/>
                    <a:pt x="1101" y="301"/>
                  </a:cubicBezTo>
                  <a:cubicBezTo>
                    <a:pt x="768" y="201"/>
                    <a:pt x="467" y="101"/>
                    <a:pt x="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49"/>
            <p:cNvSpPr/>
            <p:nvPr/>
          </p:nvSpPr>
          <p:spPr>
            <a:xfrm rot="1520388" flipH="1">
              <a:off x="8164463" y="4861789"/>
              <a:ext cx="34164" cy="208442"/>
            </a:xfrm>
            <a:custGeom>
              <a:avLst/>
              <a:gdLst/>
              <a:ahLst/>
              <a:cxnLst/>
              <a:rect l="l" t="t" r="r" b="b"/>
              <a:pathLst>
                <a:path w="968" h="5906" extrusionOk="0">
                  <a:moveTo>
                    <a:pt x="334" y="1"/>
                  </a:moveTo>
                  <a:cubicBezTo>
                    <a:pt x="67" y="401"/>
                    <a:pt x="0" y="902"/>
                    <a:pt x="134" y="1369"/>
                  </a:cubicBezTo>
                  <a:cubicBezTo>
                    <a:pt x="167" y="1502"/>
                    <a:pt x="201" y="1602"/>
                    <a:pt x="201" y="1769"/>
                  </a:cubicBezTo>
                  <a:cubicBezTo>
                    <a:pt x="267" y="2136"/>
                    <a:pt x="334" y="2503"/>
                    <a:pt x="434" y="2903"/>
                  </a:cubicBezTo>
                  <a:cubicBezTo>
                    <a:pt x="501" y="3203"/>
                    <a:pt x="568" y="3503"/>
                    <a:pt x="634" y="3804"/>
                  </a:cubicBezTo>
                  <a:cubicBezTo>
                    <a:pt x="768" y="4471"/>
                    <a:pt x="701" y="5205"/>
                    <a:pt x="401" y="5805"/>
                  </a:cubicBezTo>
                  <a:lnTo>
                    <a:pt x="568" y="5905"/>
                  </a:lnTo>
                  <a:cubicBezTo>
                    <a:pt x="868" y="5238"/>
                    <a:pt x="968" y="4504"/>
                    <a:pt x="801" y="3804"/>
                  </a:cubicBezTo>
                  <a:cubicBezTo>
                    <a:pt x="768" y="3470"/>
                    <a:pt x="701" y="3203"/>
                    <a:pt x="634" y="2836"/>
                  </a:cubicBezTo>
                  <a:cubicBezTo>
                    <a:pt x="534" y="2469"/>
                    <a:pt x="434" y="2102"/>
                    <a:pt x="401" y="1735"/>
                  </a:cubicBezTo>
                  <a:cubicBezTo>
                    <a:pt x="367" y="1602"/>
                    <a:pt x="334" y="1469"/>
                    <a:pt x="334" y="1335"/>
                  </a:cubicBezTo>
                  <a:cubicBezTo>
                    <a:pt x="201" y="935"/>
                    <a:pt x="267" y="468"/>
                    <a:pt x="501" y="134"/>
                  </a:cubicBezTo>
                  <a:lnTo>
                    <a:pt x="33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49"/>
            <p:cNvSpPr/>
            <p:nvPr/>
          </p:nvSpPr>
          <p:spPr>
            <a:xfrm rot="1520388" flipH="1">
              <a:off x="8345718" y="4819269"/>
              <a:ext cx="184866" cy="111880"/>
            </a:xfrm>
            <a:custGeom>
              <a:avLst/>
              <a:gdLst/>
              <a:ahLst/>
              <a:cxnLst/>
              <a:rect l="l" t="t" r="r" b="b"/>
              <a:pathLst>
                <a:path w="5238" h="3170" extrusionOk="0">
                  <a:moveTo>
                    <a:pt x="100" y="0"/>
                  </a:moveTo>
                  <a:lnTo>
                    <a:pt x="0" y="200"/>
                  </a:lnTo>
                  <a:cubicBezTo>
                    <a:pt x="1268" y="768"/>
                    <a:pt x="2435" y="1501"/>
                    <a:pt x="3569" y="2335"/>
                  </a:cubicBezTo>
                  <a:lnTo>
                    <a:pt x="3636" y="2402"/>
                  </a:lnTo>
                  <a:cubicBezTo>
                    <a:pt x="4070" y="2769"/>
                    <a:pt x="4603" y="3036"/>
                    <a:pt x="5170" y="3169"/>
                  </a:cubicBezTo>
                  <a:lnTo>
                    <a:pt x="5237" y="2969"/>
                  </a:lnTo>
                  <a:cubicBezTo>
                    <a:pt x="4670" y="2869"/>
                    <a:pt x="4170" y="2602"/>
                    <a:pt x="3736" y="2235"/>
                  </a:cubicBezTo>
                  <a:lnTo>
                    <a:pt x="3669" y="2169"/>
                  </a:lnTo>
                  <a:cubicBezTo>
                    <a:pt x="2535" y="1335"/>
                    <a:pt x="1334" y="601"/>
                    <a:pt x="1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49"/>
            <p:cNvSpPr/>
            <p:nvPr/>
          </p:nvSpPr>
          <p:spPr>
            <a:xfrm rot="1520388" flipH="1">
              <a:off x="8374370" y="4682883"/>
              <a:ext cx="56540" cy="141279"/>
            </a:xfrm>
            <a:custGeom>
              <a:avLst/>
              <a:gdLst/>
              <a:ahLst/>
              <a:cxnLst/>
              <a:rect l="l" t="t" r="r" b="b"/>
              <a:pathLst>
                <a:path w="1602" h="4003" extrusionOk="0">
                  <a:moveTo>
                    <a:pt x="1434" y="0"/>
                  </a:moveTo>
                  <a:cubicBezTo>
                    <a:pt x="967" y="967"/>
                    <a:pt x="567" y="2002"/>
                    <a:pt x="300" y="3036"/>
                  </a:cubicBezTo>
                  <a:lnTo>
                    <a:pt x="267" y="3136"/>
                  </a:lnTo>
                  <a:cubicBezTo>
                    <a:pt x="234" y="3403"/>
                    <a:pt x="133" y="3636"/>
                    <a:pt x="0" y="3903"/>
                  </a:cubicBezTo>
                  <a:lnTo>
                    <a:pt x="200" y="4003"/>
                  </a:lnTo>
                  <a:cubicBezTo>
                    <a:pt x="334" y="3736"/>
                    <a:pt x="434" y="3436"/>
                    <a:pt x="500" y="3169"/>
                  </a:cubicBezTo>
                  <a:lnTo>
                    <a:pt x="500" y="3102"/>
                  </a:lnTo>
                  <a:cubicBezTo>
                    <a:pt x="767" y="2035"/>
                    <a:pt x="1134" y="1034"/>
                    <a:pt x="1601" y="67"/>
                  </a:cubicBezTo>
                  <a:lnTo>
                    <a:pt x="143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49"/>
            <p:cNvSpPr/>
            <p:nvPr/>
          </p:nvSpPr>
          <p:spPr>
            <a:xfrm rot="1520388" flipH="1">
              <a:off x="8239393" y="2601015"/>
              <a:ext cx="64798" cy="52199"/>
            </a:xfrm>
            <a:custGeom>
              <a:avLst/>
              <a:gdLst/>
              <a:ahLst/>
              <a:cxnLst/>
              <a:rect l="l" t="t" r="r" b="b"/>
              <a:pathLst>
                <a:path w="1836" h="1479" extrusionOk="0">
                  <a:moveTo>
                    <a:pt x="1168" y="0"/>
                  </a:moveTo>
                  <a:cubicBezTo>
                    <a:pt x="1035" y="0"/>
                    <a:pt x="935" y="134"/>
                    <a:pt x="801" y="167"/>
                  </a:cubicBezTo>
                  <a:cubicBezTo>
                    <a:pt x="601" y="201"/>
                    <a:pt x="301" y="167"/>
                    <a:pt x="168" y="334"/>
                  </a:cubicBezTo>
                  <a:cubicBezTo>
                    <a:pt x="34" y="501"/>
                    <a:pt x="1" y="668"/>
                    <a:pt x="1" y="868"/>
                  </a:cubicBezTo>
                  <a:cubicBezTo>
                    <a:pt x="67" y="1001"/>
                    <a:pt x="168" y="1101"/>
                    <a:pt x="301" y="1168"/>
                  </a:cubicBezTo>
                  <a:cubicBezTo>
                    <a:pt x="516" y="1383"/>
                    <a:pt x="799" y="1478"/>
                    <a:pt x="1090" y="1478"/>
                  </a:cubicBezTo>
                  <a:cubicBezTo>
                    <a:pt x="1205" y="1478"/>
                    <a:pt x="1321" y="1463"/>
                    <a:pt x="1435" y="1435"/>
                  </a:cubicBezTo>
                  <a:cubicBezTo>
                    <a:pt x="1569" y="1368"/>
                    <a:pt x="1835" y="1201"/>
                    <a:pt x="1835" y="1001"/>
                  </a:cubicBezTo>
                  <a:cubicBezTo>
                    <a:pt x="1835" y="834"/>
                    <a:pt x="1702" y="768"/>
                    <a:pt x="1669" y="701"/>
                  </a:cubicBezTo>
                  <a:cubicBezTo>
                    <a:pt x="1669" y="568"/>
                    <a:pt x="1735" y="467"/>
                    <a:pt x="1735" y="334"/>
                  </a:cubicBezTo>
                  <a:cubicBezTo>
                    <a:pt x="1702" y="234"/>
                    <a:pt x="1502" y="234"/>
                    <a:pt x="1402" y="134"/>
                  </a:cubicBezTo>
                  <a:cubicBezTo>
                    <a:pt x="1302" y="34"/>
                    <a:pt x="1302" y="0"/>
                    <a:pt x="1168" y="0"/>
                  </a:cubicBezTo>
                  <a:close/>
                </a:path>
              </a:pathLst>
            </a:custGeom>
            <a:solidFill>
              <a:srgbClr val="E1EC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49"/>
            <p:cNvSpPr/>
            <p:nvPr/>
          </p:nvSpPr>
          <p:spPr>
            <a:xfrm rot="1520428" flipH="1">
              <a:off x="7219814" y="3641826"/>
              <a:ext cx="1141661" cy="704912"/>
            </a:xfrm>
            <a:custGeom>
              <a:avLst/>
              <a:gdLst/>
              <a:ahLst/>
              <a:cxnLst/>
              <a:rect l="l" t="t" r="r" b="b"/>
              <a:pathLst>
                <a:path w="35427" h="19973" extrusionOk="0">
                  <a:moveTo>
                    <a:pt x="26026" y="0"/>
                  </a:moveTo>
                  <a:cubicBezTo>
                    <a:pt x="21662" y="0"/>
                    <a:pt x="17357" y="1004"/>
                    <a:pt x="13444" y="2961"/>
                  </a:cubicBezTo>
                  <a:cubicBezTo>
                    <a:pt x="9174" y="5095"/>
                    <a:pt x="5505" y="8298"/>
                    <a:pt x="2836" y="12267"/>
                  </a:cubicBezTo>
                  <a:cubicBezTo>
                    <a:pt x="1469" y="14302"/>
                    <a:pt x="34" y="16537"/>
                    <a:pt x="34" y="19005"/>
                  </a:cubicBezTo>
                  <a:cubicBezTo>
                    <a:pt x="1" y="19339"/>
                    <a:pt x="101" y="19673"/>
                    <a:pt x="334" y="19973"/>
                  </a:cubicBezTo>
                  <a:cubicBezTo>
                    <a:pt x="1802" y="18372"/>
                    <a:pt x="1735" y="15770"/>
                    <a:pt x="3337" y="14302"/>
                  </a:cubicBezTo>
                  <a:cubicBezTo>
                    <a:pt x="4471" y="13301"/>
                    <a:pt x="6139" y="13101"/>
                    <a:pt x="7306" y="12134"/>
                  </a:cubicBezTo>
                  <a:cubicBezTo>
                    <a:pt x="8007" y="11467"/>
                    <a:pt x="8540" y="10666"/>
                    <a:pt x="8907" y="9765"/>
                  </a:cubicBezTo>
                  <a:cubicBezTo>
                    <a:pt x="9207" y="9198"/>
                    <a:pt x="9474" y="8631"/>
                    <a:pt x="9674" y="8031"/>
                  </a:cubicBezTo>
                  <a:cubicBezTo>
                    <a:pt x="11075" y="7130"/>
                    <a:pt x="12777" y="6930"/>
                    <a:pt x="14411" y="6930"/>
                  </a:cubicBezTo>
                  <a:cubicBezTo>
                    <a:pt x="15289" y="6930"/>
                    <a:pt x="16167" y="6976"/>
                    <a:pt x="17035" y="6976"/>
                  </a:cubicBezTo>
                  <a:cubicBezTo>
                    <a:pt x="17816" y="6976"/>
                    <a:pt x="18590" y="6939"/>
                    <a:pt x="19348" y="6797"/>
                  </a:cubicBezTo>
                  <a:cubicBezTo>
                    <a:pt x="23051" y="6063"/>
                    <a:pt x="26119" y="3027"/>
                    <a:pt x="29889" y="2994"/>
                  </a:cubicBezTo>
                  <a:cubicBezTo>
                    <a:pt x="31290" y="2994"/>
                    <a:pt x="32624" y="3361"/>
                    <a:pt x="34025" y="3428"/>
                  </a:cubicBezTo>
                  <a:cubicBezTo>
                    <a:pt x="34082" y="3433"/>
                    <a:pt x="34140" y="3436"/>
                    <a:pt x="34197" y="3436"/>
                  </a:cubicBezTo>
                  <a:cubicBezTo>
                    <a:pt x="34472" y="3436"/>
                    <a:pt x="34744" y="3371"/>
                    <a:pt x="34992" y="3261"/>
                  </a:cubicBezTo>
                  <a:cubicBezTo>
                    <a:pt x="35293" y="3094"/>
                    <a:pt x="35426" y="2760"/>
                    <a:pt x="35359" y="2427"/>
                  </a:cubicBezTo>
                  <a:cubicBezTo>
                    <a:pt x="35226" y="2260"/>
                    <a:pt x="35093" y="2093"/>
                    <a:pt x="34892" y="2027"/>
                  </a:cubicBezTo>
                  <a:cubicBezTo>
                    <a:pt x="32591" y="659"/>
                    <a:pt x="29889" y="125"/>
                    <a:pt x="27220" y="25"/>
                  </a:cubicBezTo>
                  <a:cubicBezTo>
                    <a:pt x="26822" y="8"/>
                    <a:pt x="26424" y="0"/>
                    <a:pt x="260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49"/>
            <p:cNvSpPr/>
            <p:nvPr/>
          </p:nvSpPr>
          <p:spPr>
            <a:xfrm rot="1520388" flipH="1">
              <a:off x="7817894" y="3369230"/>
              <a:ext cx="510975" cy="401672"/>
            </a:xfrm>
            <a:custGeom>
              <a:avLst/>
              <a:gdLst/>
              <a:ahLst/>
              <a:cxnLst/>
              <a:rect l="l" t="t" r="r" b="b"/>
              <a:pathLst>
                <a:path w="14478" h="11381" extrusionOk="0">
                  <a:moveTo>
                    <a:pt x="13960" y="0"/>
                  </a:moveTo>
                  <a:cubicBezTo>
                    <a:pt x="13921" y="0"/>
                    <a:pt x="13882" y="4"/>
                    <a:pt x="13843" y="14"/>
                  </a:cubicBezTo>
                  <a:cubicBezTo>
                    <a:pt x="12075" y="214"/>
                    <a:pt x="10441" y="948"/>
                    <a:pt x="9140" y="2149"/>
                  </a:cubicBezTo>
                  <a:cubicBezTo>
                    <a:pt x="8039" y="3183"/>
                    <a:pt x="7205" y="4551"/>
                    <a:pt x="5871" y="5284"/>
                  </a:cubicBezTo>
                  <a:cubicBezTo>
                    <a:pt x="5204" y="5651"/>
                    <a:pt x="4437" y="5818"/>
                    <a:pt x="3736" y="6118"/>
                  </a:cubicBezTo>
                  <a:cubicBezTo>
                    <a:pt x="1668" y="7052"/>
                    <a:pt x="234" y="9054"/>
                    <a:pt x="0" y="11355"/>
                  </a:cubicBezTo>
                  <a:cubicBezTo>
                    <a:pt x="92" y="11373"/>
                    <a:pt x="183" y="11381"/>
                    <a:pt x="274" y="11381"/>
                  </a:cubicBezTo>
                  <a:cubicBezTo>
                    <a:pt x="712" y="11381"/>
                    <a:pt x="1130" y="11187"/>
                    <a:pt x="1434" y="10855"/>
                  </a:cubicBezTo>
                  <a:cubicBezTo>
                    <a:pt x="1801" y="10488"/>
                    <a:pt x="2068" y="10021"/>
                    <a:pt x="2468" y="9688"/>
                  </a:cubicBezTo>
                  <a:cubicBezTo>
                    <a:pt x="3402" y="8854"/>
                    <a:pt x="4737" y="8820"/>
                    <a:pt x="5938" y="8453"/>
                  </a:cubicBezTo>
                  <a:cubicBezTo>
                    <a:pt x="7172" y="8020"/>
                    <a:pt x="8239" y="7252"/>
                    <a:pt x="9006" y="6185"/>
                  </a:cubicBezTo>
                  <a:cubicBezTo>
                    <a:pt x="9473" y="5418"/>
                    <a:pt x="9940" y="4617"/>
                    <a:pt x="10307" y="3783"/>
                  </a:cubicBezTo>
                  <a:cubicBezTo>
                    <a:pt x="10708" y="2949"/>
                    <a:pt x="11341" y="2282"/>
                    <a:pt x="12109" y="1782"/>
                  </a:cubicBezTo>
                  <a:cubicBezTo>
                    <a:pt x="12876" y="1348"/>
                    <a:pt x="13777" y="1248"/>
                    <a:pt x="14344" y="581"/>
                  </a:cubicBezTo>
                  <a:cubicBezTo>
                    <a:pt x="14410" y="514"/>
                    <a:pt x="14444" y="448"/>
                    <a:pt x="14477" y="381"/>
                  </a:cubicBezTo>
                  <a:cubicBezTo>
                    <a:pt x="14477" y="214"/>
                    <a:pt x="14377" y="81"/>
                    <a:pt x="14244" y="47"/>
                  </a:cubicBezTo>
                  <a:cubicBezTo>
                    <a:pt x="14149" y="24"/>
                    <a:pt x="14055" y="0"/>
                    <a:pt x="139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49"/>
            <p:cNvSpPr/>
            <p:nvPr/>
          </p:nvSpPr>
          <p:spPr>
            <a:xfrm rot="1520388" flipH="1">
              <a:off x="8409311" y="3489430"/>
              <a:ext cx="55375" cy="124832"/>
            </a:xfrm>
            <a:custGeom>
              <a:avLst/>
              <a:gdLst/>
              <a:ahLst/>
              <a:cxnLst/>
              <a:rect l="l" t="t" r="r" b="b"/>
              <a:pathLst>
                <a:path w="1569" h="3537" extrusionOk="0">
                  <a:moveTo>
                    <a:pt x="434" y="1"/>
                  </a:moveTo>
                  <a:cubicBezTo>
                    <a:pt x="301" y="1"/>
                    <a:pt x="168" y="67"/>
                    <a:pt x="101" y="201"/>
                  </a:cubicBezTo>
                  <a:cubicBezTo>
                    <a:pt x="34" y="334"/>
                    <a:pt x="1" y="468"/>
                    <a:pt x="1" y="601"/>
                  </a:cubicBezTo>
                  <a:cubicBezTo>
                    <a:pt x="34" y="1168"/>
                    <a:pt x="234" y="1702"/>
                    <a:pt x="535" y="2169"/>
                  </a:cubicBezTo>
                  <a:cubicBezTo>
                    <a:pt x="835" y="2636"/>
                    <a:pt x="1202" y="3069"/>
                    <a:pt x="1569" y="3536"/>
                  </a:cubicBezTo>
                  <a:cubicBezTo>
                    <a:pt x="1502" y="2436"/>
                    <a:pt x="1235" y="1368"/>
                    <a:pt x="801" y="368"/>
                  </a:cubicBezTo>
                  <a:cubicBezTo>
                    <a:pt x="735" y="201"/>
                    <a:pt x="601" y="34"/>
                    <a:pt x="4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49"/>
            <p:cNvSpPr/>
            <p:nvPr/>
          </p:nvSpPr>
          <p:spPr>
            <a:xfrm rot="1520388" flipH="1">
              <a:off x="8447271" y="3421672"/>
              <a:ext cx="97727" cy="181125"/>
            </a:xfrm>
            <a:custGeom>
              <a:avLst/>
              <a:gdLst/>
              <a:ahLst/>
              <a:cxnLst/>
              <a:rect l="l" t="t" r="r" b="b"/>
              <a:pathLst>
                <a:path w="2769" h="5132" extrusionOk="0">
                  <a:moveTo>
                    <a:pt x="261" y="0"/>
                  </a:moveTo>
                  <a:cubicBezTo>
                    <a:pt x="229" y="0"/>
                    <a:pt x="196" y="8"/>
                    <a:pt x="167" y="28"/>
                  </a:cubicBezTo>
                  <a:cubicBezTo>
                    <a:pt x="134" y="61"/>
                    <a:pt x="100" y="95"/>
                    <a:pt x="67" y="161"/>
                  </a:cubicBezTo>
                  <a:cubicBezTo>
                    <a:pt x="0" y="361"/>
                    <a:pt x="0" y="628"/>
                    <a:pt x="67" y="828"/>
                  </a:cubicBezTo>
                  <a:cubicBezTo>
                    <a:pt x="234" y="1696"/>
                    <a:pt x="567" y="2496"/>
                    <a:pt x="1101" y="3163"/>
                  </a:cubicBezTo>
                  <a:cubicBezTo>
                    <a:pt x="1601" y="3864"/>
                    <a:pt x="2202" y="4464"/>
                    <a:pt x="2769" y="5131"/>
                  </a:cubicBezTo>
                  <a:cubicBezTo>
                    <a:pt x="2335" y="3597"/>
                    <a:pt x="1902" y="2029"/>
                    <a:pt x="1034" y="695"/>
                  </a:cubicBezTo>
                  <a:cubicBezTo>
                    <a:pt x="901" y="461"/>
                    <a:pt x="701" y="261"/>
                    <a:pt x="467" y="95"/>
                  </a:cubicBezTo>
                  <a:cubicBezTo>
                    <a:pt x="420" y="47"/>
                    <a:pt x="340" y="0"/>
                    <a:pt x="2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49"/>
            <p:cNvSpPr/>
            <p:nvPr/>
          </p:nvSpPr>
          <p:spPr>
            <a:xfrm rot="1520388" flipH="1">
              <a:off x="8476812" y="3424486"/>
              <a:ext cx="108350" cy="152078"/>
            </a:xfrm>
            <a:custGeom>
              <a:avLst/>
              <a:gdLst/>
              <a:ahLst/>
              <a:cxnLst/>
              <a:rect l="l" t="t" r="r" b="b"/>
              <a:pathLst>
                <a:path w="3070" h="4309" extrusionOk="0">
                  <a:moveTo>
                    <a:pt x="391" y="1"/>
                  </a:moveTo>
                  <a:cubicBezTo>
                    <a:pt x="296" y="1"/>
                    <a:pt x="206" y="34"/>
                    <a:pt x="134" y="105"/>
                  </a:cubicBezTo>
                  <a:cubicBezTo>
                    <a:pt x="34" y="205"/>
                    <a:pt x="1" y="372"/>
                    <a:pt x="34" y="506"/>
                  </a:cubicBezTo>
                  <a:cubicBezTo>
                    <a:pt x="134" y="1273"/>
                    <a:pt x="501" y="1973"/>
                    <a:pt x="1035" y="2507"/>
                  </a:cubicBezTo>
                  <a:cubicBezTo>
                    <a:pt x="1602" y="3208"/>
                    <a:pt x="2302" y="3808"/>
                    <a:pt x="3070" y="4308"/>
                  </a:cubicBezTo>
                  <a:cubicBezTo>
                    <a:pt x="2502" y="2941"/>
                    <a:pt x="1802" y="1673"/>
                    <a:pt x="1001" y="472"/>
                  </a:cubicBezTo>
                  <a:cubicBezTo>
                    <a:pt x="901" y="305"/>
                    <a:pt x="768" y="172"/>
                    <a:pt x="634" y="72"/>
                  </a:cubicBezTo>
                  <a:cubicBezTo>
                    <a:pt x="557" y="25"/>
                    <a:pt x="472" y="1"/>
                    <a:pt x="3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49"/>
            <p:cNvSpPr/>
            <p:nvPr/>
          </p:nvSpPr>
          <p:spPr>
            <a:xfrm rot="1520388" flipH="1">
              <a:off x="8420524" y="3472218"/>
              <a:ext cx="156631" cy="156596"/>
            </a:xfrm>
            <a:custGeom>
              <a:avLst/>
              <a:gdLst/>
              <a:ahLst/>
              <a:cxnLst/>
              <a:rect l="l" t="t" r="r" b="b"/>
              <a:pathLst>
                <a:path w="4438" h="4437" extrusionOk="0">
                  <a:moveTo>
                    <a:pt x="468" y="0"/>
                  </a:moveTo>
                  <a:cubicBezTo>
                    <a:pt x="234" y="0"/>
                    <a:pt x="34" y="167"/>
                    <a:pt x="1" y="401"/>
                  </a:cubicBezTo>
                  <a:cubicBezTo>
                    <a:pt x="1" y="567"/>
                    <a:pt x="67" y="734"/>
                    <a:pt x="167" y="868"/>
                  </a:cubicBezTo>
                  <a:cubicBezTo>
                    <a:pt x="1268" y="2402"/>
                    <a:pt x="2736" y="3636"/>
                    <a:pt x="4437" y="4437"/>
                  </a:cubicBezTo>
                  <a:cubicBezTo>
                    <a:pt x="3937" y="3670"/>
                    <a:pt x="3537" y="2836"/>
                    <a:pt x="3036" y="2035"/>
                  </a:cubicBezTo>
                  <a:cubicBezTo>
                    <a:pt x="2569" y="1268"/>
                    <a:pt x="1869" y="601"/>
                    <a:pt x="1068" y="167"/>
                  </a:cubicBezTo>
                  <a:cubicBezTo>
                    <a:pt x="868" y="34"/>
                    <a:pt x="668" y="0"/>
                    <a:pt x="4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49"/>
            <p:cNvSpPr/>
            <p:nvPr/>
          </p:nvSpPr>
          <p:spPr>
            <a:xfrm rot="1520388" flipH="1">
              <a:off x="8368654" y="3538096"/>
              <a:ext cx="67128" cy="124832"/>
            </a:xfrm>
            <a:custGeom>
              <a:avLst/>
              <a:gdLst/>
              <a:ahLst/>
              <a:cxnLst/>
              <a:rect l="l" t="t" r="r" b="b"/>
              <a:pathLst>
                <a:path w="1902" h="3537" extrusionOk="0">
                  <a:moveTo>
                    <a:pt x="1268" y="0"/>
                  </a:moveTo>
                  <a:cubicBezTo>
                    <a:pt x="968" y="67"/>
                    <a:pt x="701" y="167"/>
                    <a:pt x="467" y="334"/>
                  </a:cubicBezTo>
                  <a:cubicBezTo>
                    <a:pt x="234" y="434"/>
                    <a:pt x="67" y="668"/>
                    <a:pt x="0" y="934"/>
                  </a:cubicBezTo>
                  <a:cubicBezTo>
                    <a:pt x="667" y="1435"/>
                    <a:pt x="1201" y="2135"/>
                    <a:pt x="1535" y="2903"/>
                  </a:cubicBezTo>
                  <a:cubicBezTo>
                    <a:pt x="1635" y="3136"/>
                    <a:pt x="1735" y="3336"/>
                    <a:pt x="1902" y="3536"/>
                  </a:cubicBezTo>
                  <a:cubicBezTo>
                    <a:pt x="1635" y="3036"/>
                    <a:pt x="1535" y="2436"/>
                    <a:pt x="1568" y="1868"/>
                  </a:cubicBezTo>
                  <a:cubicBezTo>
                    <a:pt x="1501" y="1235"/>
                    <a:pt x="1401" y="634"/>
                    <a:pt x="12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49"/>
            <p:cNvSpPr/>
            <p:nvPr/>
          </p:nvSpPr>
          <p:spPr>
            <a:xfrm rot="1520388" flipH="1">
              <a:off x="8449285" y="3879820"/>
              <a:ext cx="89504" cy="123632"/>
            </a:xfrm>
            <a:custGeom>
              <a:avLst/>
              <a:gdLst/>
              <a:ahLst/>
              <a:cxnLst/>
              <a:rect l="l" t="t" r="r" b="b"/>
              <a:pathLst>
                <a:path w="2536" h="3503" extrusionOk="0">
                  <a:moveTo>
                    <a:pt x="2335" y="0"/>
                  </a:moveTo>
                  <a:cubicBezTo>
                    <a:pt x="2169" y="0"/>
                    <a:pt x="2002" y="34"/>
                    <a:pt x="1902" y="167"/>
                  </a:cubicBezTo>
                  <a:cubicBezTo>
                    <a:pt x="934" y="1001"/>
                    <a:pt x="467" y="2302"/>
                    <a:pt x="0" y="3503"/>
                  </a:cubicBezTo>
                  <a:cubicBezTo>
                    <a:pt x="301" y="3369"/>
                    <a:pt x="567" y="3169"/>
                    <a:pt x="834" y="2936"/>
                  </a:cubicBezTo>
                  <a:cubicBezTo>
                    <a:pt x="1468" y="2302"/>
                    <a:pt x="2002" y="1568"/>
                    <a:pt x="2402" y="767"/>
                  </a:cubicBezTo>
                  <a:cubicBezTo>
                    <a:pt x="2502" y="634"/>
                    <a:pt x="2536" y="467"/>
                    <a:pt x="2536" y="334"/>
                  </a:cubicBezTo>
                  <a:cubicBezTo>
                    <a:pt x="2536" y="200"/>
                    <a:pt x="2469" y="67"/>
                    <a:pt x="2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49"/>
            <p:cNvSpPr/>
            <p:nvPr/>
          </p:nvSpPr>
          <p:spPr>
            <a:xfrm rot="1520388" flipH="1">
              <a:off x="8502362" y="3866486"/>
              <a:ext cx="60104" cy="156031"/>
            </a:xfrm>
            <a:custGeom>
              <a:avLst/>
              <a:gdLst/>
              <a:ahLst/>
              <a:cxnLst/>
              <a:rect l="l" t="t" r="r" b="b"/>
              <a:pathLst>
                <a:path w="1703" h="4421" extrusionOk="0">
                  <a:moveTo>
                    <a:pt x="1356" y="1"/>
                  </a:moveTo>
                  <a:cubicBezTo>
                    <a:pt x="1285" y="1"/>
                    <a:pt x="1218" y="17"/>
                    <a:pt x="1168" y="51"/>
                  </a:cubicBezTo>
                  <a:cubicBezTo>
                    <a:pt x="968" y="184"/>
                    <a:pt x="802" y="351"/>
                    <a:pt x="701" y="584"/>
                  </a:cubicBezTo>
                  <a:cubicBezTo>
                    <a:pt x="368" y="1151"/>
                    <a:pt x="134" y="1819"/>
                    <a:pt x="68" y="2486"/>
                  </a:cubicBezTo>
                  <a:cubicBezTo>
                    <a:pt x="1" y="3186"/>
                    <a:pt x="201" y="3853"/>
                    <a:pt x="601" y="4420"/>
                  </a:cubicBezTo>
                  <a:cubicBezTo>
                    <a:pt x="535" y="3720"/>
                    <a:pt x="668" y="3019"/>
                    <a:pt x="1002" y="2386"/>
                  </a:cubicBezTo>
                  <a:cubicBezTo>
                    <a:pt x="1335" y="1785"/>
                    <a:pt x="1569" y="1118"/>
                    <a:pt x="1669" y="451"/>
                  </a:cubicBezTo>
                  <a:cubicBezTo>
                    <a:pt x="1702" y="318"/>
                    <a:pt x="1669" y="151"/>
                    <a:pt x="1569" y="51"/>
                  </a:cubicBezTo>
                  <a:cubicBezTo>
                    <a:pt x="1502" y="17"/>
                    <a:pt x="1427" y="1"/>
                    <a:pt x="13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49"/>
            <p:cNvSpPr/>
            <p:nvPr/>
          </p:nvSpPr>
          <p:spPr>
            <a:xfrm rot="1520388" flipH="1">
              <a:off x="8465955" y="3863737"/>
              <a:ext cx="80116" cy="149255"/>
            </a:xfrm>
            <a:custGeom>
              <a:avLst/>
              <a:gdLst/>
              <a:ahLst/>
              <a:cxnLst/>
              <a:rect l="l" t="t" r="r" b="b"/>
              <a:pathLst>
                <a:path w="2270" h="4229" extrusionOk="0">
                  <a:moveTo>
                    <a:pt x="1986" y="0"/>
                  </a:moveTo>
                  <a:cubicBezTo>
                    <a:pt x="1936" y="0"/>
                    <a:pt x="1886" y="8"/>
                    <a:pt x="1836" y="25"/>
                  </a:cubicBezTo>
                  <a:cubicBezTo>
                    <a:pt x="1502" y="159"/>
                    <a:pt x="1235" y="359"/>
                    <a:pt x="1035" y="626"/>
                  </a:cubicBezTo>
                  <a:cubicBezTo>
                    <a:pt x="835" y="892"/>
                    <a:pt x="668" y="1193"/>
                    <a:pt x="568" y="1526"/>
                  </a:cubicBezTo>
                  <a:cubicBezTo>
                    <a:pt x="168" y="2360"/>
                    <a:pt x="1" y="3294"/>
                    <a:pt x="168" y="4228"/>
                  </a:cubicBezTo>
                  <a:cubicBezTo>
                    <a:pt x="668" y="3027"/>
                    <a:pt x="1535" y="2027"/>
                    <a:pt x="2102" y="859"/>
                  </a:cubicBezTo>
                  <a:cubicBezTo>
                    <a:pt x="2236" y="659"/>
                    <a:pt x="2269" y="425"/>
                    <a:pt x="2269" y="192"/>
                  </a:cubicBezTo>
                  <a:cubicBezTo>
                    <a:pt x="2236" y="125"/>
                    <a:pt x="2203" y="92"/>
                    <a:pt x="2136" y="25"/>
                  </a:cubicBezTo>
                  <a:cubicBezTo>
                    <a:pt x="2086" y="8"/>
                    <a:pt x="2036" y="0"/>
                    <a:pt x="19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49"/>
            <p:cNvSpPr/>
            <p:nvPr/>
          </p:nvSpPr>
          <p:spPr>
            <a:xfrm rot="1520388" flipH="1">
              <a:off x="8768452" y="4132370"/>
              <a:ext cx="179007" cy="51105"/>
            </a:xfrm>
            <a:custGeom>
              <a:avLst/>
              <a:gdLst/>
              <a:ahLst/>
              <a:cxnLst/>
              <a:rect l="l" t="t" r="r" b="b"/>
              <a:pathLst>
                <a:path w="5072" h="1448" extrusionOk="0">
                  <a:moveTo>
                    <a:pt x="462" y="1"/>
                  </a:moveTo>
                  <a:cubicBezTo>
                    <a:pt x="323" y="1"/>
                    <a:pt x="190" y="60"/>
                    <a:pt x="101" y="149"/>
                  </a:cubicBezTo>
                  <a:cubicBezTo>
                    <a:pt x="1" y="316"/>
                    <a:pt x="1" y="516"/>
                    <a:pt x="101" y="649"/>
                  </a:cubicBezTo>
                  <a:cubicBezTo>
                    <a:pt x="201" y="783"/>
                    <a:pt x="368" y="916"/>
                    <a:pt x="535" y="983"/>
                  </a:cubicBezTo>
                  <a:cubicBezTo>
                    <a:pt x="1002" y="1183"/>
                    <a:pt x="1502" y="1316"/>
                    <a:pt x="2002" y="1383"/>
                  </a:cubicBezTo>
                  <a:cubicBezTo>
                    <a:pt x="2271" y="1427"/>
                    <a:pt x="2543" y="1447"/>
                    <a:pt x="2814" y="1447"/>
                  </a:cubicBezTo>
                  <a:cubicBezTo>
                    <a:pt x="3585" y="1447"/>
                    <a:pt x="4356" y="1279"/>
                    <a:pt x="5071" y="983"/>
                  </a:cubicBezTo>
                  <a:cubicBezTo>
                    <a:pt x="4237" y="983"/>
                    <a:pt x="3437" y="949"/>
                    <a:pt x="2636" y="816"/>
                  </a:cubicBezTo>
                  <a:cubicBezTo>
                    <a:pt x="2269" y="749"/>
                    <a:pt x="1936" y="649"/>
                    <a:pt x="1602" y="516"/>
                  </a:cubicBezTo>
                  <a:cubicBezTo>
                    <a:pt x="1302" y="316"/>
                    <a:pt x="1002" y="182"/>
                    <a:pt x="668" y="49"/>
                  </a:cubicBezTo>
                  <a:cubicBezTo>
                    <a:pt x="601" y="15"/>
                    <a:pt x="531" y="1"/>
                    <a:pt x="4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49"/>
            <p:cNvSpPr/>
            <p:nvPr/>
          </p:nvSpPr>
          <p:spPr>
            <a:xfrm rot="1520388" flipH="1">
              <a:off x="8751080" y="4169700"/>
              <a:ext cx="186031" cy="56999"/>
            </a:xfrm>
            <a:custGeom>
              <a:avLst/>
              <a:gdLst/>
              <a:ahLst/>
              <a:cxnLst/>
              <a:rect l="l" t="t" r="r" b="b"/>
              <a:pathLst>
                <a:path w="5271" h="1615" extrusionOk="0">
                  <a:moveTo>
                    <a:pt x="3666" y="0"/>
                  </a:moveTo>
                  <a:cubicBezTo>
                    <a:pt x="3128" y="0"/>
                    <a:pt x="2586" y="34"/>
                    <a:pt x="2035" y="100"/>
                  </a:cubicBezTo>
                  <a:cubicBezTo>
                    <a:pt x="1668" y="134"/>
                    <a:pt x="1268" y="200"/>
                    <a:pt x="901" y="300"/>
                  </a:cubicBezTo>
                  <a:cubicBezTo>
                    <a:pt x="668" y="367"/>
                    <a:pt x="434" y="501"/>
                    <a:pt x="267" y="667"/>
                  </a:cubicBezTo>
                  <a:cubicBezTo>
                    <a:pt x="67" y="868"/>
                    <a:pt x="0" y="1134"/>
                    <a:pt x="101" y="1368"/>
                  </a:cubicBezTo>
                  <a:cubicBezTo>
                    <a:pt x="101" y="1435"/>
                    <a:pt x="167" y="1501"/>
                    <a:pt x="201" y="1535"/>
                  </a:cubicBezTo>
                  <a:cubicBezTo>
                    <a:pt x="274" y="1590"/>
                    <a:pt x="368" y="1615"/>
                    <a:pt x="459" y="1615"/>
                  </a:cubicBezTo>
                  <a:cubicBezTo>
                    <a:pt x="534" y="1615"/>
                    <a:pt x="608" y="1598"/>
                    <a:pt x="668" y="1568"/>
                  </a:cubicBezTo>
                  <a:cubicBezTo>
                    <a:pt x="801" y="1501"/>
                    <a:pt x="968" y="1401"/>
                    <a:pt x="1101" y="1301"/>
                  </a:cubicBezTo>
                  <a:cubicBezTo>
                    <a:pt x="1735" y="934"/>
                    <a:pt x="2469" y="767"/>
                    <a:pt x="3203" y="734"/>
                  </a:cubicBezTo>
                  <a:cubicBezTo>
                    <a:pt x="3937" y="734"/>
                    <a:pt x="4670" y="501"/>
                    <a:pt x="5271" y="100"/>
                  </a:cubicBezTo>
                  <a:cubicBezTo>
                    <a:pt x="4737" y="34"/>
                    <a:pt x="4203" y="0"/>
                    <a:pt x="36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49"/>
            <p:cNvSpPr/>
            <p:nvPr/>
          </p:nvSpPr>
          <p:spPr>
            <a:xfrm rot="1520388" flipH="1">
              <a:off x="8784698" y="4165666"/>
              <a:ext cx="190760" cy="50646"/>
            </a:xfrm>
            <a:custGeom>
              <a:avLst/>
              <a:gdLst/>
              <a:ahLst/>
              <a:cxnLst/>
              <a:rect l="l" t="t" r="r" b="b"/>
              <a:pathLst>
                <a:path w="5405" h="1435" extrusionOk="0">
                  <a:moveTo>
                    <a:pt x="1231" y="0"/>
                  </a:moveTo>
                  <a:cubicBezTo>
                    <a:pt x="1088" y="0"/>
                    <a:pt x="945" y="10"/>
                    <a:pt x="801" y="31"/>
                  </a:cubicBezTo>
                  <a:cubicBezTo>
                    <a:pt x="601" y="31"/>
                    <a:pt x="401" y="98"/>
                    <a:pt x="234" y="231"/>
                  </a:cubicBezTo>
                  <a:cubicBezTo>
                    <a:pt x="68" y="331"/>
                    <a:pt x="1" y="565"/>
                    <a:pt x="68" y="765"/>
                  </a:cubicBezTo>
                  <a:cubicBezTo>
                    <a:pt x="134" y="898"/>
                    <a:pt x="234" y="1032"/>
                    <a:pt x="401" y="1098"/>
                  </a:cubicBezTo>
                  <a:cubicBezTo>
                    <a:pt x="890" y="1323"/>
                    <a:pt x="1429" y="1435"/>
                    <a:pt x="1965" y="1435"/>
                  </a:cubicBezTo>
                  <a:cubicBezTo>
                    <a:pt x="2306" y="1435"/>
                    <a:pt x="2645" y="1389"/>
                    <a:pt x="2970" y="1298"/>
                  </a:cubicBezTo>
                  <a:cubicBezTo>
                    <a:pt x="3837" y="1065"/>
                    <a:pt x="4671" y="731"/>
                    <a:pt x="5405" y="598"/>
                  </a:cubicBezTo>
                  <a:lnTo>
                    <a:pt x="5405" y="598"/>
                  </a:lnTo>
                  <a:cubicBezTo>
                    <a:pt x="5296" y="604"/>
                    <a:pt x="5186" y="606"/>
                    <a:pt x="5076" y="606"/>
                  </a:cubicBezTo>
                  <a:cubicBezTo>
                    <a:pt x="4543" y="606"/>
                    <a:pt x="3995" y="542"/>
                    <a:pt x="3470" y="431"/>
                  </a:cubicBezTo>
                  <a:cubicBezTo>
                    <a:pt x="2741" y="263"/>
                    <a:pt x="1988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49"/>
            <p:cNvSpPr/>
            <p:nvPr/>
          </p:nvSpPr>
          <p:spPr>
            <a:xfrm rot="1520388" flipH="1">
              <a:off x="8729526" y="4118446"/>
              <a:ext cx="75386" cy="38470"/>
            </a:xfrm>
            <a:custGeom>
              <a:avLst/>
              <a:gdLst/>
              <a:ahLst/>
              <a:cxnLst/>
              <a:rect l="l" t="t" r="r" b="b"/>
              <a:pathLst>
                <a:path w="2136" h="1090" extrusionOk="0">
                  <a:moveTo>
                    <a:pt x="567" y="0"/>
                  </a:moveTo>
                  <a:cubicBezTo>
                    <a:pt x="411" y="0"/>
                    <a:pt x="256" y="19"/>
                    <a:pt x="100" y="55"/>
                  </a:cubicBezTo>
                  <a:cubicBezTo>
                    <a:pt x="0" y="389"/>
                    <a:pt x="0" y="722"/>
                    <a:pt x="100" y="1089"/>
                  </a:cubicBezTo>
                  <a:cubicBezTo>
                    <a:pt x="434" y="1089"/>
                    <a:pt x="734" y="856"/>
                    <a:pt x="1068" y="822"/>
                  </a:cubicBezTo>
                  <a:cubicBezTo>
                    <a:pt x="1234" y="822"/>
                    <a:pt x="1435" y="822"/>
                    <a:pt x="1635" y="856"/>
                  </a:cubicBezTo>
                  <a:cubicBezTo>
                    <a:pt x="1801" y="856"/>
                    <a:pt x="2002" y="789"/>
                    <a:pt x="2135" y="655"/>
                  </a:cubicBezTo>
                  <a:cubicBezTo>
                    <a:pt x="1835" y="589"/>
                    <a:pt x="1635" y="355"/>
                    <a:pt x="1401" y="188"/>
                  </a:cubicBezTo>
                  <a:cubicBezTo>
                    <a:pt x="1123" y="60"/>
                    <a:pt x="845" y="0"/>
                    <a:pt x="5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49"/>
            <p:cNvSpPr/>
            <p:nvPr/>
          </p:nvSpPr>
          <p:spPr>
            <a:xfrm rot="1520388" flipH="1">
              <a:off x="9238869" y="3174845"/>
              <a:ext cx="95398" cy="109197"/>
            </a:xfrm>
            <a:custGeom>
              <a:avLst/>
              <a:gdLst/>
              <a:ahLst/>
              <a:cxnLst/>
              <a:rect l="l" t="t" r="r" b="b"/>
              <a:pathLst>
                <a:path w="2703" h="3094" extrusionOk="0">
                  <a:moveTo>
                    <a:pt x="1681" y="0"/>
                  </a:moveTo>
                  <a:cubicBezTo>
                    <a:pt x="1435" y="0"/>
                    <a:pt x="1191" y="89"/>
                    <a:pt x="1001" y="258"/>
                  </a:cubicBezTo>
                  <a:cubicBezTo>
                    <a:pt x="701" y="525"/>
                    <a:pt x="468" y="858"/>
                    <a:pt x="334" y="1259"/>
                  </a:cubicBezTo>
                  <a:cubicBezTo>
                    <a:pt x="67" y="1826"/>
                    <a:pt x="1" y="2460"/>
                    <a:pt x="167" y="3093"/>
                  </a:cubicBezTo>
                  <a:cubicBezTo>
                    <a:pt x="735" y="2993"/>
                    <a:pt x="1302" y="2760"/>
                    <a:pt x="1769" y="2393"/>
                  </a:cubicBezTo>
                  <a:cubicBezTo>
                    <a:pt x="2169" y="2126"/>
                    <a:pt x="2436" y="1726"/>
                    <a:pt x="2569" y="1292"/>
                  </a:cubicBezTo>
                  <a:cubicBezTo>
                    <a:pt x="2703" y="825"/>
                    <a:pt x="2502" y="358"/>
                    <a:pt x="2102" y="91"/>
                  </a:cubicBezTo>
                  <a:cubicBezTo>
                    <a:pt x="1968" y="30"/>
                    <a:pt x="1824" y="0"/>
                    <a:pt x="16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49"/>
            <p:cNvSpPr/>
            <p:nvPr/>
          </p:nvSpPr>
          <p:spPr>
            <a:xfrm rot="1520388" flipH="1">
              <a:off x="9155560" y="3238204"/>
              <a:ext cx="143643" cy="97621"/>
            </a:xfrm>
            <a:custGeom>
              <a:avLst/>
              <a:gdLst/>
              <a:ahLst/>
              <a:cxnLst/>
              <a:rect l="l" t="t" r="r" b="b"/>
              <a:pathLst>
                <a:path w="4070" h="2766" extrusionOk="0">
                  <a:moveTo>
                    <a:pt x="1946" y="1"/>
                  </a:moveTo>
                  <a:cubicBezTo>
                    <a:pt x="1614" y="1"/>
                    <a:pt x="1291" y="74"/>
                    <a:pt x="967" y="204"/>
                  </a:cubicBezTo>
                  <a:cubicBezTo>
                    <a:pt x="601" y="337"/>
                    <a:pt x="300" y="504"/>
                    <a:pt x="0" y="771"/>
                  </a:cubicBezTo>
                  <a:cubicBezTo>
                    <a:pt x="634" y="1238"/>
                    <a:pt x="1301" y="1738"/>
                    <a:pt x="1901" y="2305"/>
                  </a:cubicBezTo>
                  <a:cubicBezTo>
                    <a:pt x="2035" y="2439"/>
                    <a:pt x="2168" y="2539"/>
                    <a:pt x="2335" y="2639"/>
                  </a:cubicBezTo>
                  <a:cubicBezTo>
                    <a:pt x="2496" y="2725"/>
                    <a:pt x="2666" y="2766"/>
                    <a:pt x="2835" y="2766"/>
                  </a:cubicBezTo>
                  <a:cubicBezTo>
                    <a:pt x="3121" y="2766"/>
                    <a:pt x="3405" y="2649"/>
                    <a:pt x="3636" y="2439"/>
                  </a:cubicBezTo>
                  <a:cubicBezTo>
                    <a:pt x="3970" y="2105"/>
                    <a:pt x="4070" y="1571"/>
                    <a:pt x="3870" y="1138"/>
                  </a:cubicBezTo>
                  <a:cubicBezTo>
                    <a:pt x="3769" y="937"/>
                    <a:pt x="3636" y="737"/>
                    <a:pt x="3469" y="571"/>
                  </a:cubicBezTo>
                  <a:cubicBezTo>
                    <a:pt x="3202" y="337"/>
                    <a:pt x="2835" y="137"/>
                    <a:pt x="2502" y="70"/>
                  </a:cubicBezTo>
                  <a:cubicBezTo>
                    <a:pt x="2313" y="23"/>
                    <a:pt x="2128" y="1"/>
                    <a:pt x="19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49"/>
            <p:cNvSpPr/>
            <p:nvPr/>
          </p:nvSpPr>
          <p:spPr>
            <a:xfrm rot="1520388" flipH="1">
              <a:off x="9229229" y="3289512"/>
              <a:ext cx="84810" cy="127161"/>
            </a:xfrm>
            <a:custGeom>
              <a:avLst/>
              <a:gdLst/>
              <a:ahLst/>
              <a:cxnLst/>
              <a:rect l="l" t="t" r="r" b="b"/>
              <a:pathLst>
                <a:path w="2403" h="3603" extrusionOk="0">
                  <a:moveTo>
                    <a:pt x="1134" y="0"/>
                  </a:moveTo>
                  <a:cubicBezTo>
                    <a:pt x="401" y="467"/>
                    <a:pt x="0" y="1235"/>
                    <a:pt x="67" y="2102"/>
                  </a:cubicBezTo>
                  <a:cubicBezTo>
                    <a:pt x="67" y="2502"/>
                    <a:pt x="234" y="2936"/>
                    <a:pt x="534" y="3236"/>
                  </a:cubicBezTo>
                  <a:cubicBezTo>
                    <a:pt x="768" y="3470"/>
                    <a:pt x="1103" y="3602"/>
                    <a:pt x="1429" y="3602"/>
                  </a:cubicBezTo>
                  <a:cubicBezTo>
                    <a:pt x="1521" y="3602"/>
                    <a:pt x="1613" y="3592"/>
                    <a:pt x="1702" y="3570"/>
                  </a:cubicBezTo>
                  <a:cubicBezTo>
                    <a:pt x="1968" y="3503"/>
                    <a:pt x="2169" y="3336"/>
                    <a:pt x="2302" y="3103"/>
                  </a:cubicBezTo>
                  <a:cubicBezTo>
                    <a:pt x="2369" y="2969"/>
                    <a:pt x="2402" y="2836"/>
                    <a:pt x="2402" y="2702"/>
                  </a:cubicBezTo>
                  <a:cubicBezTo>
                    <a:pt x="2369" y="2169"/>
                    <a:pt x="2202" y="1668"/>
                    <a:pt x="1935" y="1268"/>
                  </a:cubicBezTo>
                  <a:cubicBezTo>
                    <a:pt x="1702" y="834"/>
                    <a:pt x="1401" y="434"/>
                    <a:pt x="11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49"/>
            <p:cNvSpPr/>
            <p:nvPr/>
          </p:nvSpPr>
          <p:spPr>
            <a:xfrm rot="1520388" flipH="1">
              <a:off x="9309662" y="3228170"/>
              <a:ext cx="96598" cy="94374"/>
            </a:xfrm>
            <a:custGeom>
              <a:avLst/>
              <a:gdLst/>
              <a:ahLst/>
              <a:cxnLst/>
              <a:rect l="l" t="t" r="r" b="b"/>
              <a:pathLst>
                <a:path w="2737" h="2674" extrusionOk="0">
                  <a:moveTo>
                    <a:pt x="1093" y="0"/>
                  </a:moveTo>
                  <a:cubicBezTo>
                    <a:pt x="882" y="0"/>
                    <a:pt x="674" y="67"/>
                    <a:pt x="501" y="205"/>
                  </a:cubicBezTo>
                  <a:cubicBezTo>
                    <a:pt x="134" y="472"/>
                    <a:pt x="1" y="905"/>
                    <a:pt x="134" y="1339"/>
                  </a:cubicBezTo>
                  <a:cubicBezTo>
                    <a:pt x="335" y="1706"/>
                    <a:pt x="668" y="2040"/>
                    <a:pt x="1068" y="2173"/>
                  </a:cubicBezTo>
                  <a:cubicBezTo>
                    <a:pt x="1569" y="2407"/>
                    <a:pt x="2069" y="2573"/>
                    <a:pt x="2603" y="2673"/>
                  </a:cubicBezTo>
                  <a:cubicBezTo>
                    <a:pt x="2736" y="2006"/>
                    <a:pt x="2603" y="1339"/>
                    <a:pt x="2203" y="772"/>
                  </a:cubicBezTo>
                  <a:cubicBezTo>
                    <a:pt x="2069" y="539"/>
                    <a:pt x="1902" y="338"/>
                    <a:pt x="1669" y="172"/>
                  </a:cubicBezTo>
                  <a:cubicBezTo>
                    <a:pt x="1491" y="59"/>
                    <a:pt x="1291" y="0"/>
                    <a:pt x="10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49"/>
            <p:cNvSpPr/>
            <p:nvPr/>
          </p:nvSpPr>
          <p:spPr>
            <a:xfrm rot="1520388" flipH="1">
              <a:off x="9285702" y="3301187"/>
              <a:ext cx="114244" cy="64551"/>
            </a:xfrm>
            <a:custGeom>
              <a:avLst/>
              <a:gdLst/>
              <a:ahLst/>
              <a:cxnLst/>
              <a:rect l="l" t="t" r="r" b="b"/>
              <a:pathLst>
                <a:path w="3237" h="1829" extrusionOk="0">
                  <a:moveTo>
                    <a:pt x="1380" y="1"/>
                  </a:moveTo>
                  <a:cubicBezTo>
                    <a:pt x="1081" y="1"/>
                    <a:pt x="791" y="82"/>
                    <a:pt x="535" y="246"/>
                  </a:cubicBezTo>
                  <a:cubicBezTo>
                    <a:pt x="134" y="513"/>
                    <a:pt x="1" y="980"/>
                    <a:pt x="201" y="1413"/>
                  </a:cubicBezTo>
                  <a:cubicBezTo>
                    <a:pt x="429" y="1669"/>
                    <a:pt x="753" y="1828"/>
                    <a:pt x="1071" y="1828"/>
                  </a:cubicBezTo>
                  <a:cubicBezTo>
                    <a:pt x="1126" y="1828"/>
                    <a:pt x="1181" y="1823"/>
                    <a:pt x="1235" y="1814"/>
                  </a:cubicBezTo>
                  <a:cubicBezTo>
                    <a:pt x="2069" y="1747"/>
                    <a:pt x="2803" y="1280"/>
                    <a:pt x="3237" y="579"/>
                  </a:cubicBezTo>
                  <a:cubicBezTo>
                    <a:pt x="2803" y="279"/>
                    <a:pt x="2303" y="112"/>
                    <a:pt x="1769" y="46"/>
                  </a:cubicBezTo>
                  <a:cubicBezTo>
                    <a:pt x="1639" y="16"/>
                    <a:pt x="1509" y="1"/>
                    <a:pt x="13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49"/>
            <p:cNvSpPr/>
            <p:nvPr/>
          </p:nvSpPr>
          <p:spPr>
            <a:xfrm rot="1520388" flipH="1">
              <a:off x="9268862" y="3276367"/>
              <a:ext cx="40058" cy="42140"/>
            </a:xfrm>
            <a:custGeom>
              <a:avLst/>
              <a:gdLst/>
              <a:ahLst/>
              <a:cxnLst/>
              <a:rect l="l" t="t" r="r" b="b"/>
              <a:pathLst>
                <a:path w="1135" h="1194" extrusionOk="0">
                  <a:moveTo>
                    <a:pt x="409" y="0"/>
                  </a:moveTo>
                  <a:cubicBezTo>
                    <a:pt x="317" y="0"/>
                    <a:pt x="226" y="27"/>
                    <a:pt x="134" y="63"/>
                  </a:cubicBezTo>
                  <a:cubicBezTo>
                    <a:pt x="67" y="130"/>
                    <a:pt x="1" y="264"/>
                    <a:pt x="1" y="364"/>
                  </a:cubicBezTo>
                  <a:cubicBezTo>
                    <a:pt x="1" y="464"/>
                    <a:pt x="1" y="564"/>
                    <a:pt x="34" y="697"/>
                  </a:cubicBezTo>
                  <a:cubicBezTo>
                    <a:pt x="67" y="831"/>
                    <a:pt x="134" y="931"/>
                    <a:pt x="234" y="1031"/>
                  </a:cubicBezTo>
                  <a:cubicBezTo>
                    <a:pt x="330" y="1143"/>
                    <a:pt x="457" y="1194"/>
                    <a:pt x="586" y="1194"/>
                  </a:cubicBezTo>
                  <a:cubicBezTo>
                    <a:pt x="724" y="1194"/>
                    <a:pt x="864" y="1135"/>
                    <a:pt x="968" y="1031"/>
                  </a:cubicBezTo>
                  <a:cubicBezTo>
                    <a:pt x="1101" y="864"/>
                    <a:pt x="1135" y="630"/>
                    <a:pt x="1068" y="430"/>
                  </a:cubicBezTo>
                  <a:cubicBezTo>
                    <a:pt x="968" y="264"/>
                    <a:pt x="835" y="97"/>
                    <a:pt x="634" y="63"/>
                  </a:cubicBezTo>
                  <a:cubicBezTo>
                    <a:pt x="559" y="18"/>
                    <a:pt x="484" y="0"/>
                    <a:pt x="4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49"/>
            <p:cNvSpPr/>
            <p:nvPr/>
          </p:nvSpPr>
          <p:spPr>
            <a:xfrm rot="1520388" flipH="1">
              <a:off x="9130225" y="3367808"/>
              <a:ext cx="108350" cy="140996"/>
            </a:xfrm>
            <a:custGeom>
              <a:avLst/>
              <a:gdLst/>
              <a:ahLst/>
              <a:cxnLst/>
              <a:rect l="l" t="t" r="r" b="b"/>
              <a:pathLst>
                <a:path w="3070" h="3995" extrusionOk="0">
                  <a:moveTo>
                    <a:pt x="1568" y="0"/>
                  </a:moveTo>
                  <a:cubicBezTo>
                    <a:pt x="1377" y="0"/>
                    <a:pt x="1185" y="42"/>
                    <a:pt x="1001" y="125"/>
                  </a:cubicBezTo>
                  <a:cubicBezTo>
                    <a:pt x="768" y="292"/>
                    <a:pt x="568" y="492"/>
                    <a:pt x="434" y="726"/>
                  </a:cubicBezTo>
                  <a:cubicBezTo>
                    <a:pt x="1" y="1393"/>
                    <a:pt x="34" y="2227"/>
                    <a:pt x="534" y="2827"/>
                  </a:cubicBezTo>
                  <a:cubicBezTo>
                    <a:pt x="668" y="2994"/>
                    <a:pt x="801" y="3161"/>
                    <a:pt x="968" y="3294"/>
                  </a:cubicBezTo>
                  <a:cubicBezTo>
                    <a:pt x="1101" y="3428"/>
                    <a:pt x="1268" y="3528"/>
                    <a:pt x="1468" y="3628"/>
                  </a:cubicBezTo>
                  <a:cubicBezTo>
                    <a:pt x="1702" y="3728"/>
                    <a:pt x="1935" y="3861"/>
                    <a:pt x="2169" y="3961"/>
                  </a:cubicBezTo>
                  <a:cubicBezTo>
                    <a:pt x="2236" y="3978"/>
                    <a:pt x="2319" y="3995"/>
                    <a:pt x="2394" y="3995"/>
                  </a:cubicBezTo>
                  <a:cubicBezTo>
                    <a:pt x="2469" y="3995"/>
                    <a:pt x="2536" y="3978"/>
                    <a:pt x="2569" y="3928"/>
                  </a:cubicBezTo>
                  <a:cubicBezTo>
                    <a:pt x="2869" y="3361"/>
                    <a:pt x="3036" y="2727"/>
                    <a:pt x="3069" y="2093"/>
                  </a:cubicBezTo>
                  <a:cubicBezTo>
                    <a:pt x="3069" y="1693"/>
                    <a:pt x="3003" y="1326"/>
                    <a:pt x="2869" y="959"/>
                  </a:cubicBezTo>
                  <a:cubicBezTo>
                    <a:pt x="2736" y="592"/>
                    <a:pt x="2469" y="325"/>
                    <a:pt x="2135" y="125"/>
                  </a:cubicBezTo>
                  <a:cubicBezTo>
                    <a:pt x="1952" y="42"/>
                    <a:pt x="1760" y="0"/>
                    <a:pt x="15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49"/>
            <p:cNvSpPr/>
            <p:nvPr/>
          </p:nvSpPr>
          <p:spPr>
            <a:xfrm rot="1520388" flipH="1">
              <a:off x="9013106" y="3342521"/>
              <a:ext cx="143643" cy="116574"/>
            </a:xfrm>
            <a:custGeom>
              <a:avLst/>
              <a:gdLst/>
              <a:ahLst/>
              <a:cxnLst/>
              <a:rect l="l" t="t" r="r" b="b"/>
              <a:pathLst>
                <a:path w="4070" h="3303" extrusionOk="0">
                  <a:moveTo>
                    <a:pt x="2536" y="0"/>
                  </a:moveTo>
                  <a:cubicBezTo>
                    <a:pt x="2035" y="67"/>
                    <a:pt x="1568" y="334"/>
                    <a:pt x="1301" y="767"/>
                  </a:cubicBezTo>
                  <a:cubicBezTo>
                    <a:pt x="668" y="1468"/>
                    <a:pt x="201" y="2335"/>
                    <a:pt x="0" y="3303"/>
                  </a:cubicBezTo>
                  <a:cubicBezTo>
                    <a:pt x="634" y="3136"/>
                    <a:pt x="1268" y="3002"/>
                    <a:pt x="1935" y="2936"/>
                  </a:cubicBezTo>
                  <a:cubicBezTo>
                    <a:pt x="2335" y="2869"/>
                    <a:pt x="2769" y="2736"/>
                    <a:pt x="3136" y="2569"/>
                  </a:cubicBezTo>
                  <a:cubicBezTo>
                    <a:pt x="3436" y="2435"/>
                    <a:pt x="3703" y="2202"/>
                    <a:pt x="3903" y="1935"/>
                  </a:cubicBezTo>
                  <a:cubicBezTo>
                    <a:pt x="4070" y="1635"/>
                    <a:pt x="4070" y="1234"/>
                    <a:pt x="3903" y="934"/>
                  </a:cubicBezTo>
                  <a:cubicBezTo>
                    <a:pt x="3736" y="601"/>
                    <a:pt x="3470" y="367"/>
                    <a:pt x="3169" y="200"/>
                  </a:cubicBezTo>
                  <a:cubicBezTo>
                    <a:pt x="2969" y="67"/>
                    <a:pt x="2769" y="0"/>
                    <a:pt x="25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49"/>
            <p:cNvSpPr/>
            <p:nvPr/>
          </p:nvSpPr>
          <p:spPr>
            <a:xfrm rot="1520388" flipH="1">
              <a:off x="8984212" y="3446987"/>
              <a:ext cx="127161" cy="102986"/>
            </a:xfrm>
            <a:custGeom>
              <a:avLst/>
              <a:gdLst/>
              <a:ahLst/>
              <a:cxnLst/>
              <a:rect l="l" t="t" r="r" b="b"/>
              <a:pathLst>
                <a:path w="3603" h="2918" extrusionOk="0">
                  <a:moveTo>
                    <a:pt x="1243" y="0"/>
                  </a:moveTo>
                  <a:cubicBezTo>
                    <a:pt x="820" y="0"/>
                    <a:pt x="401" y="75"/>
                    <a:pt x="0" y="225"/>
                  </a:cubicBezTo>
                  <a:cubicBezTo>
                    <a:pt x="234" y="592"/>
                    <a:pt x="467" y="993"/>
                    <a:pt x="634" y="1393"/>
                  </a:cubicBezTo>
                  <a:cubicBezTo>
                    <a:pt x="801" y="1826"/>
                    <a:pt x="1068" y="2227"/>
                    <a:pt x="1401" y="2560"/>
                  </a:cubicBezTo>
                  <a:cubicBezTo>
                    <a:pt x="1663" y="2799"/>
                    <a:pt x="1994" y="2918"/>
                    <a:pt x="2319" y="2918"/>
                  </a:cubicBezTo>
                  <a:cubicBezTo>
                    <a:pt x="2449" y="2918"/>
                    <a:pt x="2578" y="2899"/>
                    <a:pt x="2702" y="2861"/>
                  </a:cubicBezTo>
                  <a:cubicBezTo>
                    <a:pt x="2902" y="2761"/>
                    <a:pt x="3069" y="2627"/>
                    <a:pt x="3169" y="2494"/>
                  </a:cubicBezTo>
                  <a:cubicBezTo>
                    <a:pt x="3369" y="2294"/>
                    <a:pt x="3503" y="2060"/>
                    <a:pt x="3570" y="1793"/>
                  </a:cubicBezTo>
                  <a:cubicBezTo>
                    <a:pt x="3603" y="1393"/>
                    <a:pt x="3436" y="993"/>
                    <a:pt x="3136" y="726"/>
                  </a:cubicBezTo>
                  <a:cubicBezTo>
                    <a:pt x="2736" y="325"/>
                    <a:pt x="2202" y="59"/>
                    <a:pt x="1668" y="25"/>
                  </a:cubicBezTo>
                  <a:cubicBezTo>
                    <a:pt x="1526" y="9"/>
                    <a:pt x="1385" y="0"/>
                    <a:pt x="12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49"/>
            <p:cNvSpPr/>
            <p:nvPr/>
          </p:nvSpPr>
          <p:spPr>
            <a:xfrm rot="1520388" flipH="1">
              <a:off x="9078343" y="3493401"/>
              <a:ext cx="84810" cy="136620"/>
            </a:xfrm>
            <a:custGeom>
              <a:avLst/>
              <a:gdLst/>
              <a:ahLst/>
              <a:cxnLst/>
              <a:rect l="l" t="t" r="r" b="b"/>
              <a:pathLst>
                <a:path w="2403" h="3871" extrusionOk="0">
                  <a:moveTo>
                    <a:pt x="2035" y="1"/>
                  </a:moveTo>
                  <a:cubicBezTo>
                    <a:pt x="1368" y="201"/>
                    <a:pt x="768" y="668"/>
                    <a:pt x="368" y="1268"/>
                  </a:cubicBezTo>
                  <a:cubicBezTo>
                    <a:pt x="134" y="1635"/>
                    <a:pt x="1" y="2069"/>
                    <a:pt x="1" y="2503"/>
                  </a:cubicBezTo>
                  <a:cubicBezTo>
                    <a:pt x="1" y="2970"/>
                    <a:pt x="201" y="3403"/>
                    <a:pt x="601" y="3670"/>
                  </a:cubicBezTo>
                  <a:cubicBezTo>
                    <a:pt x="784" y="3803"/>
                    <a:pt x="1001" y="3870"/>
                    <a:pt x="1218" y="3870"/>
                  </a:cubicBezTo>
                  <a:cubicBezTo>
                    <a:pt x="1435" y="3870"/>
                    <a:pt x="1652" y="3803"/>
                    <a:pt x="1835" y="3670"/>
                  </a:cubicBezTo>
                  <a:cubicBezTo>
                    <a:pt x="2102" y="3403"/>
                    <a:pt x="2269" y="3070"/>
                    <a:pt x="2302" y="2703"/>
                  </a:cubicBezTo>
                  <a:cubicBezTo>
                    <a:pt x="2402" y="2202"/>
                    <a:pt x="2402" y="1669"/>
                    <a:pt x="2269" y="1168"/>
                  </a:cubicBezTo>
                  <a:cubicBezTo>
                    <a:pt x="2135" y="801"/>
                    <a:pt x="2069" y="401"/>
                    <a:pt x="20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49"/>
            <p:cNvSpPr/>
            <p:nvPr/>
          </p:nvSpPr>
          <p:spPr>
            <a:xfrm rot="1520388" flipH="1">
              <a:off x="9116975" y="3461555"/>
              <a:ext cx="172019" cy="111844"/>
            </a:xfrm>
            <a:custGeom>
              <a:avLst/>
              <a:gdLst/>
              <a:ahLst/>
              <a:cxnLst/>
              <a:rect l="l" t="t" r="r" b="b"/>
              <a:pathLst>
                <a:path w="4874" h="3169" extrusionOk="0">
                  <a:moveTo>
                    <a:pt x="1557" y="0"/>
                  </a:moveTo>
                  <a:cubicBezTo>
                    <a:pt x="680" y="0"/>
                    <a:pt x="1" y="864"/>
                    <a:pt x="237" y="1780"/>
                  </a:cubicBezTo>
                  <a:cubicBezTo>
                    <a:pt x="270" y="2280"/>
                    <a:pt x="571" y="2747"/>
                    <a:pt x="1004" y="3014"/>
                  </a:cubicBezTo>
                  <a:cubicBezTo>
                    <a:pt x="1214" y="3119"/>
                    <a:pt x="1450" y="3168"/>
                    <a:pt x="1690" y="3168"/>
                  </a:cubicBezTo>
                  <a:cubicBezTo>
                    <a:pt x="1909" y="3168"/>
                    <a:pt x="2132" y="3127"/>
                    <a:pt x="2339" y="3047"/>
                  </a:cubicBezTo>
                  <a:cubicBezTo>
                    <a:pt x="2772" y="2847"/>
                    <a:pt x="3173" y="2647"/>
                    <a:pt x="3539" y="2380"/>
                  </a:cubicBezTo>
                  <a:cubicBezTo>
                    <a:pt x="3940" y="2113"/>
                    <a:pt x="4407" y="1946"/>
                    <a:pt x="4874" y="1880"/>
                  </a:cubicBezTo>
                  <a:cubicBezTo>
                    <a:pt x="4440" y="1446"/>
                    <a:pt x="4006" y="1046"/>
                    <a:pt x="3506" y="712"/>
                  </a:cubicBezTo>
                  <a:cubicBezTo>
                    <a:pt x="3039" y="345"/>
                    <a:pt x="2505" y="112"/>
                    <a:pt x="1905" y="45"/>
                  </a:cubicBezTo>
                  <a:cubicBezTo>
                    <a:pt x="1787" y="15"/>
                    <a:pt x="1670" y="0"/>
                    <a:pt x="15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49"/>
            <p:cNvSpPr/>
            <p:nvPr/>
          </p:nvSpPr>
          <p:spPr>
            <a:xfrm rot="1520388" flipH="1">
              <a:off x="9106997" y="3470798"/>
              <a:ext cx="47152" cy="41293"/>
            </a:xfrm>
            <a:custGeom>
              <a:avLst/>
              <a:gdLst/>
              <a:ahLst/>
              <a:cxnLst/>
              <a:rect l="l" t="t" r="r" b="b"/>
              <a:pathLst>
                <a:path w="1336" h="1170" extrusionOk="0">
                  <a:moveTo>
                    <a:pt x="516" y="0"/>
                  </a:moveTo>
                  <a:cubicBezTo>
                    <a:pt x="433" y="0"/>
                    <a:pt x="350" y="11"/>
                    <a:pt x="268" y="35"/>
                  </a:cubicBezTo>
                  <a:cubicBezTo>
                    <a:pt x="201" y="68"/>
                    <a:pt x="134" y="68"/>
                    <a:pt x="101" y="135"/>
                  </a:cubicBezTo>
                  <a:cubicBezTo>
                    <a:pt x="1" y="235"/>
                    <a:pt x="1" y="369"/>
                    <a:pt x="34" y="469"/>
                  </a:cubicBezTo>
                  <a:cubicBezTo>
                    <a:pt x="34" y="669"/>
                    <a:pt x="101" y="869"/>
                    <a:pt x="234" y="1002"/>
                  </a:cubicBezTo>
                  <a:cubicBezTo>
                    <a:pt x="434" y="1136"/>
                    <a:pt x="635" y="1169"/>
                    <a:pt x="868" y="1169"/>
                  </a:cubicBezTo>
                  <a:cubicBezTo>
                    <a:pt x="1001" y="1169"/>
                    <a:pt x="1102" y="1136"/>
                    <a:pt x="1202" y="1069"/>
                  </a:cubicBezTo>
                  <a:cubicBezTo>
                    <a:pt x="1235" y="1036"/>
                    <a:pt x="1268" y="969"/>
                    <a:pt x="1268" y="936"/>
                  </a:cubicBezTo>
                  <a:cubicBezTo>
                    <a:pt x="1335" y="769"/>
                    <a:pt x="1335" y="569"/>
                    <a:pt x="1268" y="402"/>
                  </a:cubicBezTo>
                  <a:cubicBezTo>
                    <a:pt x="1202" y="268"/>
                    <a:pt x="1102" y="168"/>
                    <a:pt x="968" y="102"/>
                  </a:cubicBezTo>
                  <a:cubicBezTo>
                    <a:pt x="817" y="37"/>
                    <a:pt x="667" y="0"/>
                    <a:pt x="5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49"/>
            <p:cNvSpPr/>
            <p:nvPr/>
          </p:nvSpPr>
          <p:spPr>
            <a:xfrm rot="1520388" flipH="1">
              <a:off x="9092341" y="3592558"/>
              <a:ext cx="96562" cy="140432"/>
            </a:xfrm>
            <a:custGeom>
              <a:avLst/>
              <a:gdLst/>
              <a:ahLst/>
              <a:cxnLst/>
              <a:rect l="l" t="t" r="r" b="b"/>
              <a:pathLst>
                <a:path w="2736" h="3979" extrusionOk="0">
                  <a:moveTo>
                    <a:pt x="1250" y="1"/>
                  </a:moveTo>
                  <a:cubicBezTo>
                    <a:pt x="1010" y="1"/>
                    <a:pt x="794" y="66"/>
                    <a:pt x="601" y="176"/>
                  </a:cubicBezTo>
                  <a:cubicBezTo>
                    <a:pt x="334" y="343"/>
                    <a:pt x="167" y="576"/>
                    <a:pt x="100" y="877"/>
                  </a:cubicBezTo>
                  <a:cubicBezTo>
                    <a:pt x="0" y="1310"/>
                    <a:pt x="100" y="1744"/>
                    <a:pt x="334" y="2111"/>
                  </a:cubicBezTo>
                  <a:cubicBezTo>
                    <a:pt x="701" y="2845"/>
                    <a:pt x="1301" y="3512"/>
                    <a:pt x="2002" y="3979"/>
                  </a:cubicBezTo>
                  <a:cubicBezTo>
                    <a:pt x="2235" y="3512"/>
                    <a:pt x="2435" y="3012"/>
                    <a:pt x="2602" y="2511"/>
                  </a:cubicBezTo>
                  <a:cubicBezTo>
                    <a:pt x="2736" y="2011"/>
                    <a:pt x="2736" y="1444"/>
                    <a:pt x="2535" y="977"/>
                  </a:cubicBezTo>
                  <a:cubicBezTo>
                    <a:pt x="2369" y="443"/>
                    <a:pt x="1935" y="76"/>
                    <a:pt x="1401" y="9"/>
                  </a:cubicBezTo>
                  <a:cubicBezTo>
                    <a:pt x="1350" y="4"/>
                    <a:pt x="1299" y="1"/>
                    <a:pt x="12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49"/>
            <p:cNvSpPr/>
            <p:nvPr/>
          </p:nvSpPr>
          <p:spPr>
            <a:xfrm rot="1520388" flipH="1">
              <a:off x="9077935" y="3700297"/>
              <a:ext cx="151902" cy="108244"/>
            </a:xfrm>
            <a:custGeom>
              <a:avLst/>
              <a:gdLst/>
              <a:ahLst/>
              <a:cxnLst/>
              <a:rect l="l" t="t" r="r" b="b"/>
              <a:pathLst>
                <a:path w="4304" h="3067" extrusionOk="0">
                  <a:moveTo>
                    <a:pt x="1449" y="0"/>
                  </a:moveTo>
                  <a:cubicBezTo>
                    <a:pt x="918" y="0"/>
                    <a:pt x="456" y="295"/>
                    <a:pt x="234" y="770"/>
                  </a:cubicBezTo>
                  <a:cubicBezTo>
                    <a:pt x="0" y="1304"/>
                    <a:pt x="100" y="1971"/>
                    <a:pt x="501" y="2438"/>
                  </a:cubicBezTo>
                  <a:cubicBezTo>
                    <a:pt x="701" y="2705"/>
                    <a:pt x="1001" y="2938"/>
                    <a:pt x="1335" y="3038"/>
                  </a:cubicBezTo>
                  <a:cubicBezTo>
                    <a:pt x="1442" y="3057"/>
                    <a:pt x="1551" y="3066"/>
                    <a:pt x="1659" y="3066"/>
                  </a:cubicBezTo>
                  <a:cubicBezTo>
                    <a:pt x="2122" y="3066"/>
                    <a:pt x="2578" y="2895"/>
                    <a:pt x="2902" y="2571"/>
                  </a:cubicBezTo>
                  <a:cubicBezTo>
                    <a:pt x="3336" y="2137"/>
                    <a:pt x="3770" y="1771"/>
                    <a:pt x="4303" y="1437"/>
                  </a:cubicBezTo>
                  <a:cubicBezTo>
                    <a:pt x="3870" y="1103"/>
                    <a:pt x="3469" y="736"/>
                    <a:pt x="3036" y="470"/>
                  </a:cubicBezTo>
                  <a:cubicBezTo>
                    <a:pt x="2602" y="169"/>
                    <a:pt x="2068" y="3"/>
                    <a:pt x="1535" y="3"/>
                  </a:cubicBezTo>
                  <a:cubicBezTo>
                    <a:pt x="1506" y="1"/>
                    <a:pt x="1478" y="0"/>
                    <a:pt x="14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49"/>
            <p:cNvSpPr/>
            <p:nvPr/>
          </p:nvSpPr>
          <p:spPr>
            <a:xfrm rot="1520388" flipH="1">
              <a:off x="9015572" y="3719902"/>
              <a:ext cx="109550" cy="141314"/>
            </a:xfrm>
            <a:custGeom>
              <a:avLst/>
              <a:gdLst/>
              <a:ahLst/>
              <a:cxnLst/>
              <a:rect l="l" t="t" r="r" b="b"/>
              <a:pathLst>
                <a:path w="3104" h="4004" extrusionOk="0">
                  <a:moveTo>
                    <a:pt x="2036" y="0"/>
                  </a:moveTo>
                  <a:cubicBezTo>
                    <a:pt x="1269" y="467"/>
                    <a:pt x="435" y="1034"/>
                    <a:pt x="168" y="1868"/>
                  </a:cubicBezTo>
                  <a:cubicBezTo>
                    <a:pt x="1" y="2402"/>
                    <a:pt x="1" y="2969"/>
                    <a:pt x="168" y="3503"/>
                  </a:cubicBezTo>
                  <a:cubicBezTo>
                    <a:pt x="168" y="3636"/>
                    <a:pt x="234" y="3770"/>
                    <a:pt x="301" y="3870"/>
                  </a:cubicBezTo>
                  <a:cubicBezTo>
                    <a:pt x="412" y="3959"/>
                    <a:pt x="553" y="4003"/>
                    <a:pt x="694" y="4003"/>
                  </a:cubicBezTo>
                  <a:cubicBezTo>
                    <a:pt x="764" y="4003"/>
                    <a:pt x="835" y="3992"/>
                    <a:pt x="902" y="3970"/>
                  </a:cubicBezTo>
                  <a:cubicBezTo>
                    <a:pt x="1102" y="3936"/>
                    <a:pt x="1269" y="3803"/>
                    <a:pt x="1469" y="3736"/>
                  </a:cubicBezTo>
                  <a:cubicBezTo>
                    <a:pt x="1869" y="3636"/>
                    <a:pt x="2303" y="3703"/>
                    <a:pt x="2603" y="3436"/>
                  </a:cubicBezTo>
                  <a:cubicBezTo>
                    <a:pt x="2736" y="3303"/>
                    <a:pt x="2836" y="3136"/>
                    <a:pt x="2903" y="2936"/>
                  </a:cubicBezTo>
                  <a:cubicBezTo>
                    <a:pt x="3036" y="2602"/>
                    <a:pt x="3103" y="2235"/>
                    <a:pt x="3070" y="1868"/>
                  </a:cubicBezTo>
                  <a:cubicBezTo>
                    <a:pt x="3003" y="1168"/>
                    <a:pt x="2469" y="601"/>
                    <a:pt x="20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49"/>
            <p:cNvSpPr/>
            <p:nvPr/>
          </p:nvSpPr>
          <p:spPr>
            <a:xfrm rot="1520388" flipH="1">
              <a:off x="8919370" y="3679799"/>
              <a:ext cx="153102" cy="98468"/>
            </a:xfrm>
            <a:custGeom>
              <a:avLst/>
              <a:gdLst/>
              <a:ahLst/>
              <a:cxnLst/>
              <a:rect l="l" t="t" r="r" b="b"/>
              <a:pathLst>
                <a:path w="4338" h="2790" extrusionOk="0">
                  <a:moveTo>
                    <a:pt x="205" y="1"/>
                  </a:moveTo>
                  <a:cubicBezTo>
                    <a:pt x="129" y="1"/>
                    <a:pt x="61" y="18"/>
                    <a:pt x="1" y="66"/>
                  </a:cubicBezTo>
                  <a:cubicBezTo>
                    <a:pt x="568" y="600"/>
                    <a:pt x="1035" y="1200"/>
                    <a:pt x="1368" y="1868"/>
                  </a:cubicBezTo>
                  <a:cubicBezTo>
                    <a:pt x="1468" y="2134"/>
                    <a:pt x="1602" y="2368"/>
                    <a:pt x="1835" y="2568"/>
                  </a:cubicBezTo>
                  <a:cubicBezTo>
                    <a:pt x="1993" y="2699"/>
                    <a:pt x="2191" y="2789"/>
                    <a:pt x="2399" y="2789"/>
                  </a:cubicBezTo>
                  <a:cubicBezTo>
                    <a:pt x="2455" y="2789"/>
                    <a:pt x="2512" y="2782"/>
                    <a:pt x="2569" y="2768"/>
                  </a:cubicBezTo>
                  <a:cubicBezTo>
                    <a:pt x="2736" y="2735"/>
                    <a:pt x="2869" y="2668"/>
                    <a:pt x="3036" y="2601"/>
                  </a:cubicBezTo>
                  <a:lnTo>
                    <a:pt x="4037" y="2101"/>
                  </a:lnTo>
                  <a:cubicBezTo>
                    <a:pt x="4137" y="2068"/>
                    <a:pt x="4204" y="2034"/>
                    <a:pt x="4270" y="1968"/>
                  </a:cubicBezTo>
                  <a:cubicBezTo>
                    <a:pt x="4337" y="1834"/>
                    <a:pt x="4337" y="1701"/>
                    <a:pt x="4270" y="1534"/>
                  </a:cubicBezTo>
                  <a:cubicBezTo>
                    <a:pt x="4204" y="1167"/>
                    <a:pt x="4037" y="800"/>
                    <a:pt x="3870" y="467"/>
                  </a:cubicBezTo>
                  <a:cubicBezTo>
                    <a:pt x="3803" y="367"/>
                    <a:pt x="3737" y="300"/>
                    <a:pt x="3670" y="200"/>
                  </a:cubicBezTo>
                  <a:cubicBezTo>
                    <a:pt x="3537" y="133"/>
                    <a:pt x="3403" y="66"/>
                    <a:pt x="3270" y="33"/>
                  </a:cubicBezTo>
                  <a:cubicBezTo>
                    <a:pt x="3137" y="12"/>
                    <a:pt x="3002" y="3"/>
                    <a:pt x="2866" y="3"/>
                  </a:cubicBezTo>
                  <a:cubicBezTo>
                    <a:pt x="2313" y="3"/>
                    <a:pt x="1738" y="144"/>
                    <a:pt x="1170" y="144"/>
                  </a:cubicBezTo>
                  <a:cubicBezTo>
                    <a:pt x="1002" y="144"/>
                    <a:pt x="834" y="132"/>
                    <a:pt x="668" y="100"/>
                  </a:cubicBezTo>
                  <a:cubicBezTo>
                    <a:pt x="497" y="57"/>
                    <a:pt x="340" y="1"/>
                    <a:pt x="2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49"/>
            <p:cNvSpPr/>
            <p:nvPr/>
          </p:nvSpPr>
          <p:spPr>
            <a:xfrm rot="1520388" flipH="1">
              <a:off x="8970157" y="3599610"/>
              <a:ext cx="143643" cy="91868"/>
            </a:xfrm>
            <a:custGeom>
              <a:avLst/>
              <a:gdLst/>
              <a:ahLst/>
              <a:cxnLst/>
              <a:rect l="l" t="t" r="r" b="b"/>
              <a:pathLst>
                <a:path w="4070" h="2603" extrusionOk="0">
                  <a:moveTo>
                    <a:pt x="2536" y="1"/>
                  </a:moveTo>
                  <a:cubicBezTo>
                    <a:pt x="2335" y="1"/>
                    <a:pt x="2169" y="67"/>
                    <a:pt x="2002" y="134"/>
                  </a:cubicBezTo>
                  <a:cubicBezTo>
                    <a:pt x="1001" y="601"/>
                    <a:pt x="234" y="1502"/>
                    <a:pt x="0" y="2603"/>
                  </a:cubicBezTo>
                  <a:cubicBezTo>
                    <a:pt x="1101" y="2236"/>
                    <a:pt x="2335" y="2536"/>
                    <a:pt x="3336" y="2069"/>
                  </a:cubicBezTo>
                  <a:cubicBezTo>
                    <a:pt x="3470" y="2002"/>
                    <a:pt x="3603" y="1902"/>
                    <a:pt x="3703" y="1769"/>
                  </a:cubicBezTo>
                  <a:cubicBezTo>
                    <a:pt x="3803" y="1569"/>
                    <a:pt x="3870" y="1335"/>
                    <a:pt x="3903" y="1102"/>
                  </a:cubicBezTo>
                  <a:cubicBezTo>
                    <a:pt x="3937" y="868"/>
                    <a:pt x="4070" y="601"/>
                    <a:pt x="3937" y="434"/>
                  </a:cubicBezTo>
                  <a:cubicBezTo>
                    <a:pt x="3836" y="301"/>
                    <a:pt x="3670" y="234"/>
                    <a:pt x="3503" y="201"/>
                  </a:cubicBezTo>
                  <a:lnTo>
                    <a:pt x="2936" y="67"/>
                  </a:lnTo>
                  <a:cubicBezTo>
                    <a:pt x="2802" y="34"/>
                    <a:pt x="2669" y="1"/>
                    <a:pt x="2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49"/>
            <p:cNvSpPr/>
            <p:nvPr/>
          </p:nvSpPr>
          <p:spPr>
            <a:xfrm rot="1520388" flipH="1">
              <a:off x="9064748" y="3686252"/>
              <a:ext cx="57704" cy="60846"/>
            </a:xfrm>
            <a:custGeom>
              <a:avLst/>
              <a:gdLst/>
              <a:ahLst/>
              <a:cxnLst/>
              <a:rect l="l" t="t" r="r" b="b"/>
              <a:pathLst>
                <a:path w="1635" h="1724" extrusionOk="0">
                  <a:moveTo>
                    <a:pt x="767" y="0"/>
                  </a:moveTo>
                  <a:cubicBezTo>
                    <a:pt x="534" y="0"/>
                    <a:pt x="300" y="100"/>
                    <a:pt x="167" y="267"/>
                  </a:cubicBezTo>
                  <a:cubicBezTo>
                    <a:pt x="67" y="467"/>
                    <a:pt x="0" y="701"/>
                    <a:pt x="0" y="901"/>
                  </a:cubicBezTo>
                  <a:cubicBezTo>
                    <a:pt x="0" y="1268"/>
                    <a:pt x="234" y="1601"/>
                    <a:pt x="567" y="1701"/>
                  </a:cubicBezTo>
                  <a:cubicBezTo>
                    <a:pt x="636" y="1715"/>
                    <a:pt x="705" y="1723"/>
                    <a:pt x="774" y="1723"/>
                  </a:cubicBezTo>
                  <a:cubicBezTo>
                    <a:pt x="872" y="1723"/>
                    <a:pt x="970" y="1707"/>
                    <a:pt x="1067" y="1668"/>
                  </a:cubicBezTo>
                  <a:cubicBezTo>
                    <a:pt x="1301" y="1601"/>
                    <a:pt x="1501" y="1435"/>
                    <a:pt x="1601" y="1201"/>
                  </a:cubicBezTo>
                  <a:cubicBezTo>
                    <a:pt x="1635" y="1068"/>
                    <a:pt x="1635" y="968"/>
                    <a:pt x="1601" y="834"/>
                  </a:cubicBezTo>
                  <a:cubicBezTo>
                    <a:pt x="1534" y="601"/>
                    <a:pt x="1401" y="401"/>
                    <a:pt x="1234" y="234"/>
                  </a:cubicBezTo>
                  <a:cubicBezTo>
                    <a:pt x="1101" y="100"/>
                    <a:pt x="934" y="34"/>
                    <a:pt x="7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49"/>
            <p:cNvSpPr/>
            <p:nvPr/>
          </p:nvSpPr>
          <p:spPr>
            <a:xfrm rot="1520388" flipH="1">
              <a:off x="8775976" y="3666909"/>
              <a:ext cx="128361" cy="190760"/>
            </a:xfrm>
            <a:custGeom>
              <a:avLst/>
              <a:gdLst/>
              <a:ahLst/>
              <a:cxnLst/>
              <a:rect l="l" t="t" r="r" b="b"/>
              <a:pathLst>
                <a:path w="3637" h="5405" extrusionOk="0">
                  <a:moveTo>
                    <a:pt x="1502" y="1"/>
                  </a:moveTo>
                  <a:cubicBezTo>
                    <a:pt x="1202" y="1"/>
                    <a:pt x="902" y="134"/>
                    <a:pt x="701" y="401"/>
                  </a:cubicBezTo>
                  <a:cubicBezTo>
                    <a:pt x="535" y="635"/>
                    <a:pt x="401" y="902"/>
                    <a:pt x="334" y="1235"/>
                  </a:cubicBezTo>
                  <a:cubicBezTo>
                    <a:pt x="1" y="2736"/>
                    <a:pt x="435" y="4304"/>
                    <a:pt x="1535" y="5405"/>
                  </a:cubicBezTo>
                  <a:cubicBezTo>
                    <a:pt x="2836" y="4671"/>
                    <a:pt x="3637" y="3303"/>
                    <a:pt x="3603" y="1802"/>
                  </a:cubicBezTo>
                  <a:cubicBezTo>
                    <a:pt x="3603" y="1569"/>
                    <a:pt x="3537" y="1335"/>
                    <a:pt x="3437" y="1135"/>
                  </a:cubicBezTo>
                  <a:cubicBezTo>
                    <a:pt x="3303" y="868"/>
                    <a:pt x="3103" y="701"/>
                    <a:pt x="2970" y="435"/>
                  </a:cubicBezTo>
                  <a:cubicBezTo>
                    <a:pt x="2936" y="335"/>
                    <a:pt x="2836" y="234"/>
                    <a:pt x="2770" y="134"/>
                  </a:cubicBezTo>
                  <a:cubicBezTo>
                    <a:pt x="2714" y="101"/>
                    <a:pt x="2658" y="90"/>
                    <a:pt x="2604" y="90"/>
                  </a:cubicBezTo>
                  <a:cubicBezTo>
                    <a:pt x="2495" y="90"/>
                    <a:pt x="2391" y="134"/>
                    <a:pt x="2303" y="134"/>
                  </a:cubicBezTo>
                  <a:cubicBezTo>
                    <a:pt x="2036" y="134"/>
                    <a:pt x="1769" y="68"/>
                    <a:pt x="15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49"/>
            <p:cNvSpPr/>
            <p:nvPr/>
          </p:nvSpPr>
          <p:spPr>
            <a:xfrm rot="1520388" flipH="1">
              <a:off x="8643447" y="3704754"/>
              <a:ext cx="194289" cy="122926"/>
            </a:xfrm>
            <a:custGeom>
              <a:avLst/>
              <a:gdLst/>
              <a:ahLst/>
              <a:cxnLst/>
              <a:rect l="l" t="t" r="r" b="b"/>
              <a:pathLst>
                <a:path w="5505" h="3483" extrusionOk="0">
                  <a:moveTo>
                    <a:pt x="4237" y="0"/>
                  </a:moveTo>
                  <a:cubicBezTo>
                    <a:pt x="4004" y="0"/>
                    <a:pt x="3770" y="34"/>
                    <a:pt x="3570" y="167"/>
                  </a:cubicBezTo>
                  <a:cubicBezTo>
                    <a:pt x="2136" y="767"/>
                    <a:pt x="901" y="1802"/>
                    <a:pt x="1" y="3102"/>
                  </a:cubicBezTo>
                  <a:cubicBezTo>
                    <a:pt x="117" y="3094"/>
                    <a:pt x="233" y="3089"/>
                    <a:pt x="349" y="3089"/>
                  </a:cubicBezTo>
                  <a:cubicBezTo>
                    <a:pt x="667" y="3089"/>
                    <a:pt x="984" y="3120"/>
                    <a:pt x="1302" y="3169"/>
                  </a:cubicBezTo>
                  <a:cubicBezTo>
                    <a:pt x="1568" y="3236"/>
                    <a:pt x="1835" y="3369"/>
                    <a:pt x="2136" y="3403"/>
                  </a:cubicBezTo>
                  <a:cubicBezTo>
                    <a:pt x="2356" y="3458"/>
                    <a:pt x="2586" y="3483"/>
                    <a:pt x="2816" y="3483"/>
                  </a:cubicBezTo>
                  <a:cubicBezTo>
                    <a:pt x="3003" y="3483"/>
                    <a:pt x="3190" y="3466"/>
                    <a:pt x="3370" y="3436"/>
                  </a:cubicBezTo>
                  <a:cubicBezTo>
                    <a:pt x="3770" y="3436"/>
                    <a:pt x="4137" y="3336"/>
                    <a:pt x="4471" y="3203"/>
                  </a:cubicBezTo>
                  <a:cubicBezTo>
                    <a:pt x="4837" y="3069"/>
                    <a:pt x="5138" y="2836"/>
                    <a:pt x="5304" y="2502"/>
                  </a:cubicBezTo>
                  <a:cubicBezTo>
                    <a:pt x="5438" y="2202"/>
                    <a:pt x="5505" y="1868"/>
                    <a:pt x="5505" y="1568"/>
                  </a:cubicBezTo>
                  <a:cubicBezTo>
                    <a:pt x="5505" y="1435"/>
                    <a:pt x="5505" y="1335"/>
                    <a:pt x="5471" y="1234"/>
                  </a:cubicBezTo>
                  <a:cubicBezTo>
                    <a:pt x="5405" y="1134"/>
                    <a:pt x="5338" y="1068"/>
                    <a:pt x="5238" y="1001"/>
                  </a:cubicBezTo>
                  <a:cubicBezTo>
                    <a:pt x="5171" y="868"/>
                    <a:pt x="5071" y="701"/>
                    <a:pt x="5004" y="567"/>
                  </a:cubicBezTo>
                  <a:cubicBezTo>
                    <a:pt x="4837" y="267"/>
                    <a:pt x="4571" y="67"/>
                    <a:pt x="42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49"/>
            <p:cNvSpPr/>
            <p:nvPr/>
          </p:nvSpPr>
          <p:spPr>
            <a:xfrm rot="1520388" flipH="1">
              <a:off x="8613884" y="3808343"/>
              <a:ext cx="169549" cy="156102"/>
            </a:xfrm>
            <a:custGeom>
              <a:avLst/>
              <a:gdLst/>
              <a:ahLst/>
              <a:cxnLst/>
              <a:rect l="l" t="t" r="r" b="b"/>
              <a:pathLst>
                <a:path w="4804" h="4423" extrusionOk="0">
                  <a:moveTo>
                    <a:pt x="455" y="1"/>
                  </a:moveTo>
                  <a:cubicBezTo>
                    <a:pt x="304" y="1"/>
                    <a:pt x="152" y="7"/>
                    <a:pt x="0" y="20"/>
                  </a:cubicBezTo>
                  <a:cubicBezTo>
                    <a:pt x="601" y="1254"/>
                    <a:pt x="934" y="2622"/>
                    <a:pt x="1735" y="3756"/>
                  </a:cubicBezTo>
                  <a:cubicBezTo>
                    <a:pt x="1868" y="3956"/>
                    <a:pt x="2068" y="4156"/>
                    <a:pt x="2302" y="4323"/>
                  </a:cubicBezTo>
                  <a:cubicBezTo>
                    <a:pt x="2435" y="4390"/>
                    <a:pt x="2577" y="4423"/>
                    <a:pt x="2715" y="4423"/>
                  </a:cubicBezTo>
                  <a:cubicBezTo>
                    <a:pt x="2852" y="4423"/>
                    <a:pt x="2986" y="4390"/>
                    <a:pt x="3103" y="4323"/>
                  </a:cubicBezTo>
                  <a:cubicBezTo>
                    <a:pt x="3369" y="4123"/>
                    <a:pt x="3436" y="3823"/>
                    <a:pt x="3703" y="3622"/>
                  </a:cubicBezTo>
                  <a:cubicBezTo>
                    <a:pt x="3936" y="3456"/>
                    <a:pt x="4337" y="3456"/>
                    <a:pt x="4570" y="3255"/>
                  </a:cubicBezTo>
                  <a:cubicBezTo>
                    <a:pt x="4737" y="3055"/>
                    <a:pt x="4804" y="2788"/>
                    <a:pt x="4770" y="2522"/>
                  </a:cubicBezTo>
                  <a:cubicBezTo>
                    <a:pt x="4670" y="1788"/>
                    <a:pt x="4037" y="1254"/>
                    <a:pt x="3403" y="854"/>
                  </a:cubicBezTo>
                  <a:cubicBezTo>
                    <a:pt x="2528" y="300"/>
                    <a:pt x="1501" y="1"/>
                    <a:pt x="4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49"/>
            <p:cNvSpPr/>
            <p:nvPr/>
          </p:nvSpPr>
          <p:spPr>
            <a:xfrm rot="1520388" flipH="1">
              <a:off x="8735374" y="3867700"/>
              <a:ext cx="158961" cy="198595"/>
            </a:xfrm>
            <a:custGeom>
              <a:avLst/>
              <a:gdLst/>
              <a:ahLst/>
              <a:cxnLst/>
              <a:rect l="l" t="t" r="r" b="b"/>
              <a:pathLst>
                <a:path w="4504" h="5627" extrusionOk="0">
                  <a:moveTo>
                    <a:pt x="3837" y="0"/>
                  </a:moveTo>
                  <a:cubicBezTo>
                    <a:pt x="2903" y="134"/>
                    <a:pt x="2002" y="601"/>
                    <a:pt x="1335" y="1301"/>
                  </a:cubicBezTo>
                  <a:cubicBezTo>
                    <a:pt x="634" y="1935"/>
                    <a:pt x="1" y="2769"/>
                    <a:pt x="34" y="3736"/>
                  </a:cubicBezTo>
                  <a:cubicBezTo>
                    <a:pt x="34" y="4003"/>
                    <a:pt x="134" y="4270"/>
                    <a:pt x="334" y="4503"/>
                  </a:cubicBezTo>
                  <a:cubicBezTo>
                    <a:pt x="601" y="4770"/>
                    <a:pt x="1068" y="4770"/>
                    <a:pt x="1402" y="4937"/>
                  </a:cubicBezTo>
                  <a:cubicBezTo>
                    <a:pt x="1769" y="5137"/>
                    <a:pt x="2069" y="5504"/>
                    <a:pt x="2469" y="5604"/>
                  </a:cubicBezTo>
                  <a:cubicBezTo>
                    <a:pt x="2538" y="5618"/>
                    <a:pt x="2607" y="5626"/>
                    <a:pt x="2676" y="5626"/>
                  </a:cubicBezTo>
                  <a:cubicBezTo>
                    <a:pt x="2774" y="5626"/>
                    <a:pt x="2872" y="5610"/>
                    <a:pt x="2969" y="5571"/>
                  </a:cubicBezTo>
                  <a:cubicBezTo>
                    <a:pt x="3603" y="5337"/>
                    <a:pt x="4104" y="4837"/>
                    <a:pt x="4270" y="4203"/>
                  </a:cubicBezTo>
                  <a:cubicBezTo>
                    <a:pt x="4437" y="3569"/>
                    <a:pt x="4504" y="2902"/>
                    <a:pt x="4437" y="2235"/>
                  </a:cubicBezTo>
                  <a:cubicBezTo>
                    <a:pt x="4437" y="1468"/>
                    <a:pt x="4237" y="701"/>
                    <a:pt x="3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49"/>
            <p:cNvSpPr/>
            <p:nvPr/>
          </p:nvSpPr>
          <p:spPr>
            <a:xfrm rot="1520388" flipH="1">
              <a:off x="8807494" y="3803371"/>
              <a:ext cx="210771" cy="133267"/>
            </a:xfrm>
            <a:custGeom>
              <a:avLst/>
              <a:gdLst/>
              <a:ahLst/>
              <a:cxnLst/>
              <a:rect l="l" t="t" r="r" b="b"/>
              <a:pathLst>
                <a:path w="5972" h="3776" extrusionOk="0">
                  <a:moveTo>
                    <a:pt x="2066" y="1"/>
                  </a:moveTo>
                  <a:cubicBezTo>
                    <a:pt x="1690" y="1"/>
                    <a:pt x="1316" y="68"/>
                    <a:pt x="968" y="212"/>
                  </a:cubicBezTo>
                  <a:cubicBezTo>
                    <a:pt x="401" y="446"/>
                    <a:pt x="0" y="1013"/>
                    <a:pt x="34" y="1646"/>
                  </a:cubicBezTo>
                  <a:cubicBezTo>
                    <a:pt x="67" y="1847"/>
                    <a:pt x="101" y="2080"/>
                    <a:pt x="101" y="2314"/>
                  </a:cubicBezTo>
                  <a:cubicBezTo>
                    <a:pt x="101" y="2414"/>
                    <a:pt x="67" y="2514"/>
                    <a:pt x="67" y="2614"/>
                  </a:cubicBezTo>
                  <a:cubicBezTo>
                    <a:pt x="67" y="2914"/>
                    <a:pt x="234" y="3181"/>
                    <a:pt x="467" y="3348"/>
                  </a:cubicBezTo>
                  <a:cubicBezTo>
                    <a:pt x="912" y="3657"/>
                    <a:pt x="1457" y="3776"/>
                    <a:pt x="2018" y="3776"/>
                  </a:cubicBezTo>
                  <a:cubicBezTo>
                    <a:pt x="2426" y="3776"/>
                    <a:pt x="2843" y="3713"/>
                    <a:pt x="3236" y="3614"/>
                  </a:cubicBezTo>
                  <a:cubicBezTo>
                    <a:pt x="4137" y="3381"/>
                    <a:pt x="5037" y="2947"/>
                    <a:pt x="5971" y="2847"/>
                  </a:cubicBezTo>
                  <a:cubicBezTo>
                    <a:pt x="5604" y="2113"/>
                    <a:pt x="5071" y="1480"/>
                    <a:pt x="4437" y="979"/>
                  </a:cubicBezTo>
                  <a:cubicBezTo>
                    <a:pt x="4170" y="712"/>
                    <a:pt x="3903" y="479"/>
                    <a:pt x="3603" y="312"/>
                  </a:cubicBezTo>
                  <a:cubicBezTo>
                    <a:pt x="3336" y="212"/>
                    <a:pt x="3036" y="112"/>
                    <a:pt x="2769" y="79"/>
                  </a:cubicBezTo>
                  <a:cubicBezTo>
                    <a:pt x="2538" y="27"/>
                    <a:pt x="2302" y="1"/>
                    <a:pt x="20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49"/>
            <p:cNvSpPr/>
            <p:nvPr/>
          </p:nvSpPr>
          <p:spPr>
            <a:xfrm rot="1520388" flipH="1">
              <a:off x="8778738" y="3825090"/>
              <a:ext cx="57704" cy="50363"/>
            </a:xfrm>
            <a:custGeom>
              <a:avLst/>
              <a:gdLst/>
              <a:ahLst/>
              <a:cxnLst/>
              <a:rect l="l" t="t" r="r" b="b"/>
              <a:pathLst>
                <a:path w="1635" h="1427" extrusionOk="0">
                  <a:moveTo>
                    <a:pt x="1034" y="1"/>
                  </a:moveTo>
                  <a:cubicBezTo>
                    <a:pt x="767" y="1"/>
                    <a:pt x="534" y="67"/>
                    <a:pt x="300" y="201"/>
                  </a:cubicBezTo>
                  <a:cubicBezTo>
                    <a:pt x="234" y="234"/>
                    <a:pt x="167" y="267"/>
                    <a:pt x="134" y="334"/>
                  </a:cubicBezTo>
                  <a:cubicBezTo>
                    <a:pt x="67" y="401"/>
                    <a:pt x="33" y="468"/>
                    <a:pt x="33" y="568"/>
                  </a:cubicBezTo>
                  <a:cubicBezTo>
                    <a:pt x="0" y="901"/>
                    <a:pt x="200" y="1235"/>
                    <a:pt x="534" y="1402"/>
                  </a:cubicBezTo>
                  <a:cubicBezTo>
                    <a:pt x="601" y="1418"/>
                    <a:pt x="676" y="1427"/>
                    <a:pt x="755" y="1427"/>
                  </a:cubicBezTo>
                  <a:cubicBezTo>
                    <a:pt x="834" y="1427"/>
                    <a:pt x="917" y="1418"/>
                    <a:pt x="1001" y="1402"/>
                  </a:cubicBezTo>
                  <a:cubicBezTo>
                    <a:pt x="1268" y="1368"/>
                    <a:pt x="1501" y="1201"/>
                    <a:pt x="1635" y="935"/>
                  </a:cubicBezTo>
                  <a:cubicBezTo>
                    <a:pt x="1635" y="835"/>
                    <a:pt x="1635" y="701"/>
                    <a:pt x="1635" y="601"/>
                  </a:cubicBezTo>
                  <a:cubicBezTo>
                    <a:pt x="1601" y="434"/>
                    <a:pt x="1535" y="301"/>
                    <a:pt x="1434" y="167"/>
                  </a:cubicBezTo>
                  <a:cubicBezTo>
                    <a:pt x="1334" y="67"/>
                    <a:pt x="1168" y="1"/>
                    <a:pt x="10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49"/>
            <p:cNvSpPr/>
            <p:nvPr/>
          </p:nvSpPr>
          <p:spPr>
            <a:xfrm rot="1520388" flipH="1">
              <a:off x="8511505" y="2976792"/>
              <a:ext cx="131891" cy="169019"/>
            </a:xfrm>
            <a:custGeom>
              <a:avLst/>
              <a:gdLst/>
              <a:ahLst/>
              <a:cxnLst/>
              <a:rect l="l" t="t" r="r" b="b"/>
              <a:pathLst>
                <a:path w="3737" h="4789" extrusionOk="0">
                  <a:moveTo>
                    <a:pt x="1356" y="0"/>
                  </a:moveTo>
                  <a:cubicBezTo>
                    <a:pt x="1240" y="0"/>
                    <a:pt x="1129" y="24"/>
                    <a:pt x="1034" y="48"/>
                  </a:cubicBezTo>
                  <a:cubicBezTo>
                    <a:pt x="634" y="181"/>
                    <a:pt x="334" y="515"/>
                    <a:pt x="234" y="915"/>
                  </a:cubicBezTo>
                  <a:cubicBezTo>
                    <a:pt x="0" y="1615"/>
                    <a:pt x="0" y="2383"/>
                    <a:pt x="267" y="3050"/>
                  </a:cubicBezTo>
                  <a:cubicBezTo>
                    <a:pt x="567" y="3750"/>
                    <a:pt x="1034" y="4317"/>
                    <a:pt x="1635" y="4718"/>
                  </a:cubicBezTo>
                  <a:cubicBezTo>
                    <a:pt x="1688" y="4753"/>
                    <a:pt x="1761" y="4789"/>
                    <a:pt x="1807" y="4789"/>
                  </a:cubicBezTo>
                  <a:cubicBezTo>
                    <a:pt x="1847" y="4789"/>
                    <a:pt x="1866" y="4762"/>
                    <a:pt x="1835" y="4684"/>
                  </a:cubicBezTo>
                  <a:cubicBezTo>
                    <a:pt x="2269" y="3817"/>
                    <a:pt x="3103" y="3217"/>
                    <a:pt x="3470" y="2316"/>
                  </a:cubicBezTo>
                  <a:cubicBezTo>
                    <a:pt x="3703" y="1749"/>
                    <a:pt x="3736" y="1115"/>
                    <a:pt x="3603" y="548"/>
                  </a:cubicBezTo>
                  <a:cubicBezTo>
                    <a:pt x="3570" y="381"/>
                    <a:pt x="3470" y="214"/>
                    <a:pt x="3336" y="114"/>
                  </a:cubicBezTo>
                  <a:cubicBezTo>
                    <a:pt x="3203" y="48"/>
                    <a:pt x="3069" y="48"/>
                    <a:pt x="2936" y="48"/>
                  </a:cubicBezTo>
                  <a:lnTo>
                    <a:pt x="1501" y="14"/>
                  </a:lnTo>
                  <a:cubicBezTo>
                    <a:pt x="1453" y="4"/>
                    <a:pt x="1404" y="0"/>
                    <a:pt x="13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49"/>
            <p:cNvSpPr/>
            <p:nvPr/>
          </p:nvSpPr>
          <p:spPr>
            <a:xfrm rot="1520388" flipH="1">
              <a:off x="8550903" y="3083183"/>
              <a:ext cx="167219" cy="133408"/>
            </a:xfrm>
            <a:custGeom>
              <a:avLst/>
              <a:gdLst/>
              <a:ahLst/>
              <a:cxnLst/>
              <a:rect l="l" t="t" r="r" b="b"/>
              <a:pathLst>
                <a:path w="4738" h="3780" extrusionOk="0">
                  <a:moveTo>
                    <a:pt x="1327" y="0"/>
                  </a:moveTo>
                  <a:cubicBezTo>
                    <a:pt x="1228" y="0"/>
                    <a:pt x="1129" y="11"/>
                    <a:pt x="1035" y="35"/>
                  </a:cubicBezTo>
                  <a:cubicBezTo>
                    <a:pt x="735" y="135"/>
                    <a:pt x="501" y="335"/>
                    <a:pt x="368" y="635"/>
                  </a:cubicBezTo>
                  <a:cubicBezTo>
                    <a:pt x="134" y="1236"/>
                    <a:pt x="1" y="1869"/>
                    <a:pt x="34" y="2503"/>
                  </a:cubicBezTo>
                  <a:cubicBezTo>
                    <a:pt x="34" y="2603"/>
                    <a:pt x="34" y="2737"/>
                    <a:pt x="68" y="2837"/>
                  </a:cubicBezTo>
                  <a:cubicBezTo>
                    <a:pt x="168" y="3070"/>
                    <a:pt x="401" y="3170"/>
                    <a:pt x="535" y="3370"/>
                  </a:cubicBezTo>
                  <a:cubicBezTo>
                    <a:pt x="601" y="3471"/>
                    <a:pt x="701" y="3604"/>
                    <a:pt x="801" y="3704"/>
                  </a:cubicBezTo>
                  <a:cubicBezTo>
                    <a:pt x="918" y="3754"/>
                    <a:pt x="1052" y="3779"/>
                    <a:pt x="1189" y="3779"/>
                  </a:cubicBezTo>
                  <a:cubicBezTo>
                    <a:pt x="1327" y="3779"/>
                    <a:pt x="1469" y="3754"/>
                    <a:pt x="1602" y="3704"/>
                  </a:cubicBezTo>
                  <a:cubicBezTo>
                    <a:pt x="2269" y="3471"/>
                    <a:pt x="2970" y="3337"/>
                    <a:pt x="3670" y="3270"/>
                  </a:cubicBezTo>
                  <a:cubicBezTo>
                    <a:pt x="4104" y="3204"/>
                    <a:pt x="4571" y="3170"/>
                    <a:pt x="4738" y="2703"/>
                  </a:cubicBezTo>
                  <a:cubicBezTo>
                    <a:pt x="4371" y="2170"/>
                    <a:pt x="3904" y="1703"/>
                    <a:pt x="3437" y="1269"/>
                  </a:cubicBezTo>
                  <a:cubicBezTo>
                    <a:pt x="3003" y="769"/>
                    <a:pt x="2436" y="368"/>
                    <a:pt x="1836" y="101"/>
                  </a:cubicBezTo>
                  <a:cubicBezTo>
                    <a:pt x="1685" y="37"/>
                    <a:pt x="1506" y="0"/>
                    <a:pt x="13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49"/>
            <p:cNvSpPr/>
            <p:nvPr/>
          </p:nvSpPr>
          <p:spPr>
            <a:xfrm rot="1520388" flipH="1">
              <a:off x="8497457" y="3159925"/>
              <a:ext cx="136585" cy="154725"/>
            </a:xfrm>
            <a:custGeom>
              <a:avLst/>
              <a:gdLst/>
              <a:ahLst/>
              <a:cxnLst/>
              <a:rect l="l" t="t" r="r" b="b"/>
              <a:pathLst>
                <a:path w="3870" h="4384" extrusionOk="0">
                  <a:moveTo>
                    <a:pt x="3603" y="0"/>
                  </a:moveTo>
                  <a:cubicBezTo>
                    <a:pt x="3002" y="67"/>
                    <a:pt x="2368" y="200"/>
                    <a:pt x="1768" y="400"/>
                  </a:cubicBezTo>
                  <a:cubicBezTo>
                    <a:pt x="1168" y="600"/>
                    <a:pt x="667" y="1001"/>
                    <a:pt x="300" y="1501"/>
                  </a:cubicBezTo>
                  <a:cubicBezTo>
                    <a:pt x="100" y="1768"/>
                    <a:pt x="0" y="2135"/>
                    <a:pt x="33" y="2468"/>
                  </a:cubicBezTo>
                  <a:cubicBezTo>
                    <a:pt x="67" y="2702"/>
                    <a:pt x="200" y="2935"/>
                    <a:pt x="234" y="3202"/>
                  </a:cubicBezTo>
                  <a:cubicBezTo>
                    <a:pt x="267" y="3302"/>
                    <a:pt x="267" y="3402"/>
                    <a:pt x="334" y="3503"/>
                  </a:cubicBezTo>
                  <a:cubicBezTo>
                    <a:pt x="467" y="3736"/>
                    <a:pt x="801" y="3736"/>
                    <a:pt x="1001" y="3903"/>
                  </a:cubicBezTo>
                  <a:cubicBezTo>
                    <a:pt x="1201" y="4070"/>
                    <a:pt x="1268" y="4303"/>
                    <a:pt x="1501" y="4370"/>
                  </a:cubicBezTo>
                  <a:cubicBezTo>
                    <a:pt x="1540" y="4380"/>
                    <a:pt x="1579" y="4384"/>
                    <a:pt x="1618" y="4384"/>
                  </a:cubicBezTo>
                  <a:cubicBezTo>
                    <a:pt x="1713" y="4384"/>
                    <a:pt x="1807" y="4360"/>
                    <a:pt x="1901" y="4337"/>
                  </a:cubicBezTo>
                  <a:cubicBezTo>
                    <a:pt x="2502" y="4203"/>
                    <a:pt x="3036" y="3870"/>
                    <a:pt x="3469" y="3436"/>
                  </a:cubicBezTo>
                  <a:cubicBezTo>
                    <a:pt x="3769" y="2902"/>
                    <a:pt x="3869" y="2335"/>
                    <a:pt x="3803" y="1768"/>
                  </a:cubicBezTo>
                  <a:cubicBezTo>
                    <a:pt x="3703" y="1168"/>
                    <a:pt x="3636" y="567"/>
                    <a:pt x="36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49"/>
            <p:cNvSpPr/>
            <p:nvPr/>
          </p:nvSpPr>
          <p:spPr>
            <a:xfrm rot="1520388" flipH="1">
              <a:off x="8377557" y="3102659"/>
              <a:ext cx="142479" cy="144314"/>
            </a:xfrm>
            <a:custGeom>
              <a:avLst/>
              <a:gdLst/>
              <a:ahLst/>
              <a:cxnLst/>
              <a:rect l="l" t="t" r="r" b="b"/>
              <a:pathLst>
                <a:path w="4037" h="4089" extrusionOk="0">
                  <a:moveTo>
                    <a:pt x="67" y="1"/>
                  </a:moveTo>
                  <a:lnTo>
                    <a:pt x="67" y="1"/>
                  </a:lnTo>
                  <a:cubicBezTo>
                    <a:pt x="0" y="1068"/>
                    <a:pt x="200" y="2136"/>
                    <a:pt x="667" y="3136"/>
                  </a:cubicBezTo>
                  <a:cubicBezTo>
                    <a:pt x="801" y="3570"/>
                    <a:pt x="1134" y="3904"/>
                    <a:pt x="1535" y="4070"/>
                  </a:cubicBezTo>
                  <a:cubicBezTo>
                    <a:pt x="1593" y="4083"/>
                    <a:pt x="1652" y="4089"/>
                    <a:pt x="1711" y="4089"/>
                  </a:cubicBezTo>
                  <a:cubicBezTo>
                    <a:pt x="2119" y="4089"/>
                    <a:pt x="2527" y="3812"/>
                    <a:pt x="2936" y="3637"/>
                  </a:cubicBezTo>
                  <a:cubicBezTo>
                    <a:pt x="3103" y="3570"/>
                    <a:pt x="3269" y="3503"/>
                    <a:pt x="3436" y="3403"/>
                  </a:cubicBezTo>
                  <a:cubicBezTo>
                    <a:pt x="3836" y="3036"/>
                    <a:pt x="4037" y="2469"/>
                    <a:pt x="3903" y="1935"/>
                  </a:cubicBezTo>
                  <a:cubicBezTo>
                    <a:pt x="3870" y="1568"/>
                    <a:pt x="3703" y="1235"/>
                    <a:pt x="3469" y="968"/>
                  </a:cubicBezTo>
                  <a:cubicBezTo>
                    <a:pt x="3069" y="601"/>
                    <a:pt x="2569" y="401"/>
                    <a:pt x="2035" y="368"/>
                  </a:cubicBezTo>
                  <a:cubicBezTo>
                    <a:pt x="1401" y="234"/>
                    <a:pt x="701" y="134"/>
                    <a:pt x="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49"/>
            <p:cNvSpPr/>
            <p:nvPr/>
          </p:nvSpPr>
          <p:spPr>
            <a:xfrm rot="1520388" flipH="1">
              <a:off x="8411642" y="3025495"/>
              <a:ext cx="149537" cy="106797"/>
            </a:xfrm>
            <a:custGeom>
              <a:avLst/>
              <a:gdLst/>
              <a:ahLst/>
              <a:cxnLst/>
              <a:rect l="l" t="t" r="r" b="b"/>
              <a:pathLst>
                <a:path w="4237" h="3026" extrusionOk="0">
                  <a:moveTo>
                    <a:pt x="3166" y="1"/>
                  </a:moveTo>
                  <a:cubicBezTo>
                    <a:pt x="3121" y="1"/>
                    <a:pt x="3078" y="5"/>
                    <a:pt x="3036" y="13"/>
                  </a:cubicBezTo>
                  <a:cubicBezTo>
                    <a:pt x="2335" y="47"/>
                    <a:pt x="1702" y="380"/>
                    <a:pt x="1235" y="881"/>
                  </a:cubicBezTo>
                  <a:cubicBezTo>
                    <a:pt x="768" y="1381"/>
                    <a:pt x="401" y="1981"/>
                    <a:pt x="0" y="2515"/>
                  </a:cubicBezTo>
                  <a:cubicBezTo>
                    <a:pt x="834" y="2548"/>
                    <a:pt x="1468" y="2882"/>
                    <a:pt x="2169" y="2982"/>
                  </a:cubicBezTo>
                  <a:cubicBezTo>
                    <a:pt x="2317" y="3010"/>
                    <a:pt x="2472" y="3025"/>
                    <a:pt x="2627" y="3025"/>
                  </a:cubicBezTo>
                  <a:cubicBezTo>
                    <a:pt x="3202" y="3025"/>
                    <a:pt x="3781" y="2821"/>
                    <a:pt x="4070" y="2348"/>
                  </a:cubicBezTo>
                  <a:cubicBezTo>
                    <a:pt x="4170" y="2215"/>
                    <a:pt x="4237" y="2015"/>
                    <a:pt x="4203" y="1848"/>
                  </a:cubicBezTo>
                  <a:cubicBezTo>
                    <a:pt x="4170" y="1648"/>
                    <a:pt x="4137" y="1481"/>
                    <a:pt x="4037" y="1314"/>
                  </a:cubicBezTo>
                  <a:cubicBezTo>
                    <a:pt x="3903" y="881"/>
                    <a:pt x="3937" y="347"/>
                    <a:pt x="3570" y="113"/>
                  </a:cubicBezTo>
                  <a:cubicBezTo>
                    <a:pt x="3445" y="38"/>
                    <a:pt x="3301" y="1"/>
                    <a:pt x="31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49"/>
            <p:cNvSpPr/>
            <p:nvPr/>
          </p:nvSpPr>
          <p:spPr>
            <a:xfrm rot="1520388" flipH="1">
              <a:off x="8519899" y="3115109"/>
              <a:ext cx="51846" cy="53505"/>
            </a:xfrm>
            <a:custGeom>
              <a:avLst/>
              <a:gdLst/>
              <a:ahLst/>
              <a:cxnLst/>
              <a:rect l="l" t="t" r="r" b="b"/>
              <a:pathLst>
                <a:path w="1469" h="1516" extrusionOk="0">
                  <a:moveTo>
                    <a:pt x="560" y="1"/>
                  </a:moveTo>
                  <a:cubicBezTo>
                    <a:pt x="442" y="1"/>
                    <a:pt x="323" y="45"/>
                    <a:pt x="234" y="134"/>
                  </a:cubicBezTo>
                  <a:cubicBezTo>
                    <a:pt x="168" y="201"/>
                    <a:pt x="134" y="268"/>
                    <a:pt x="101" y="334"/>
                  </a:cubicBezTo>
                  <a:cubicBezTo>
                    <a:pt x="1" y="568"/>
                    <a:pt x="1" y="868"/>
                    <a:pt x="101" y="1102"/>
                  </a:cubicBezTo>
                  <a:cubicBezTo>
                    <a:pt x="134" y="1235"/>
                    <a:pt x="201" y="1335"/>
                    <a:pt x="334" y="1435"/>
                  </a:cubicBezTo>
                  <a:cubicBezTo>
                    <a:pt x="401" y="1435"/>
                    <a:pt x="434" y="1469"/>
                    <a:pt x="534" y="1502"/>
                  </a:cubicBezTo>
                  <a:cubicBezTo>
                    <a:pt x="579" y="1511"/>
                    <a:pt x="626" y="1515"/>
                    <a:pt x="674" y="1515"/>
                  </a:cubicBezTo>
                  <a:cubicBezTo>
                    <a:pt x="806" y="1515"/>
                    <a:pt x="946" y="1484"/>
                    <a:pt x="1068" y="1435"/>
                  </a:cubicBezTo>
                  <a:cubicBezTo>
                    <a:pt x="1335" y="1268"/>
                    <a:pt x="1468" y="935"/>
                    <a:pt x="1402" y="635"/>
                  </a:cubicBezTo>
                  <a:cubicBezTo>
                    <a:pt x="1268" y="334"/>
                    <a:pt x="1035" y="134"/>
                    <a:pt x="735" y="34"/>
                  </a:cubicBezTo>
                  <a:cubicBezTo>
                    <a:pt x="679" y="12"/>
                    <a:pt x="620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49"/>
            <p:cNvSpPr/>
            <p:nvPr/>
          </p:nvSpPr>
          <p:spPr>
            <a:xfrm rot="1520388" flipH="1">
              <a:off x="8364423" y="2786517"/>
              <a:ext cx="117738" cy="160867"/>
            </a:xfrm>
            <a:custGeom>
              <a:avLst/>
              <a:gdLst/>
              <a:ahLst/>
              <a:cxnLst/>
              <a:rect l="l" t="t" r="r" b="b"/>
              <a:pathLst>
                <a:path w="3336" h="4558" extrusionOk="0">
                  <a:moveTo>
                    <a:pt x="1580" y="0"/>
                  </a:moveTo>
                  <a:cubicBezTo>
                    <a:pt x="1383" y="0"/>
                    <a:pt x="1186" y="141"/>
                    <a:pt x="988" y="141"/>
                  </a:cubicBezTo>
                  <a:cubicBezTo>
                    <a:pt x="970" y="141"/>
                    <a:pt x="952" y="140"/>
                    <a:pt x="934" y="138"/>
                  </a:cubicBezTo>
                  <a:cubicBezTo>
                    <a:pt x="867" y="138"/>
                    <a:pt x="801" y="104"/>
                    <a:pt x="734" y="71"/>
                  </a:cubicBezTo>
                  <a:cubicBezTo>
                    <a:pt x="706" y="65"/>
                    <a:pt x="678" y="62"/>
                    <a:pt x="651" y="62"/>
                  </a:cubicBezTo>
                  <a:cubicBezTo>
                    <a:pt x="513" y="62"/>
                    <a:pt x="384" y="132"/>
                    <a:pt x="300" y="271"/>
                  </a:cubicBezTo>
                  <a:cubicBezTo>
                    <a:pt x="200" y="404"/>
                    <a:pt x="133" y="571"/>
                    <a:pt x="100" y="738"/>
                  </a:cubicBezTo>
                  <a:cubicBezTo>
                    <a:pt x="0" y="1172"/>
                    <a:pt x="67" y="1639"/>
                    <a:pt x="234" y="2039"/>
                  </a:cubicBezTo>
                  <a:cubicBezTo>
                    <a:pt x="434" y="2506"/>
                    <a:pt x="734" y="2906"/>
                    <a:pt x="1101" y="3273"/>
                  </a:cubicBezTo>
                  <a:lnTo>
                    <a:pt x="1701" y="3974"/>
                  </a:lnTo>
                  <a:cubicBezTo>
                    <a:pt x="1967" y="4239"/>
                    <a:pt x="2285" y="4558"/>
                    <a:pt x="2563" y="4558"/>
                  </a:cubicBezTo>
                  <a:cubicBezTo>
                    <a:pt x="2599" y="4558"/>
                    <a:pt x="2634" y="4552"/>
                    <a:pt x="2669" y="4541"/>
                  </a:cubicBezTo>
                  <a:cubicBezTo>
                    <a:pt x="3136" y="3573"/>
                    <a:pt x="3336" y="2506"/>
                    <a:pt x="3269" y="1438"/>
                  </a:cubicBezTo>
                  <a:cubicBezTo>
                    <a:pt x="3302" y="1172"/>
                    <a:pt x="3269" y="938"/>
                    <a:pt x="3202" y="705"/>
                  </a:cubicBezTo>
                  <a:cubicBezTo>
                    <a:pt x="3102" y="438"/>
                    <a:pt x="2902" y="271"/>
                    <a:pt x="2635" y="238"/>
                  </a:cubicBezTo>
                  <a:cubicBezTo>
                    <a:pt x="2593" y="231"/>
                    <a:pt x="2551" y="228"/>
                    <a:pt x="2508" y="228"/>
                  </a:cubicBezTo>
                  <a:cubicBezTo>
                    <a:pt x="2393" y="228"/>
                    <a:pt x="2277" y="247"/>
                    <a:pt x="2162" y="247"/>
                  </a:cubicBezTo>
                  <a:cubicBezTo>
                    <a:pt x="2119" y="247"/>
                    <a:pt x="2077" y="245"/>
                    <a:pt x="2035" y="238"/>
                  </a:cubicBezTo>
                  <a:cubicBezTo>
                    <a:pt x="1868" y="171"/>
                    <a:pt x="1801" y="37"/>
                    <a:pt x="1635" y="4"/>
                  </a:cubicBezTo>
                  <a:cubicBezTo>
                    <a:pt x="1616" y="2"/>
                    <a:pt x="1598" y="0"/>
                    <a:pt x="15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49"/>
            <p:cNvSpPr/>
            <p:nvPr/>
          </p:nvSpPr>
          <p:spPr>
            <a:xfrm rot="1520388" flipH="1">
              <a:off x="8333238" y="2944666"/>
              <a:ext cx="114244" cy="118479"/>
            </a:xfrm>
            <a:custGeom>
              <a:avLst/>
              <a:gdLst/>
              <a:ahLst/>
              <a:cxnLst/>
              <a:rect l="l" t="t" r="r" b="b"/>
              <a:pathLst>
                <a:path w="3237" h="3357" extrusionOk="0">
                  <a:moveTo>
                    <a:pt x="3236" y="0"/>
                  </a:moveTo>
                  <a:lnTo>
                    <a:pt x="3236" y="0"/>
                  </a:lnTo>
                  <a:cubicBezTo>
                    <a:pt x="2669" y="67"/>
                    <a:pt x="2136" y="167"/>
                    <a:pt x="1635" y="367"/>
                  </a:cubicBezTo>
                  <a:cubicBezTo>
                    <a:pt x="1102" y="567"/>
                    <a:pt x="668" y="901"/>
                    <a:pt x="334" y="1335"/>
                  </a:cubicBezTo>
                  <a:cubicBezTo>
                    <a:pt x="101" y="1568"/>
                    <a:pt x="1" y="1902"/>
                    <a:pt x="101" y="2235"/>
                  </a:cubicBezTo>
                  <a:cubicBezTo>
                    <a:pt x="168" y="2369"/>
                    <a:pt x="268" y="2502"/>
                    <a:pt x="401" y="2602"/>
                  </a:cubicBezTo>
                  <a:lnTo>
                    <a:pt x="868" y="3002"/>
                  </a:lnTo>
                  <a:cubicBezTo>
                    <a:pt x="1002" y="3136"/>
                    <a:pt x="1168" y="3236"/>
                    <a:pt x="1335" y="3336"/>
                  </a:cubicBezTo>
                  <a:cubicBezTo>
                    <a:pt x="1396" y="3350"/>
                    <a:pt x="1460" y="3356"/>
                    <a:pt x="1526" y="3356"/>
                  </a:cubicBezTo>
                  <a:cubicBezTo>
                    <a:pt x="1780" y="3356"/>
                    <a:pt x="2050" y="3255"/>
                    <a:pt x="2236" y="3069"/>
                  </a:cubicBezTo>
                  <a:cubicBezTo>
                    <a:pt x="2469" y="2836"/>
                    <a:pt x="2636" y="2569"/>
                    <a:pt x="2736" y="2235"/>
                  </a:cubicBezTo>
                  <a:cubicBezTo>
                    <a:pt x="3003" y="1535"/>
                    <a:pt x="3170" y="768"/>
                    <a:pt x="32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9"/>
            <p:cNvSpPr/>
            <p:nvPr/>
          </p:nvSpPr>
          <p:spPr>
            <a:xfrm rot="1520388" flipH="1">
              <a:off x="8238142" y="2900896"/>
              <a:ext cx="111880" cy="128503"/>
            </a:xfrm>
            <a:custGeom>
              <a:avLst/>
              <a:gdLst/>
              <a:ahLst/>
              <a:cxnLst/>
              <a:rect l="l" t="t" r="r" b="b"/>
              <a:pathLst>
                <a:path w="3170" h="3641" extrusionOk="0">
                  <a:moveTo>
                    <a:pt x="267" y="1"/>
                  </a:moveTo>
                  <a:cubicBezTo>
                    <a:pt x="1" y="768"/>
                    <a:pt x="1" y="1568"/>
                    <a:pt x="234" y="2336"/>
                  </a:cubicBezTo>
                  <a:cubicBezTo>
                    <a:pt x="301" y="2603"/>
                    <a:pt x="434" y="2836"/>
                    <a:pt x="668" y="3036"/>
                  </a:cubicBezTo>
                  <a:cubicBezTo>
                    <a:pt x="835" y="3136"/>
                    <a:pt x="1035" y="3236"/>
                    <a:pt x="1201" y="3303"/>
                  </a:cubicBezTo>
                  <a:cubicBezTo>
                    <a:pt x="1448" y="3457"/>
                    <a:pt x="1667" y="3640"/>
                    <a:pt x="1909" y="3640"/>
                  </a:cubicBezTo>
                  <a:cubicBezTo>
                    <a:pt x="1929" y="3640"/>
                    <a:pt x="1949" y="3639"/>
                    <a:pt x="1969" y="3637"/>
                  </a:cubicBezTo>
                  <a:cubicBezTo>
                    <a:pt x="2202" y="3603"/>
                    <a:pt x="2369" y="3503"/>
                    <a:pt x="2502" y="3336"/>
                  </a:cubicBezTo>
                  <a:cubicBezTo>
                    <a:pt x="2836" y="3003"/>
                    <a:pt x="3036" y="2569"/>
                    <a:pt x="3103" y="2102"/>
                  </a:cubicBezTo>
                  <a:cubicBezTo>
                    <a:pt x="3170" y="1635"/>
                    <a:pt x="2969" y="1168"/>
                    <a:pt x="2602" y="901"/>
                  </a:cubicBezTo>
                  <a:cubicBezTo>
                    <a:pt x="2336" y="768"/>
                    <a:pt x="2102" y="701"/>
                    <a:pt x="1835" y="601"/>
                  </a:cubicBezTo>
                  <a:cubicBezTo>
                    <a:pt x="1535" y="401"/>
                    <a:pt x="1235" y="234"/>
                    <a:pt x="901" y="101"/>
                  </a:cubicBezTo>
                  <a:cubicBezTo>
                    <a:pt x="701" y="67"/>
                    <a:pt x="434" y="67"/>
                    <a:pt x="2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49"/>
            <p:cNvSpPr/>
            <p:nvPr/>
          </p:nvSpPr>
          <p:spPr>
            <a:xfrm rot="1520388" flipH="1">
              <a:off x="8241870" y="2806157"/>
              <a:ext cx="141314" cy="116221"/>
            </a:xfrm>
            <a:custGeom>
              <a:avLst/>
              <a:gdLst/>
              <a:ahLst/>
              <a:cxnLst/>
              <a:rect l="l" t="t" r="r" b="b"/>
              <a:pathLst>
                <a:path w="4004" h="3293" extrusionOk="0">
                  <a:moveTo>
                    <a:pt x="1990" y="1"/>
                  </a:moveTo>
                  <a:cubicBezTo>
                    <a:pt x="1775" y="1"/>
                    <a:pt x="1564" y="59"/>
                    <a:pt x="1401" y="199"/>
                  </a:cubicBezTo>
                  <a:cubicBezTo>
                    <a:pt x="1134" y="365"/>
                    <a:pt x="934" y="566"/>
                    <a:pt x="767" y="832"/>
                  </a:cubicBezTo>
                  <a:cubicBezTo>
                    <a:pt x="367" y="1366"/>
                    <a:pt x="134" y="2000"/>
                    <a:pt x="0" y="2700"/>
                  </a:cubicBezTo>
                  <a:cubicBezTo>
                    <a:pt x="138" y="2663"/>
                    <a:pt x="275" y="2644"/>
                    <a:pt x="411" y="2644"/>
                  </a:cubicBezTo>
                  <a:cubicBezTo>
                    <a:pt x="638" y="2644"/>
                    <a:pt x="859" y="2696"/>
                    <a:pt x="1068" y="2800"/>
                  </a:cubicBezTo>
                  <a:cubicBezTo>
                    <a:pt x="1435" y="2967"/>
                    <a:pt x="1801" y="3101"/>
                    <a:pt x="2202" y="3234"/>
                  </a:cubicBezTo>
                  <a:cubicBezTo>
                    <a:pt x="2346" y="3274"/>
                    <a:pt x="2502" y="3292"/>
                    <a:pt x="2659" y="3292"/>
                  </a:cubicBezTo>
                  <a:cubicBezTo>
                    <a:pt x="2900" y="3292"/>
                    <a:pt x="3147" y="3248"/>
                    <a:pt x="3369" y="3167"/>
                  </a:cubicBezTo>
                  <a:cubicBezTo>
                    <a:pt x="3770" y="3001"/>
                    <a:pt x="4003" y="2634"/>
                    <a:pt x="4003" y="2200"/>
                  </a:cubicBezTo>
                  <a:cubicBezTo>
                    <a:pt x="3970" y="2033"/>
                    <a:pt x="3903" y="1866"/>
                    <a:pt x="3870" y="1700"/>
                  </a:cubicBezTo>
                  <a:cubicBezTo>
                    <a:pt x="3836" y="1333"/>
                    <a:pt x="3970" y="899"/>
                    <a:pt x="3703" y="632"/>
                  </a:cubicBezTo>
                  <a:cubicBezTo>
                    <a:pt x="3536" y="499"/>
                    <a:pt x="3303" y="432"/>
                    <a:pt x="3102" y="399"/>
                  </a:cubicBezTo>
                  <a:cubicBezTo>
                    <a:pt x="2802" y="299"/>
                    <a:pt x="2569" y="99"/>
                    <a:pt x="2268" y="32"/>
                  </a:cubicBezTo>
                  <a:cubicBezTo>
                    <a:pt x="2178" y="12"/>
                    <a:pt x="2084" y="1"/>
                    <a:pt x="19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49"/>
            <p:cNvSpPr/>
            <p:nvPr/>
          </p:nvSpPr>
          <p:spPr>
            <a:xfrm rot="1520388" flipH="1">
              <a:off x="8357699" y="2895791"/>
              <a:ext cx="161325" cy="95962"/>
            </a:xfrm>
            <a:custGeom>
              <a:avLst/>
              <a:gdLst/>
              <a:ahLst/>
              <a:cxnLst/>
              <a:rect l="l" t="t" r="r" b="b"/>
              <a:pathLst>
                <a:path w="4571" h="2719" extrusionOk="0">
                  <a:moveTo>
                    <a:pt x="1439" y="1"/>
                  </a:moveTo>
                  <a:cubicBezTo>
                    <a:pt x="1216" y="1"/>
                    <a:pt x="995" y="38"/>
                    <a:pt x="801" y="102"/>
                  </a:cubicBezTo>
                  <a:cubicBezTo>
                    <a:pt x="467" y="169"/>
                    <a:pt x="200" y="402"/>
                    <a:pt x="67" y="736"/>
                  </a:cubicBezTo>
                  <a:cubicBezTo>
                    <a:pt x="0" y="836"/>
                    <a:pt x="0" y="936"/>
                    <a:pt x="0" y="1036"/>
                  </a:cubicBezTo>
                  <a:cubicBezTo>
                    <a:pt x="34" y="1136"/>
                    <a:pt x="67" y="1203"/>
                    <a:pt x="100" y="1270"/>
                  </a:cubicBezTo>
                  <a:cubicBezTo>
                    <a:pt x="301" y="1503"/>
                    <a:pt x="501" y="1737"/>
                    <a:pt x="701" y="2037"/>
                  </a:cubicBezTo>
                  <a:cubicBezTo>
                    <a:pt x="734" y="2170"/>
                    <a:pt x="801" y="2304"/>
                    <a:pt x="868" y="2437"/>
                  </a:cubicBezTo>
                  <a:cubicBezTo>
                    <a:pt x="1018" y="2662"/>
                    <a:pt x="1318" y="2719"/>
                    <a:pt x="1613" y="2719"/>
                  </a:cubicBezTo>
                  <a:cubicBezTo>
                    <a:pt x="1712" y="2719"/>
                    <a:pt x="1810" y="2712"/>
                    <a:pt x="1902" y="2704"/>
                  </a:cubicBezTo>
                  <a:cubicBezTo>
                    <a:pt x="2269" y="2671"/>
                    <a:pt x="2535" y="2637"/>
                    <a:pt x="2869" y="2604"/>
                  </a:cubicBezTo>
                  <a:cubicBezTo>
                    <a:pt x="3169" y="2604"/>
                    <a:pt x="3469" y="2537"/>
                    <a:pt x="3770" y="2437"/>
                  </a:cubicBezTo>
                  <a:cubicBezTo>
                    <a:pt x="4070" y="2337"/>
                    <a:pt x="4337" y="2170"/>
                    <a:pt x="4570" y="1937"/>
                  </a:cubicBezTo>
                  <a:cubicBezTo>
                    <a:pt x="3803" y="1470"/>
                    <a:pt x="3369" y="636"/>
                    <a:pt x="2602" y="269"/>
                  </a:cubicBezTo>
                  <a:cubicBezTo>
                    <a:pt x="2335" y="135"/>
                    <a:pt x="2068" y="69"/>
                    <a:pt x="1802" y="35"/>
                  </a:cubicBezTo>
                  <a:cubicBezTo>
                    <a:pt x="1683" y="12"/>
                    <a:pt x="1561" y="1"/>
                    <a:pt x="14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49"/>
            <p:cNvSpPr/>
            <p:nvPr/>
          </p:nvSpPr>
          <p:spPr>
            <a:xfrm rot="1520388" flipH="1">
              <a:off x="8340103" y="2902979"/>
              <a:ext cx="48316" cy="48034"/>
            </a:xfrm>
            <a:custGeom>
              <a:avLst/>
              <a:gdLst/>
              <a:ahLst/>
              <a:cxnLst/>
              <a:rect l="l" t="t" r="r" b="b"/>
              <a:pathLst>
                <a:path w="1369" h="1361" extrusionOk="0">
                  <a:moveTo>
                    <a:pt x="677" y="0"/>
                  </a:moveTo>
                  <a:cubicBezTo>
                    <a:pt x="360" y="0"/>
                    <a:pt x="58" y="246"/>
                    <a:pt x="1" y="589"/>
                  </a:cubicBezTo>
                  <a:cubicBezTo>
                    <a:pt x="1" y="655"/>
                    <a:pt x="1" y="755"/>
                    <a:pt x="1" y="822"/>
                  </a:cubicBezTo>
                  <a:cubicBezTo>
                    <a:pt x="34" y="956"/>
                    <a:pt x="101" y="1056"/>
                    <a:pt x="201" y="1122"/>
                  </a:cubicBezTo>
                  <a:cubicBezTo>
                    <a:pt x="368" y="1289"/>
                    <a:pt x="568" y="1356"/>
                    <a:pt x="768" y="1356"/>
                  </a:cubicBezTo>
                  <a:cubicBezTo>
                    <a:pt x="792" y="1359"/>
                    <a:pt x="816" y="1361"/>
                    <a:pt x="839" y="1361"/>
                  </a:cubicBezTo>
                  <a:cubicBezTo>
                    <a:pt x="1042" y="1361"/>
                    <a:pt x="1212" y="1235"/>
                    <a:pt x="1302" y="1056"/>
                  </a:cubicBezTo>
                  <a:cubicBezTo>
                    <a:pt x="1335" y="989"/>
                    <a:pt x="1369" y="889"/>
                    <a:pt x="1369" y="789"/>
                  </a:cubicBezTo>
                  <a:cubicBezTo>
                    <a:pt x="1369" y="455"/>
                    <a:pt x="1168" y="155"/>
                    <a:pt x="835" y="22"/>
                  </a:cubicBezTo>
                  <a:cubicBezTo>
                    <a:pt x="782" y="7"/>
                    <a:pt x="729" y="0"/>
                    <a:pt x="6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49"/>
            <p:cNvSpPr/>
            <p:nvPr/>
          </p:nvSpPr>
          <p:spPr>
            <a:xfrm rot="1520388" flipH="1">
              <a:off x="8250557" y="2453846"/>
              <a:ext cx="96598" cy="157937"/>
            </a:xfrm>
            <a:custGeom>
              <a:avLst/>
              <a:gdLst/>
              <a:ahLst/>
              <a:cxnLst/>
              <a:rect l="l" t="t" r="r" b="b"/>
              <a:pathLst>
                <a:path w="2737" h="4475" extrusionOk="0">
                  <a:moveTo>
                    <a:pt x="1593" y="1"/>
                  </a:moveTo>
                  <a:cubicBezTo>
                    <a:pt x="1380" y="1"/>
                    <a:pt x="1163" y="69"/>
                    <a:pt x="968" y="205"/>
                  </a:cubicBezTo>
                  <a:cubicBezTo>
                    <a:pt x="401" y="472"/>
                    <a:pt x="34" y="1039"/>
                    <a:pt x="1" y="1673"/>
                  </a:cubicBezTo>
                  <a:cubicBezTo>
                    <a:pt x="34" y="2407"/>
                    <a:pt x="668" y="2974"/>
                    <a:pt x="768" y="3708"/>
                  </a:cubicBezTo>
                  <a:cubicBezTo>
                    <a:pt x="768" y="3875"/>
                    <a:pt x="768" y="4041"/>
                    <a:pt x="801" y="4208"/>
                  </a:cubicBezTo>
                  <a:cubicBezTo>
                    <a:pt x="868" y="4342"/>
                    <a:pt x="1001" y="4475"/>
                    <a:pt x="1068" y="4475"/>
                  </a:cubicBezTo>
                  <a:cubicBezTo>
                    <a:pt x="1502" y="4342"/>
                    <a:pt x="1869" y="4075"/>
                    <a:pt x="2102" y="3708"/>
                  </a:cubicBezTo>
                  <a:cubicBezTo>
                    <a:pt x="2369" y="3341"/>
                    <a:pt x="2536" y="2941"/>
                    <a:pt x="2636" y="2540"/>
                  </a:cubicBezTo>
                  <a:cubicBezTo>
                    <a:pt x="2703" y="2240"/>
                    <a:pt x="2736" y="1940"/>
                    <a:pt x="2736" y="1640"/>
                  </a:cubicBezTo>
                  <a:cubicBezTo>
                    <a:pt x="2703" y="1339"/>
                    <a:pt x="2603" y="1073"/>
                    <a:pt x="2503" y="806"/>
                  </a:cubicBezTo>
                  <a:cubicBezTo>
                    <a:pt x="2402" y="539"/>
                    <a:pt x="2269" y="305"/>
                    <a:pt x="2036" y="105"/>
                  </a:cubicBezTo>
                  <a:cubicBezTo>
                    <a:pt x="1897" y="36"/>
                    <a:pt x="1746" y="1"/>
                    <a:pt x="15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49"/>
            <p:cNvSpPr/>
            <p:nvPr/>
          </p:nvSpPr>
          <p:spPr>
            <a:xfrm rot="1520388" flipH="1">
              <a:off x="8287119" y="2537482"/>
              <a:ext cx="175443" cy="134679"/>
            </a:xfrm>
            <a:custGeom>
              <a:avLst/>
              <a:gdLst/>
              <a:ahLst/>
              <a:cxnLst/>
              <a:rect l="l" t="t" r="r" b="b"/>
              <a:pathLst>
                <a:path w="4971" h="3816" extrusionOk="0">
                  <a:moveTo>
                    <a:pt x="1677" y="1"/>
                  </a:moveTo>
                  <a:cubicBezTo>
                    <a:pt x="1396" y="1"/>
                    <a:pt x="1123" y="80"/>
                    <a:pt x="935" y="288"/>
                  </a:cubicBezTo>
                  <a:cubicBezTo>
                    <a:pt x="801" y="454"/>
                    <a:pt x="701" y="721"/>
                    <a:pt x="534" y="855"/>
                  </a:cubicBezTo>
                  <a:cubicBezTo>
                    <a:pt x="334" y="988"/>
                    <a:pt x="167" y="1021"/>
                    <a:pt x="67" y="1188"/>
                  </a:cubicBezTo>
                  <a:cubicBezTo>
                    <a:pt x="1" y="1355"/>
                    <a:pt x="101" y="1555"/>
                    <a:pt x="167" y="1755"/>
                  </a:cubicBezTo>
                  <a:cubicBezTo>
                    <a:pt x="267" y="2022"/>
                    <a:pt x="301" y="2289"/>
                    <a:pt x="301" y="2589"/>
                  </a:cubicBezTo>
                  <a:cubicBezTo>
                    <a:pt x="334" y="3023"/>
                    <a:pt x="568" y="3390"/>
                    <a:pt x="935" y="3657"/>
                  </a:cubicBezTo>
                  <a:cubicBezTo>
                    <a:pt x="1068" y="3723"/>
                    <a:pt x="1235" y="3757"/>
                    <a:pt x="1402" y="3790"/>
                  </a:cubicBezTo>
                  <a:cubicBezTo>
                    <a:pt x="1585" y="3807"/>
                    <a:pt x="1771" y="3815"/>
                    <a:pt x="1957" y="3815"/>
                  </a:cubicBezTo>
                  <a:cubicBezTo>
                    <a:pt x="2515" y="3815"/>
                    <a:pt x="3078" y="3740"/>
                    <a:pt x="3603" y="3590"/>
                  </a:cubicBezTo>
                  <a:cubicBezTo>
                    <a:pt x="4037" y="3456"/>
                    <a:pt x="4504" y="3356"/>
                    <a:pt x="4971" y="3323"/>
                  </a:cubicBezTo>
                  <a:cubicBezTo>
                    <a:pt x="4771" y="2923"/>
                    <a:pt x="4571" y="2522"/>
                    <a:pt x="4470" y="2089"/>
                  </a:cubicBezTo>
                  <a:cubicBezTo>
                    <a:pt x="4070" y="1155"/>
                    <a:pt x="3270" y="454"/>
                    <a:pt x="2302" y="121"/>
                  </a:cubicBezTo>
                  <a:cubicBezTo>
                    <a:pt x="2113" y="48"/>
                    <a:pt x="1893" y="1"/>
                    <a:pt x="16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49"/>
            <p:cNvSpPr/>
            <p:nvPr/>
          </p:nvSpPr>
          <p:spPr>
            <a:xfrm rot="1520388" flipH="1">
              <a:off x="8235122" y="2632011"/>
              <a:ext cx="160161" cy="150737"/>
            </a:xfrm>
            <a:custGeom>
              <a:avLst/>
              <a:gdLst/>
              <a:ahLst/>
              <a:cxnLst/>
              <a:rect l="l" t="t" r="r" b="b"/>
              <a:pathLst>
                <a:path w="4538" h="4271" extrusionOk="0">
                  <a:moveTo>
                    <a:pt x="4271" y="1"/>
                  </a:moveTo>
                  <a:cubicBezTo>
                    <a:pt x="3570" y="101"/>
                    <a:pt x="2870" y="268"/>
                    <a:pt x="2203" y="501"/>
                  </a:cubicBezTo>
                  <a:cubicBezTo>
                    <a:pt x="1535" y="768"/>
                    <a:pt x="935" y="1168"/>
                    <a:pt x="468" y="1669"/>
                  </a:cubicBezTo>
                  <a:cubicBezTo>
                    <a:pt x="201" y="1936"/>
                    <a:pt x="68" y="2236"/>
                    <a:pt x="1" y="2569"/>
                  </a:cubicBezTo>
                  <a:cubicBezTo>
                    <a:pt x="1" y="3036"/>
                    <a:pt x="201" y="3503"/>
                    <a:pt x="568" y="3837"/>
                  </a:cubicBezTo>
                  <a:cubicBezTo>
                    <a:pt x="701" y="4037"/>
                    <a:pt x="935" y="4204"/>
                    <a:pt x="1168" y="4271"/>
                  </a:cubicBezTo>
                  <a:cubicBezTo>
                    <a:pt x="1402" y="4271"/>
                    <a:pt x="1635" y="4237"/>
                    <a:pt x="1836" y="4137"/>
                  </a:cubicBezTo>
                  <a:cubicBezTo>
                    <a:pt x="2136" y="4104"/>
                    <a:pt x="2403" y="4070"/>
                    <a:pt x="2703" y="4004"/>
                  </a:cubicBezTo>
                  <a:cubicBezTo>
                    <a:pt x="3070" y="3770"/>
                    <a:pt x="3370" y="3403"/>
                    <a:pt x="3537" y="3003"/>
                  </a:cubicBezTo>
                  <a:lnTo>
                    <a:pt x="4071" y="1936"/>
                  </a:lnTo>
                  <a:cubicBezTo>
                    <a:pt x="4204" y="1635"/>
                    <a:pt x="4337" y="1335"/>
                    <a:pt x="4437" y="1002"/>
                  </a:cubicBezTo>
                  <a:cubicBezTo>
                    <a:pt x="4538" y="668"/>
                    <a:pt x="4471" y="301"/>
                    <a:pt x="42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9"/>
            <p:cNvSpPr/>
            <p:nvPr/>
          </p:nvSpPr>
          <p:spPr>
            <a:xfrm rot="1520388" flipH="1">
              <a:off x="8148713" y="2581348"/>
              <a:ext cx="118938" cy="151055"/>
            </a:xfrm>
            <a:custGeom>
              <a:avLst/>
              <a:gdLst/>
              <a:ahLst/>
              <a:cxnLst/>
              <a:rect l="l" t="t" r="r" b="b"/>
              <a:pathLst>
                <a:path w="3370" h="4280" extrusionOk="0">
                  <a:moveTo>
                    <a:pt x="400" y="1"/>
                  </a:moveTo>
                  <a:cubicBezTo>
                    <a:pt x="367" y="635"/>
                    <a:pt x="167" y="1268"/>
                    <a:pt x="100" y="1902"/>
                  </a:cubicBezTo>
                  <a:cubicBezTo>
                    <a:pt x="0" y="2569"/>
                    <a:pt x="100" y="3203"/>
                    <a:pt x="434" y="3804"/>
                  </a:cubicBezTo>
                  <a:cubicBezTo>
                    <a:pt x="500" y="3970"/>
                    <a:pt x="667" y="4104"/>
                    <a:pt x="867" y="4204"/>
                  </a:cubicBezTo>
                  <a:cubicBezTo>
                    <a:pt x="1024" y="4243"/>
                    <a:pt x="1180" y="4259"/>
                    <a:pt x="1343" y="4259"/>
                  </a:cubicBezTo>
                  <a:cubicBezTo>
                    <a:pt x="1458" y="4259"/>
                    <a:pt x="1577" y="4251"/>
                    <a:pt x="1701" y="4237"/>
                  </a:cubicBezTo>
                  <a:cubicBezTo>
                    <a:pt x="1835" y="4237"/>
                    <a:pt x="1968" y="4280"/>
                    <a:pt x="2102" y="4280"/>
                  </a:cubicBezTo>
                  <a:cubicBezTo>
                    <a:pt x="2135" y="4280"/>
                    <a:pt x="2168" y="4277"/>
                    <a:pt x="2202" y="4271"/>
                  </a:cubicBezTo>
                  <a:cubicBezTo>
                    <a:pt x="2835" y="4204"/>
                    <a:pt x="3302" y="3704"/>
                    <a:pt x="3369" y="3103"/>
                  </a:cubicBezTo>
                  <a:cubicBezTo>
                    <a:pt x="3369" y="2503"/>
                    <a:pt x="3136" y="1902"/>
                    <a:pt x="2702" y="1469"/>
                  </a:cubicBezTo>
                  <a:cubicBezTo>
                    <a:pt x="2268" y="1068"/>
                    <a:pt x="1768" y="735"/>
                    <a:pt x="1234" y="468"/>
                  </a:cubicBezTo>
                  <a:cubicBezTo>
                    <a:pt x="967" y="301"/>
                    <a:pt x="701" y="134"/>
                    <a:pt x="4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49"/>
            <p:cNvSpPr/>
            <p:nvPr/>
          </p:nvSpPr>
          <p:spPr>
            <a:xfrm rot="1520388" flipH="1">
              <a:off x="8144370" y="2503433"/>
              <a:ext cx="148373" cy="117279"/>
            </a:xfrm>
            <a:custGeom>
              <a:avLst/>
              <a:gdLst/>
              <a:ahLst/>
              <a:cxnLst/>
              <a:rect l="l" t="t" r="r" b="b"/>
              <a:pathLst>
                <a:path w="4204" h="3323" extrusionOk="0">
                  <a:moveTo>
                    <a:pt x="3256" y="1"/>
                  </a:moveTo>
                  <a:cubicBezTo>
                    <a:pt x="3161" y="1"/>
                    <a:pt x="3064" y="14"/>
                    <a:pt x="2969" y="41"/>
                  </a:cubicBezTo>
                  <a:cubicBezTo>
                    <a:pt x="2502" y="175"/>
                    <a:pt x="2102" y="441"/>
                    <a:pt x="1768" y="808"/>
                  </a:cubicBezTo>
                  <a:cubicBezTo>
                    <a:pt x="1468" y="1142"/>
                    <a:pt x="1101" y="1475"/>
                    <a:pt x="701" y="1709"/>
                  </a:cubicBezTo>
                  <a:cubicBezTo>
                    <a:pt x="400" y="1876"/>
                    <a:pt x="67" y="1976"/>
                    <a:pt x="0" y="2143"/>
                  </a:cubicBezTo>
                  <a:cubicBezTo>
                    <a:pt x="500" y="2543"/>
                    <a:pt x="1068" y="2910"/>
                    <a:pt x="1668" y="3110"/>
                  </a:cubicBezTo>
                  <a:cubicBezTo>
                    <a:pt x="1990" y="3248"/>
                    <a:pt x="2345" y="3323"/>
                    <a:pt x="2698" y="3323"/>
                  </a:cubicBezTo>
                  <a:cubicBezTo>
                    <a:pt x="2856" y="3323"/>
                    <a:pt x="3014" y="3308"/>
                    <a:pt x="3169" y="3277"/>
                  </a:cubicBezTo>
                  <a:cubicBezTo>
                    <a:pt x="3669" y="3177"/>
                    <a:pt x="4070" y="2776"/>
                    <a:pt x="4170" y="2276"/>
                  </a:cubicBezTo>
                  <a:cubicBezTo>
                    <a:pt x="4170" y="2009"/>
                    <a:pt x="4170" y="1776"/>
                    <a:pt x="4136" y="1542"/>
                  </a:cubicBezTo>
                  <a:cubicBezTo>
                    <a:pt x="4203" y="1242"/>
                    <a:pt x="4203" y="875"/>
                    <a:pt x="4136" y="575"/>
                  </a:cubicBezTo>
                  <a:cubicBezTo>
                    <a:pt x="3977" y="203"/>
                    <a:pt x="3628" y="1"/>
                    <a:pt x="32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49"/>
            <p:cNvSpPr/>
            <p:nvPr/>
          </p:nvSpPr>
          <p:spPr>
            <a:xfrm rot="1520388" flipH="1">
              <a:off x="8087298" y="2416603"/>
              <a:ext cx="38893" cy="116821"/>
            </a:xfrm>
            <a:custGeom>
              <a:avLst/>
              <a:gdLst/>
              <a:ahLst/>
              <a:cxnLst/>
              <a:rect l="l" t="t" r="r" b="b"/>
              <a:pathLst>
                <a:path w="1102" h="3310" extrusionOk="0">
                  <a:moveTo>
                    <a:pt x="383" y="1"/>
                  </a:moveTo>
                  <a:cubicBezTo>
                    <a:pt x="331" y="1"/>
                    <a:pt x="280" y="13"/>
                    <a:pt x="234" y="41"/>
                  </a:cubicBezTo>
                  <a:cubicBezTo>
                    <a:pt x="201" y="74"/>
                    <a:pt x="201" y="108"/>
                    <a:pt x="167" y="174"/>
                  </a:cubicBezTo>
                  <a:cubicBezTo>
                    <a:pt x="34" y="541"/>
                    <a:pt x="1" y="975"/>
                    <a:pt x="134" y="1342"/>
                  </a:cubicBezTo>
                  <a:cubicBezTo>
                    <a:pt x="234" y="2076"/>
                    <a:pt x="501" y="2743"/>
                    <a:pt x="935" y="3310"/>
                  </a:cubicBezTo>
                  <a:cubicBezTo>
                    <a:pt x="1068" y="2609"/>
                    <a:pt x="1101" y="1875"/>
                    <a:pt x="1001" y="1175"/>
                  </a:cubicBezTo>
                  <a:cubicBezTo>
                    <a:pt x="1001" y="808"/>
                    <a:pt x="901" y="508"/>
                    <a:pt x="735" y="208"/>
                  </a:cubicBezTo>
                  <a:cubicBezTo>
                    <a:pt x="662" y="87"/>
                    <a:pt x="519" y="1"/>
                    <a:pt x="3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49"/>
            <p:cNvSpPr/>
            <p:nvPr/>
          </p:nvSpPr>
          <p:spPr>
            <a:xfrm rot="1520388" flipH="1">
              <a:off x="8022124" y="2332389"/>
              <a:ext cx="89504" cy="181337"/>
            </a:xfrm>
            <a:custGeom>
              <a:avLst/>
              <a:gdLst/>
              <a:ahLst/>
              <a:cxnLst/>
              <a:rect l="l" t="t" r="r" b="b"/>
              <a:pathLst>
                <a:path w="2536" h="5138" extrusionOk="0">
                  <a:moveTo>
                    <a:pt x="1235" y="1"/>
                  </a:moveTo>
                  <a:cubicBezTo>
                    <a:pt x="1135" y="1"/>
                    <a:pt x="1068" y="34"/>
                    <a:pt x="968" y="67"/>
                  </a:cubicBezTo>
                  <a:cubicBezTo>
                    <a:pt x="901" y="134"/>
                    <a:pt x="868" y="201"/>
                    <a:pt x="801" y="301"/>
                  </a:cubicBezTo>
                  <a:cubicBezTo>
                    <a:pt x="701" y="401"/>
                    <a:pt x="568" y="501"/>
                    <a:pt x="434" y="634"/>
                  </a:cubicBezTo>
                  <a:cubicBezTo>
                    <a:pt x="201" y="1001"/>
                    <a:pt x="101" y="1435"/>
                    <a:pt x="134" y="1902"/>
                  </a:cubicBezTo>
                  <a:cubicBezTo>
                    <a:pt x="134" y="2969"/>
                    <a:pt x="101" y="4070"/>
                    <a:pt x="1" y="5138"/>
                  </a:cubicBezTo>
                  <a:cubicBezTo>
                    <a:pt x="234" y="4971"/>
                    <a:pt x="468" y="4771"/>
                    <a:pt x="668" y="4570"/>
                  </a:cubicBezTo>
                  <a:cubicBezTo>
                    <a:pt x="1135" y="4170"/>
                    <a:pt x="1535" y="3737"/>
                    <a:pt x="1902" y="3236"/>
                  </a:cubicBezTo>
                  <a:cubicBezTo>
                    <a:pt x="2269" y="2769"/>
                    <a:pt x="2502" y="2202"/>
                    <a:pt x="2536" y="1568"/>
                  </a:cubicBezTo>
                  <a:cubicBezTo>
                    <a:pt x="2536" y="1402"/>
                    <a:pt x="2536" y="1201"/>
                    <a:pt x="2469" y="1035"/>
                  </a:cubicBezTo>
                  <a:cubicBezTo>
                    <a:pt x="2402" y="868"/>
                    <a:pt x="2302" y="701"/>
                    <a:pt x="2169" y="568"/>
                  </a:cubicBezTo>
                  <a:cubicBezTo>
                    <a:pt x="1969" y="234"/>
                    <a:pt x="1635" y="34"/>
                    <a:pt x="1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9"/>
            <p:cNvSpPr/>
            <p:nvPr/>
          </p:nvSpPr>
          <p:spPr>
            <a:xfrm rot="1520388" flipH="1">
              <a:off x="7988627" y="2512777"/>
              <a:ext cx="76551" cy="157196"/>
            </a:xfrm>
            <a:custGeom>
              <a:avLst/>
              <a:gdLst/>
              <a:ahLst/>
              <a:cxnLst/>
              <a:rect l="l" t="t" r="r" b="b"/>
              <a:pathLst>
                <a:path w="2169" h="4454" extrusionOk="0">
                  <a:moveTo>
                    <a:pt x="901" y="1"/>
                  </a:moveTo>
                  <a:lnTo>
                    <a:pt x="268" y="1835"/>
                  </a:lnTo>
                  <a:cubicBezTo>
                    <a:pt x="134" y="2135"/>
                    <a:pt x="67" y="2469"/>
                    <a:pt x="34" y="2769"/>
                  </a:cubicBezTo>
                  <a:cubicBezTo>
                    <a:pt x="1" y="3103"/>
                    <a:pt x="67" y="3403"/>
                    <a:pt x="268" y="3670"/>
                  </a:cubicBezTo>
                  <a:cubicBezTo>
                    <a:pt x="434" y="3803"/>
                    <a:pt x="568" y="3937"/>
                    <a:pt x="701" y="4070"/>
                  </a:cubicBezTo>
                  <a:cubicBezTo>
                    <a:pt x="768" y="4204"/>
                    <a:pt x="801" y="4337"/>
                    <a:pt x="935" y="4404"/>
                  </a:cubicBezTo>
                  <a:cubicBezTo>
                    <a:pt x="985" y="4437"/>
                    <a:pt x="1043" y="4454"/>
                    <a:pt x="1106" y="4454"/>
                  </a:cubicBezTo>
                  <a:cubicBezTo>
                    <a:pt x="1168" y="4454"/>
                    <a:pt x="1235" y="4437"/>
                    <a:pt x="1302" y="4404"/>
                  </a:cubicBezTo>
                  <a:cubicBezTo>
                    <a:pt x="1769" y="4204"/>
                    <a:pt x="2102" y="3703"/>
                    <a:pt x="2169" y="3169"/>
                  </a:cubicBezTo>
                  <a:cubicBezTo>
                    <a:pt x="2169" y="2636"/>
                    <a:pt x="2102" y="2135"/>
                    <a:pt x="1902" y="1635"/>
                  </a:cubicBezTo>
                  <a:cubicBezTo>
                    <a:pt x="1735" y="1001"/>
                    <a:pt x="1402" y="434"/>
                    <a:pt x="9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9"/>
            <p:cNvSpPr/>
            <p:nvPr/>
          </p:nvSpPr>
          <p:spPr>
            <a:xfrm rot="1520388" flipH="1">
              <a:off x="7909341" y="2486640"/>
              <a:ext cx="137785" cy="123350"/>
            </a:xfrm>
            <a:custGeom>
              <a:avLst/>
              <a:gdLst/>
              <a:ahLst/>
              <a:cxnLst/>
              <a:rect l="l" t="t" r="r" b="b"/>
              <a:pathLst>
                <a:path w="3904" h="3495" extrusionOk="0">
                  <a:moveTo>
                    <a:pt x="0" y="0"/>
                  </a:moveTo>
                  <a:cubicBezTo>
                    <a:pt x="601" y="968"/>
                    <a:pt x="1235" y="1935"/>
                    <a:pt x="1968" y="2836"/>
                  </a:cubicBezTo>
                  <a:cubicBezTo>
                    <a:pt x="2102" y="3036"/>
                    <a:pt x="2302" y="3202"/>
                    <a:pt x="2502" y="3369"/>
                  </a:cubicBezTo>
                  <a:cubicBezTo>
                    <a:pt x="2623" y="3450"/>
                    <a:pt x="2781" y="3494"/>
                    <a:pt x="2939" y="3494"/>
                  </a:cubicBezTo>
                  <a:cubicBezTo>
                    <a:pt x="3041" y="3494"/>
                    <a:pt x="3144" y="3475"/>
                    <a:pt x="3236" y="3436"/>
                  </a:cubicBezTo>
                  <a:cubicBezTo>
                    <a:pt x="3536" y="3269"/>
                    <a:pt x="3636" y="2869"/>
                    <a:pt x="3736" y="2535"/>
                  </a:cubicBezTo>
                  <a:cubicBezTo>
                    <a:pt x="3836" y="2335"/>
                    <a:pt x="3903" y="2102"/>
                    <a:pt x="3903" y="1868"/>
                  </a:cubicBezTo>
                  <a:cubicBezTo>
                    <a:pt x="3903" y="1701"/>
                    <a:pt x="3870" y="1535"/>
                    <a:pt x="3770" y="1368"/>
                  </a:cubicBezTo>
                  <a:cubicBezTo>
                    <a:pt x="3670" y="1001"/>
                    <a:pt x="3470" y="667"/>
                    <a:pt x="3169" y="434"/>
                  </a:cubicBezTo>
                  <a:cubicBezTo>
                    <a:pt x="3003" y="334"/>
                    <a:pt x="2802" y="300"/>
                    <a:pt x="2636" y="267"/>
                  </a:cubicBezTo>
                  <a:cubicBezTo>
                    <a:pt x="2102" y="134"/>
                    <a:pt x="1568" y="100"/>
                    <a:pt x="1034" y="100"/>
                  </a:cubicBezTo>
                  <a:cubicBezTo>
                    <a:pt x="941" y="119"/>
                    <a:pt x="846" y="127"/>
                    <a:pt x="749" y="127"/>
                  </a:cubicBezTo>
                  <a:cubicBezTo>
                    <a:pt x="499" y="127"/>
                    <a:pt x="241" y="72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49"/>
            <p:cNvSpPr/>
            <p:nvPr/>
          </p:nvSpPr>
          <p:spPr>
            <a:xfrm rot="1520388" flipH="1">
              <a:off x="7913062" y="2396102"/>
              <a:ext cx="177807" cy="110680"/>
            </a:xfrm>
            <a:custGeom>
              <a:avLst/>
              <a:gdLst/>
              <a:ahLst/>
              <a:cxnLst/>
              <a:rect l="l" t="t" r="r" b="b"/>
              <a:pathLst>
                <a:path w="5038" h="3136" extrusionOk="0">
                  <a:moveTo>
                    <a:pt x="3728" y="1"/>
                  </a:moveTo>
                  <a:cubicBezTo>
                    <a:pt x="3632" y="1"/>
                    <a:pt x="3534" y="8"/>
                    <a:pt x="3436" y="21"/>
                  </a:cubicBezTo>
                  <a:cubicBezTo>
                    <a:pt x="3169" y="21"/>
                    <a:pt x="2936" y="87"/>
                    <a:pt x="2702" y="187"/>
                  </a:cubicBezTo>
                  <a:cubicBezTo>
                    <a:pt x="2469" y="288"/>
                    <a:pt x="2269" y="421"/>
                    <a:pt x="2102" y="588"/>
                  </a:cubicBezTo>
                  <a:cubicBezTo>
                    <a:pt x="1335" y="1222"/>
                    <a:pt x="668" y="1922"/>
                    <a:pt x="0" y="2656"/>
                  </a:cubicBezTo>
                  <a:cubicBezTo>
                    <a:pt x="1201" y="2656"/>
                    <a:pt x="2369" y="2756"/>
                    <a:pt x="3536" y="3023"/>
                  </a:cubicBezTo>
                  <a:cubicBezTo>
                    <a:pt x="3786" y="3098"/>
                    <a:pt x="4037" y="3135"/>
                    <a:pt x="4287" y="3135"/>
                  </a:cubicBezTo>
                  <a:cubicBezTo>
                    <a:pt x="4370" y="3135"/>
                    <a:pt x="4454" y="3131"/>
                    <a:pt x="4537" y="3123"/>
                  </a:cubicBezTo>
                  <a:cubicBezTo>
                    <a:pt x="4604" y="3123"/>
                    <a:pt x="4704" y="3090"/>
                    <a:pt x="4770" y="3056"/>
                  </a:cubicBezTo>
                  <a:cubicBezTo>
                    <a:pt x="4837" y="2956"/>
                    <a:pt x="4904" y="2889"/>
                    <a:pt x="4904" y="2789"/>
                  </a:cubicBezTo>
                  <a:cubicBezTo>
                    <a:pt x="5004" y="2522"/>
                    <a:pt x="5037" y="2256"/>
                    <a:pt x="5004" y="2022"/>
                  </a:cubicBezTo>
                  <a:cubicBezTo>
                    <a:pt x="4971" y="1855"/>
                    <a:pt x="4904" y="1689"/>
                    <a:pt x="4871" y="1522"/>
                  </a:cubicBezTo>
                  <a:cubicBezTo>
                    <a:pt x="4871" y="1188"/>
                    <a:pt x="4837" y="888"/>
                    <a:pt x="4770" y="588"/>
                  </a:cubicBezTo>
                  <a:cubicBezTo>
                    <a:pt x="4670" y="354"/>
                    <a:pt x="4470" y="154"/>
                    <a:pt x="4203" y="87"/>
                  </a:cubicBezTo>
                  <a:cubicBezTo>
                    <a:pt x="4055" y="24"/>
                    <a:pt x="3894" y="1"/>
                    <a:pt x="3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49"/>
            <p:cNvSpPr/>
            <p:nvPr/>
          </p:nvSpPr>
          <p:spPr>
            <a:xfrm rot="1520388" flipH="1">
              <a:off x="8039959" y="2484632"/>
              <a:ext cx="51846" cy="61269"/>
            </a:xfrm>
            <a:custGeom>
              <a:avLst/>
              <a:gdLst/>
              <a:ahLst/>
              <a:cxnLst/>
              <a:rect l="l" t="t" r="r" b="b"/>
              <a:pathLst>
                <a:path w="1469" h="1736" extrusionOk="0">
                  <a:moveTo>
                    <a:pt x="899" y="0"/>
                  </a:moveTo>
                  <a:cubicBezTo>
                    <a:pt x="735" y="0"/>
                    <a:pt x="578" y="65"/>
                    <a:pt x="468" y="176"/>
                  </a:cubicBezTo>
                  <a:cubicBezTo>
                    <a:pt x="234" y="342"/>
                    <a:pt x="101" y="543"/>
                    <a:pt x="34" y="809"/>
                  </a:cubicBezTo>
                  <a:cubicBezTo>
                    <a:pt x="1" y="1043"/>
                    <a:pt x="67" y="1310"/>
                    <a:pt x="234" y="1510"/>
                  </a:cubicBezTo>
                  <a:cubicBezTo>
                    <a:pt x="359" y="1660"/>
                    <a:pt x="541" y="1735"/>
                    <a:pt x="722" y="1735"/>
                  </a:cubicBezTo>
                  <a:cubicBezTo>
                    <a:pt x="782" y="1735"/>
                    <a:pt x="843" y="1727"/>
                    <a:pt x="901" y="1710"/>
                  </a:cubicBezTo>
                  <a:cubicBezTo>
                    <a:pt x="1235" y="1577"/>
                    <a:pt x="1468" y="1243"/>
                    <a:pt x="1435" y="876"/>
                  </a:cubicBezTo>
                  <a:cubicBezTo>
                    <a:pt x="1468" y="743"/>
                    <a:pt x="1435" y="609"/>
                    <a:pt x="1402" y="509"/>
                  </a:cubicBezTo>
                  <a:cubicBezTo>
                    <a:pt x="1335" y="309"/>
                    <a:pt x="1202" y="142"/>
                    <a:pt x="1001" y="9"/>
                  </a:cubicBezTo>
                  <a:cubicBezTo>
                    <a:pt x="967" y="3"/>
                    <a:pt x="933" y="0"/>
                    <a:pt x="8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9"/>
            <p:cNvSpPr/>
            <p:nvPr/>
          </p:nvSpPr>
          <p:spPr>
            <a:xfrm rot="1520388" flipH="1">
              <a:off x="8087575" y="3026181"/>
              <a:ext cx="158961" cy="51246"/>
            </a:xfrm>
            <a:custGeom>
              <a:avLst/>
              <a:gdLst/>
              <a:ahLst/>
              <a:cxnLst/>
              <a:rect l="l" t="t" r="r" b="b"/>
              <a:pathLst>
                <a:path w="4504" h="1452" extrusionOk="0">
                  <a:moveTo>
                    <a:pt x="3052" y="0"/>
                  </a:moveTo>
                  <a:cubicBezTo>
                    <a:pt x="2877" y="0"/>
                    <a:pt x="2702" y="17"/>
                    <a:pt x="2535" y="50"/>
                  </a:cubicBezTo>
                  <a:cubicBezTo>
                    <a:pt x="2268" y="50"/>
                    <a:pt x="2001" y="117"/>
                    <a:pt x="1768" y="184"/>
                  </a:cubicBezTo>
                  <a:cubicBezTo>
                    <a:pt x="1534" y="284"/>
                    <a:pt x="1301" y="417"/>
                    <a:pt x="1067" y="551"/>
                  </a:cubicBezTo>
                  <a:cubicBezTo>
                    <a:pt x="667" y="684"/>
                    <a:pt x="334" y="884"/>
                    <a:pt x="0" y="1151"/>
                  </a:cubicBezTo>
                  <a:lnTo>
                    <a:pt x="1101" y="1318"/>
                  </a:lnTo>
                  <a:cubicBezTo>
                    <a:pt x="1334" y="1351"/>
                    <a:pt x="1568" y="1351"/>
                    <a:pt x="1801" y="1351"/>
                  </a:cubicBezTo>
                  <a:cubicBezTo>
                    <a:pt x="2192" y="1325"/>
                    <a:pt x="2563" y="1177"/>
                    <a:pt x="2945" y="1177"/>
                  </a:cubicBezTo>
                  <a:cubicBezTo>
                    <a:pt x="3052" y="1177"/>
                    <a:pt x="3160" y="1189"/>
                    <a:pt x="3269" y="1218"/>
                  </a:cubicBezTo>
                  <a:cubicBezTo>
                    <a:pt x="3569" y="1318"/>
                    <a:pt x="3836" y="1384"/>
                    <a:pt x="4170" y="1451"/>
                  </a:cubicBezTo>
                  <a:cubicBezTo>
                    <a:pt x="4236" y="1451"/>
                    <a:pt x="4336" y="1451"/>
                    <a:pt x="4370" y="1384"/>
                  </a:cubicBezTo>
                  <a:cubicBezTo>
                    <a:pt x="4403" y="1318"/>
                    <a:pt x="4437" y="1284"/>
                    <a:pt x="4437" y="1218"/>
                  </a:cubicBezTo>
                  <a:cubicBezTo>
                    <a:pt x="4503" y="984"/>
                    <a:pt x="4503" y="751"/>
                    <a:pt x="4503" y="517"/>
                  </a:cubicBezTo>
                  <a:cubicBezTo>
                    <a:pt x="4270" y="250"/>
                    <a:pt x="3936" y="84"/>
                    <a:pt x="3569" y="50"/>
                  </a:cubicBezTo>
                  <a:cubicBezTo>
                    <a:pt x="3402" y="17"/>
                    <a:pt x="3227" y="0"/>
                    <a:pt x="30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9"/>
            <p:cNvSpPr/>
            <p:nvPr/>
          </p:nvSpPr>
          <p:spPr>
            <a:xfrm rot="1520388" flipH="1">
              <a:off x="8080674" y="2879635"/>
              <a:ext cx="104821" cy="157796"/>
            </a:xfrm>
            <a:custGeom>
              <a:avLst/>
              <a:gdLst/>
              <a:ahLst/>
              <a:cxnLst/>
              <a:rect l="l" t="t" r="r" b="b"/>
              <a:pathLst>
                <a:path w="2970" h="4471" extrusionOk="0">
                  <a:moveTo>
                    <a:pt x="1607" y="0"/>
                  </a:moveTo>
                  <a:cubicBezTo>
                    <a:pt x="1539" y="0"/>
                    <a:pt x="1469" y="11"/>
                    <a:pt x="1402" y="34"/>
                  </a:cubicBezTo>
                  <a:cubicBezTo>
                    <a:pt x="835" y="234"/>
                    <a:pt x="501" y="834"/>
                    <a:pt x="268" y="1401"/>
                  </a:cubicBezTo>
                  <a:cubicBezTo>
                    <a:pt x="167" y="1668"/>
                    <a:pt x="67" y="1968"/>
                    <a:pt x="1" y="2269"/>
                  </a:cubicBezTo>
                  <a:cubicBezTo>
                    <a:pt x="1" y="2535"/>
                    <a:pt x="1" y="2802"/>
                    <a:pt x="34" y="3036"/>
                  </a:cubicBezTo>
                  <a:cubicBezTo>
                    <a:pt x="67" y="3303"/>
                    <a:pt x="167" y="3570"/>
                    <a:pt x="301" y="3803"/>
                  </a:cubicBezTo>
                  <a:cubicBezTo>
                    <a:pt x="534" y="4103"/>
                    <a:pt x="835" y="4337"/>
                    <a:pt x="1202" y="4470"/>
                  </a:cubicBezTo>
                  <a:cubicBezTo>
                    <a:pt x="1101" y="4137"/>
                    <a:pt x="1135" y="3770"/>
                    <a:pt x="1302" y="3503"/>
                  </a:cubicBezTo>
                  <a:cubicBezTo>
                    <a:pt x="1468" y="3203"/>
                    <a:pt x="1702" y="2936"/>
                    <a:pt x="2002" y="2769"/>
                  </a:cubicBezTo>
                  <a:cubicBezTo>
                    <a:pt x="2369" y="2535"/>
                    <a:pt x="2803" y="2335"/>
                    <a:pt x="2936" y="1902"/>
                  </a:cubicBezTo>
                  <a:cubicBezTo>
                    <a:pt x="2969" y="1568"/>
                    <a:pt x="2869" y="1201"/>
                    <a:pt x="2703" y="934"/>
                  </a:cubicBezTo>
                  <a:cubicBezTo>
                    <a:pt x="2669" y="868"/>
                    <a:pt x="2603" y="801"/>
                    <a:pt x="2536" y="734"/>
                  </a:cubicBezTo>
                  <a:cubicBezTo>
                    <a:pt x="2469" y="667"/>
                    <a:pt x="2369" y="667"/>
                    <a:pt x="2302" y="601"/>
                  </a:cubicBezTo>
                  <a:cubicBezTo>
                    <a:pt x="2236" y="534"/>
                    <a:pt x="2236" y="401"/>
                    <a:pt x="2202" y="334"/>
                  </a:cubicBezTo>
                  <a:cubicBezTo>
                    <a:pt x="2073" y="127"/>
                    <a:pt x="1844" y="0"/>
                    <a:pt x="16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49"/>
            <p:cNvSpPr/>
            <p:nvPr/>
          </p:nvSpPr>
          <p:spPr>
            <a:xfrm rot="1520388" flipH="1">
              <a:off x="8065552" y="3044725"/>
              <a:ext cx="124832" cy="154584"/>
            </a:xfrm>
            <a:custGeom>
              <a:avLst/>
              <a:gdLst/>
              <a:ahLst/>
              <a:cxnLst/>
              <a:rect l="l" t="t" r="r" b="b"/>
              <a:pathLst>
                <a:path w="3537" h="4380" extrusionOk="0">
                  <a:moveTo>
                    <a:pt x="2344" y="1"/>
                  </a:moveTo>
                  <a:cubicBezTo>
                    <a:pt x="2274" y="1"/>
                    <a:pt x="2204" y="4"/>
                    <a:pt x="2136" y="9"/>
                  </a:cubicBezTo>
                  <a:cubicBezTo>
                    <a:pt x="1769" y="9"/>
                    <a:pt x="1402" y="109"/>
                    <a:pt x="1102" y="276"/>
                  </a:cubicBezTo>
                  <a:cubicBezTo>
                    <a:pt x="468" y="743"/>
                    <a:pt x="101" y="1444"/>
                    <a:pt x="68" y="2211"/>
                  </a:cubicBezTo>
                  <a:cubicBezTo>
                    <a:pt x="1" y="2645"/>
                    <a:pt x="68" y="3078"/>
                    <a:pt x="268" y="3479"/>
                  </a:cubicBezTo>
                  <a:cubicBezTo>
                    <a:pt x="401" y="3745"/>
                    <a:pt x="601" y="3946"/>
                    <a:pt x="835" y="4146"/>
                  </a:cubicBezTo>
                  <a:cubicBezTo>
                    <a:pt x="968" y="4279"/>
                    <a:pt x="1102" y="4379"/>
                    <a:pt x="1268" y="4379"/>
                  </a:cubicBezTo>
                  <a:cubicBezTo>
                    <a:pt x="1469" y="4379"/>
                    <a:pt x="1635" y="4246"/>
                    <a:pt x="1769" y="4179"/>
                  </a:cubicBezTo>
                  <a:cubicBezTo>
                    <a:pt x="2236" y="3946"/>
                    <a:pt x="2870" y="4146"/>
                    <a:pt x="3236" y="3745"/>
                  </a:cubicBezTo>
                  <a:cubicBezTo>
                    <a:pt x="3437" y="3479"/>
                    <a:pt x="3537" y="3145"/>
                    <a:pt x="3470" y="2845"/>
                  </a:cubicBezTo>
                  <a:cubicBezTo>
                    <a:pt x="3470" y="2645"/>
                    <a:pt x="3437" y="2411"/>
                    <a:pt x="3370" y="2244"/>
                  </a:cubicBezTo>
                  <a:cubicBezTo>
                    <a:pt x="3303" y="2044"/>
                    <a:pt x="3170" y="1911"/>
                    <a:pt x="3070" y="1744"/>
                  </a:cubicBezTo>
                  <a:cubicBezTo>
                    <a:pt x="2870" y="1210"/>
                    <a:pt x="2970" y="610"/>
                    <a:pt x="3370" y="176"/>
                  </a:cubicBezTo>
                  <a:cubicBezTo>
                    <a:pt x="3038" y="66"/>
                    <a:pt x="2684" y="1"/>
                    <a:pt x="23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49"/>
            <p:cNvSpPr/>
            <p:nvPr/>
          </p:nvSpPr>
          <p:spPr>
            <a:xfrm rot="1520388" flipH="1">
              <a:off x="7998716" y="2931712"/>
              <a:ext cx="130726" cy="81033"/>
            </a:xfrm>
            <a:custGeom>
              <a:avLst/>
              <a:gdLst/>
              <a:ahLst/>
              <a:cxnLst/>
              <a:rect l="l" t="t" r="r" b="b"/>
              <a:pathLst>
                <a:path w="3704" h="2296" extrusionOk="0">
                  <a:moveTo>
                    <a:pt x="2709" y="1"/>
                  </a:moveTo>
                  <a:cubicBezTo>
                    <a:pt x="2444" y="1"/>
                    <a:pt x="2189" y="63"/>
                    <a:pt x="1969" y="160"/>
                  </a:cubicBezTo>
                  <a:cubicBezTo>
                    <a:pt x="1469" y="327"/>
                    <a:pt x="1002" y="594"/>
                    <a:pt x="635" y="961"/>
                  </a:cubicBezTo>
                  <a:cubicBezTo>
                    <a:pt x="268" y="1295"/>
                    <a:pt x="34" y="1795"/>
                    <a:pt x="1" y="2295"/>
                  </a:cubicBezTo>
                  <a:cubicBezTo>
                    <a:pt x="237" y="2083"/>
                    <a:pt x="540" y="1970"/>
                    <a:pt x="851" y="1970"/>
                  </a:cubicBezTo>
                  <a:cubicBezTo>
                    <a:pt x="979" y="1970"/>
                    <a:pt x="1109" y="1989"/>
                    <a:pt x="1235" y="2028"/>
                  </a:cubicBezTo>
                  <a:cubicBezTo>
                    <a:pt x="1566" y="2130"/>
                    <a:pt x="1898" y="2174"/>
                    <a:pt x="2229" y="2174"/>
                  </a:cubicBezTo>
                  <a:cubicBezTo>
                    <a:pt x="2331" y="2174"/>
                    <a:pt x="2434" y="2170"/>
                    <a:pt x="2536" y="2162"/>
                  </a:cubicBezTo>
                  <a:cubicBezTo>
                    <a:pt x="2870" y="2028"/>
                    <a:pt x="3170" y="1795"/>
                    <a:pt x="3370" y="1528"/>
                  </a:cubicBezTo>
                  <a:cubicBezTo>
                    <a:pt x="3603" y="1295"/>
                    <a:pt x="3704" y="994"/>
                    <a:pt x="3704" y="694"/>
                  </a:cubicBezTo>
                  <a:cubicBezTo>
                    <a:pt x="3637" y="327"/>
                    <a:pt x="3337" y="60"/>
                    <a:pt x="3003" y="27"/>
                  </a:cubicBezTo>
                  <a:cubicBezTo>
                    <a:pt x="2905" y="9"/>
                    <a:pt x="2806" y="1"/>
                    <a:pt x="27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9"/>
            <p:cNvSpPr/>
            <p:nvPr/>
          </p:nvSpPr>
          <p:spPr>
            <a:xfrm rot="1520388" flipH="1">
              <a:off x="7987564" y="3012051"/>
              <a:ext cx="109515" cy="100233"/>
            </a:xfrm>
            <a:custGeom>
              <a:avLst/>
              <a:gdLst/>
              <a:ahLst/>
              <a:cxnLst/>
              <a:rect l="l" t="t" r="r" b="b"/>
              <a:pathLst>
                <a:path w="3103" h="2840" extrusionOk="0">
                  <a:moveTo>
                    <a:pt x="234" y="0"/>
                  </a:moveTo>
                  <a:lnTo>
                    <a:pt x="234" y="0"/>
                  </a:lnTo>
                  <a:cubicBezTo>
                    <a:pt x="0" y="634"/>
                    <a:pt x="100" y="1301"/>
                    <a:pt x="467" y="1835"/>
                  </a:cubicBezTo>
                  <a:cubicBezTo>
                    <a:pt x="734" y="2302"/>
                    <a:pt x="1168" y="2669"/>
                    <a:pt x="1668" y="2802"/>
                  </a:cubicBezTo>
                  <a:cubicBezTo>
                    <a:pt x="1769" y="2827"/>
                    <a:pt x="1870" y="2840"/>
                    <a:pt x="1971" y="2840"/>
                  </a:cubicBezTo>
                  <a:cubicBezTo>
                    <a:pt x="2404" y="2840"/>
                    <a:pt x="2813" y="2614"/>
                    <a:pt x="3003" y="2235"/>
                  </a:cubicBezTo>
                  <a:cubicBezTo>
                    <a:pt x="3069" y="2102"/>
                    <a:pt x="3103" y="1935"/>
                    <a:pt x="3069" y="1802"/>
                  </a:cubicBezTo>
                  <a:cubicBezTo>
                    <a:pt x="2969" y="1601"/>
                    <a:pt x="2869" y="1368"/>
                    <a:pt x="2736" y="1201"/>
                  </a:cubicBezTo>
                  <a:cubicBezTo>
                    <a:pt x="2636" y="1068"/>
                    <a:pt x="2602" y="901"/>
                    <a:pt x="2502" y="801"/>
                  </a:cubicBezTo>
                  <a:cubicBezTo>
                    <a:pt x="2235" y="467"/>
                    <a:pt x="1835" y="267"/>
                    <a:pt x="1401" y="267"/>
                  </a:cubicBezTo>
                  <a:cubicBezTo>
                    <a:pt x="1001" y="267"/>
                    <a:pt x="601" y="167"/>
                    <a:pt x="2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9"/>
            <p:cNvSpPr/>
            <p:nvPr/>
          </p:nvSpPr>
          <p:spPr>
            <a:xfrm rot="1520388" flipH="1">
              <a:off x="8083715" y="3010399"/>
              <a:ext cx="47399" cy="41046"/>
            </a:xfrm>
            <a:custGeom>
              <a:avLst/>
              <a:gdLst/>
              <a:ahLst/>
              <a:cxnLst/>
              <a:rect l="l" t="t" r="r" b="b"/>
              <a:pathLst>
                <a:path w="1343" h="1163" extrusionOk="0">
                  <a:moveTo>
                    <a:pt x="625" y="1"/>
                  </a:moveTo>
                  <a:cubicBezTo>
                    <a:pt x="550" y="1"/>
                    <a:pt x="475" y="17"/>
                    <a:pt x="408" y="51"/>
                  </a:cubicBezTo>
                  <a:cubicBezTo>
                    <a:pt x="342" y="84"/>
                    <a:pt x="308" y="151"/>
                    <a:pt x="275" y="218"/>
                  </a:cubicBezTo>
                  <a:cubicBezTo>
                    <a:pt x="1" y="656"/>
                    <a:pt x="357" y="1162"/>
                    <a:pt x="808" y="1162"/>
                  </a:cubicBezTo>
                  <a:cubicBezTo>
                    <a:pt x="906" y="1162"/>
                    <a:pt x="1008" y="1138"/>
                    <a:pt x="1109" y="1085"/>
                  </a:cubicBezTo>
                  <a:cubicBezTo>
                    <a:pt x="1176" y="1051"/>
                    <a:pt x="1242" y="1018"/>
                    <a:pt x="1276" y="951"/>
                  </a:cubicBezTo>
                  <a:cubicBezTo>
                    <a:pt x="1309" y="885"/>
                    <a:pt x="1309" y="785"/>
                    <a:pt x="1309" y="718"/>
                  </a:cubicBezTo>
                  <a:cubicBezTo>
                    <a:pt x="1342" y="618"/>
                    <a:pt x="1342" y="518"/>
                    <a:pt x="1309" y="418"/>
                  </a:cubicBezTo>
                  <a:cubicBezTo>
                    <a:pt x="1209" y="218"/>
                    <a:pt x="1042" y="84"/>
                    <a:pt x="842" y="51"/>
                  </a:cubicBezTo>
                  <a:cubicBezTo>
                    <a:pt x="775" y="17"/>
                    <a:pt x="700" y="1"/>
                    <a:pt x="6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49"/>
            <p:cNvSpPr/>
            <p:nvPr/>
          </p:nvSpPr>
          <p:spPr>
            <a:xfrm rot="1520388" flipH="1">
              <a:off x="7282964" y="3693715"/>
              <a:ext cx="1064267" cy="535539"/>
            </a:xfrm>
            <a:custGeom>
              <a:avLst/>
              <a:gdLst/>
              <a:ahLst/>
              <a:cxnLst/>
              <a:rect l="l" t="t" r="r" b="b"/>
              <a:pathLst>
                <a:path w="30155" h="15174" extrusionOk="0">
                  <a:moveTo>
                    <a:pt x="24367" y="0"/>
                  </a:moveTo>
                  <a:cubicBezTo>
                    <a:pt x="21849" y="0"/>
                    <a:pt x="19339" y="431"/>
                    <a:pt x="16946" y="1297"/>
                  </a:cubicBezTo>
                  <a:cubicBezTo>
                    <a:pt x="15378" y="1898"/>
                    <a:pt x="13843" y="2598"/>
                    <a:pt x="12342" y="3365"/>
                  </a:cubicBezTo>
                  <a:cubicBezTo>
                    <a:pt x="10408" y="4366"/>
                    <a:pt x="8506" y="5400"/>
                    <a:pt x="6938" y="6801"/>
                  </a:cubicBezTo>
                  <a:cubicBezTo>
                    <a:pt x="6038" y="7602"/>
                    <a:pt x="5204" y="8502"/>
                    <a:pt x="4437" y="9403"/>
                  </a:cubicBezTo>
                  <a:cubicBezTo>
                    <a:pt x="2802" y="11171"/>
                    <a:pt x="1334" y="13072"/>
                    <a:pt x="0" y="15074"/>
                  </a:cubicBezTo>
                  <a:lnTo>
                    <a:pt x="167" y="15174"/>
                  </a:lnTo>
                  <a:cubicBezTo>
                    <a:pt x="1468" y="13172"/>
                    <a:pt x="2936" y="11304"/>
                    <a:pt x="4537" y="9570"/>
                  </a:cubicBezTo>
                  <a:cubicBezTo>
                    <a:pt x="5304" y="8636"/>
                    <a:pt x="6138" y="7769"/>
                    <a:pt x="7038" y="6935"/>
                  </a:cubicBezTo>
                  <a:cubicBezTo>
                    <a:pt x="8606" y="5567"/>
                    <a:pt x="10474" y="4566"/>
                    <a:pt x="12442" y="3566"/>
                  </a:cubicBezTo>
                  <a:cubicBezTo>
                    <a:pt x="13910" y="2765"/>
                    <a:pt x="15444" y="2064"/>
                    <a:pt x="17012" y="1464"/>
                  </a:cubicBezTo>
                  <a:cubicBezTo>
                    <a:pt x="19376" y="620"/>
                    <a:pt x="21857" y="198"/>
                    <a:pt x="24340" y="198"/>
                  </a:cubicBezTo>
                  <a:cubicBezTo>
                    <a:pt x="26272" y="198"/>
                    <a:pt x="28206" y="453"/>
                    <a:pt x="30088" y="964"/>
                  </a:cubicBezTo>
                  <a:lnTo>
                    <a:pt x="30155" y="764"/>
                  </a:lnTo>
                  <a:cubicBezTo>
                    <a:pt x="28254" y="256"/>
                    <a:pt x="26308" y="0"/>
                    <a:pt x="243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49"/>
            <p:cNvSpPr/>
            <p:nvPr/>
          </p:nvSpPr>
          <p:spPr>
            <a:xfrm rot="1520388" flipH="1">
              <a:off x="7605727" y="3731313"/>
              <a:ext cx="320251" cy="19094"/>
            </a:xfrm>
            <a:custGeom>
              <a:avLst/>
              <a:gdLst/>
              <a:ahLst/>
              <a:cxnLst/>
              <a:rect l="l" t="t" r="r" b="b"/>
              <a:pathLst>
                <a:path w="9074" h="541" extrusionOk="0">
                  <a:moveTo>
                    <a:pt x="9040" y="1"/>
                  </a:moveTo>
                  <a:cubicBezTo>
                    <a:pt x="7414" y="236"/>
                    <a:pt x="5788" y="353"/>
                    <a:pt x="4161" y="353"/>
                  </a:cubicBezTo>
                  <a:cubicBezTo>
                    <a:pt x="2785" y="353"/>
                    <a:pt x="1409" y="269"/>
                    <a:pt x="33" y="101"/>
                  </a:cubicBezTo>
                  <a:lnTo>
                    <a:pt x="0" y="301"/>
                  </a:lnTo>
                  <a:cubicBezTo>
                    <a:pt x="1191" y="446"/>
                    <a:pt x="2382" y="541"/>
                    <a:pt x="3573" y="541"/>
                  </a:cubicBezTo>
                  <a:cubicBezTo>
                    <a:pt x="3750" y="541"/>
                    <a:pt x="3926" y="539"/>
                    <a:pt x="4103" y="534"/>
                  </a:cubicBezTo>
                  <a:cubicBezTo>
                    <a:pt x="5771" y="534"/>
                    <a:pt x="7405" y="434"/>
                    <a:pt x="9073" y="167"/>
                  </a:cubicBezTo>
                  <a:lnTo>
                    <a:pt x="904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9"/>
            <p:cNvSpPr/>
            <p:nvPr/>
          </p:nvSpPr>
          <p:spPr>
            <a:xfrm rot="1520388" flipH="1">
              <a:off x="7870909" y="3772028"/>
              <a:ext cx="163690" cy="124832"/>
            </a:xfrm>
            <a:custGeom>
              <a:avLst/>
              <a:gdLst/>
              <a:ahLst/>
              <a:cxnLst/>
              <a:rect l="l" t="t" r="r" b="b"/>
              <a:pathLst>
                <a:path w="4638" h="3537" extrusionOk="0">
                  <a:moveTo>
                    <a:pt x="4570" y="1"/>
                  </a:moveTo>
                  <a:cubicBezTo>
                    <a:pt x="2702" y="568"/>
                    <a:pt x="1101" y="1802"/>
                    <a:pt x="0" y="3403"/>
                  </a:cubicBezTo>
                  <a:lnTo>
                    <a:pt x="134" y="3537"/>
                  </a:lnTo>
                  <a:cubicBezTo>
                    <a:pt x="1235" y="1936"/>
                    <a:pt x="2802" y="768"/>
                    <a:pt x="4637" y="168"/>
                  </a:cubicBezTo>
                  <a:lnTo>
                    <a:pt x="457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9"/>
            <p:cNvSpPr/>
            <p:nvPr/>
          </p:nvSpPr>
          <p:spPr>
            <a:xfrm rot="1520388" flipH="1">
              <a:off x="8020652" y="4118244"/>
              <a:ext cx="144843" cy="94198"/>
            </a:xfrm>
            <a:custGeom>
              <a:avLst/>
              <a:gdLst/>
              <a:ahLst/>
              <a:cxnLst/>
              <a:rect l="l" t="t" r="r" b="b"/>
              <a:pathLst>
                <a:path w="4104" h="2669" extrusionOk="0">
                  <a:moveTo>
                    <a:pt x="3970" y="0"/>
                  </a:moveTo>
                  <a:cubicBezTo>
                    <a:pt x="2970" y="801"/>
                    <a:pt x="1936" y="1535"/>
                    <a:pt x="835" y="2235"/>
                  </a:cubicBezTo>
                  <a:cubicBezTo>
                    <a:pt x="661" y="2380"/>
                    <a:pt x="410" y="2475"/>
                    <a:pt x="172" y="2475"/>
                  </a:cubicBezTo>
                  <a:cubicBezTo>
                    <a:pt x="137" y="2475"/>
                    <a:pt x="102" y="2473"/>
                    <a:pt x="68" y="2469"/>
                  </a:cubicBezTo>
                  <a:lnTo>
                    <a:pt x="1" y="2669"/>
                  </a:lnTo>
                  <a:lnTo>
                    <a:pt x="168" y="2669"/>
                  </a:lnTo>
                  <a:cubicBezTo>
                    <a:pt x="435" y="2635"/>
                    <a:pt x="701" y="2569"/>
                    <a:pt x="935" y="2402"/>
                  </a:cubicBezTo>
                  <a:cubicBezTo>
                    <a:pt x="2036" y="1701"/>
                    <a:pt x="3103" y="967"/>
                    <a:pt x="4104" y="167"/>
                  </a:cubicBezTo>
                  <a:lnTo>
                    <a:pt x="397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49"/>
            <p:cNvSpPr/>
            <p:nvPr/>
          </p:nvSpPr>
          <p:spPr>
            <a:xfrm rot="1520388" flipH="1">
              <a:off x="8247640" y="2595004"/>
              <a:ext cx="48316" cy="48034"/>
            </a:xfrm>
            <a:custGeom>
              <a:avLst/>
              <a:gdLst/>
              <a:ahLst/>
              <a:cxnLst/>
              <a:rect l="l" t="t" r="r" b="b"/>
              <a:pathLst>
                <a:path w="1369" h="1361" extrusionOk="0">
                  <a:moveTo>
                    <a:pt x="677" y="0"/>
                  </a:moveTo>
                  <a:cubicBezTo>
                    <a:pt x="360" y="0"/>
                    <a:pt x="58" y="246"/>
                    <a:pt x="1" y="589"/>
                  </a:cubicBezTo>
                  <a:cubicBezTo>
                    <a:pt x="1" y="655"/>
                    <a:pt x="1" y="755"/>
                    <a:pt x="1" y="822"/>
                  </a:cubicBezTo>
                  <a:cubicBezTo>
                    <a:pt x="34" y="956"/>
                    <a:pt x="101" y="1056"/>
                    <a:pt x="201" y="1122"/>
                  </a:cubicBezTo>
                  <a:cubicBezTo>
                    <a:pt x="368" y="1289"/>
                    <a:pt x="568" y="1356"/>
                    <a:pt x="768" y="1356"/>
                  </a:cubicBezTo>
                  <a:cubicBezTo>
                    <a:pt x="792" y="1359"/>
                    <a:pt x="816" y="1361"/>
                    <a:pt x="839" y="1361"/>
                  </a:cubicBezTo>
                  <a:cubicBezTo>
                    <a:pt x="1042" y="1361"/>
                    <a:pt x="1212" y="1235"/>
                    <a:pt x="1302" y="1056"/>
                  </a:cubicBezTo>
                  <a:cubicBezTo>
                    <a:pt x="1335" y="989"/>
                    <a:pt x="1369" y="889"/>
                    <a:pt x="1369" y="789"/>
                  </a:cubicBezTo>
                  <a:cubicBezTo>
                    <a:pt x="1369" y="455"/>
                    <a:pt x="1168" y="155"/>
                    <a:pt x="835" y="22"/>
                  </a:cubicBezTo>
                  <a:cubicBezTo>
                    <a:pt x="782" y="7"/>
                    <a:pt x="729" y="0"/>
                    <a:pt x="6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5" name="Google Shape;1115;p49"/>
          <p:cNvSpPr/>
          <p:nvPr/>
        </p:nvSpPr>
        <p:spPr>
          <a:xfrm rot="-484511">
            <a:off x="185422" y="2867271"/>
            <a:ext cx="1707427" cy="2760493"/>
          </a:xfrm>
          <a:custGeom>
            <a:avLst/>
            <a:gdLst/>
            <a:ahLst/>
            <a:cxnLst/>
            <a:rect l="l" t="t" r="r" b="b"/>
            <a:pathLst>
              <a:path w="14556" h="23533" extrusionOk="0">
                <a:moveTo>
                  <a:pt x="5942" y="1"/>
                </a:moveTo>
                <a:cubicBezTo>
                  <a:pt x="5326" y="849"/>
                  <a:pt x="5083" y="1946"/>
                  <a:pt x="5240" y="2981"/>
                </a:cubicBezTo>
                <a:cubicBezTo>
                  <a:pt x="5290" y="3315"/>
                  <a:pt x="5366" y="3876"/>
                  <a:pt x="5629" y="3886"/>
                </a:cubicBezTo>
                <a:cubicBezTo>
                  <a:pt x="5624" y="4628"/>
                  <a:pt x="5634" y="5371"/>
                  <a:pt x="5674" y="6119"/>
                </a:cubicBezTo>
                <a:cubicBezTo>
                  <a:pt x="5710" y="6755"/>
                  <a:pt x="5770" y="7387"/>
                  <a:pt x="5866" y="8013"/>
                </a:cubicBezTo>
                <a:cubicBezTo>
                  <a:pt x="5356" y="6725"/>
                  <a:pt x="4325" y="5821"/>
                  <a:pt x="3305" y="4916"/>
                </a:cubicBezTo>
                <a:cubicBezTo>
                  <a:pt x="3330" y="4537"/>
                  <a:pt x="2987" y="3810"/>
                  <a:pt x="2759" y="3507"/>
                </a:cubicBezTo>
                <a:cubicBezTo>
                  <a:pt x="2532" y="3209"/>
                  <a:pt x="2239" y="2966"/>
                  <a:pt x="1946" y="2729"/>
                </a:cubicBezTo>
                <a:cubicBezTo>
                  <a:pt x="1532" y="2395"/>
                  <a:pt x="1117" y="2062"/>
                  <a:pt x="698" y="1734"/>
                </a:cubicBezTo>
                <a:lnTo>
                  <a:pt x="698" y="1734"/>
                </a:lnTo>
                <a:cubicBezTo>
                  <a:pt x="435" y="2405"/>
                  <a:pt x="754" y="3123"/>
                  <a:pt x="1128" y="3739"/>
                </a:cubicBezTo>
                <a:cubicBezTo>
                  <a:pt x="1582" y="4492"/>
                  <a:pt x="2946" y="4841"/>
                  <a:pt x="3249" y="4906"/>
                </a:cubicBezTo>
                <a:cubicBezTo>
                  <a:pt x="3820" y="5416"/>
                  <a:pt x="4401" y="5927"/>
                  <a:pt x="4891" y="6498"/>
                </a:cubicBezTo>
                <a:cubicBezTo>
                  <a:pt x="4447" y="6361"/>
                  <a:pt x="3992" y="6270"/>
                  <a:pt x="3532" y="6220"/>
                </a:cubicBezTo>
                <a:cubicBezTo>
                  <a:pt x="3537" y="6210"/>
                  <a:pt x="3542" y="6205"/>
                  <a:pt x="3547" y="6199"/>
                </a:cubicBezTo>
                <a:cubicBezTo>
                  <a:pt x="3551" y="6196"/>
                  <a:pt x="3063" y="5633"/>
                  <a:pt x="2050" y="5633"/>
                </a:cubicBezTo>
                <a:cubicBezTo>
                  <a:pt x="1515" y="5633"/>
                  <a:pt x="834" y="5790"/>
                  <a:pt x="1" y="6270"/>
                </a:cubicBezTo>
                <a:cubicBezTo>
                  <a:pt x="351" y="6739"/>
                  <a:pt x="970" y="6876"/>
                  <a:pt x="1573" y="6876"/>
                </a:cubicBezTo>
                <a:cubicBezTo>
                  <a:pt x="1692" y="6876"/>
                  <a:pt x="1810" y="6870"/>
                  <a:pt x="1926" y="6861"/>
                </a:cubicBezTo>
                <a:cubicBezTo>
                  <a:pt x="2224" y="6841"/>
                  <a:pt x="2542" y="6801"/>
                  <a:pt x="2795" y="6634"/>
                </a:cubicBezTo>
                <a:cubicBezTo>
                  <a:pt x="2997" y="6503"/>
                  <a:pt x="3330" y="6427"/>
                  <a:pt x="3502" y="6250"/>
                </a:cubicBezTo>
                <a:cubicBezTo>
                  <a:pt x="3987" y="6301"/>
                  <a:pt x="4462" y="6402"/>
                  <a:pt x="4927" y="6548"/>
                </a:cubicBezTo>
                <a:cubicBezTo>
                  <a:pt x="5341" y="7023"/>
                  <a:pt x="5664" y="7574"/>
                  <a:pt x="5881" y="8165"/>
                </a:cubicBezTo>
                <a:cubicBezTo>
                  <a:pt x="5993" y="8882"/>
                  <a:pt x="6139" y="9589"/>
                  <a:pt x="6326" y="10292"/>
                </a:cubicBezTo>
                <a:cubicBezTo>
                  <a:pt x="6331" y="10317"/>
                  <a:pt x="6341" y="10342"/>
                  <a:pt x="6346" y="10367"/>
                </a:cubicBezTo>
                <a:cubicBezTo>
                  <a:pt x="6134" y="9948"/>
                  <a:pt x="5836" y="9584"/>
                  <a:pt x="5462" y="9296"/>
                </a:cubicBezTo>
                <a:cubicBezTo>
                  <a:pt x="5346" y="9140"/>
                  <a:pt x="4805" y="8448"/>
                  <a:pt x="4467" y="8316"/>
                </a:cubicBezTo>
                <a:cubicBezTo>
                  <a:pt x="4083" y="8165"/>
                  <a:pt x="3659" y="8155"/>
                  <a:pt x="3249" y="8150"/>
                </a:cubicBezTo>
                <a:lnTo>
                  <a:pt x="2507" y="8134"/>
                </a:lnTo>
                <a:lnTo>
                  <a:pt x="2507" y="8134"/>
                </a:lnTo>
                <a:cubicBezTo>
                  <a:pt x="3032" y="8357"/>
                  <a:pt x="3285" y="8993"/>
                  <a:pt x="3800" y="9241"/>
                </a:cubicBezTo>
                <a:cubicBezTo>
                  <a:pt x="4066" y="9370"/>
                  <a:pt x="4414" y="9431"/>
                  <a:pt x="4756" y="9431"/>
                </a:cubicBezTo>
                <a:cubicBezTo>
                  <a:pt x="5004" y="9431"/>
                  <a:pt x="5249" y="9398"/>
                  <a:pt x="5457" y="9337"/>
                </a:cubicBezTo>
                <a:cubicBezTo>
                  <a:pt x="5871" y="9660"/>
                  <a:pt x="6200" y="10089"/>
                  <a:pt x="6407" y="10574"/>
                </a:cubicBezTo>
                <a:cubicBezTo>
                  <a:pt x="6755" y="11858"/>
                  <a:pt x="7195" y="13121"/>
                  <a:pt x="7549" y="14409"/>
                </a:cubicBezTo>
                <a:cubicBezTo>
                  <a:pt x="7938" y="15813"/>
                  <a:pt x="8220" y="17253"/>
                  <a:pt x="8407" y="18703"/>
                </a:cubicBezTo>
                <a:cubicBezTo>
                  <a:pt x="8423" y="18819"/>
                  <a:pt x="8438" y="18935"/>
                  <a:pt x="8448" y="19057"/>
                </a:cubicBezTo>
                <a:cubicBezTo>
                  <a:pt x="8094" y="17667"/>
                  <a:pt x="7549" y="16334"/>
                  <a:pt x="6821" y="15101"/>
                </a:cubicBezTo>
                <a:cubicBezTo>
                  <a:pt x="6442" y="14459"/>
                  <a:pt x="6018" y="13843"/>
                  <a:pt x="5558" y="13257"/>
                </a:cubicBezTo>
                <a:cubicBezTo>
                  <a:pt x="5487" y="13166"/>
                  <a:pt x="5412" y="13075"/>
                  <a:pt x="5341" y="12984"/>
                </a:cubicBezTo>
                <a:lnTo>
                  <a:pt x="5341" y="12939"/>
                </a:lnTo>
                <a:cubicBezTo>
                  <a:pt x="5078" y="11585"/>
                  <a:pt x="4017" y="10413"/>
                  <a:pt x="2694" y="10014"/>
                </a:cubicBezTo>
                <a:lnTo>
                  <a:pt x="2694" y="10014"/>
                </a:lnTo>
                <a:cubicBezTo>
                  <a:pt x="2684" y="11049"/>
                  <a:pt x="3062" y="12146"/>
                  <a:pt x="3921" y="12722"/>
                </a:cubicBezTo>
                <a:cubicBezTo>
                  <a:pt x="4032" y="12802"/>
                  <a:pt x="4154" y="12858"/>
                  <a:pt x="4285" y="12893"/>
                </a:cubicBezTo>
                <a:cubicBezTo>
                  <a:pt x="4365" y="12912"/>
                  <a:pt x="4447" y="12918"/>
                  <a:pt x="4531" y="12918"/>
                </a:cubicBezTo>
                <a:cubicBezTo>
                  <a:pt x="4666" y="12918"/>
                  <a:pt x="4805" y="12903"/>
                  <a:pt x="4938" y="12903"/>
                </a:cubicBezTo>
                <a:cubicBezTo>
                  <a:pt x="5056" y="12903"/>
                  <a:pt x="5170" y="12914"/>
                  <a:pt x="5275" y="12959"/>
                </a:cubicBezTo>
                <a:cubicBezTo>
                  <a:pt x="5376" y="13085"/>
                  <a:pt x="5477" y="13212"/>
                  <a:pt x="5578" y="13338"/>
                </a:cubicBezTo>
                <a:cubicBezTo>
                  <a:pt x="6033" y="13924"/>
                  <a:pt x="6452" y="14540"/>
                  <a:pt x="6826" y="15177"/>
                </a:cubicBezTo>
                <a:cubicBezTo>
                  <a:pt x="7579" y="16470"/>
                  <a:pt x="8135" y="17859"/>
                  <a:pt x="8478" y="19314"/>
                </a:cubicBezTo>
                <a:cubicBezTo>
                  <a:pt x="8625" y="20709"/>
                  <a:pt x="8680" y="22113"/>
                  <a:pt x="8640" y="23518"/>
                </a:cubicBezTo>
                <a:cubicBezTo>
                  <a:pt x="8640" y="23528"/>
                  <a:pt x="8647" y="23533"/>
                  <a:pt x="8655" y="23533"/>
                </a:cubicBezTo>
                <a:cubicBezTo>
                  <a:pt x="8662" y="23533"/>
                  <a:pt x="8670" y="23528"/>
                  <a:pt x="8670" y="23518"/>
                </a:cubicBezTo>
                <a:cubicBezTo>
                  <a:pt x="8710" y="22138"/>
                  <a:pt x="8660" y="20759"/>
                  <a:pt x="8519" y="19390"/>
                </a:cubicBezTo>
                <a:cubicBezTo>
                  <a:pt x="8519" y="19385"/>
                  <a:pt x="8519" y="19380"/>
                  <a:pt x="8519" y="19380"/>
                </a:cubicBezTo>
                <a:cubicBezTo>
                  <a:pt x="8513" y="18754"/>
                  <a:pt x="8519" y="18127"/>
                  <a:pt x="8549" y="17501"/>
                </a:cubicBezTo>
                <a:cubicBezTo>
                  <a:pt x="8553" y="17504"/>
                  <a:pt x="8558" y="17505"/>
                  <a:pt x="8562" y="17505"/>
                </a:cubicBezTo>
                <a:cubicBezTo>
                  <a:pt x="8572" y="17505"/>
                  <a:pt x="8579" y="17498"/>
                  <a:pt x="8579" y="17491"/>
                </a:cubicBezTo>
                <a:cubicBezTo>
                  <a:pt x="8716" y="16430"/>
                  <a:pt x="9413" y="15515"/>
                  <a:pt x="10085" y="14722"/>
                </a:cubicBezTo>
                <a:cubicBezTo>
                  <a:pt x="10302" y="14464"/>
                  <a:pt x="10534" y="14217"/>
                  <a:pt x="10777" y="13980"/>
                </a:cubicBezTo>
                <a:cubicBezTo>
                  <a:pt x="10867" y="13992"/>
                  <a:pt x="11320" y="14057"/>
                  <a:pt x="11638" y="14057"/>
                </a:cubicBezTo>
                <a:cubicBezTo>
                  <a:pt x="11712" y="14057"/>
                  <a:pt x="11779" y="14054"/>
                  <a:pt x="11833" y="14045"/>
                </a:cubicBezTo>
                <a:cubicBezTo>
                  <a:pt x="12535" y="13924"/>
                  <a:pt x="13096" y="13409"/>
                  <a:pt x="13616" y="12914"/>
                </a:cubicBezTo>
                <a:lnTo>
                  <a:pt x="14556" y="12024"/>
                </a:lnTo>
                <a:cubicBezTo>
                  <a:pt x="14273" y="11865"/>
                  <a:pt x="13956" y="11794"/>
                  <a:pt x="13635" y="11794"/>
                </a:cubicBezTo>
                <a:cubicBezTo>
                  <a:pt x="13170" y="11794"/>
                  <a:pt x="12695" y="11943"/>
                  <a:pt x="12297" y="12191"/>
                </a:cubicBezTo>
                <a:cubicBezTo>
                  <a:pt x="11651" y="12600"/>
                  <a:pt x="11186" y="13237"/>
                  <a:pt x="10802" y="13904"/>
                </a:cubicBezTo>
                <a:cubicBezTo>
                  <a:pt x="10504" y="14192"/>
                  <a:pt x="10226" y="14500"/>
                  <a:pt x="9958" y="14818"/>
                </a:cubicBezTo>
                <a:cubicBezTo>
                  <a:pt x="9332" y="15576"/>
                  <a:pt x="8705" y="16435"/>
                  <a:pt x="8554" y="17430"/>
                </a:cubicBezTo>
                <a:cubicBezTo>
                  <a:pt x="8665" y="15364"/>
                  <a:pt x="9019" y="13333"/>
                  <a:pt x="9817" y="11393"/>
                </a:cubicBezTo>
                <a:cubicBezTo>
                  <a:pt x="10009" y="10923"/>
                  <a:pt x="10221" y="10463"/>
                  <a:pt x="10448" y="10014"/>
                </a:cubicBezTo>
                <a:cubicBezTo>
                  <a:pt x="10453" y="10034"/>
                  <a:pt x="10458" y="10049"/>
                  <a:pt x="10458" y="10049"/>
                </a:cubicBezTo>
                <a:cubicBezTo>
                  <a:pt x="10661" y="10049"/>
                  <a:pt x="10878" y="9847"/>
                  <a:pt x="11070" y="9771"/>
                </a:cubicBezTo>
                <a:cubicBezTo>
                  <a:pt x="11287" y="9685"/>
                  <a:pt x="11454" y="9509"/>
                  <a:pt x="11605" y="9332"/>
                </a:cubicBezTo>
                <a:cubicBezTo>
                  <a:pt x="11954" y="8917"/>
                  <a:pt x="12262" y="8372"/>
                  <a:pt x="12100" y="7857"/>
                </a:cubicBezTo>
                <a:lnTo>
                  <a:pt x="12100" y="7857"/>
                </a:lnTo>
                <a:cubicBezTo>
                  <a:pt x="10458" y="8594"/>
                  <a:pt x="10413" y="9635"/>
                  <a:pt x="10443" y="9953"/>
                </a:cubicBezTo>
                <a:cubicBezTo>
                  <a:pt x="9979" y="10857"/>
                  <a:pt x="9590" y="11797"/>
                  <a:pt x="9286" y="12767"/>
                </a:cubicBezTo>
                <a:cubicBezTo>
                  <a:pt x="9256" y="11944"/>
                  <a:pt x="9307" y="11120"/>
                  <a:pt x="9428" y="10307"/>
                </a:cubicBezTo>
                <a:cubicBezTo>
                  <a:pt x="9443" y="10287"/>
                  <a:pt x="10357" y="8589"/>
                  <a:pt x="10438" y="7816"/>
                </a:cubicBezTo>
                <a:cubicBezTo>
                  <a:pt x="10504" y="7250"/>
                  <a:pt x="10352" y="6679"/>
                  <a:pt x="10206" y="6134"/>
                </a:cubicBezTo>
                <a:cubicBezTo>
                  <a:pt x="9579" y="6558"/>
                  <a:pt x="9231" y="7316"/>
                  <a:pt x="9150" y="8069"/>
                </a:cubicBezTo>
                <a:cubicBezTo>
                  <a:pt x="9074" y="8791"/>
                  <a:pt x="9216" y="9524"/>
                  <a:pt x="9403" y="10231"/>
                </a:cubicBezTo>
                <a:cubicBezTo>
                  <a:pt x="9266" y="11100"/>
                  <a:pt x="9216" y="11989"/>
                  <a:pt x="9251" y="12868"/>
                </a:cubicBezTo>
                <a:lnTo>
                  <a:pt x="9216" y="12989"/>
                </a:lnTo>
                <a:cubicBezTo>
                  <a:pt x="8852" y="14257"/>
                  <a:pt x="8625" y="15566"/>
                  <a:pt x="8544" y="16889"/>
                </a:cubicBezTo>
                <a:cubicBezTo>
                  <a:pt x="8493" y="17617"/>
                  <a:pt x="8483" y="18349"/>
                  <a:pt x="8483" y="19077"/>
                </a:cubicBezTo>
                <a:cubicBezTo>
                  <a:pt x="8332" y="17728"/>
                  <a:pt x="8089" y="16394"/>
                  <a:pt x="7761" y="15076"/>
                </a:cubicBezTo>
                <a:cubicBezTo>
                  <a:pt x="7609" y="14475"/>
                  <a:pt x="7437" y="13878"/>
                  <a:pt x="7256" y="13287"/>
                </a:cubicBezTo>
                <a:cubicBezTo>
                  <a:pt x="7256" y="13287"/>
                  <a:pt x="7256" y="13282"/>
                  <a:pt x="7256" y="13282"/>
                </a:cubicBezTo>
                <a:cubicBezTo>
                  <a:pt x="7261" y="12828"/>
                  <a:pt x="7306" y="12373"/>
                  <a:pt x="7397" y="11923"/>
                </a:cubicBezTo>
                <a:cubicBezTo>
                  <a:pt x="7842" y="11640"/>
                  <a:pt x="8291" y="10721"/>
                  <a:pt x="8397" y="10216"/>
                </a:cubicBezTo>
                <a:cubicBezTo>
                  <a:pt x="8503" y="9711"/>
                  <a:pt x="8468" y="9175"/>
                  <a:pt x="8412" y="8655"/>
                </a:cubicBezTo>
                <a:lnTo>
                  <a:pt x="8412" y="8655"/>
                </a:lnTo>
                <a:cubicBezTo>
                  <a:pt x="8023" y="9039"/>
                  <a:pt x="7720" y="9498"/>
                  <a:pt x="7518" y="10004"/>
                </a:cubicBezTo>
                <a:cubicBezTo>
                  <a:pt x="7240" y="10670"/>
                  <a:pt x="7341" y="11610"/>
                  <a:pt x="7377" y="11863"/>
                </a:cubicBezTo>
                <a:cubicBezTo>
                  <a:pt x="7286" y="12297"/>
                  <a:pt x="7235" y="12742"/>
                  <a:pt x="7225" y="13186"/>
                </a:cubicBezTo>
                <a:cubicBezTo>
                  <a:pt x="6998" y="12444"/>
                  <a:pt x="6760" y="11701"/>
                  <a:pt x="6543" y="10958"/>
                </a:cubicBezTo>
                <a:cubicBezTo>
                  <a:pt x="6528" y="10908"/>
                  <a:pt x="6518" y="10857"/>
                  <a:pt x="6503" y="10812"/>
                </a:cubicBezTo>
                <a:cubicBezTo>
                  <a:pt x="6503" y="10807"/>
                  <a:pt x="6503" y="10802"/>
                  <a:pt x="6503" y="10802"/>
                </a:cubicBezTo>
                <a:cubicBezTo>
                  <a:pt x="6483" y="10731"/>
                  <a:pt x="6462" y="10660"/>
                  <a:pt x="6442" y="10590"/>
                </a:cubicBezTo>
                <a:cubicBezTo>
                  <a:pt x="6442" y="10590"/>
                  <a:pt x="6442" y="10585"/>
                  <a:pt x="6442" y="10585"/>
                </a:cubicBezTo>
                <a:cubicBezTo>
                  <a:pt x="6129" y="9327"/>
                  <a:pt x="6407" y="8003"/>
                  <a:pt x="6690" y="6765"/>
                </a:cubicBezTo>
                <a:cubicBezTo>
                  <a:pt x="6765" y="6422"/>
                  <a:pt x="6851" y="6088"/>
                  <a:pt x="6947" y="5755"/>
                </a:cubicBezTo>
                <a:cubicBezTo>
                  <a:pt x="7634" y="5310"/>
                  <a:pt x="8074" y="4472"/>
                  <a:pt x="8291" y="3684"/>
                </a:cubicBezTo>
                <a:cubicBezTo>
                  <a:pt x="8513" y="2880"/>
                  <a:pt x="8508" y="2042"/>
                  <a:pt x="8448" y="1208"/>
                </a:cubicBezTo>
                <a:lnTo>
                  <a:pt x="8448" y="1208"/>
                </a:lnTo>
                <a:cubicBezTo>
                  <a:pt x="7897" y="1471"/>
                  <a:pt x="7639" y="2077"/>
                  <a:pt x="7357" y="2608"/>
                </a:cubicBezTo>
                <a:cubicBezTo>
                  <a:pt x="6392" y="4406"/>
                  <a:pt x="6851" y="5598"/>
                  <a:pt x="6912" y="5755"/>
                </a:cubicBezTo>
                <a:cubicBezTo>
                  <a:pt x="6811" y="6114"/>
                  <a:pt x="6720" y="6472"/>
                  <a:pt x="6639" y="6836"/>
                </a:cubicBezTo>
                <a:cubicBezTo>
                  <a:pt x="6402" y="7902"/>
                  <a:pt x="6169" y="9024"/>
                  <a:pt x="6316" y="10110"/>
                </a:cubicBezTo>
                <a:cubicBezTo>
                  <a:pt x="6154" y="9473"/>
                  <a:pt x="6023" y="8832"/>
                  <a:pt x="5922" y="8180"/>
                </a:cubicBezTo>
                <a:cubicBezTo>
                  <a:pt x="5922" y="8180"/>
                  <a:pt x="5922" y="8175"/>
                  <a:pt x="5922" y="8175"/>
                </a:cubicBezTo>
                <a:cubicBezTo>
                  <a:pt x="5922" y="8170"/>
                  <a:pt x="5922" y="8170"/>
                  <a:pt x="5922" y="8170"/>
                </a:cubicBezTo>
                <a:cubicBezTo>
                  <a:pt x="5841" y="7665"/>
                  <a:pt x="5785" y="7154"/>
                  <a:pt x="5745" y="6649"/>
                </a:cubicBezTo>
                <a:cubicBezTo>
                  <a:pt x="5674" y="5725"/>
                  <a:pt x="5659" y="4805"/>
                  <a:pt x="5664" y="3881"/>
                </a:cubicBezTo>
                <a:cubicBezTo>
                  <a:pt x="5745" y="3865"/>
                  <a:pt x="5821" y="3820"/>
                  <a:pt x="5881" y="3759"/>
                </a:cubicBezTo>
                <a:cubicBezTo>
                  <a:pt x="6179" y="3492"/>
                  <a:pt x="6169" y="2628"/>
                  <a:pt x="6174" y="2259"/>
                </a:cubicBezTo>
                <a:cubicBezTo>
                  <a:pt x="6190" y="1501"/>
                  <a:pt x="6114" y="738"/>
                  <a:pt x="59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6" name="Google Shape;1116;p49"/>
          <p:cNvSpPr/>
          <p:nvPr/>
        </p:nvSpPr>
        <p:spPr>
          <a:xfrm rot="-809749" flipH="1">
            <a:off x="7628957" y="-597029"/>
            <a:ext cx="1230136" cy="2587181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Title 89"/>
          <p:cNvSpPr>
            <a:spLocks noGrp="1"/>
          </p:cNvSpPr>
          <p:nvPr>
            <p:ph type="ctrTitle"/>
          </p:nvPr>
        </p:nvSpPr>
        <p:spPr>
          <a:xfrm>
            <a:off x="609600" y="1430703"/>
            <a:ext cx="7435500" cy="1750647"/>
          </a:xfrm>
        </p:spPr>
        <p:txBody>
          <a:bodyPr/>
          <a:lstStyle/>
          <a:p>
            <a:pPr>
              <a:defRPr/>
            </a:pPr>
            <a:r>
              <a:rPr lang="en-US" sz="320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THẦY, CÔ </a:t>
            </a:r>
            <a:br>
              <a:rPr lang="en-US" sz="400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 VỚI TIẾT HỌC NGÀY HÔM NAY</a:t>
            </a:r>
            <a:br>
              <a:rPr lang="en-US" sz="4000" b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9" name="Google Shape;1439;p55"/>
          <p:cNvSpPr/>
          <p:nvPr/>
        </p:nvSpPr>
        <p:spPr>
          <a:xfrm flipH="1">
            <a:off x="8610600" y="2635000"/>
            <a:ext cx="333390" cy="2631901"/>
          </a:xfrm>
          <a:custGeom>
            <a:avLst/>
            <a:gdLst/>
            <a:ahLst/>
            <a:cxnLst/>
            <a:rect l="l" t="t" r="r" b="b"/>
            <a:pathLst>
              <a:path w="5841" h="46111" extrusionOk="0">
                <a:moveTo>
                  <a:pt x="660" y="0"/>
                </a:moveTo>
                <a:cubicBezTo>
                  <a:pt x="330" y="0"/>
                  <a:pt x="0" y="309"/>
                  <a:pt x="170" y="712"/>
                </a:cubicBezTo>
                <a:cubicBezTo>
                  <a:pt x="3472" y="8951"/>
                  <a:pt x="4773" y="17857"/>
                  <a:pt x="3973" y="26697"/>
                </a:cubicBezTo>
                <a:cubicBezTo>
                  <a:pt x="3706" y="29899"/>
                  <a:pt x="3639" y="33135"/>
                  <a:pt x="3773" y="36370"/>
                </a:cubicBezTo>
                <a:cubicBezTo>
                  <a:pt x="3806" y="39406"/>
                  <a:pt x="3873" y="42542"/>
                  <a:pt x="3606" y="45544"/>
                </a:cubicBezTo>
                <a:cubicBezTo>
                  <a:pt x="3573" y="45811"/>
                  <a:pt x="3806" y="46077"/>
                  <a:pt x="4106" y="46111"/>
                </a:cubicBezTo>
                <a:lnTo>
                  <a:pt x="4140" y="46111"/>
                </a:lnTo>
                <a:cubicBezTo>
                  <a:pt x="4406" y="46111"/>
                  <a:pt x="4640" y="45877"/>
                  <a:pt x="4673" y="45610"/>
                </a:cubicBezTo>
                <a:cubicBezTo>
                  <a:pt x="4907" y="42542"/>
                  <a:pt x="4873" y="39406"/>
                  <a:pt x="4807" y="36337"/>
                </a:cubicBezTo>
                <a:cubicBezTo>
                  <a:pt x="4707" y="33168"/>
                  <a:pt x="4773" y="29966"/>
                  <a:pt x="5007" y="26764"/>
                </a:cubicBezTo>
                <a:cubicBezTo>
                  <a:pt x="5841" y="17790"/>
                  <a:pt x="4507" y="8717"/>
                  <a:pt x="1137" y="345"/>
                </a:cubicBezTo>
                <a:cubicBezTo>
                  <a:pt x="1040" y="102"/>
                  <a:pt x="850" y="0"/>
                  <a:pt x="6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0" name="Google Shape;1440;p55"/>
          <p:cNvSpPr/>
          <p:nvPr/>
        </p:nvSpPr>
        <p:spPr>
          <a:xfrm flipH="1">
            <a:off x="8445496" y="1948325"/>
            <a:ext cx="1231904" cy="756391"/>
          </a:xfrm>
          <a:custGeom>
            <a:avLst/>
            <a:gdLst/>
            <a:ahLst/>
            <a:cxnLst/>
            <a:rect l="l" t="t" r="r" b="b"/>
            <a:pathLst>
              <a:path w="21583" h="13252" extrusionOk="0">
                <a:moveTo>
                  <a:pt x="12910" y="0"/>
                </a:moveTo>
                <a:cubicBezTo>
                  <a:pt x="12210" y="67"/>
                  <a:pt x="11509" y="200"/>
                  <a:pt x="10842" y="467"/>
                </a:cubicBezTo>
                <a:cubicBezTo>
                  <a:pt x="8807" y="1168"/>
                  <a:pt x="6839" y="2035"/>
                  <a:pt x="4938" y="3069"/>
                </a:cubicBezTo>
                <a:cubicBezTo>
                  <a:pt x="4237" y="3403"/>
                  <a:pt x="3603" y="3836"/>
                  <a:pt x="3003" y="4303"/>
                </a:cubicBezTo>
                <a:cubicBezTo>
                  <a:pt x="2036" y="5137"/>
                  <a:pt x="1302" y="6171"/>
                  <a:pt x="801" y="7339"/>
                </a:cubicBezTo>
                <a:cubicBezTo>
                  <a:pt x="268" y="8439"/>
                  <a:pt x="1" y="9640"/>
                  <a:pt x="34" y="10875"/>
                </a:cubicBezTo>
                <a:cubicBezTo>
                  <a:pt x="1" y="11608"/>
                  <a:pt x="301" y="12309"/>
                  <a:pt x="868" y="12809"/>
                </a:cubicBezTo>
                <a:cubicBezTo>
                  <a:pt x="1235" y="13080"/>
                  <a:pt x="1670" y="13168"/>
                  <a:pt x="2126" y="13168"/>
                </a:cubicBezTo>
                <a:cubicBezTo>
                  <a:pt x="2625" y="13168"/>
                  <a:pt x="3149" y="13063"/>
                  <a:pt x="3637" y="12976"/>
                </a:cubicBezTo>
                <a:cubicBezTo>
                  <a:pt x="4171" y="12898"/>
                  <a:pt x="4689" y="12869"/>
                  <a:pt x="5202" y="12869"/>
                </a:cubicBezTo>
                <a:cubicBezTo>
                  <a:pt x="6228" y="12869"/>
                  <a:pt x="7228" y="12987"/>
                  <a:pt x="8273" y="13076"/>
                </a:cubicBezTo>
                <a:cubicBezTo>
                  <a:pt x="8957" y="13143"/>
                  <a:pt x="9800" y="13251"/>
                  <a:pt x="10625" y="13251"/>
                </a:cubicBezTo>
                <a:cubicBezTo>
                  <a:pt x="11451" y="13251"/>
                  <a:pt x="12260" y="13143"/>
                  <a:pt x="12877" y="12776"/>
                </a:cubicBezTo>
                <a:cubicBezTo>
                  <a:pt x="13444" y="12376"/>
                  <a:pt x="13944" y="11875"/>
                  <a:pt x="14311" y="11275"/>
                </a:cubicBezTo>
                <a:cubicBezTo>
                  <a:pt x="15212" y="10207"/>
                  <a:pt x="16379" y="9373"/>
                  <a:pt x="17647" y="8840"/>
                </a:cubicBezTo>
                <a:cubicBezTo>
                  <a:pt x="18881" y="8339"/>
                  <a:pt x="20349" y="7972"/>
                  <a:pt x="20983" y="6872"/>
                </a:cubicBezTo>
                <a:cubicBezTo>
                  <a:pt x="21583" y="5771"/>
                  <a:pt x="21083" y="4337"/>
                  <a:pt x="20315" y="3336"/>
                </a:cubicBezTo>
                <a:cubicBezTo>
                  <a:pt x="19248" y="1935"/>
                  <a:pt x="17714" y="934"/>
                  <a:pt x="16012" y="500"/>
                </a:cubicBezTo>
                <a:cubicBezTo>
                  <a:pt x="15445" y="334"/>
                  <a:pt x="14845" y="234"/>
                  <a:pt x="14278" y="134"/>
                </a:cubicBezTo>
                <a:cubicBezTo>
                  <a:pt x="13811" y="67"/>
                  <a:pt x="13344" y="0"/>
                  <a:pt x="129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1" name="Google Shape;1441;p55"/>
          <p:cNvSpPr/>
          <p:nvPr/>
        </p:nvSpPr>
        <p:spPr>
          <a:xfrm flipH="1">
            <a:off x="8850796" y="2331244"/>
            <a:ext cx="445604" cy="339954"/>
          </a:xfrm>
          <a:custGeom>
            <a:avLst/>
            <a:gdLst/>
            <a:ahLst/>
            <a:cxnLst/>
            <a:rect l="l" t="t" r="r" b="b"/>
            <a:pathLst>
              <a:path w="7807" h="5956" extrusionOk="0">
                <a:moveTo>
                  <a:pt x="3483" y="1"/>
                </a:moveTo>
                <a:cubicBezTo>
                  <a:pt x="3058" y="1"/>
                  <a:pt x="2636" y="77"/>
                  <a:pt x="2236" y="229"/>
                </a:cubicBezTo>
                <a:cubicBezTo>
                  <a:pt x="1602" y="396"/>
                  <a:pt x="1035" y="730"/>
                  <a:pt x="568" y="1230"/>
                </a:cubicBezTo>
                <a:cubicBezTo>
                  <a:pt x="201" y="1764"/>
                  <a:pt x="1" y="2431"/>
                  <a:pt x="34" y="3131"/>
                </a:cubicBezTo>
                <a:cubicBezTo>
                  <a:pt x="1" y="3899"/>
                  <a:pt x="268" y="4633"/>
                  <a:pt x="735" y="5233"/>
                </a:cubicBezTo>
                <a:cubicBezTo>
                  <a:pt x="1107" y="5705"/>
                  <a:pt x="1666" y="5955"/>
                  <a:pt x="2230" y="5955"/>
                </a:cubicBezTo>
                <a:cubicBezTo>
                  <a:pt x="2422" y="5955"/>
                  <a:pt x="2616" y="5926"/>
                  <a:pt x="2803" y="5867"/>
                </a:cubicBezTo>
                <a:cubicBezTo>
                  <a:pt x="3570" y="5567"/>
                  <a:pt x="4037" y="4866"/>
                  <a:pt x="4871" y="4666"/>
                </a:cubicBezTo>
                <a:cubicBezTo>
                  <a:pt x="5304" y="4566"/>
                  <a:pt x="5872" y="4699"/>
                  <a:pt x="6305" y="4499"/>
                </a:cubicBezTo>
                <a:cubicBezTo>
                  <a:pt x="7806" y="3765"/>
                  <a:pt x="6572" y="1764"/>
                  <a:pt x="5805" y="1030"/>
                </a:cubicBezTo>
                <a:cubicBezTo>
                  <a:pt x="5405" y="630"/>
                  <a:pt x="4938" y="329"/>
                  <a:pt x="4437" y="129"/>
                </a:cubicBezTo>
                <a:cubicBezTo>
                  <a:pt x="4123" y="44"/>
                  <a:pt x="3802" y="1"/>
                  <a:pt x="348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2" name="Google Shape;1442;p55"/>
          <p:cNvSpPr/>
          <p:nvPr/>
        </p:nvSpPr>
        <p:spPr>
          <a:xfrm flipH="1">
            <a:off x="8519279" y="2435464"/>
            <a:ext cx="243721" cy="233047"/>
          </a:xfrm>
          <a:custGeom>
            <a:avLst/>
            <a:gdLst/>
            <a:ahLst/>
            <a:cxnLst/>
            <a:rect l="l" t="t" r="r" b="b"/>
            <a:pathLst>
              <a:path w="4270" h="4083" extrusionOk="0">
                <a:moveTo>
                  <a:pt x="2174" y="0"/>
                </a:moveTo>
                <a:cubicBezTo>
                  <a:pt x="1717" y="0"/>
                  <a:pt x="1267" y="161"/>
                  <a:pt x="901" y="405"/>
                </a:cubicBezTo>
                <a:cubicBezTo>
                  <a:pt x="400" y="738"/>
                  <a:pt x="67" y="1239"/>
                  <a:pt x="0" y="1839"/>
                </a:cubicBezTo>
                <a:cubicBezTo>
                  <a:pt x="0" y="2206"/>
                  <a:pt x="100" y="2573"/>
                  <a:pt x="300" y="2907"/>
                </a:cubicBezTo>
                <a:cubicBezTo>
                  <a:pt x="400" y="3307"/>
                  <a:pt x="634" y="3640"/>
                  <a:pt x="968" y="3874"/>
                </a:cubicBezTo>
                <a:cubicBezTo>
                  <a:pt x="1245" y="4013"/>
                  <a:pt x="1547" y="4082"/>
                  <a:pt x="1852" y="4082"/>
                </a:cubicBezTo>
                <a:cubicBezTo>
                  <a:pt x="1913" y="4082"/>
                  <a:pt x="1974" y="4080"/>
                  <a:pt x="2035" y="4074"/>
                </a:cubicBezTo>
                <a:cubicBezTo>
                  <a:pt x="2535" y="4074"/>
                  <a:pt x="3036" y="3974"/>
                  <a:pt x="3503" y="3741"/>
                </a:cubicBezTo>
                <a:cubicBezTo>
                  <a:pt x="3970" y="3540"/>
                  <a:pt x="4270" y="3073"/>
                  <a:pt x="4270" y="2573"/>
                </a:cubicBezTo>
                <a:cubicBezTo>
                  <a:pt x="4237" y="1973"/>
                  <a:pt x="4036" y="1406"/>
                  <a:pt x="3736" y="905"/>
                </a:cubicBezTo>
                <a:cubicBezTo>
                  <a:pt x="3436" y="405"/>
                  <a:pt x="2869" y="71"/>
                  <a:pt x="2302" y="5"/>
                </a:cubicBezTo>
                <a:cubicBezTo>
                  <a:pt x="2259" y="2"/>
                  <a:pt x="2217" y="0"/>
                  <a:pt x="217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3" name="Google Shape;1443;p55"/>
          <p:cNvSpPr/>
          <p:nvPr/>
        </p:nvSpPr>
        <p:spPr>
          <a:xfrm flipH="1">
            <a:off x="8368942" y="2304305"/>
            <a:ext cx="622658" cy="393549"/>
          </a:xfrm>
          <a:custGeom>
            <a:avLst/>
            <a:gdLst/>
            <a:ahLst/>
            <a:cxnLst/>
            <a:rect l="l" t="t" r="r" b="b"/>
            <a:pathLst>
              <a:path w="10909" h="6895" extrusionOk="0">
                <a:moveTo>
                  <a:pt x="7845" y="0"/>
                </a:moveTo>
                <a:cubicBezTo>
                  <a:pt x="7821" y="0"/>
                  <a:pt x="7797" y="0"/>
                  <a:pt x="7772" y="1"/>
                </a:cubicBezTo>
                <a:cubicBezTo>
                  <a:pt x="6371" y="34"/>
                  <a:pt x="5071" y="801"/>
                  <a:pt x="3970" y="1669"/>
                </a:cubicBezTo>
                <a:cubicBezTo>
                  <a:pt x="2802" y="2536"/>
                  <a:pt x="1802" y="3570"/>
                  <a:pt x="1001" y="4771"/>
                </a:cubicBezTo>
                <a:cubicBezTo>
                  <a:pt x="767" y="5138"/>
                  <a:pt x="0" y="6205"/>
                  <a:pt x="234" y="6639"/>
                </a:cubicBezTo>
                <a:cubicBezTo>
                  <a:pt x="321" y="6823"/>
                  <a:pt x="460" y="6894"/>
                  <a:pt x="622" y="6894"/>
                </a:cubicBezTo>
                <a:cubicBezTo>
                  <a:pt x="1078" y="6894"/>
                  <a:pt x="1722" y="6335"/>
                  <a:pt x="1968" y="6139"/>
                </a:cubicBezTo>
                <a:cubicBezTo>
                  <a:pt x="2602" y="5505"/>
                  <a:pt x="3336" y="5038"/>
                  <a:pt x="4137" y="4671"/>
                </a:cubicBezTo>
                <a:cubicBezTo>
                  <a:pt x="5171" y="4271"/>
                  <a:pt x="6305" y="4271"/>
                  <a:pt x="7406" y="4204"/>
                </a:cubicBezTo>
                <a:cubicBezTo>
                  <a:pt x="8540" y="4104"/>
                  <a:pt x="9707" y="3904"/>
                  <a:pt x="10541" y="3170"/>
                </a:cubicBezTo>
                <a:cubicBezTo>
                  <a:pt x="10641" y="3070"/>
                  <a:pt x="10741" y="2970"/>
                  <a:pt x="10808" y="2836"/>
                </a:cubicBezTo>
                <a:cubicBezTo>
                  <a:pt x="10875" y="2669"/>
                  <a:pt x="10908" y="2469"/>
                  <a:pt x="10875" y="2303"/>
                </a:cubicBezTo>
                <a:cubicBezTo>
                  <a:pt x="10678" y="926"/>
                  <a:pt x="9225" y="0"/>
                  <a:pt x="784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4" name="Google Shape;1444;p55"/>
          <p:cNvSpPr/>
          <p:nvPr/>
        </p:nvSpPr>
        <p:spPr>
          <a:xfrm flipH="1">
            <a:off x="9022379" y="2616565"/>
            <a:ext cx="655021" cy="333218"/>
          </a:xfrm>
          <a:custGeom>
            <a:avLst/>
            <a:gdLst/>
            <a:ahLst/>
            <a:cxnLst/>
            <a:rect l="l" t="t" r="r" b="b"/>
            <a:pathLst>
              <a:path w="11476" h="5838" extrusionOk="0">
                <a:moveTo>
                  <a:pt x="8940" y="0"/>
                </a:moveTo>
                <a:cubicBezTo>
                  <a:pt x="8740" y="0"/>
                  <a:pt x="8540" y="12"/>
                  <a:pt x="8340" y="34"/>
                </a:cubicBezTo>
                <a:cubicBezTo>
                  <a:pt x="6505" y="134"/>
                  <a:pt x="4670" y="501"/>
                  <a:pt x="2903" y="1135"/>
                </a:cubicBezTo>
                <a:cubicBezTo>
                  <a:pt x="2169" y="1368"/>
                  <a:pt x="1468" y="1735"/>
                  <a:pt x="901" y="2269"/>
                </a:cubicBezTo>
                <a:cubicBezTo>
                  <a:pt x="301" y="2802"/>
                  <a:pt x="0" y="3570"/>
                  <a:pt x="67" y="4337"/>
                </a:cubicBezTo>
                <a:cubicBezTo>
                  <a:pt x="167" y="5138"/>
                  <a:pt x="801" y="5771"/>
                  <a:pt x="1602" y="5838"/>
                </a:cubicBezTo>
                <a:cubicBezTo>
                  <a:pt x="2269" y="5771"/>
                  <a:pt x="2903" y="5404"/>
                  <a:pt x="3269" y="4837"/>
                </a:cubicBezTo>
                <a:cubicBezTo>
                  <a:pt x="3603" y="4270"/>
                  <a:pt x="4037" y="3736"/>
                  <a:pt x="4504" y="3236"/>
                </a:cubicBezTo>
                <a:cubicBezTo>
                  <a:pt x="5204" y="2602"/>
                  <a:pt x="6172" y="2402"/>
                  <a:pt x="7106" y="2202"/>
                </a:cubicBezTo>
                <a:cubicBezTo>
                  <a:pt x="8206" y="2069"/>
                  <a:pt x="9307" y="1835"/>
                  <a:pt x="10375" y="1568"/>
                </a:cubicBezTo>
                <a:cubicBezTo>
                  <a:pt x="11475" y="1201"/>
                  <a:pt x="11075" y="434"/>
                  <a:pt x="10141" y="134"/>
                </a:cubicBezTo>
                <a:cubicBezTo>
                  <a:pt x="9741" y="45"/>
                  <a:pt x="9340" y="0"/>
                  <a:pt x="8940" y="0"/>
                </a:cubicBezTo>
                <a:close/>
              </a:path>
            </a:pathLst>
          </a:custGeom>
          <a:solidFill>
            <a:srgbClr val="E75B3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5" name="Google Shape;1445;p55"/>
          <p:cNvSpPr/>
          <p:nvPr/>
        </p:nvSpPr>
        <p:spPr>
          <a:xfrm flipH="1">
            <a:off x="8139140" y="2538485"/>
            <a:ext cx="171461" cy="22945"/>
          </a:xfrm>
          <a:custGeom>
            <a:avLst/>
            <a:gdLst/>
            <a:ahLst/>
            <a:cxnLst/>
            <a:rect l="l" t="t" r="r" b="b"/>
            <a:pathLst>
              <a:path w="3004" h="402" fill="none" extrusionOk="0">
                <a:moveTo>
                  <a:pt x="3003" y="401"/>
                </a:moveTo>
                <a:cubicBezTo>
                  <a:pt x="2736" y="201"/>
                  <a:pt x="2436" y="101"/>
                  <a:pt x="2102" y="101"/>
                </a:cubicBezTo>
                <a:cubicBezTo>
                  <a:pt x="1402" y="1"/>
                  <a:pt x="668" y="101"/>
                  <a:pt x="1" y="368"/>
                </a:cubicBezTo>
              </a:path>
            </a:pathLst>
          </a:custGeom>
          <a:noFill/>
          <a:ln w="13350" cap="rnd" cmpd="sng">
            <a:solidFill>
              <a:schemeClr val="accent5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6" name="Google Shape;1446;p55"/>
          <p:cNvSpPr/>
          <p:nvPr/>
        </p:nvSpPr>
        <p:spPr>
          <a:xfrm flipH="1">
            <a:off x="7927848" y="2414746"/>
            <a:ext cx="95262" cy="95262"/>
          </a:xfrm>
          <a:custGeom>
            <a:avLst/>
            <a:gdLst/>
            <a:ahLst/>
            <a:cxnLst/>
            <a:rect l="l" t="t" r="r" b="b"/>
            <a:pathLst>
              <a:path w="1669" h="1669" fill="none" extrusionOk="0">
                <a:moveTo>
                  <a:pt x="1669" y="1"/>
                </a:moveTo>
                <a:cubicBezTo>
                  <a:pt x="935" y="368"/>
                  <a:pt x="334" y="935"/>
                  <a:pt x="1" y="1668"/>
                </a:cubicBezTo>
              </a:path>
            </a:pathLst>
          </a:custGeom>
          <a:noFill/>
          <a:ln w="13350" cap="rnd" cmpd="sng">
            <a:solidFill>
              <a:schemeClr val="accent5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7" name="Google Shape;1447;p55"/>
          <p:cNvSpPr/>
          <p:nvPr/>
        </p:nvSpPr>
        <p:spPr>
          <a:xfrm flipH="1">
            <a:off x="8049707" y="2319544"/>
            <a:ext cx="26712" cy="146689"/>
          </a:xfrm>
          <a:custGeom>
            <a:avLst/>
            <a:gdLst/>
            <a:ahLst/>
            <a:cxnLst/>
            <a:rect l="l" t="t" r="r" b="b"/>
            <a:pathLst>
              <a:path w="468" h="2570" fill="none" extrusionOk="0">
                <a:moveTo>
                  <a:pt x="468" y="1"/>
                </a:moveTo>
                <a:cubicBezTo>
                  <a:pt x="101" y="801"/>
                  <a:pt x="1" y="1702"/>
                  <a:pt x="134" y="2569"/>
                </a:cubicBezTo>
              </a:path>
            </a:pathLst>
          </a:custGeom>
          <a:noFill/>
          <a:ln w="13350" cap="rnd" cmpd="sng">
            <a:solidFill>
              <a:schemeClr val="accent5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8" name="Google Shape;1448;p55"/>
          <p:cNvSpPr/>
          <p:nvPr/>
        </p:nvSpPr>
        <p:spPr>
          <a:xfrm flipH="1">
            <a:off x="8135377" y="2332900"/>
            <a:ext cx="53367" cy="123801"/>
          </a:xfrm>
          <a:custGeom>
            <a:avLst/>
            <a:gdLst/>
            <a:ahLst/>
            <a:cxnLst/>
            <a:rect l="l" t="t" r="r" b="b"/>
            <a:pathLst>
              <a:path w="935" h="2169" fill="none" extrusionOk="0">
                <a:moveTo>
                  <a:pt x="1" y="0"/>
                </a:moveTo>
                <a:cubicBezTo>
                  <a:pt x="268" y="734"/>
                  <a:pt x="568" y="1468"/>
                  <a:pt x="935" y="2168"/>
                </a:cubicBezTo>
              </a:path>
            </a:pathLst>
          </a:custGeom>
          <a:noFill/>
          <a:ln w="13350" cap="rnd" cmpd="sng">
            <a:solidFill>
              <a:schemeClr val="accent5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9" name="Google Shape;1449;p55"/>
          <p:cNvSpPr/>
          <p:nvPr/>
        </p:nvSpPr>
        <p:spPr>
          <a:xfrm flipH="1">
            <a:off x="8201983" y="2399507"/>
            <a:ext cx="81963" cy="57192"/>
          </a:xfrm>
          <a:custGeom>
            <a:avLst/>
            <a:gdLst/>
            <a:ahLst/>
            <a:cxnLst/>
            <a:rect l="l" t="t" r="r" b="b"/>
            <a:pathLst>
              <a:path w="1436" h="1002" fill="none" extrusionOk="0">
                <a:moveTo>
                  <a:pt x="1" y="1"/>
                </a:moveTo>
                <a:cubicBezTo>
                  <a:pt x="535" y="268"/>
                  <a:pt x="1002" y="601"/>
                  <a:pt x="1435" y="1001"/>
                </a:cubicBezTo>
              </a:path>
            </a:pathLst>
          </a:custGeom>
          <a:noFill/>
          <a:ln w="13350" cap="rnd" cmpd="sng">
            <a:solidFill>
              <a:schemeClr val="accent5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0" name="Google Shape;1450;p55"/>
          <p:cNvSpPr/>
          <p:nvPr/>
        </p:nvSpPr>
        <p:spPr>
          <a:xfrm flipH="1">
            <a:off x="8253409" y="2479469"/>
            <a:ext cx="68607" cy="19121"/>
          </a:xfrm>
          <a:custGeom>
            <a:avLst/>
            <a:gdLst/>
            <a:ahLst/>
            <a:cxnLst/>
            <a:rect l="l" t="t" r="r" b="b"/>
            <a:pathLst>
              <a:path w="1202" h="335" fill="none" extrusionOk="0">
                <a:moveTo>
                  <a:pt x="1" y="1"/>
                </a:moveTo>
                <a:cubicBezTo>
                  <a:pt x="434" y="34"/>
                  <a:pt x="835" y="168"/>
                  <a:pt x="1202" y="334"/>
                </a:cubicBezTo>
              </a:path>
            </a:pathLst>
          </a:custGeom>
          <a:noFill/>
          <a:ln w="13350" cap="rnd" cmpd="sng">
            <a:solidFill>
              <a:schemeClr val="accent5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1" name="Google Shape;1451;p55"/>
          <p:cNvSpPr/>
          <p:nvPr/>
        </p:nvSpPr>
        <p:spPr>
          <a:xfrm flipH="1">
            <a:off x="8142968" y="2485177"/>
            <a:ext cx="36244" cy="34361"/>
          </a:xfrm>
          <a:custGeom>
            <a:avLst/>
            <a:gdLst/>
            <a:ahLst/>
            <a:cxnLst/>
            <a:rect l="l" t="t" r="r" b="b"/>
            <a:pathLst>
              <a:path w="635" h="602" fill="none" extrusionOk="0">
                <a:moveTo>
                  <a:pt x="1" y="1"/>
                </a:moveTo>
                <a:cubicBezTo>
                  <a:pt x="234" y="168"/>
                  <a:pt x="434" y="368"/>
                  <a:pt x="634" y="601"/>
                </a:cubicBezTo>
              </a:path>
            </a:pathLst>
          </a:custGeom>
          <a:noFill/>
          <a:ln w="13350" cap="rnd" cmpd="sng">
            <a:solidFill>
              <a:schemeClr val="accent5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2" name="Google Shape;1452;p55"/>
          <p:cNvSpPr/>
          <p:nvPr/>
        </p:nvSpPr>
        <p:spPr>
          <a:xfrm flipH="1">
            <a:off x="8072538" y="2511831"/>
            <a:ext cx="3881" cy="45776"/>
          </a:xfrm>
          <a:custGeom>
            <a:avLst/>
            <a:gdLst/>
            <a:ahLst/>
            <a:cxnLst/>
            <a:rect l="l" t="t" r="r" b="b"/>
            <a:pathLst>
              <a:path w="68" h="802" fill="none" extrusionOk="0">
                <a:moveTo>
                  <a:pt x="68" y="1"/>
                </a:moveTo>
                <a:cubicBezTo>
                  <a:pt x="1" y="268"/>
                  <a:pt x="1" y="535"/>
                  <a:pt x="68" y="801"/>
                </a:cubicBezTo>
              </a:path>
            </a:pathLst>
          </a:custGeom>
          <a:noFill/>
          <a:ln w="13350" cap="rnd" cmpd="sng">
            <a:solidFill>
              <a:schemeClr val="accent5"/>
            </a:solidFill>
            <a:prstDash val="solid"/>
            <a:miter lim="3335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3" name="Google Shape;1453;p55"/>
          <p:cNvSpPr/>
          <p:nvPr/>
        </p:nvSpPr>
        <p:spPr>
          <a:xfrm rot="-688866" flipH="1">
            <a:off x="8276402" y="-93006"/>
            <a:ext cx="725978" cy="2074560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4" name="Google Shape;1454;p55"/>
          <p:cNvSpPr/>
          <p:nvPr/>
        </p:nvSpPr>
        <p:spPr>
          <a:xfrm rot="1893108">
            <a:off x="-402044" y="221806"/>
            <a:ext cx="1787588" cy="1007081"/>
          </a:xfrm>
          <a:custGeom>
            <a:avLst/>
            <a:gdLst/>
            <a:ahLst/>
            <a:cxnLst/>
            <a:rect l="l" t="t" r="r" b="b"/>
            <a:pathLst>
              <a:path w="14556" h="23533" extrusionOk="0">
                <a:moveTo>
                  <a:pt x="5942" y="1"/>
                </a:moveTo>
                <a:cubicBezTo>
                  <a:pt x="5326" y="849"/>
                  <a:pt x="5083" y="1946"/>
                  <a:pt x="5240" y="2981"/>
                </a:cubicBezTo>
                <a:cubicBezTo>
                  <a:pt x="5290" y="3315"/>
                  <a:pt x="5366" y="3876"/>
                  <a:pt x="5629" y="3886"/>
                </a:cubicBezTo>
                <a:cubicBezTo>
                  <a:pt x="5624" y="4628"/>
                  <a:pt x="5634" y="5371"/>
                  <a:pt x="5674" y="6119"/>
                </a:cubicBezTo>
                <a:cubicBezTo>
                  <a:pt x="5710" y="6755"/>
                  <a:pt x="5770" y="7387"/>
                  <a:pt x="5866" y="8013"/>
                </a:cubicBezTo>
                <a:cubicBezTo>
                  <a:pt x="5356" y="6725"/>
                  <a:pt x="4325" y="5821"/>
                  <a:pt x="3305" y="4916"/>
                </a:cubicBezTo>
                <a:cubicBezTo>
                  <a:pt x="3330" y="4537"/>
                  <a:pt x="2987" y="3810"/>
                  <a:pt x="2759" y="3507"/>
                </a:cubicBezTo>
                <a:cubicBezTo>
                  <a:pt x="2532" y="3209"/>
                  <a:pt x="2239" y="2966"/>
                  <a:pt x="1946" y="2729"/>
                </a:cubicBezTo>
                <a:cubicBezTo>
                  <a:pt x="1532" y="2395"/>
                  <a:pt x="1117" y="2062"/>
                  <a:pt x="698" y="1734"/>
                </a:cubicBezTo>
                <a:lnTo>
                  <a:pt x="698" y="1734"/>
                </a:lnTo>
                <a:cubicBezTo>
                  <a:pt x="435" y="2405"/>
                  <a:pt x="754" y="3123"/>
                  <a:pt x="1128" y="3739"/>
                </a:cubicBezTo>
                <a:cubicBezTo>
                  <a:pt x="1582" y="4492"/>
                  <a:pt x="2946" y="4841"/>
                  <a:pt x="3249" y="4906"/>
                </a:cubicBezTo>
                <a:cubicBezTo>
                  <a:pt x="3820" y="5416"/>
                  <a:pt x="4401" y="5927"/>
                  <a:pt x="4891" y="6498"/>
                </a:cubicBezTo>
                <a:cubicBezTo>
                  <a:pt x="4447" y="6361"/>
                  <a:pt x="3992" y="6270"/>
                  <a:pt x="3532" y="6220"/>
                </a:cubicBezTo>
                <a:cubicBezTo>
                  <a:pt x="3537" y="6210"/>
                  <a:pt x="3542" y="6205"/>
                  <a:pt x="3547" y="6199"/>
                </a:cubicBezTo>
                <a:cubicBezTo>
                  <a:pt x="3551" y="6196"/>
                  <a:pt x="3063" y="5633"/>
                  <a:pt x="2050" y="5633"/>
                </a:cubicBezTo>
                <a:cubicBezTo>
                  <a:pt x="1515" y="5633"/>
                  <a:pt x="834" y="5790"/>
                  <a:pt x="1" y="6270"/>
                </a:cubicBezTo>
                <a:cubicBezTo>
                  <a:pt x="351" y="6739"/>
                  <a:pt x="970" y="6876"/>
                  <a:pt x="1573" y="6876"/>
                </a:cubicBezTo>
                <a:cubicBezTo>
                  <a:pt x="1692" y="6876"/>
                  <a:pt x="1810" y="6870"/>
                  <a:pt x="1926" y="6861"/>
                </a:cubicBezTo>
                <a:cubicBezTo>
                  <a:pt x="2224" y="6841"/>
                  <a:pt x="2542" y="6801"/>
                  <a:pt x="2795" y="6634"/>
                </a:cubicBezTo>
                <a:cubicBezTo>
                  <a:pt x="2997" y="6503"/>
                  <a:pt x="3330" y="6427"/>
                  <a:pt x="3502" y="6250"/>
                </a:cubicBezTo>
                <a:cubicBezTo>
                  <a:pt x="3987" y="6301"/>
                  <a:pt x="4462" y="6402"/>
                  <a:pt x="4927" y="6548"/>
                </a:cubicBezTo>
                <a:cubicBezTo>
                  <a:pt x="5341" y="7023"/>
                  <a:pt x="5664" y="7574"/>
                  <a:pt x="5881" y="8165"/>
                </a:cubicBezTo>
                <a:cubicBezTo>
                  <a:pt x="5993" y="8882"/>
                  <a:pt x="6139" y="9589"/>
                  <a:pt x="6326" y="10292"/>
                </a:cubicBezTo>
                <a:cubicBezTo>
                  <a:pt x="6331" y="10317"/>
                  <a:pt x="6341" y="10342"/>
                  <a:pt x="6346" y="10367"/>
                </a:cubicBezTo>
                <a:cubicBezTo>
                  <a:pt x="6134" y="9948"/>
                  <a:pt x="5836" y="9584"/>
                  <a:pt x="5462" y="9296"/>
                </a:cubicBezTo>
                <a:cubicBezTo>
                  <a:pt x="5346" y="9140"/>
                  <a:pt x="4805" y="8448"/>
                  <a:pt x="4467" y="8316"/>
                </a:cubicBezTo>
                <a:cubicBezTo>
                  <a:pt x="4083" y="8165"/>
                  <a:pt x="3659" y="8155"/>
                  <a:pt x="3249" y="8150"/>
                </a:cubicBezTo>
                <a:lnTo>
                  <a:pt x="2507" y="8134"/>
                </a:lnTo>
                <a:lnTo>
                  <a:pt x="2507" y="8134"/>
                </a:lnTo>
                <a:cubicBezTo>
                  <a:pt x="3032" y="8357"/>
                  <a:pt x="3285" y="8993"/>
                  <a:pt x="3800" y="9241"/>
                </a:cubicBezTo>
                <a:cubicBezTo>
                  <a:pt x="4066" y="9370"/>
                  <a:pt x="4414" y="9431"/>
                  <a:pt x="4756" y="9431"/>
                </a:cubicBezTo>
                <a:cubicBezTo>
                  <a:pt x="5004" y="9431"/>
                  <a:pt x="5249" y="9398"/>
                  <a:pt x="5457" y="9337"/>
                </a:cubicBezTo>
                <a:cubicBezTo>
                  <a:pt x="5871" y="9660"/>
                  <a:pt x="6200" y="10089"/>
                  <a:pt x="6407" y="10574"/>
                </a:cubicBezTo>
                <a:cubicBezTo>
                  <a:pt x="6755" y="11858"/>
                  <a:pt x="7195" y="13121"/>
                  <a:pt x="7549" y="14409"/>
                </a:cubicBezTo>
                <a:cubicBezTo>
                  <a:pt x="7938" y="15813"/>
                  <a:pt x="8220" y="17253"/>
                  <a:pt x="8407" y="18703"/>
                </a:cubicBezTo>
                <a:cubicBezTo>
                  <a:pt x="8423" y="18819"/>
                  <a:pt x="8438" y="18935"/>
                  <a:pt x="8448" y="19057"/>
                </a:cubicBezTo>
                <a:cubicBezTo>
                  <a:pt x="8094" y="17667"/>
                  <a:pt x="7549" y="16334"/>
                  <a:pt x="6821" y="15101"/>
                </a:cubicBezTo>
                <a:cubicBezTo>
                  <a:pt x="6442" y="14459"/>
                  <a:pt x="6018" y="13843"/>
                  <a:pt x="5558" y="13257"/>
                </a:cubicBezTo>
                <a:cubicBezTo>
                  <a:pt x="5487" y="13166"/>
                  <a:pt x="5412" y="13075"/>
                  <a:pt x="5341" y="12984"/>
                </a:cubicBezTo>
                <a:lnTo>
                  <a:pt x="5341" y="12939"/>
                </a:lnTo>
                <a:cubicBezTo>
                  <a:pt x="5078" y="11585"/>
                  <a:pt x="4017" y="10413"/>
                  <a:pt x="2694" y="10014"/>
                </a:cubicBezTo>
                <a:lnTo>
                  <a:pt x="2694" y="10014"/>
                </a:lnTo>
                <a:cubicBezTo>
                  <a:pt x="2684" y="11049"/>
                  <a:pt x="3062" y="12146"/>
                  <a:pt x="3921" y="12722"/>
                </a:cubicBezTo>
                <a:cubicBezTo>
                  <a:pt x="4032" y="12802"/>
                  <a:pt x="4154" y="12858"/>
                  <a:pt x="4285" y="12893"/>
                </a:cubicBezTo>
                <a:cubicBezTo>
                  <a:pt x="4365" y="12912"/>
                  <a:pt x="4447" y="12918"/>
                  <a:pt x="4531" y="12918"/>
                </a:cubicBezTo>
                <a:cubicBezTo>
                  <a:pt x="4666" y="12918"/>
                  <a:pt x="4805" y="12903"/>
                  <a:pt x="4938" y="12903"/>
                </a:cubicBezTo>
                <a:cubicBezTo>
                  <a:pt x="5056" y="12903"/>
                  <a:pt x="5170" y="12914"/>
                  <a:pt x="5275" y="12959"/>
                </a:cubicBezTo>
                <a:cubicBezTo>
                  <a:pt x="5376" y="13085"/>
                  <a:pt x="5477" y="13212"/>
                  <a:pt x="5578" y="13338"/>
                </a:cubicBezTo>
                <a:cubicBezTo>
                  <a:pt x="6033" y="13924"/>
                  <a:pt x="6452" y="14540"/>
                  <a:pt x="6826" y="15177"/>
                </a:cubicBezTo>
                <a:cubicBezTo>
                  <a:pt x="7579" y="16470"/>
                  <a:pt x="8135" y="17859"/>
                  <a:pt x="8478" y="19314"/>
                </a:cubicBezTo>
                <a:cubicBezTo>
                  <a:pt x="8625" y="20709"/>
                  <a:pt x="8680" y="22113"/>
                  <a:pt x="8640" y="23518"/>
                </a:cubicBezTo>
                <a:cubicBezTo>
                  <a:pt x="8640" y="23528"/>
                  <a:pt x="8647" y="23533"/>
                  <a:pt x="8655" y="23533"/>
                </a:cubicBezTo>
                <a:cubicBezTo>
                  <a:pt x="8662" y="23533"/>
                  <a:pt x="8670" y="23528"/>
                  <a:pt x="8670" y="23518"/>
                </a:cubicBezTo>
                <a:cubicBezTo>
                  <a:pt x="8710" y="22138"/>
                  <a:pt x="8660" y="20759"/>
                  <a:pt x="8519" y="19390"/>
                </a:cubicBezTo>
                <a:cubicBezTo>
                  <a:pt x="8519" y="19385"/>
                  <a:pt x="8519" y="19380"/>
                  <a:pt x="8519" y="19380"/>
                </a:cubicBezTo>
                <a:cubicBezTo>
                  <a:pt x="8513" y="18754"/>
                  <a:pt x="8519" y="18127"/>
                  <a:pt x="8549" y="17501"/>
                </a:cubicBezTo>
                <a:cubicBezTo>
                  <a:pt x="8553" y="17504"/>
                  <a:pt x="8558" y="17505"/>
                  <a:pt x="8562" y="17505"/>
                </a:cubicBezTo>
                <a:cubicBezTo>
                  <a:pt x="8572" y="17505"/>
                  <a:pt x="8579" y="17498"/>
                  <a:pt x="8579" y="17491"/>
                </a:cubicBezTo>
                <a:cubicBezTo>
                  <a:pt x="8716" y="16430"/>
                  <a:pt x="9413" y="15515"/>
                  <a:pt x="10085" y="14722"/>
                </a:cubicBezTo>
                <a:cubicBezTo>
                  <a:pt x="10302" y="14464"/>
                  <a:pt x="10534" y="14217"/>
                  <a:pt x="10777" y="13980"/>
                </a:cubicBezTo>
                <a:cubicBezTo>
                  <a:pt x="10867" y="13992"/>
                  <a:pt x="11320" y="14057"/>
                  <a:pt x="11638" y="14057"/>
                </a:cubicBezTo>
                <a:cubicBezTo>
                  <a:pt x="11712" y="14057"/>
                  <a:pt x="11779" y="14054"/>
                  <a:pt x="11833" y="14045"/>
                </a:cubicBezTo>
                <a:cubicBezTo>
                  <a:pt x="12535" y="13924"/>
                  <a:pt x="13096" y="13409"/>
                  <a:pt x="13616" y="12914"/>
                </a:cubicBezTo>
                <a:lnTo>
                  <a:pt x="14556" y="12024"/>
                </a:lnTo>
                <a:cubicBezTo>
                  <a:pt x="14273" y="11865"/>
                  <a:pt x="13956" y="11794"/>
                  <a:pt x="13635" y="11794"/>
                </a:cubicBezTo>
                <a:cubicBezTo>
                  <a:pt x="13170" y="11794"/>
                  <a:pt x="12695" y="11943"/>
                  <a:pt x="12297" y="12191"/>
                </a:cubicBezTo>
                <a:cubicBezTo>
                  <a:pt x="11651" y="12600"/>
                  <a:pt x="11186" y="13237"/>
                  <a:pt x="10802" y="13904"/>
                </a:cubicBezTo>
                <a:cubicBezTo>
                  <a:pt x="10504" y="14192"/>
                  <a:pt x="10226" y="14500"/>
                  <a:pt x="9958" y="14818"/>
                </a:cubicBezTo>
                <a:cubicBezTo>
                  <a:pt x="9332" y="15576"/>
                  <a:pt x="8705" y="16435"/>
                  <a:pt x="8554" y="17430"/>
                </a:cubicBezTo>
                <a:cubicBezTo>
                  <a:pt x="8665" y="15364"/>
                  <a:pt x="9019" y="13333"/>
                  <a:pt x="9817" y="11393"/>
                </a:cubicBezTo>
                <a:cubicBezTo>
                  <a:pt x="10009" y="10923"/>
                  <a:pt x="10221" y="10463"/>
                  <a:pt x="10448" y="10014"/>
                </a:cubicBezTo>
                <a:cubicBezTo>
                  <a:pt x="10453" y="10034"/>
                  <a:pt x="10458" y="10049"/>
                  <a:pt x="10458" y="10049"/>
                </a:cubicBezTo>
                <a:cubicBezTo>
                  <a:pt x="10661" y="10049"/>
                  <a:pt x="10878" y="9847"/>
                  <a:pt x="11070" y="9771"/>
                </a:cubicBezTo>
                <a:cubicBezTo>
                  <a:pt x="11287" y="9685"/>
                  <a:pt x="11454" y="9509"/>
                  <a:pt x="11605" y="9332"/>
                </a:cubicBezTo>
                <a:cubicBezTo>
                  <a:pt x="11954" y="8917"/>
                  <a:pt x="12262" y="8372"/>
                  <a:pt x="12100" y="7857"/>
                </a:cubicBezTo>
                <a:lnTo>
                  <a:pt x="12100" y="7857"/>
                </a:lnTo>
                <a:cubicBezTo>
                  <a:pt x="10458" y="8594"/>
                  <a:pt x="10413" y="9635"/>
                  <a:pt x="10443" y="9953"/>
                </a:cubicBezTo>
                <a:cubicBezTo>
                  <a:pt x="9979" y="10857"/>
                  <a:pt x="9590" y="11797"/>
                  <a:pt x="9286" y="12767"/>
                </a:cubicBezTo>
                <a:cubicBezTo>
                  <a:pt x="9256" y="11944"/>
                  <a:pt x="9307" y="11120"/>
                  <a:pt x="9428" y="10307"/>
                </a:cubicBezTo>
                <a:cubicBezTo>
                  <a:pt x="9443" y="10287"/>
                  <a:pt x="10357" y="8589"/>
                  <a:pt x="10438" y="7816"/>
                </a:cubicBezTo>
                <a:cubicBezTo>
                  <a:pt x="10504" y="7250"/>
                  <a:pt x="10352" y="6679"/>
                  <a:pt x="10206" y="6134"/>
                </a:cubicBezTo>
                <a:cubicBezTo>
                  <a:pt x="9579" y="6558"/>
                  <a:pt x="9231" y="7316"/>
                  <a:pt x="9150" y="8069"/>
                </a:cubicBezTo>
                <a:cubicBezTo>
                  <a:pt x="9074" y="8791"/>
                  <a:pt x="9216" y="9524"/>
                  <a:pt x="9403" y="10231"/>
                </a:cubicBezTo>
                <a:cubicBezTo>
                  <a:pt x="9266" y="11100"/>
                  <a:pt x="9216" y="11989"/>
                  <a:pt x="9251" y="12868"/>
                </a:cubicBezTo>
                <a:lnTo>
                  <a:pt x="9216" y="12989"/>
                </a:lnTo>
                <a:cubicBezTo>
                  <a:pt x="8852" y="14257"/>
                  <a:pt x="8625" y="15566"/>
                  <a:pt x="8544" y="16889"/>
                </a:cubicBezTo>
                <a:cubicBezTo>
                  <a:pt x="8493" y="17617"/>
                  <a:pt x="8483" y="18349"/>
                  <a:pt x="8483" y="19077"/>
                </a:cubicBezTo>
                <a:cubicBezTo>
                  <a:pt x="8332" y="17728"/>
                  <a:pt x="8089" y="16394"/>
                  <a:pt x="7761" y="15076"/>
                </a:cubicBezTo>
                <a:cubicBezTo>
                  <a:pt x="7609" y="14475"/>
                  <a:pt x="7437" y="13878"/>
                  <a:pt x="7256" y="13287"/>
                </a:cubicBezTo>
                <a:cubicBezTo>
                  <a:pt x="7256" y="13287"/>
                  <a:pt x="7256" y="13282"/>
                  <a:pt x="7256" y="13282"/>
                </a:cubicBezTo>
                <a:cubicBezTo>
                  <a:pt x="7261" y="12828"/>
                  <a:pt x="7306" y="12373"/>
                  <a:pt x="7397" y="11923"/>
                </a:cubicBezTo>
                <a:cubicBezTo>
                  <a:pt x="7842" y="11640"/>
                  <a:pt x="8291" y="10721"/>
                  <a:pt x="8397" y="10216"/>
                </a:cubicBezTo>
                <a:cubicBezTo>
                  <a:pt x="8503" y="9711"/>
                  <a:pt x="8468" y="9175"/>
                  <a:pt x="8412" y="8655"/>
                </a:cubicBezTo>
                <a:lnTo>
                  <a:pt x="8412" y="8655"/>
                </a:lnTo>
                <a:cubicBezTo>
                  <a:pt x="8023" y="9039"/>
                  <a:pt x="7720" y="9498"/>
                  <a:pt x="7518" y="10004"/>
                </a:cubicBezTo>
                <a:cubicBezTo>
                  <a:pt x="7240" y="10670"/>
                  <a:pt x="7341" y="11610"/>
                  <a:pt x="7377" y="11863"/>
                </a:cubicBezTo>
                <a:cubicBezTo>
                  <a:pt x="7286" y="12297"/>
                  <a:pt x="7235" y="12742"/>
                  <a:pt x="7225" y="13186"/>
                </a:cubicBezTo>
                <a:cubicBezTo>
                  <a:pt x="6998" y="12444"/>
                  <a:pt x="6760" y="11701"/>
                  <a:pt x="6543" y="10958"/>
                </a:cubicBezTo>
                <a:cubicBezTo>
                  <a:pt x="6528" y="10908"/>
                  <a:pt x="6518" y="10857"/>
                  <a:pt x="6503" y="10812"/>
                </a:cubicBezTo>
                <a:cubicBezTo>
                  <a:pt x="6503" y="10807"/>
                  <a:pt x="6503" y="10802"/>
                  <a:pt x="6503" y="10802"/>
                </a:cubicBezTo>
                <a:cubicBezTo>
                  <a:pt x="6483" y="10731"/>
                  <a:pt x="6462" y="10660"/>
                  <a:pt x="6442" y="10590"/>
                </a:cubicBezTo>
                <a:cubicBezTo>
                  <a:pt x="6442" y="10590"/>
                  <a:pt x="6442" y="10585"/>
                  <a:pt x="6442" y="10585"/>
                </a:cubicBezTo>
                <a:cubicBezTo>
                  <a:pt x="6129" y="9327"/>
                  <a:pt x="6407" y="8003"/>
                  <a:pt x="6690" y="6765"/>
                </a:cubicBezTo>
                <a:cubicBezTo>
                  <a:pt x="6765" y="6422"/>
                  <a:pt x="6851" y="6088"/>
                  <a:pt x="6947" y="5755"/>
                </a:cubicBezTo>
                <a:cubicBezTo>
                  <a:pt x="7634" y="5310"/>
                  <a:pt x="8074" y="4472"/>
                  <a:pt x="8291" y="3684"/>
                </a:cubicBezTo>
                <a:cubicBezTo>
                  <a:pt x="8513" y="2880"/>
                  <a:pt x="8508" y="2042"/>
                  <a:pt x="8448" y="1208"/>
                </a:cubicBezTo>
                <a:lnTo>
                  <a:pt x="8448" y="1208"/>
                </a:lnTo>
                <a:cubicBezTo>
                  <a:pt x="7897" y="1471"/>
                  <a:pt x="7639" y="2077"/>
                  <a:pt x="7357" y="2608"/>
                </a:cubicBezTo>
                <a:cubicBezTo>
                  <a:pt x="6392" y="4406"/>
                  <a:pt x="6851" y="5598"/>
                  <a:pt x="6912" y="5755"/>
                </a:cubicBezTo>
                <a:cubicBezTo>
                  <a:pt x="6811" y="6114"/>
                  <a:pt x="6720" y="6472"/>
                  <a:pt x="6639" y="6836"/>
                </a:cubicBezTo>
                <a:cubicBezTo>
                  <a:pt x="6402" y="7902"/>
                  <a:pt x="6169" y="9024"/>
                  <a:pt x="6316" y="10110"/>
                </a:cubicBezTo>
                <a:cubicBezTo>
                  <a:pt x="6154" y="9473"/>
                  <a:pt x="6023" y="8832"/>
                  <a:pt x="5922" y="8180"/>
                </a:cubicBezTo>
                <a:cubicBezTo>
                  <a:pt x="5922" y="8180"/>
                  <a:pt x="5922" y="8175"/>
                  <a:pt x="5922" y="8175"/>
                </a:cubicBezTo>
                <a:cubicBezTo>
                  <a:pt x="5922" y="8170"/>
                  <a:pt x="5922" y="8170"/>
                  <a:pt x="5922" y="8170"/>
                </a:cubicBezTo>
                <a:cubicBezTo>
                  <a:pt x="5841" y="7665"/>
                  <a:pt x="5785" y="7154"/>
                  <a:pt x="5745" y="6649"/>
                </a:cubicBezTo>
                <a:cubicBezTo>
                  <a:pt x="5674" y="5725"/>
                  <a:pt x="5659" y="4805"/>
                  <a:pt x="5664" y="3881"/>
                </a:cubicBezTo>
                <a:cubicBezTo>
                  <a:pt x="5745" y="3865"/>
                  <a:pt x="5821" y="3820"/>
                  <a:pt x="5881" y="3759"/>
                </a:cubicBezTo>
                <a:cubicBezTo>
                  <a:pt x="6179" y="3492"/>
                  <a:pt x="6169" y="2628"/>
                  <a:pt x="6174" y="2259"/>
                </a:cubicBezTo>
                <a:cubicBezTo>
                  <a:pt x="6190" y="1501"/>
                  <a:pt x="6114" y="738"/>
                  <a:pt x="594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5" name="Google Shape;1455;p55"/>
          <p:cNvSpPr/>
          <p:nvPr/>
        </p:nvSpPr>
        <p:spPr>
          <a:xfrm rot="19874572">
            <a:off x="15519" y="3565941"/>
            <a:ext cx="940951" cy="1726805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04800" y="209550"/>
            <a:ext cx="8229600" cy="4572000"/>
          </a:xfrm>
          <a:prstGeom prst="rect">
            <a:avLst/>
          </a:prstGeom>
          <a:noFill/>
          <a:ln w="9525">
            <a:solidFill>
              <a:srgbClr val="CC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4: VẬN </a:t>
            </a:r>
            <a:r>
              <a:rPr lang="en-US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 - LIÊN </a:t>
            </a: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TRAO ĐỔI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5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Người nghe: </a:t>
            </a:r>
            <a:r>
              <a:rPr lang="en-US" sz="25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Lắng nghe tích cực và phản hồi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5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 Đặt câu hỏi với thái độ chân thành đề nghị làm rõ thêm một số vấn đề trong nội dung bài thuyết trình.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5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 Phản biện những điểm còn mơ hồ, mâu thuẫn, thiếu chính xác trong bài thuyết trình: lỗi lập luận, dữ liệu, thông tin thiếu chính xác để hoàn thiện bài thuyết trình.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5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 Đánh giá khái quát về bài thuyết trình.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5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 Trình bày góc nhìn, những kiến giải cần thiết.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187;p52"/>
          <p:cNvGrpSpPr/>
          <p:nvPr/>
        </p:nvGrpSpPr>
        <p:grpSpPr>
          <a:xfrm>
            <a:off x="444172" y="149287"/>
            <a:ext cx="940967" cy="669863"/>
            <a:chOff x="469525" y="360750"/>
            <a:chExt cx="797092" cy="567440"/>
          </a:xfrm>
        </p:grpSpPr>
        <p:sp>
          <p:nvSpPr>
            <p:cNvPr id="1188" name="Google Shape;1188;p52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52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52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52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52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52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6" name="Google Shape;1216;p52"/>
          <p:cNvSpPr/>
          <p:nvPr/>
        </p:nvSpPr>
        <p:spPr>
          <a:xfrm rot="499416">
            <a:off x="-32366" y="3376732"/>
            <a:ext cx="940951" cy="1726805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7" name="Google Shape;1217;p52"/>
          <p:cNvSpPr/>
          <p:nvPr/>
        </p:nvSpPr>
        <p:spPr>
          <a:xfrm rot="1057664">
            <a:off x="6553200" y="-281211"/>
            <a:ext cx="2590800" cy="1910263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220;p52"/>
          <p:cNvGrpSpPr/>
          <p:nvPr/>
        </p:nvGrpSpPr>
        <p:grpSpPr>
          <a:xfrm rot="-4743237">
            <a:off x="7281727" y="2420645"/>
            <a:ext cx="2466388" cy="1292809"/>
            <a:chOff x="5847150" y="914006"/>
            <a:chExt cx="2100459" cy="3315478"/>
          </a:xfrm>
        </p:grpSpPr>
        <p:sp>
          <p:nvSpPr>
            <p:cNvPr id="1221" name="Google Shape;1221;p52"/>
            <p:cNvSpPr/>
            <p:nvPr/>
          </p:nvSpPr>
          <p:spPr>
            <a:xfrm rot="455281">
              <a:off x="7087906" y="3162437"/>
              <a:ext cx="401839" cy="170551"/>
            </a:xfrm>
            <a:custGeom>
              <a:avLst/>
              <a:gdLst/>
              <a:ahLst/>
              <a:cxnLst/>
              <a:rect l="l" t="t" r="r" b="b"/>
              <a:pathLst>
                <a:path w="9375" h="3979" extrusionOk="0">
                  <a:moveTo>
                    <a:pt x="4491" y="0"/>
                  </a:moveTo>
                  <a:cubicBezTo>
                    <a:pt x="3764" y="0"/>
                    <a:pt x="3083" y="431"/>
                    <a:pt x="2402" y="756"/>
                  </a:cubicBezTo>
                  <a:cubicBezTo>
                    <a:pt x="1635" y="1156"/>
                    <a:pt x="801" y="1457"/>
                    <a:pt x="1" y="1723"/>
                  </a:cubicBezTo>
                  <a:cubicBezTo>
                    <a:pt x="735" y="1723"/>
                    <a:pt x="1468" y="1957"/>
                    <a:pt x="2069" y="2391"/>
                  </a:cubicBezTo>
                  <a:cubicBezTo>
                    <a:pt x="2669" y="2791"/>
                    <a:pt x="3303" y="3191"/>
                    <a:pt x="3970" y="3525"/>
                  </a:cubicBezTo>
                  <a:cubicBezTo>
                    <a:pt x="4646" y="3823"/>
                    <a:pt x="5368" y="3979"/>
                    <a:pt x="6089" y="3979"/>
                  </a:cubicBezTo>
                  <a:cubicBezTo>
                    <a:pt x="6578" y="3979"/>
                    <a:pt x="7067" y="3907"/>
                    <a:pt x="7539" y="3758"/>
                  </a:cubicBezTo>
                  <a:cubicBezTo>
                    <a:pt x="8340" y="3558"/>
                    <a:pt x="9007" y="3024"/>
                    <a:pt x="9374" y="2291"/>
                  </a:cubicBezTo>
                  <a:cubicBezTo>
                    <a:pt x="8940" y="1557"/>
                    <a:pt x="8340" y="956"/>
                    <a:pt x="7640" y="456"/>
                  </a:cubicBezTo>
                  <a:cubicBezTo>
                    <a:pt x="7269" y="171"/>
                    <a:pt x="6801" y="8"/>
                    <a:pt x="6320" y="8"/>
                  </a:cubicBezTo>
                  <a:cubicBezTo>
                    <a:pt x="6237" y="8"/>
                    <a:pt x="6154" y="12"/>
                    <a:pt x="6072" y="22"/>
                  </a:cubicBezTo>
                  <a:cubicBezTo>
                    <a:pt x="5905" y="56"/>
                    <a:pt x="5738" y="89"/>
                    <a:pt x="5605" y="122"/>
                  </a:cubicBezTo>
                  <a:cubicBezTo>
                    <a:pt x="5305" y="122"/>
                    <a:pt x="5038" y="89"/>
                    <a:pt x="4771" y="22"/>
                  </a:cubicBezTo>
                  <a:cubicBezTo>
                    <a:pt x="4677" y="7"/>
                    <a:pt x="4583" y="0"/>
                    <a:pt x="44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52"/>
            <p:cNvSpPr/>
            <p:nvPr/>
          </p:nvSpPr>
          <p:spPr>
            <a:xfrm rot="455281">
              <a:off x="7310263" y="2836201"/>
              <a:ext cx="324600" cy="230216"/>
            </a:xfrm>
            <a:custGeom>
              <a:avLst/>
              <a:gdLst/>
              <a:ahLst/>
              <a:cxnLst/>
              <a:rect l="l" t="t" r="r" b="b"/>
              <a:pathLst>
                <a:path w="7573" h="5371" extrusionOk="0">
                  <a:moveTo>
                    <a:pt x="5037" y="0"/>
                  </a:moveTo>
                  <a:cubicBezTo>
                    <a:pt x="3636" y="0"/>
                    <a:pt x="2469" y="1034"/>
                    <a:pt x="1601" y="2135"/>
                  </a:cubicBezTo>
                  <a:cubicBezTo>
                    <a:pt x="1334" y="2468"/>
                    <a:pt x="1068" y="2835"/>
                    <a:pt x="867" y="3236"/>
                  </a:cubicBezTo>
                  <a:cubicBezTo>
                    <a:pt x="434" y="4070"/>
                    <a:pt x="267" y="5004"/>
                    <a:pt x="0" y="5371"/>
                  </a:cubicBezTo>
                  <a:cubicBezTo>
                    <a:pt x="350" y="5070"/>
                    <a:pt x="794" y="4920"/>
                    <a:pt x="1248" y="4920"/>
                  </a:cubicBezTo>
                  <a:cubicBezTo>
                    <a:pt x="1399" y="4920"/>
                    <a:pt x="1551" y="4937"/>
                    <a:pt x="1701" y="4970"/>
                  </a:cubicBezTo>
                  <a:cubicBezTo>
                    <a:pt x="2302" y="5104"/>
                    <a:pt x="2902" y="5137"/>
                    <a:pt x="3503" y="5137"/>
                  </a:cubicBezTo>
                  <a:cubicBezTo>
                    <a:pt x="3903" y="5037"/>
                    <a:pt x="4303" y="4904"/>
                    <a:pt x="4670" y="4670"/>
                  </a:cubicBezTo>
                  <a:cubicBezTo>
                    <a:pt x="5404" y="4270"/>
                    <a:pt x="6038" y="3736"/>
                    <a:pt x="6605" y="3102"/>
                  </a:cubicBezTo>
                  <a:cubicBezTo>
                    <a:pt x="7139" y="2468"/>
                    <a:pt x="7472" y="1701"/>
                    <a:pt x="7572" y="867"/>
                  </a:cubicBezTo>
                  <a:cubicBezTo>
                    <a:pt x="6805" y="434"/>
                    <a:pt x="5938" y="0"/>
                    <a:pt x="50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52"/>
            <p:cNvSpPr/>
            <p:nvPr/>
          </p:nvSpPr>
          <p:spPr>
            <a:xfrm rot="455281">
              <a:off x="7024624" y="2888355"/>
              <a:ext cx="224516" cy="293182"/>
            </a:xfrm>
            <a:custGeom>
              <a:avLst/>
              <a:gdLst/>
              <a:ahLst/>
              <a:cxnLst/>
              <a:rect l="l" t="t" r="r" b="b"/>
              <a:pathLst>
                <a:path w="5238" h="6840" extrusionOk="0">
                  <a:moveTo>
                    <a:pt x="5237" y="1"/>
                  </a:moveTo>
                  <a:lnTo>
                    <a:pt x="5237" y="1"/>
                  </a:lnTo>
                  <a:cubicBezTo>
                    <a:pt x="3936" y="468"/>
                    <a:pt x="2736" y="1269"/>
                    <a:pt x="1768" y="2303"/>
                  </a:cubicBezTo>
                  <a:cubicBezTo>
                    <a:pt x="1001" y="3070"/>
                    <a:pt x="267" y="3971"/>
                    <a:pt x="34" y="5038"/>
                  </a:cubicBezTo>
                  <a:cubicBezTo>
                    <a:pt x="0" y="5171"/>
                    <a:pt x="0" y="5305"/>
                    <a:pt x="0" y="5405"/>
                  </a:cubicBezTo>
                  <a:cubicBezTo>
                    <a:pt x="67" y="5572"/>
                    <a:pt x="134" y="5738"/>
                    <a:pt x="234" y="5872"/>
                  </a:cubicBezTo>
                  <a:cubicBezTo>
                    <a:pt x="401" y="6172"/>
                    <a:pt x="534" y="6506"/>
                    <a:pt x="567" y="6839"/>
                  </a:cubicBezTo>
                  <a:lnTo>
                    <a:pt x="1701" y="6472"/>
                  </a:lnTo>
                  <a:cubicBezTo>
                    <a:pt x="2469" y="6272"/>
                    <a:pt x="3203" y="5905"/>
                    <a:pt x="3803" y="5405"/>
                  </a:cubicBezTo>
                  <a:cubicBezTo>
                    <a:pt x="4036" y="5171"/>
                    <a:pt x="4270" y="4871"/>
                    <a:pt x="4437" y="4571"/>
                  </a:cubicBezTo>
                  <a:cubicBezTo>
                    <a:pt x="4604" y="4304"/>
                    <a:pt x="4770" y="4037"/>
                    <a:pt x="4870" y="3737"/>
                  </a:cubicBezTo>
                  <a:cubicBezTo>
                    <a:pt x="4937" y="3470"/>
                    <a:pt x="4970" y="3203"/>
                    <a:pt x="4970" y="2936"/>
                  </a:cubicBezTo>
                  <a:cubicBezTo>
                    <a:pt x="5071" y="1969"/>
                    <a:pt x="5137" y="1002"/>
                    <a:pt x="52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52"/>
            <p:cNvSpPr/>
            <p:nvPr/>
          </p:nvSpPr>
          <p:spPr>
            <a:xfrm rot="455281">
              <a:off x="6907542" y="2939950"/>
              <a:ext cx="490437" cy="384651"/>
            </a:xfrm>
            <a:custGeom>
              <a:avLst/>
              <a:gdLst/>
              <a:ahLst/>
              <a:cxnLst/>
              <a:rect l="l" t="t" r="r" b="b"/>
              <a:pathLst>
                <a:path w="11442" h="8974" extrusionOk="0">
                  <a:moveTo>
                    <a:pt x="11442" y="0"/>
                  </a:moveTo>
                  <a:cubicBezTo>
                    <a:pt x="10574" y="167"/>
                    <a:pt x="9774" y="634"/>
                    <a:pt x="9207" y="1334"/>
                  </a:cubicBezTo>
                  <a:cubicBezTo>
                    <a:pt x="8840" y="1701"/>
                    <a:pt x="8540" y="2102"/>
                    <a:pt x="8239" y="2502"/>
                  </a:cubicBezTo>
                  <a:cubicBezTo>
                    <a:pt x="8039" y="2769"/>
                    <a:pt x="7806" y="3102"/>
                    <a:pt x="7572" y="3369"/>
                  </a:cubicBezTo>
                  <a:cubicBezTo>
                    <a:pt x="6738" y="4303"/>
                    <a:pt x="5804" y="5137"/>
                    <a:pt x="4804" y="5871"/>
                  </a:cubicBezTo>
                  <a:cubicBezTo>
                    <a:pt x="3336" y="7039"/>
                    <a:pt x="1801" y="8239"/>
                    <a:pt x="0" y="8873"/>
                  </a:cubicBezTo>
                  <a:lnTo>
                    <a:pt x="34" y="8973"/>
                  </a:lnTo>
                  <a:cubicBezTo>
                    <a:pt x="1868" y="8339"/>
                    <a:pt x="3403" y="7139"/>
                    <a:pt x="4870" y="5971"/>
                  </a:cubicBezTo>
                  <a:cubicBezTo>
                    <a:pt x="5871" y="5204"/>
                    <a:pt x="6805" y="4370"/>
                    <a:pt x="7639" y="3436"/>
                  </a:cubicBezTo>
                  <a:cubicBezTo>
                    <a:pt x="7906" y="3169"/>
                    <a:pt x="8139" y="2836"/>
                    <a:pt x="8339" y="2535"/>
                  </a:cubicBezTo>
                  <a:cubicBezTo>
                    <a:pt x="8640" y="2168"/>
                    <a:pt x="8940" y="1768"/>
                    <a:pt x="9273" y="1401"/>
                  </a:cubicBezTo>
                  <a:cubicBezTo>
                    <a:pt x="9841" y="734"/>
                    <a:pt x="10608" y="267"/>
                    <a:pt x="11442" y="100"/>
                  </a:cubicBezTo>
                  <a:lnTo>
                    <a:pt x="1144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52"/>
            <p:cNvSpPr/>
            <p:nvPr/>
          </p:nvSpPr>
          <p:spPr>
            <a:xfrm rot="455281">
              <a:off x="7050031" y="3207946"/>
              <a:ext cx="181653" cy="27218"/>
            </a:xfrm>
            <a:custGeom>
              <a:avLst/>
              <a:gdLst/>
              <a:ahLst/>
              <a:cxnLst/>
              <a:rect l="l" t="t" r="r" b="b"/>
              <a:pathLst>
                <a:path w="4238" h="635" extrusionOk="0">
                  <a:moveTo>
                    <a:pt x="4204" y="0"/>
                  </a:moveTo>
                  <a:cubicBezTo>
                    <a:pt x="3303" y="0"/>
                    <a:pt x="2369" y="34"/>
                    <a:pt x="1468" y="100"/>
                  </a:cubicBezTo>
                  <a:cubicBezTo>
                    <a:pt x="1268" y="100"/>
                    <a:pt x="1068" y="134"/>
                    <a:pt x="868" y="167"/>
                  </a:cubicBezTo>
                  <a:cubicBezTo>
                    <a:pt x="534" y="234"/>
                    <a:pt x="268" y="334"/>
                    <a:pt x="1" y="534"/>
                  </a:cubicBezTo>
                  <a:lnTo>
                    <a:pt x="67" y="634"/>
                  </a:lnTo>
                  <a:cubicBezTo>
                    <a:pt x="301" y="467"/>
                    <a:pt x="601" y="334"/>
                    <a:pt x="901" y="267"/>
                  </a:cubicBezTo>
                  <a:cubicBezTo>
                    <a:pt x="1102" y="234"/>
                    <a:pt x="1302" y="200"/>
                    <a:pt x="1502" y="200"/>
                  </a:cubicBezTo>
                  <a:cubicBezTo>
                    <a:pt x="2402" y="134"/>
                    <a:pt x="3303" y="100"/>
                    <a:pt x="4237" y="100"/>
                  </a:cubicBezTo>
                  <a:lnTo>
                    <a:pt x="4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52"/>
            <p:cNvSpPr/>
            <p:nvPr/>
          </p:nvSpPr>
          <p:spPr>
            <a:xfrm rot="455281">
              <a:off x="6982922" y="3093266"/>
              <a:ext cx="100128" cy="175909"/>
            </a:xfrm>
            <a:custGeom>
              <a:avLst/>
              <a:gdLst/>
              <a:ahLst/>
              <a:cxnLst/>
              <a:rect l="l" t="t" r="r" b="b"/>
              <a:pathLst>
                <a:path w="2336" h="4104" extrusionOk="0">
                  <a:moveTo>
                    <a:pt x="2236" y="0"/>
                  </a:moveTo>
                  <a:cubicBezTo>
                    <a:pt x="1702" y="567"/>
                    <a:pt x="1268" y="1235"/>
                    <a:pt x="968" y="1935"/>
                  </a:cubicBezTo>
                  <a:cubicBezTo>
                    <a:pt x="835" y="2202"/>
                    <a:pt x="735" y="2469"/>
                    <a:pt x="601" y="2736"/>
                  </a:cubicBezTo>
                  <a:cubicBezTo>
                    <a:pt x="401" y="3169"/>
                    <a:pt x="234" y="3603"/>
                    <a:pt x="1" y="4037"/>
                  </a:cubicBezTo>
                  <a:lnTo>
                    <a:pt x="101" y="4103"/>
                  </a:lnTo>
                  <a:cubicBezTo>
                    <a:pt x="334" y="3670"/>
                    <a:pt x="535" y="3203"/>
                    <a:pt x="701" y="2769"/>
                  </a:cubicBezTo>
                  <a:cubicBezTo>
                    <a:pt x="835" y="2502"/>
                    <a:pt x="935" y="2235"/>
                    <a:pt x="1068" y="2002"/>
                  </a:cubicBezTo>
                  <a:cubicBezTo>
                    <a:pt x="1369" y="1268"/>
                    <a:pt x="1802" y="634"/>
                    <a:pt x="2336" y="67"/>
                  </a:cubicBezTo>
                  <a:lnTo>
                    <a:pt x="223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52"/>
            <p:cNvSpPr/>
            <p:nvPr/>
          </p:nvSpPr>
          <p:spPr>
            <a:xfrm rot="455281">
              <a:off x="6455565" y="2614444"/>
              <a:ext cx="235960" cy="333173"/>
            </a:xfrm>
            <a:custGeom>
              <a:avLst/>
              <a:gdLst/>
              <a:ahLst/>
              <a:cxnLst/>
              <a:rect l="l" t="t" r="r" b="b"/>
              <a:pathLst>
                <a:path w="5505" h="7773" extrusionOk="0">
                  <a:moveTo>
                    <a:pt x="435" y="1"/>
                  </a:moveTo>
                  <a:cubicBezTo>
                    <a:pt x="535" y="434"/>
                    <a:pt x="101" y="835"/>
                    <a:pt x="34" y="1302"/>
                  </a:cubicBezTo>
                  <a:cubicBezTo>
                    <a:pt x="1" y="1535"/>
                    <a:pt x="68" y="1769"/>
                    <a:pt x="168" y="1969"/>
                  </a:cubicBezTo>
                  <a:cubicBezTo>
                    <a:pt x="435" y="2769"/>
                    <a:pt x="701" y="3537"/>
                    <a:pt x="1002" y="4337"/>
                  </a:cubicBezTo>
                  <a:cubicBezTo>
                    <a:pt x="1168" y="4938"/>
                    <a:pt x="1435" y="5505"/>
                    <a:pt x="1769" y="6038"/>
                  </a:cubicBezTo>
                  <a:cubicBezTo>
                    <a:pt x="2369" y="6739"/>
                    <a:pt x="3070" y="7339"/>
                    <a:pt x="3870" y="7773"/>
                  </a:cubicBezTo>
                  <a:cubicBezTo>
                    <a:pt x="5505" y="4671"/>
                    <a:pt x="3837" y="868"/>
                    <a:pt x="4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52"/>
            <p:cNvSpPr/>
            <p:nvPr/>
          </p:nvSpPr>
          <p:spPr>
            <a:xfrm rot="455281">
              <a:off x="6082650" y="2430608"/>
              <a:ext cx="386108" cy="354647"/>
            </a:xfrm>
            <a:custGeom>
              <a:avLst/>
              <a:gdLst/>
              <a:ahLst/>
              <a:cxnLst/>
              <a:rect l="l" t="t" r="r" b="b"/>
              <a:pathLst>
                <a:path w="9008" h="8274" extrusionOk="0">
                  <a:moveTo>
                    <a:pt x="1" y="1"/>
                  </a:moveTo>
                  <a:lnTo>
                    <a:pt x="1" y="1"/>
                  </a:lnTo>
                  <a:cubicBezTo>
                    <a:pt x="468" y="835"/>
                    <a:pt x="334" y="1936"/>
                    <a:pt x="735" y="2836"/>
                  </a:cubicBezTo>
                  <a:cubicBezTo>
                    <a:pt x="968" y="3270"/>
                    <a:pt x="1268" y="3704"/>
                    <a:pt x="1602" y="4071"/>
                  </a:cubicBezTo>
                  <a:cubicBezTo>
                    <a:pt x="1969" y="4504"/>
                    <a:pt x="2336" y="4938"/>
                    <a:pt x="2736" y="5371"/>
                  </a:cubicBezTo>
                  <a:cubicBezTo>
                    <a:pt x="3136" y="5905"/>
                    <a:pt x="3670" y="6339"/>
                    <a:pt x="4237" y="6672"/>
                  </a:cubicBezTo>
                  <a:cubicBezTo>
                    <a:pt x="4838" y="6939"/>
                    <a:pt x="5471" y="7139"/>
                    <a:pt x="6105" y="7273"/>
                  </a:cubicBezTo>
                  <a:cubicBezTo>
                    <a:pt x="7006" y="7506"/>
                    <a:pt x="7906" y="7840"/>
                    <a:pt x="8774" y="8274"/>
                  </a:cubicBezTo>
                  <a:cubicBezTo>
                    <a:pt x="9007" y="7340"/>
                    <a:pt x="8740" y="6339"/>
                    <a:pt x="8107" y="5572"/>
                  </a:cubicBezTo>
                  <a:cubicBezTo>
                    <a:pt x="7640" y="5105"/>
                    <a:pt x="7139" y="4704"/>
                    <a:pt x="6572" y="4337"/>
                  </a:cubicBezTo>
                  <a:cubicBezTo>
                    <a:pt x="6038" y="3904"/>
                    <a:pt x="5571" y="3403"/>
                    <a:pt x="5204" y="2836"/>
                  </a:cubicBezTo>
                  <a:cubicBezTo>
                    <a:pt x="4938" y="2369"/>
                    <a:pt x="4637" y="1969"/>
                    <a:pt x="4304" y="1569"/>
                  </a:cubicBezTo>
                  <a:cubicBezTo>
                    <a:pt x="3904" y="1202"/>
                    <a:pt x="3437" y="935"/>
                    <a:pt x="2936" y="735"/>
                  </a:cubicBezTo>
                  <a:cubicBezTo>
                    <a:pt x="2002" y="368"/>
                    <a:pt x="1001" y="10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52"/>
            <p:cNvSpPr/>
            <p:nvPr/>
          </p:nvSpPr>
          <p:spPr>
            <a:xfrm rot="455281">
              <a:off x="5854711" y="2603241"/>
              <a:ext cx="377493" cy="139561"/>
            </a:xfrm>
            <a:custGeom>
              <a:avLst/>
              <a:gdLst/>
              <a:ahLst/>
              <a:cxnLst/>
              <a:rect l="l" t="t" r="r" b="b"/>
              <a:pathLst>
                <a:path w="8807" h="3256" extrusionOk="0">
                  <a:moveTo>
                    <a:pt x="3412" y="1"/>
                  </a:moveTo>
                  <a:cubicBezTo>
                    <a:pt x="2920" y="1"/>
                    <a:pt x="2428" y="61"/>
                    <a:pt x="1935" y="174"/>
                  </a:cubicBezTo>
                  <a:cubicBezTo>
                    <a:pt x="1293" y="367"/>
                    <a:pt x="712" y="777"/>
                    <a:pt x="74" y="777"/>
                  </a:cubicBezTo>
                  <a:cubicBezTo>
                    <a:pt x="49" y="777"/>
                    <a:pt x="25" y="776"/>
                    <a:pt x="0" y="775"/>
                  </a:cubicBezTo>
                  <a:lnTo>
                    <a:pt x="0" y="775"/>
                  </a:lnTo>
                  <a:cubicBezTo>
                    <a:pt x="868" y="1342"/>
                    <a:pt x="1768" y="1942"/>
                    <a:pt x="2669" y="2476"/>
                  </a:cubicBezTo>
                  <a:cubicBezTo>
                    <a:pt x="3169" y="2776"/>
                    <a:pt x="3670" y="3010"/>
                    <a:pt x="4237" y="3143"/>
                  </a:cubicBezTo>
                  <a:cubicBezTo>
                    <a:pt x="4587" y="3218"/>
                    <a:pt x="4956" y="3256"/>
                    <a:pt x="5330" y="3256"/>
                  </a:cubicBezTo>
                  <a:cubicBezTo>
                    <a:pt x="5454" y="3256"/>
                    <a:pt x="5579" y="3252"/>
                    <a:pt x="5705" y="3243"/>
                  </a:cubicBezTo>
                  <a:cubicBezTo>
                    <a:pt x="6739" y="3177"/>
                    <a:pt x="7806" y="3043"/>
                    <a:pt x="8807" y="2810"/>
                  </a:cubicBezTo>
                  <a:cubicBezTo>
                    <a:pt x="8140" y="2109"/>
                    <a:pt x="7606" y="1242"/>
                    <a:pt x="6772" y="742"/>
                  </a:cubicBezTo>
                  <a:cubicBezTo>
                    <a:pt x="6071" y="375"/>
                    <a:pt x="5304" y="174"/>
                    <a:pt x="4537" y="108"/>
                  </a:cubicBezTo>
                  <a:cubicBezTo>
                    <a:pt x="4162" y="36"/>
                    <a:pt x="3787" y="1"/>
                    <a:pt x="34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52"/>
            <p:cNvSpPr/>
            <p:nvPr/>
          </p:nvSpPr>
          <p:spPr>
            <a:xfrm rot="455281">
              <a:off x="6084466" y="2825293"/>
              <a:ext cx="255977" cy="135618"/>
            </a:xfrm>
            <a:custGeom>
              <a:avLst/>
              <a:gdLst/>
              <a:ahLst/>
              <a:cxnLst/>
              <a:rect l="l" t="t" r="r" b="b"/>
              <a:pathLst>
                <a:path w="5972" h="3164" extrusionOk="0">
                  <a:moveTo>
                    <a:pt x="5130" y="1"/>
                  </a:moveTo>
                  <a:cubicBezTo>
                    <a:pt x="3834" y="1"/>
                    <a:pt x="2549" y="435"/>
                    <a:pt x="1535" y="1230"/>
                  </a:cubicBezTo>
                  <a:cubicBezTo>
                    <a:pt x="1001" y="1664"/>
                    <a:pt x="534" y="2164"/>
                    <a:pt x="1" y="2598"/>
                  </a:cubicBezTo>
                  <a:cubicBezTo>
                    <a:pt x="126" y="2548"/>
                    <a:pt x="255" y="2527"/>
                    <a:pt x="386" y="2527"/>
                  </a:cubicBezTo>
                  <a:cubicBezTo>
                    <a:pt x="780" y="2527"/>
                    <a:pt x="1193" y="2715"/>
                    <a:pt x="1569" y="2865"/>
                  </a:cubicBezTo>
                  <a:cubicBezTo>
                    <a:pt x="2042" y="3067"/>
                    <a:pt x="2560" y="3164"/>
                    <a:pt x="3084" y="3164"/>
                  </a:cubicBezTo>
                  <a:cubicBezTo>
                    <a:pt x="3335" y="3164"/>
                    <a:pt x="3588" y="3142"/>
                    <a:pt x="3837" y="3098"/>
                  </a:cubicBezTo>
                  <a:cubicBezTo>
                    <a:pt x="4604" y="2965"/>
                    <a:pt x="5271" y="2464"/>
                    <a:pt x="5605" y="1764"/>
                  </a:cubicBezTo>
                  <a:cubicBezTo>
                    <a:pt x="5805" y="1197"/>
                    <a:pt x="5938" y="630"/>
                    <a:pt x="5972" y="63"/>
                  </a:cubicBezTo>
                  <a:cubicBezTo>
                    <a:pt x="5692" y="21"/>
                    <a:pt x="5411" y="1"/>
                    <a:pt x="51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52"/>
            <p:cNvSpPr/>
            <p:nvPr/>
          </p:nvSpPr>
          <p:spPr>
            <a:xfrm rot="455281">
              <a:off x="6361317" y="2890004"/>
              <a:ext cx="148734" cy="260263"/>
            </a:xfrm>
            <a:custGeom>
              <a:avLst/>
              <a:gdLst/>
              <a:ahLst/>
              <a:cxnLst/>
              <a:rect l="l" t="t" r="r" b="b"/>
              <a:pathLst>
                <a:path w="3470" h="6072" extrusionOk="0">
                  <a:moveTo>
                    <a:pt x="835" y="1"/>
                  </a:moveTo>
                  <a:cubicBezTo>
                    <a:pt x="167" y="868"/>
                    <a:pt x="1" y="2069"/>
                    <a:pt x="468" y="3103"/>
                  </a:cubicBezTo>
                  <a:cubicBezTo>
                    <a:pt x="968" y="4137"/>
                    <a:pt x="2035" y="4937"/>
                    <a:pt x="2102" y="6072"/>
                  </a:cubicBezTo>
                  <a:cubicBezTo>
                    <a:pt x="3470" y="4337"/>
                    <a:pt x="3136" y="1769"/>
                    <a:pt x="1302" y="468"/>
                  </a:cubicBezTo>
                  <a:cubicBezTo>
                    <a:pt x="1101" y="334"/>
                    <a:pt x="935" y="201"/>
                    <a:pt x="8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52"/>
            <p:cNvSpPr/>
            <p:nvPr/>
          </p:nvSpPr>
          <p:spPr>
            <a:xfrm rot="455281">
              <a:off x="6545001" y="2826637"/>
              <a:ext cx="165922" cy="358933"/>
            </a:xfrm>
            <a:custGeom>
              <a:avLst/>
              <a:gdLst/>
              <a:ahLst/>
              <a:cxnLst/>
              <a:rect l="l" t="t" r="r" b="b"/>
              <a:pathLst>
                <a:path w="3871" h="8374" extrusionOk="0">
                  <a:moveTo>
                    <a:pt x="134" y="0"/>
                  </a:moveTo>
                  <a:lnTo>
                    <a:pt x="1" y="67"/>
                  </a:lnTo>
                  <a:cubicBezTo>
                    <a:pt x="134" y="534"/>
                    <a:pt x="301" y="1068"/>
                    <a:pt x="501" y="1535"/>
                  </a:cubicBezTo>
                  <a:cubicBezTo>
                    <a:pt x="534" y="1635"/>
                    <a:pt x="568" y="1735"/>
                    <a:pt x="601" y="1835"/>
                  </a:cubicBezTo>
                  <a:cubicBezTo>
                    <a:pt x="701" y="2069"/>
                    <a:pt x="801" y="2269"/>
                    <a:pt x="868" y="2502"/>
                  </a:cubicBezTo>
                  <a:cubicBezTo>
                    <a:pt x="935" y="2736"/>
                    <a:pt x="968" y="2902"/>
                    <a:pt x="1035" y="3103"/>
                  </a:cubicBezTo>
                  <a:cubicBezTo>
                    <a:pt x="1101" y="3269"/>
                    <a:pt x="1101" y="3403"/>
                    <a:pt x="1168" y="3570"/>
                  </a:cubicBezTo>
                  <a:cubicBezTo>
                    <a:pt x="1302" y="4037"/>
                    <a:pt x="1502" y="4504"/>
                    <a:pt x="1702" y="4971"/>
                  </a:cubicBezTo>
                  <a:cubicBezTo>
                    <a:pt x="1902" y="5504"/>
                    <a:pt x="2135" y="6005"/>
                    <a:pt x="2402" y="6505"/>
                  </a:cubicBezTo>
                  <a:cubicBezTo>
                    <a:pt x="2769" y="7172"/>
                    <a:pt x="3236" y="7806"/>
                    <a:pt x="3737" y="8373"/>
                  </a:cubicBezTo>
                  <a:lnTo>
                    <a:pt x="3870" y="8273"/>
                  </a:lnTo>
                  <a:cubicBezTo>
                    <a:pt x="3370" y="7706"/>
                    <a:pt x="2936" y="7072"/>
                    <a:pt x="2569" y="6438"/>
                  </a:cubicBezTo>
                  <a:cubicBezTo>
                    <a:pt x="2302" y="5938"/>
                    <a:pt x="2069" y="5438"/>
                    <a:pt x="1869" y="4904"/>
                  </a:cubicBezTo>
                  <a:cubicBezTo>
                    <a:pt x="1668" y="4470"/>
                    <a:pt x="1468" y="4003"/>
                    <a:pt x="1335" y="3503"/>
                  </a:cubicBezTo>
                  <a:cubicBezTo>
                    <a:pt x="1268" y="3369"/>
                    <a:pt x="1235" y="3203"/>
                    <a:pt x="1201" y="3069"/>
                  </a:cubicBezTo>
                  <a:cubicBezTo>
                    <a:pt x="1168" y="2902"/>
                    <a:pt x="1101" y="2636"/>
                    <a:pt x="1035" y="2435"/>
                  </a:cubicBezTo>
                  <a:cubicBezTo>
                    <a:pt x="968" y="2269"/>
                    <a:pt x="868" y="2002"/>
                    <a:pt x="768" y="1768"/>
                  </a:cubicBezTo>
                  <a:cubicBezTo>
                    <a:pt x="734" y="1668"/>
                    <a:pt x="668" y="1568"/>
                    <a:pt x="634" y="1468"/>
                  </a:cubicBezTo>
                  <a:cubicBezTo>
                    <a:pt x="468" y="1001"/>
                    <a:pt x="301" y="5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52"/>
            <p:cNvSpPr/>
            <p:nvPr/>
          </p:nvSpPr>
          <p:spPr>
            <a:xfrm rot="455281">
              <a:off x="6377107" y="2738460"/>
              <a:ext cx="161636" cy="218772"/>
            </a:xfrm>
            <a:custGeom>
              <a:avLst/>
              <a:gdLst/>
              <a:ahLst/>
              <a:cxnLst/>
              <a:rect l="l" t="t" r="r" b="b"/>
              <a:pathLst>
                <a:path w="3771" h="5104" extrusionOk="0">
                  <a:moveTo>
                    <a:pt x="134" y="0"/>
                  </a:moveTo>
                  <a:lnTo>
                    <a:pt x="1" y="134"/>
                  </a:lnTo>
                  <a:cubicBezTo>
                    <a:pt x="568" y="834"/>
                    <a:pt x="1068" y="1568"/>
                    <a:pt x="1569" y="2302"/>
                  </a:cubicBezTo>
                  <a:cubicBezTo>
                    <a:pt x="2136" y="3303"/>
                    <a:pt x="2836" y="4237"/>
                    <a:pt x="3637" y="5104"/>
                  </a:cubicBezTo>
                  <a:lnTo>
                    <a:pt x="3770" y="4971"/>
                  </a:lnTo>
                  <a:cubicBezTo>
                    <a:pt x="2970" y="4137"/>
                    <a:pt x="2269" y="3203"/>
                    <a:pt x="1702" y="2202"/>
                  </a:cubicBezTo>
                  <a:cubicBezTo>
                    <a:pt x="1235" y="1435"/>
                    <a:pt x="701" y="7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52"/>
            <p:cNvSpPr/>
            <p:nvPr/>
          </p:nvSpPr>
          <p:spPr>
            <a:xfrm rot="455281">
              <a:off x="6128582" y="2739062"/>
              <a:ext cx="589107" cy="426100"/>
            </a:xfrm>
            <a:custGeom>
              <a:avLst/>
              <a:gdLst/>
              <a:ahLst/>
              <a:cxnLst/>
              <a:rect l="l" t="t" r="r" b="b"/>
              <a:pathLst>
                <a:path w="13744" h="9941" extrusionOk="0">
                  <a:moveTo>
                    <a:pt x="134" y="0"/>
                  </a:moveTo>
                  <a:lnTo>
                    <a:pt x="0" y="201"/>
                  </a:lnTo>
                  <a:cubicBezTo>
                    <a:pt x="834" y="734"/>
                    <a:pt x="1768" y="1101"/>
                    <a:pt x="2702" y="1368"/>
                  </a:cubicBezTo>
                  <a:cubicBezTo>
                    <a:pt x="3469" y="1568"/>
                    <a:pt x="4203" y="1835"/>
                    <a:pt x="4904" y="2202"/>
                  </a:cubicBezTo>
                  <a:cubicBezTo>
                    <a:pt x="5271" y="2369"/>
                    <a:pt x="5638" y="2636"/>
                    <a:pt x="5971" y="2869"/>
                  </a:cubicBezTo>
                  <a:lnTo>
                    <a:pt x="8039" y="4270"/>
                  </a:lnTo>
                  <a:cubicBezTo>
                    <a:pt x="9440" y="5204"/>
                    <a:pt x="10841" y="6205"/>
                    <a:pt x="11842" y="7539"/>
                  </a:cubicBezTo>
                  <a:cubicBezTo>
                    <a:pt x="12076" y="7839"/>
                    <a:pt x="12276" y="8140"/>
                    <a:pt x="12442" y="8406"/>
                  </a:cubicBezTo>
                  <a:cubicBezTo>
                    <a:pt x="12743" y="8974"/>
                    <a:pt x="13143" y="9474"/>
                    <a:pt x="13577" y="9941"/>
                  </a:cubicBezTo>
                  <a:lnTo>
                    <a:pt x="13743" y="9774"/>
                  </a:lnTo>
                  <a:cubicBezTo>
                    <a:pt x="13310" y="9307"/>
                    <a:pt x="12943" y="8807"/>
                    <a:pt x="12643" y="8306"/>
                  </a:cubicBezTo>
                  <a:cubicBezTo>
                    <a:pt x="12442" y="8006"/>
                    <a:pt x="12242" y="7706"/>
                    <a:pt x="12042" y="7406"/>
                  </a:cubicBezTo>
                  <a:cubicBezTo>
                    <a:pt x="11008" y="6005"/>
                    <a:pt x="9574" y="5037"/>
                    <a:pt x="8173" y="4070"/>
                  </a:cubicBezTo>
                  <a:lnTo>
                    <a:pt x="6105" y="2636"/>
                  </a:lnTo>
                  <a:cubicBezTo>
                    <a:pt x="5771" y="2402"/>
                    <a:pt x="5404" y="2169"/>
                    <a:pt x="5037" y="1968"/>
                  </a:cubicBezTo>
                  <a:cubicBezTo>
                    <a:pt x="4303" y="1602"/>
                    <a:pt x="3569" y="1301"/>
                    <a:pt x="2769" y="1101"/>
                  </a:cubicBezTo>
                  <a:cubicBezTo>
                    <a:pt x="1835" y="868"/>
                    <a:pt x="968" y="5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52"/>
            <p:cNvSpPr/>
            <p:nvPr/>
          </p:nvSpPr>
          <p:spPr>
            <a:xfrm rot="455281">
              <a:off x="6261413" y="2841435"/>
              <a:ext cx="157307" cy="38877"/>
            </a:xfrm>
            <a:custGeom>
              <a:avLst/>
              <a:gdLst/>
              <a:ahLst/>
              <a:cxnLst/>
              <a:rect l="l" t="t" r="r" b="b"/>
              <a:pathLst>
                <a:path w="3670" h="907" extrusionOk="0">
                  <a:moveTo>
                    <a:pt x="2331" y="1"/>
                  </a:moveTo>
                  <a:cubicBezTo>
                    <a:pt x="2167" y="1"/>
                    <a:pt x="2001" y="13"/>
                    <a:pt x="1835" y="39"/>
                  </a:cubicBezTo>
                  <a:cubicBezTo>
                    <a:pt x="1668" y="73"/>
                    <a:pt x="1502" y="139"/>
                    <a:pt x="1335" y="206"/>
                  </a:cubicBezTo>
                  <a:lnTo>
                    <a:pt x="1" y="740"/>
                  </a:lnTo>
                  <a:lnTo>
                    <a:pt x="67" y="907"/>
                  </a:lnTo>
                  <a:lnTo>
                    <a:pt x="1402" y="373"/>
                  </a:lnTo>
                  <a:cubicBezTo>
                    <a:pt x="1535" y="306"/>
                    <a:pt x="1702" y="239"/>
                    <a:pt x="1869" y="206"/>
                  </a:cubicBezTo>
                  <a:cubicBezTo>
                    <a:pt x="2026" y="180"/>
                    <a:pt x="2183" y="167"/>
                    <a:pt x="2338" y="167"/>
                  </a:cubicBezTo>
                  <a:cubicBezTo>
                    <a:pt x="2778" y="167"/>
                    <a:pt x="3209" y="267"/>
                    <a:pt x="3603" y="440"/>
                  </a:cubicBezTo>
                  <a:lnTo>
                    <a:pt x="3670" y="273"/>
                  </a:lnTo>
                  <a:cubicBezTo>
                    <a:pt x="3251" y="100"/>
                    <a:pt x="2796" y="1"/>
                    <a:pt x="23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2"/>
            <p:cNvSpPr/>
            <p:nvPr/>
          </p:nvSpPr>
          <p:spPr>
            <a:xfrm rot="455281">
              <a:off x="6412552" y="2879603"/>
              <a:ext cx="27175" cy="23789"/>
            </a:xfrm>
            <a:custGeom>
              <a:avLst/>
              <a:gdLst/>
              <a:ahLst/>
              <a:cxnLst/>
              <a:rect l="l" t="t" r="r" b="b"/>
              <a:pathLst>
                <a:path w="634" h="555" extrusionOk="0">
                  <a:moveTo>
                    <a:pt x="289" y="1"/>
                  </a:moveTo>
                  <a:cubicBezTo>
                    <a:pt x="207" y="1"/>
                    <a:pt x="130" y="24"/>
                    <a:pt x="67" y="87"/>
                  </a:cubicBezTo>
                  <a:cubicBezTo>
                    <a:pt x="0" y="154"/>
                    <a:pt x="0" y="254"/>
                    <a:pt x="0" y="354"/>
                  </a:cubicBezTo>
                  <a:lnTo>
                    <a:pt x="0" y="421"/>
                  </a:lnTo>
                  <a:cubicBezTo>
                    <a:pt x="0" y="454"/>
                    <a:pt x="0" y="488"/>
                    <a:pt x="0" y="521"/>
                  </a:cubicBezTo>
                  <a:lnTo>
                    <a:pt x="167" y="554"/>
                  </a:lnTo>
                  <a:cubicBezTo>
                    <a:pt x="200" y="488"/>
                    <a:pt x="200" y="421"/>
                    <a:pt x="167" y="388"/>
                  </a:cubicBezTo>
                  <a:cubicBezTo>
                    <a:pt x="167" y="354"/>
                    <a:pt x="167" y="321"/>
                    <a:pt x="167" y="321"/>
                  </a:cubicBezTo>
                  <a:cubicBezTo>
                    <a:pt x="167" y="288"/>
                    <a:pt x="167" y="221"/>
                    <a:pt x="200" y="188"/>
                  </a:cubicBezTo>
                  <a:cubicBezTo>
                    <a:pt x="217" y="171"/>
                    <a:pt x="250" y="163"/>
                    <a:pt x="288" y="163"/>
                  </a:cubicBezTo>
                  <a:cubicBezTo>
                    <a:pt x="325" y="163"/>
                    <a:pt x="367" y="171"/>
                    <a:pt x="400" y="188"/>
                  </a:cubicBezTo>
                  <a:cubicBezTo>
                    <a:pt x="467" y="221"/>
                    <a:pt x="534" y="221"/>
                    <a:pt x="601" y="254"/>
                  </a:cubicBezTo>
                  <a:lnTo>
                    <a:pt x="634" y="87"/>
                  </a:lnTo>
                  <a:lnTo>
                    <a:pt x="434" y="21"/>
                  </a:lnTo>
                  <a:cubicBezTo>
                    <a:pt x="385" y="9"/>
                    <a:pt x="336" y="1"/>
                    <a:pt x="2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2"/>
            <p:cNvSpPr/>
            <p:nvPr/>
          </p:nvSpPr>
          <p:spPr>
            <a:xfrm rot="455281">
              <a:off x="6676418" y="1566381"/>
              <a:ext cx="188768" cy="2662297"/>
            </a:xfrm>
            <a:custGeom>
              <a:avLst/>
              <a:gdLst/>
              <a:ahLst/>
              <a:cxnLst/>
              <a:rect l="l" t="t" r="r" b="b"/>
              <a:pathLst>
                <a:path w="4404" h="62112" extrusionOk="0">
                  <a:moveTo>
                    <a:pt x="1835" y="0"/>
                  </a:moveTo>
                  <a:lnTo>
                    <a:pt x="1835" y="0"/>
                  </a:lnTo>
                  <a:cubicBezTo>
                    <a:pt x="935" y="2035"/>
                    <a:pt x="2169" y="5304"/>
                    <a:pt x="2903" y="7239"/>
                  </a:cubicBezTo>
                  <a:lnTo>
                    <a:pt x="2903" y="7272"/>
                  </a:lnTo>
                  <a:lnTo>
                    <a:pt x="3136" y="7906"/>
                  </a:lnTo>
                  <a:cubicBezTo>
                    <a:pt x="3570" y="8940"/>
                    <a:pt x="3937" y="9907"/>
                    <a:pt x="3870" y="11041"/>
                  </a:cubicBezTo>
                  <a:cubicBezTo>
                    <a:pt x="3803" y="11909"/>
                    <a:pt x="3670" y="12743"/>
                    <a:pt x="3403" y="13543"/>
                  </a:cubicBezTo>
                  <a:cubicBezTo>
                    <a:pt x="3336" y="13877"/>
                    <a:pt x="3236" y="14244"/>
                    <a:pt x="3169" y="14577"/>
                  </a:cubicBezTo>
                  <a:cubicBezTo>
                    <a:pt x="2836" y="16178"/>
                    <a:pt x="2602" y="17746"/>
                    <a:pt x="2369" y="19281"/>
                  </a:cubicBezTo>
                  <a:cubicBezTo>
                    <a:pt x="2235" y="20315"/>
                    <a:pt x="2069" y="21349"/>
                    <a:pt x="1869" y="22449"/>
                  </a:cubicBezTo>
                  <a:cubicBezTo>
                    <a:pt x="1668" y="23550"/>
                    <a:pt x="1402" y="24651"/>
                    <a:pt x="1168" y="25718"/>
                  </a:cubicBezTo>
                  <a:cubicBezTo>
                    <a:pt x="601" y="28053"/>
                    <a:pt x="1" y="30455"/>
                    <a:pt x="101" y="32924"/>
                  </a:cubicBezTo>
                  <a:cubicBezTo>
                    <a:pt x="167" y="33724"/>
                    <a:pt x="267" y="34525"/>
                    <a:pt x="468" y="35325"/>
                  </a:cubicBezTo>
                  <a:cubicBezTo>
                    <a:pt x="568" y="35959"/>
                    <a:pt x="701" y="36593"/>
                    <a:pt x="768" y="37227"/>
                  </a:cubicBezTo>
                  <a:cubicBezTo>
                    <a:pt x="935" y="38494"/>
                    <a:pt x="1301" y="39762"/>
                    <a:pt x="1869" y="40929"/>
                  </a:cubicBezTo>
                  <a:cubicBezTo>
                    <a:pt x="2369" y="41997"/>
                    <a:pt x="2702" y="43164"/>
                    <a:pt x="2936" y="44332"/>
                  </a:cubicBezTo>
                  <a:cubicBezTo>
                    <a:pt x="3136" y="46000"/>
                    <a:pt x="3403" y="47668"/>
                    <a:pt x="3636" y="49302"/>
                  </a:cubicBezTo>
                  <a:lnTo>
                    <a:pt x="3837" y="50403"/>
                  </a:lnTo>
                  <a:cubicBezTo>
                    <a:pt x="4070" y="51904"/>
                    <a:pt x="3803" y="53238"/>
                    <a:pt x="3536" y="54673"/>
                  </a:cubicBezTo>
                  <a:cubicBezTo>
                    <a:pt x="3503" y="54906"/>
                    <a:pt x="3436" y="55140"/>
                    <a:pt x="3403" y="55373"/>
                  </a:cubicBezTo>
                  <a:cubicBezTo>
                    <a:pt x="3203" y="56574"/>
                    <a:pt x="3403" y="57875"/>
                    <a:pt x="3603" y="59109"/>
                  </a:cubicBezTo>
                  <a:cubicBezTo>
                    <a:pt x="3803" y="60076"/>
                    <a:pt x="3903" y="61077"/>
                    <a:pt x="3903" y="62111"/>
                  </a:cubicBezTo>
                  <a:lnTo>
                    <a:pt x="4237" y="62111"/>
                  </a:lnTo>
                  <a:cubicBezTo>
                    <a:pt x="4270" y="61077"/>
                    <a:pt x="4170" y="60076"/>
                    <a:pt x="3937" y="59076"/>
                  </a:cubicBezTo>
                  <a:cubicBezTo>
                    <a:pt x="3737" y="57875"/>
                    <a:pt x="3536" y="56607"/>
                    <a:pt x="3737" y="55440"/>
                  </a:cubicBezTo>
                  <a:cubicBezTo>
                    <a:pt x="3770" y="55206"/>
                    <a:pt x="3837" y="54973"/>
                    <a:pt x="3870" y="54739"/>
                  </a:cubicBezTo>
                  <a:cubicBezTo>
                    <a:pt x="4170" y="53272"/>
                    <a:pt x="4404" y="51904"/>
                    <a:pt x="4170" y="50369"/>
                  </a:cubicBezTo>
                  <a:lnTo>
                    <a:pt x="3970" y="49235"/>
                  </a:lnTo>
                  <a:cubicBezTo>
                    <a:pt x="3737" y="47634"/>
                    <a:pt x="3470" y="45966"/>
                    <a:pt x="3270" y="44298"/>
                  </a:cubicBezTo>
                  <a:cubicBezTo>
                    <a:pt x="3069" y="43098"/>
                    <a:pt x="2702" y="41930"/>
                    <a:pt x="2169" y="40796"/>
                  </a:cubicBezTo>
                  <a:cubicBezTo>
                    <a:pt x="1635" y="39662"/>
                    <a:pt x="1268" y="38428"/>
                    <a:pt x="1101" y="37193"/>
                  </a:cubicBezTo>
                  <a:cubicBezTo>
                    <a:pt x="1035" y="36526"/>
                    <a:pt x="901" y="35892"/>
                    <a:pt x="801" y="35292"/>
                  </a:cubicBezTo>
                  <a:cubicBezTo>
                    <a:pt x="601" y="34491"/>
                    <a:pt x="501" y="33724"/>
                    <a:pt x="434" y="32924"/>
                  </a:cubicBezTo>
                  <a:cubicBezTo>
                    <a:pt x="367" y="30489"/>
                    <a:pt x="935" y="28120"/>
                    <a:pt x="1502" y="25819"/>
                  </a:cubicBezTo>
                  <a:cubicBezTo>
                    <a:pt x="1735" y="24751"/>
                    <a:pt x="2035" y="23617"/>
                    <a:pt x="2235" y="22516"/>
                  </a:cubicBezTo>
                  <a:cubicBezTo>
                    <a:pt x="2402" y="21415"/>
                    <a:pt x="2569" y="20381"/>
                    <a:pt x="2702" y="19347"/>
                  </a:cubicBezTo>
                  <a:cubicBezTo>
                    <a:pt x="2936" y="17813"/>
                    <a:pt x="3169" y="16245"/>
                    <a:pt x="3503" y="14677"/>
                  </a:cubicBezTo>
                  <a:cubicBezTo>
                    <a:pt x="3570" y="14344"/>
                    <a:pt x="3670" y="13977"/>
                    <a:pt x="3770" y="13643"/>
                  </a:cubicBezTo>
                  <a:cubicBezTo>
                    <a:pt x="4003" y="12809"/>
                    <a:pt x="4170" y="11942"/>
                    <a:pt x="4237" y="11075"/>
                  </a:cubicBezTo>
                  <a:cubicBezTo>
                    <a:pt x="4304" y="9874"/>
                    <a:pt x="3903" y="8840"/>
                    <a:pt x="3470" y="7772"/>
                  </a:cubicBezTo>
                  <a:cubicBezTo>
                    <a:pt x="3403" y="7572"/>
                    <a:pt x="3303" y="7372"/>
                    <a:pt x="3236" y="7139"/>
                  </a:cubicBezTo>
                  <a:lnTo>
                    <a:pt x="3236" y="7105"/>
                  </a:lnTo>
                  <a:cubicBezTo>
                    <a:pt x="2502" y="5204"/>
                    <a:pt x="1335" y="2035"/>
                    <a:pt x="2169" y="134"/>
                  </a:cubicBezTo>
                  <a:lnTo>
                    <a:pt x="1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2"/>
            <p:cNvSpPr/>
            <p:nvPr/>
          </p:nvSpPr>
          <p:spPr>
            <a:xfrm rot="455281">
              <a:off x="6775966" y="2383859"/>
              <a:ext cx="699222" cy="1688625"/>
            </a:xfrm>
            <a:custGeom>
              <a:avLst/>
              <a:gdLst/>
              <a:ahLst/>
              <a:cxnLst/>
              <a:rect l="l" t="t" r="r" b="b"/>
              <a:pathLst>
                <a:path w="16313" h="39396" extrusionOk="0">
                  <a:moveTo>
                    <a:pt x="16045" y="1"/>
                  </a:moveTo>
                  <a:cubicBezTo>
                    <a:pt x="15578" y="601"/>
                    <a:pt x="15178" y="1202"/>
                    <a:pt x="14778" y="1869"/>
                  </a:cubicBezTo>
                  <a:cubicBezTo>
                    <a:pt x="14478" y="2403"/>
                    <a:pt x="14111" y="2936"/>
                    <a:pt x="13744" y="3437"/>
                  </a:cubicBezTo>
                  <a:cubicBezTo>
                    <a:pt x="12276" y="5438"/>
                    <a:pt x="10575" y="6939"/>
                    <a:pt x="8440" y="8607"/>
                  </a:cubicBezTo>
                  <a:cubicBezTo>
                    <a:pt x="7272" y="9508"/>
                    <a:pt x="5938" y="10608"/>
                    <a:pt x="5004" y="12043"/>
                  </a:cubicBezTo>
                  <a:cubicBezTo>
                    <a:pt x="4070" y="13544"/>
                    <a:pt x="3670" y="15379"/>
                    <a:pt x="3303" y="17113"/>
                  </a:cubicBezTo>
                  <a:cubicBezTo>
                    <a:pt x="3236" y="17380"/>
                    <a:pt x="3169" y="17614"/>
                    <a:pt x="3136" y="17880"/>
                  </a:cubicBezTo>
                  <a:cubicBezTo>
                    <a:pt x="2836" y="19315"/>
                    <a:pt x="2602" y="20749"/>
                    <a:pt x="2469" y="22183"/>
                  </a:cubicBezTo>
                  <a:cubicBezTo>
                    <a:pt x="2336" y="23284"/>
                    <a:pt x="2169" y="24452"/>
                    <a:pt x="1969" y="25586"/>
                  </a:cubicBezTo>
                  <a:cubicBezTo>
                    <a:pt x="1869" y="26120"/>
                    <a:pt x="1735" y="26653"/>
                    <a:pt x="1635" y="27154"/>
                  </a:cubicBezTo>
                  <a:cubicBezTo>
                    <a:pt x="1368" y="28121"/>
                    <a:pt x="1201" y="29055"/>
                    <a:pt x="1101" y="30056"/>
                  </a:cubicBezTo>
                  <a:cubicBezTo>
                    <a:pt x="1068" y="30756"/>
                    <a:pt x="968" y="31490"/>
                    <a:pt x="834" y="32191"/>
                  </a:cubicBezTo>
                  <a:cubicBezTo>
                    <a:pt x="734" y="33091"/>
                    <a:pt x="601" y="34025"/>
                    <a:pt x="534" y="34959"/>
                  </a:cubicBezTo>
                  <a:cubicBezTo>
                    <a:pt x="501" y="35560"/>
                    <a:pt x="434" y="36127"/>
                    <a:pt x="301" y="36727"/>
                  </a:cubicBezTo>
                  <a:cubicBezTo>
                    <a:pt x="101" y="37594"/>
                    <a:pt x="1" y="38495"/>
                    <a:pt x="101" y="39396"/>
                  </a:cubicBezTo>
                  <a:lnTo>
                    <a:pt x="434" y="39362"/>
                  </a:lnTo>
                  <a:cubicBezTo>
                    <a:pt x="367" y="38495"/>
                    <a:pt x="434" y="37628"/>
                    <a:pt x="634" y="36794"/>
                  </a:cubicBezTo>
                  <a:cubicBezTo>
                    <a:pt x="768" y="36193"/>
                    <a:pt x="868" y="35593"/>
                    <a:pt x="901" y="34959"/>
                  </a:cubicBezTo>
                  <a:cubicBezTo>
                    <a:pt x="935" y="34059"/>
                    <a:pt x="1035" y="33125"/>
                    <a:pt x="1201" y="32224"/>
                  </a:cubicBezTo>
                  <a:cubicBezTo>
                    <a:pt x="1301" y="31523"/>
                    <a:pt x="1402" y="30790"/>
                    <a:pt x="1468" y="30056"/>
                  </a:cubicBezTo>
                  <a:cubicBezTo>
                    <a:pt x="1535" y="29122"/>
                    <a:pt x="1702" y="28154"/>
                    <a:pt x="1969" y="27254"/>
                  </a:cubicBezTo>
                  <a:cubicBezTo>
                    <a:pt x="2069" y="26720"/>
                    <a:pt x="2202" y="26186"/>
                    <a:pt x="2302" y="25653"/>
                  </a:cubicBezTo>
                  <a:cubicBezTo>
                    <a:pt x="2536" y="24485"/>
                    <a:pt x="2669" y="23351"/>
                    <a:pt x="2803" y="22217"/>
                  </a:cubicBezTo>
                  <a:cubicBezTo>
                    <a:pt x="2969" y="20816"/>
                    <a:pt x="3136" y="19381"/>
                    <a:pt x="3470" y="17947"/>
                  </a:cubicBezTo>
                  <a:cubicBezTo>
                    <a:pt x="3503" y="17714"/>
                    <a:pt x="3570" y="17447"/>
                    <a:pt x="3636" y="17180"/>
                  </a:cubicBezTo>
                  <a:cubicBezTo>
                    <a:pt x="4003" y="15479"/>
                    <a:pt x="4370" y="13677"/>
                    <a:pt x="5304" y="12243"/>
                  </a:cubicBezTo>
                  <a:cubicBezTo>
                    <a:pt x="6172" y="10842"/>
                    <a:pt x="7473" y="9775"/>
                    <a:pt x="8640" y="8874"/>
                  </a:cubicBezTo>
                  <a:cubicBezTo>
                    <a:pt x="10775" y="7206"/>
                    <a:pt x="12509" y="5672"/>
                    <a:pt x="14011" y="3637"/>
                  </a:cubicBezTo>
                  <a:cubicBezTo>
                    <a:pt x="14377" y="3136"/>
                    <a:pt x="14744" y="2569"/>
                    <a:pt x="15045" y="2036"/>
                  </a:cubicBezTo>
                  <a:cubicBezTo>
                    <a:pt x="15445" y="1402"/>
                    <a:pt x="15845" y="801"/>
                    <a:pt x="16312" y="201"/>
                  </a:cubicBezTo>
                  <a:lnTo>
                    <a:pt x="160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2"/>
            <p:cNvSpPr/>
            <p:nvPr/>
          </p:nvSpPr>
          <p:spPr>
            <a:xfrm rot="455281">
              <a:off x="6877862" y="2349243"/>
              <a:ext cx="223058" cy="239989"/>
            </a:xfrm>
            <a:custGeom>
              <a:avLst/>
              <a:gdLst/>
              <a:ahLst/>
              <a:cxnLst/>
              <a:rect l="l" t="t" r="r" b="b"/>
              <a:pathLst>
                <a:path w="5204" h="5599" extrusionOk="0">
                  <a:moveTo>
                    <a:pt x="5204" y="0"/>
                  </a:moveTo>
                  <a:lnTo>
                    <a:pt x="5204" y="0"/>
                  </a:lnTo>
                  <a:cubicBezTo>
                    <a:pt x="3870" y="401"/>
                    <a:pt x="2635" y="1101"/>
                    <a:pt x="1601" y="2002"/>
                  </a:cubicBezTo>
                  <a:cubicBezTo>
                    <a:pt x="567" y="2902"/>
                    <a:pt x="0" y="4203"/>
                    <a:pt x="67" y="5571"/>
                  </a:cubicBezTo>
                  <a:cubicBezTo>
                    <a:pt x="222" y="5590"/>
                    <a:pt x="376" y="5599"/>
                    <a:pt x="529" y="5599"/>
                  </a:cubicBezTo>
                  <a:cubicBezTo>
                    <a:pt x="2030" y="5599"/>
                    <a:pt x="3434" y="4728"/>
                    <a:pt x="4070" y="3336"/>
                  </a:cubicBezTo>
                  <a:cubicBezTo>
                    <a:pt x="4570" y="2269"/>
                    <a:pt x="4570" y="1001"/>
                    <a:pt x="52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2"/>
            <p:cNvSpPr/>
            <p:nvPr/>
          </p:nvSpPr>
          <p:spPr>
            <a:xfrm rot="455281">
              <a:off x="6882006" y="2647838"/>
              <a:ext cx="223101" cy="99870"/>
            </a:xfrm>
            <a:custGeom>
              <a:avLst/>
              <a:gdLst/>
              <a:ahLst/>
              <a:cxnLst/>
              <a:rect l="l" t="t" r="r" b="b"/>
              <a:pathLst>
                <a:path w="5205" h="2330" extrusionOk="0">
                  <a:moveTo>
                    <a:pt x="956" y="0"/>
                  </a:moveTo>
                  <a:cubicBezTo>
                    <a:pt x="634" y="0"/>
                    <a:pt x="311" y="43"/>
                    <a:pt x="1" y="132"/>
                  </a:cubicBezTo>
                  <a:cubicBezTo>
                    <a:pt x="101" y="499"/>
                    <a:pt x="268" y="866"/>
                    <a:pt x="535" y="1166"/>
                  </a:cubicBezTo>
                  <a:cubicBezTo>
                    <a:pt x="1206" y="1930"/>
                    <a:pt x="2148" y="2330"/>
                    <a:pt x="3093" y="2330"/>
                  </a:cubicBezTo>
                  <a:cubicBezTo>
                    <a:pt x="3839" y="2330"/>
                    <a:pt x="4587" y="2081"/>
                    <a:pt x="5205" y="1566"/>
                  </a:cubicBezTo>
                  <a:cubicBezTo>
                    <a:pt x="4070" y="1399"/>
                    <a:pt x="3203" y="565"/>
                    <a:pt x="2136" y="198"/>
                  </a:cubicBezTo>
                  <a:cubicBezTo>
                    <a:pt x="1764" y="68"/>
                    <a:pt x="1361" y="0"/>
                    <a:pt x="9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2"/>
            <p:cNvSpPr/>
            <p:nvPr/>
          </p:nvSpPr>
          <p:spPr>
            <a:xfrm rot="455281">
              <a:off x="6783903" y="2489753"/>
              <a:ext cx="164465" cy="174452"/>
            </a:xfrm>
            <a:custGeom>
              <a:avLst/>
              <a:gdLst/>
              <a:ahLst/>
              <a:cxnLst/>
              <a:rect l="l" t="t" r="r" b="b"/>
              <a:pathLst>
                <a:path w="3837" h="4070" extrusionOk="0">
                  <a:moveTo>
                    <a:pt x="3770" y="0"/>
                  </a:moveTo>
                  <a:cubicBezTo>
                    <a:pt x="2969" y="701"/>
                    <a:pt x="2236" y="1468"/>
                    <a:pt x="1535" y="2269"/>
                  </a:cubicBezTo>
                  <a:lnTo>
                    <a:pt x="1" y="4003"/>
                  </a:lnTo>
                  <a:lnTo>
                    <a:pt x="67" y="4070"/>
                  </a:lnTo>
                  <a:lnTo>
                    <a:pt x="1635" y="2335"/>
                  </a:lnTo>
                  <a:cubicBezTo>
                    <a:pt x="2302" y="1535"/>
                    <a:pt x="3036" y="801"/>
                    <a:pt x="3837" y="100"/>
                  </a:cubicBezTo>
                  <a:lnTo>
                    <a:pt x="377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2"/>
            <p:cNvSpPr/>
            <p:nvPr/>
          </p:nvSpPr>
          <p:spPr>
            <a:xfrm rot="455281">
              <a:off x="6786859" y="2629128"/>
              <a:ext cx="147320" cy="23489"/>
            </a:xfrm>
            <a:custGeom>
              <a:avLst/>
              <a:gdLst/>
              <a:ahLst/>
              <a:cxnLst/>
              <a:rect l="l" t="t" r="r" b="b"/>
              <a:pathLst>
                <a:path w="3437" h="548" extrusionOk="0">
                  <a:moveTo>
                    <a:pt x="1849" y="0"/>
                  </a:moveTo>
                  <a:cubicBezTo>
                    <a:pt x="1778" y="0"/>
                    <a:pt x="1706" y="4"/>
                    <a:pt x="1635" y="13"/>
                  </a:cubicBezTo>
                  <a:cubicBezTo>
                    <a:pt x="1579" y="10"/>
                    <a:pt x="1522" y="8"/>
                    <a:pt x="1466" y="8"/>
                  </a:cubicBezTo>
                  <a:cubicBezTo>
                    <a:pt x="950" y="8"/>
                    <a:pt x="421" y="146"/>
                    <a:pt x="0" y="447"/>
                  </a:cubicBezTo>
                  <a:lnTo>
                    <a:pt x="67" y="547"/>
                  </a:lnTo>
                  <a:cubicBezTo>
                    <a:pt x="495" y="272"/>
                    <a:pt x="1006" y="109"/>
                    <a:pt x="1525" y="109"/>
                  </a:cubicBezTo>
                  <a:cubicBezTo>
                    <a:pt x="1572" y="109"/>
                    <a:pt x="1620" y="111"/>
                    <a:pt x="1668" y="113"/>
                  </a:cubicBezTo>
                  <a:cubicBezTo>
                    <a:pt x="1731" y="104"/>
                    <a:pt x="1793" y="100"/>
                    <a:pt x="1857" y="100"/>
                  </a:cubicBezTo>
                  <a:cubicBezTo>
                    <a:pt x="2029" y="100"/>
                    <a:pt x="2207" y="131"/>
                    <a:pt x="2402" y="180"/>
                  </a:cubicBezTo>
                  <a:cubicBezTo>
                    <a:pt x="2536" y="213"/>
                    <a:pt x="2669" y="280"/>
                    <a:pt x="2802" y="347"/>
                  </a:cubicBezTo>
                  <a:cubicBezTo>
                    <a:pt x="3003" y="447"/>
                    <a:pt x="3203" y="514"/>
                    <a:pt x="3436" y="547"/>
                  </a:cubicBezTo>
                  <a:lnTo>
                    <a:pt x="3436" y="447"/>
                  </a:lnTo>
                  <a:cubicBezTo>
                    <a:pt x="3236" y="414"/>
                    <a:pt x="3036" y="347"/>
                    <a:pt x="2836" y="247"/>
                  </a:cubicBezTo>
                  <a:cubicBezTo>
                    <a:pt x="2702" y="180"/>
                    <a:pt x="2569" y="113"/>
                    <a:pt x="2436" y="80"/>
                  </a:cubicBezTo>
                  <a:cubicBezTo>
                    <a:pt x="2240" y="31"/>
                    <a:pt x="2045" y="0"/>
                    <a:pt x="18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2"/>
            <p:cNvSpPr/>
            <p:nvPr/>
          </p:nvSpPr>
          <p:spPr>
            <a:xfrm rot="455281">
              <a:off x="6866981" y="1861726"/>
              <a:ext cx="141576" cy="420099"/>
            </a:xfrm>
            <a:custGeom>
              <a:avLst/>
              <a:gdLst/>
              <a:ahLst/>
              <a:cxnLst/>
              <a:rect l="l" t="t" r="r" b="b"/>
              <a:pathLst>
                <a:path w="3303" h="9801" extrusionOk="0">
                  <a:moveTo>
                    <a:pt x="2648" y="0"/>
                  </a:moveTo>
                  <a:cubicBezTo>
                    <a:pt x="2502" y="0"/>
                    <a:pt x="2347" y="26"/>
                    <a:pt x="2202" y="60"/>
                  </a:cubicBezTo>
                  <a:cubicBezTo>
                    <a:pt x="1301" y="227"/>
                    <a:pt x="568" y="627"/>
                    <a:pt x="334" y="1528"/>
                  </a:cubicBezTo>
                  <a:cubicBezTo>
                    <a:pt x="301" y="1694"/>
                    <a:pt x="267" y="1861"/>
                    <a:pt x="234" y="1995"/>
                  </a:cubicBezTo>
                  <a:cubicBezTo>
                    <a:pt x="201" y="2128"/>
                    <a:pt x="101" y="2161"/>
                    <a:pt x="34" y="2361"/>
                  </a:cubicBezTo>
                  <a:cubicBezTo>
                    <a:pt x="1" y="2762"/>
                    <a:pt x="1" y="3195"/>
                    <a:pt x="34" y="3596"/>
                  </a:cubicBezTo>
                  <a:cubicBezTo>
                    <a:pt x="34" y="3963"/>
                    <a:pt x="34" y="4330"/>
                    <a:pt x="1" y="4663"/>
                  </a:cubicBezTo>
                  <a:cubicBezTo>
                    <a:pt x="34" y="5130"/>
                    <a:pt x="101" y="5564"/>
                    <a:pt x="234" y="5964"/>
                  </a:cubicBezTo>
                  <a:cubicBezTo>
                    <a:pt x="334" y="6631"/>
                    <a:pt x="501" y="7298"/>
                    <a:pt x="701" y="7965"/>
                  </a:cubicBezTo>
                  <a:cubicBezTo>
                    <a:pt x="901" y="8332"/>
                    <a:pt x="1001" y="8733"/>
                    <a:pt x="1035" y="9166"/>
                  </a:cubicBezTo>
                  <a:cubicBezTo>
                    <a:pt x="1035" y="9366"/>
                    <a:pt x="1068" y="9567"/>
                    <a:pt x="1135" y="9800"/>
                  </a:cubicBezTo>
                  <a:cubicBezTo>
                    <a:pt x="1301" y="9800"/>
                    <a:pt x="1335" y="9467"/>
                    <a:pt x="1368" y="9366"/>
                  </a:cubicBezTo>
                  <a:cubicBezTo>
                    <a:pt x="1402" y="9066"/>
                    <a:pt x="1468" y="8733"/>
                    <a:pt x="1568" y="8432"/>
                  </a:cubicBezTo>
                  <a:cubicBezTo>
                    <a:pt x="1702" y="8032"/>
                    <a:pt x="1902" y="7632"/>
                    <a:pt x="2135" y="7232"/>
                  </a:cubicBezTo>
                  <a:cubicBezTo>
                    <a:pt x="2235" y="7065"/>
                    <a:pt x="2302" y="6898"/>
                    <a:pt x="2369" y="6698"/>
                  </a:cubicBezTo>
                  <a:cubicBezTo>
                    <a:pt x="2502" y="6331"/>
                    <a:pt x="2736" y="6031"/>
                    <a:pt x="2869" y="5697"/>
                  </a:cubicBezTo>
                  <a:cubicBezTo>
                    <a:pt x="3303" y="4630"/>
                    <a:pt x="3236" y="3496"/>
                    <a:pt x="3203" y="2361"/>
                  </a:cubicBezTo>
                  <a:cubicBezTo>
                    <a:pt x="3203" y="1995"/>
                    <a:pt x="3169" y="1628"/>
                    <a:pt x="3203" y="1261"/>
                  </a:cubicBezTo>
                  <a:cubicBezTo>
                    <a:pt x="3236" y="994"/>
                    <a:pt x="3236" y="727"/>
                    <a:pt x="3236" y="460"/>
                  </a:cubicBezTo>
                  <a:cubicBezTo>
                    <a:pt x="3192" y="104"/>
                    <a:pt x="2940" y="0"/>
                    <a:pt x="26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52"/>
            <p:cNvSpPr/>
            <p:nvPr/>
          </p:nvSpPr>
          <p:spPr>
            <a:xfrm rot="455281">
              <a:off x="6850910" y="1636684"/>
              <a:ext cx="580534" cy="555717"/>
            </a:xfrm>
            <a:custGeom>
              <a:avLst/>
              <a:gdLst/>
              <a:ahLst/>
              <a:cxnLst/>
              <a:rect l="l" t="t" r="r" b="b"/>
              <a:pathLst>
                <a:path w="13544" h="12965" extrusionOk="0">
                  <a:moveTo>
                    <a:pt x="968" y="1"/>
                  </a:moveTo>
                  <a:cubicBezTo>
                    <a:pt x="134" y="701"/>
                    <a:pt x="1" y="2002"/>
                    <a:pt x="268" y="3069"/>
                  </a:cubicBezTo>
                  <a:cubicBezTo>
                    <a:pt x="535" y="4137"/>
                    <a:pt x="1102" y="5138"/>
                    <a:pt x="1268" y="6238"/>
                  </a:cubicBezTo>
                  <a:cubicBezTo>
                    <a:pt x="1469" y="7773"/>
                    <a:pt x="868" y="9407"/>
                    <a:pt x="1369" y="10842"/>
                  </a:cubicBezTo>
                  <a:cubicBezTo>
                    <a:pt x="1669" y="11609"/>
                    <a:pt x="2202" y="12209"/>
                    <a:pt x="2903" y="12576"/>
                  </a:cubicBezTo>
                  <a:cubicBezTo>
                    <a:pt x="3508" y="12872"/>
                    <a:pt x="4166" y="12964"/>
                    <a:pt x="4842" y="12964"/>
                  </a:cubicBezTo>
                  <a:cubicBezTo>
                    <a:pt x="5692" y="12964"/>
                    <a:pt x="6570" y="12817"/>
                    <a:pt x="7406" y="12743"/>
                  </a:cubicBezTo>
                  <a:cubicBezTo>
                    <a:pt x="8340" y="12710"/>
                    <a:pt x="9274" y="12743"/>
                    <a:pt x="10108" y="12343"/>
                  </a:cubicBezTo>
                  <a:cubicBezTo>
                    <a:pt x="10242" y="12276"/>
                    <a:pt x="10342" y="12209"/>
                    <a:pt x="10442" y="12076"/>
                  </a:cubicBezTo>
                  <a:cubicBezTo>
                    <a:pt x="10575" y="11842"/>
                    <a:pt x="10642" y="11576"/>
                    <a:pt x="10642" y="11309"/>
                  </a:cubicBezTo>
                  <a:cubicBezTo>
                    <a:pt x="10709" y="10642"/>
                    <a:pt x="10975" y="9974"/>
                    <a:pt x="11376" y="9407"/>
                  </a:cubicBezTo>
                  <a:cubicBezTo>
                    <a:pt x="12043" y="8573"/>
                    <a:pt x="13077" y="7973"/>
                    <a:pt x="13377" y="6939"/>
                  </a:cubicBezTo>
                  <a:cubicBezTo>
                    <a:pt x="13544" y="6105"/>
                    <a:pt x="13277" y="5204"/>
                    <a:pt x="12677" y="4571"/>
                  </a:cubicBezTo>
                  <a:cubicBezTo>
                    <a:pt x="12076" y="3970"/>
                    <a:pt x="11342" y="3503"/>
                    <a:pt x="10575" y="3136"/>
                  </a:cubicBezTo>
                  <a:cubicBezTo>
                    <a:pt x="8807" y="2169"/>
                    <a:pt x="6939" y="1402"/>
                    <a:pt x="5038" y="768"/>
                  </a:cubicBezTo>
                  <a:cubicBezTo>
                    <a:pt x="3704" y="368"/>
                    <a:pt x="2336" y="134"/>
                    <a:pt x="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52"/>
            <p:cNvSpPr/>
            <p:nvPr/>
          </p:nvSpPr>
          <p:spPr>
            <a:xfrm rot="455281">
              <a:off x="6493387" y="1610212"/>
              <a:ext cx="440416" cy="596994"/>
            </a:xfrm>
            <a:custGeom>
              <a:avLst/>
              <a:gdLst/>
              <a:ahLst/>
              <a:cxnLst/>
              <a:rect l="l" t="t" r="r" b="b"/>
              <a:pathLst>
                <a:path w="10275" h="13928" extrusionOk="0">
                  <a:moveTo>
                    <a:pt x="8340" y="0"/>
                  </a:moveTo>
                  <a:cubicBezTo>
                    <a:pt x="8139" y="0"/>
                    <a:pt x="7973" y="134"/>
                    <a:pt x="7839" y="300"/>
                  </a:cubicBezTo>
                  <a:cubicBezTo>
                    <a:pt x="7105" y="1101"/>
                    <a:pt x="6505" y="2035"/>
                    <a:pt x="5838" y="2936"/>
                  </a:cubicBezTo>
                  <a:cubicBezTo>
                    <a:pt x="4837" y="4236"/>
                    <a:pt x="3636" y="5371"/>
                    <a:pt x="2302" y="6338"/>
                  </a:cubicBezTo>
                  <a:cubicBezTo>
                    <a:pt x="1468" y="6905"/>
                    <a:pt x="534" y="7472"/>
                    <a:pt x="134" y="8406"/>
                  </a:cubicBezTo>
                  <a:cubicBezTo>
                    <a:pt x="34" y="8640"/>
                    <a:pt x="0" y="8906"/>
                    <a:pt x="34" y="9173"/>
                  </a:cubicBezTo>
                  <a:cubicBezTo>
                    <a:pt x="200" y="9607"/>
                    <a:pt x="567" y="9974"/>
                    <a:pt x="1034" y="10107"/>
                  </a:cubicBezTo>
                  <a:cubicBezTo>
                    <a:pt x="1468" y="10274"/>
                    <a:pt x="1968" y="10341"/>
                    <a:pt x="2369" y="10541"/>
                  </a:cubicBezTo>
                  <a:cubicBezTo>
                    <a:pt x="2569" y="10608"/>
                    <a:pt x="2702" y="10708"/>
                    <a:pt x="2836" y="10875"/>
                  </a:cubicBezTo>
                  <a:cubicBezTo>
                    <a:pt x="3069" y="11208"/>
                    <a:pt x="2969" y="11675"/>
                    <a:pt x="3002" y="12075"/>
                  </a:cubicBezTo>
                  <a:cubicBezTo>
                    <a:pt x="3103" y="12843"/>
                    <a:pt x="3603" y="13476"/>
                    <a:pt x="4303" y="13743"/>
                  </a:cubicBezTo>
                  <a:cubicBezTo>
                    <a:pt x="4632" y="13868"/>
                    <a:pt x="4982" y="13927"/>
                    <a:pt x="5331" y="13927"/>
                  </a:cubicBezTo>
                  <a:cubicBezTo>
                    <a:pt x="5725" y="13927"/>
                    <a:pt x="6117" y="13852"/>
                    <a:pt x="6472" y="13710"/>
                  </a:cubicBezTo>
                  <a:cubicBezTo>
                    <a:pt x="7406" y="13343"/>
                    <a:pt x="8139" y="12676"/>
                    <a:pt x="8573" y="11809"/>
                  </a:cubicBezTo>
                  <a:cubicBezTo>
                    <a:pt x="8840" y="11175"/>
                    <a:pt x="9040" y="10508"/>
                    <a:pt x="9140" y="9840"/>
                  </a:cubicBezTo>
                  <a:cubicBezTo>
                    <a:pt x="9707" y="6805"/>
                    <a:pt x="10274" y="3636"/>
                    <a:pt x="9240" y="734"/>
                  </a:cubicBezTo>
                  <a:lnTo>
                    <a:pt x="9240" y="734"/>
                  </a:lnTo>
                  <a:cubicBezTo>
                    <a:pt x="9234" y="735"/>
                    <a:pt x="9228" y="735"/>
                    <a:pt x="9221" y="735"/>
                  </a:cubicBezTo>
                  <a:cubicBezTo>
                    <a:pt x="8936" y="735"/>
                    <a:pt x="8829" y="0"/>
                    <a:pt x="83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52"/>
            <p:cNvSpPr/>
            <p:nvPr/>
          </p:nvSpPr>
          <p:spPr>
            <a:xfrm rot="455281">
              <a:off x="6205596" y="1438041"/>
              <a:ext cx="709209" cy="537671"/>
            </a:xfrm>
            <a:custGeom>
              <a:avLst/>
              <a:gdLst/>
              <a:ahLst/>
              <a:cxnLst/>
              <a:rect l="l" t="t" r="r" b="b"/>
              <a:pathLst>
                <a:path w="16546" h="12544" extrusionOk="0">
                  <a:moveTo>
                    <a:pt x="5938" y="1"/>
                  </a:moveTo>
                  <a:cubicBezTo>
                    <a:pt x="4270" y="67"/>
                    <a:pt x="2602" y="668"/>
                    <a:pt x="1468" y="1902"/>
                  </a:cubicBezTo>
                  <a:cubicBezTo>
                    <a:pt x="334" y="3136"/>
                    <a:pt x="0" y="5071"/>
                    <a:pt x="834" y="6505"/>
                  </a:cubicBezTo>
                  <a:cubicBezTo>
                    <a:pt x="1101" y="6939"/>
                    <a:pt x="1468" y="7339"/>
                    <a:pt x="1568" y="7873"/>
                  </a:cubicBezTo>
                  <a:cubicBezTo>
                    <a:pt x="1601" y="8206"/>
                    <a:pt x="1601" y="8540"/>
                    <a:pt x="1568" y="8874"/>
                  </a:cubicBezTo>
                  <a:cubicBezTo>
                    <a:pt x="1535" y="10888"/>
                    <a:pt x="3137" y="12543"/>
                    <a:pt x="5144" y="12543"/>
                  </a:cubicBezTo>
                  <a:cubicBezTo>
                    <a:pt x="5164" y="12543"/>
                    <a:pt x="5184" y="12543"/>
                    <a:pt x="5204" y="12543"/>
                  </a:cubicBezTo>
                  <a:cubicBezTo>
                    <a:pt x="6071" y="12510"/>
                    <a:pt x="6938" y="12276"/>
                    <a:pt x="7739" y="11842"/>
                  </a:cubicBezTo>
                  <a:cubicBezTo>
                    <a:pt x="10574" y="10508"/>
                    <a:pt x="13043" y="8573"/>
                    <a:pt x="15011" y="6138"/>
                  </a:cubicBezTo>
                  <a:cubicBezTo>
                    <a:pt x="15811" y="5171"/>
                    <a:pt x="16545" y="3937"/>
                    <a:pt x="16245" y="2669"/>
                  </a:cubicBezTo>
                  <a:cubicBezTo>
                    <a:pt x="14477" y="1969"/>
                    <a:pt x="12676" y="1335"/>
                    <a:pt x="10841" y="801"/>
                  </a:cubicBezTo>
                  <a:cubicBezTo>
                    <a:pt x="9240" y="267"/>
                    <a:pt x="7606" y="1"/>
                    <a:pt x="59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2"/>
            <p:cNvSpPr/>
            <p:nvPr/>
          </p:nvSpPr>
          <p:spPr>
            <a:xfrm rot="455281">
              <a:off x="6313372" y="956521"/>
              <a:ext cx="689192" cy="682505"/>
            </a:xfrm>
            <a:custGeom>
              <a:avLst/>
              <a:gdLst/>
              <a:ahLst/>
              <a:cxnLst/>
              <a:rect l="l" t="t" r="r" b="b"/>
              <a:pathLst>
                <a:path w="16079" h="15923" extrusionOk="0">
                  <a:moveTo>
                    <a:pt x="7980" y="0"/>
                  </a:moveTo>
                  <a:cubicBezTo>
                    <a:pt x="7778" y="0"/>
                    <a:pt x="7575" y="14"/>
                    <a:pt x="7372" y="44"/>
                  </a:cubicBezTo>
                  <a:cubicBezTo>
                    <a:pt x="5771" y="278"/>
                    <a:pt x="4437" y="1412"/>
                    <a:pt x="3936" y="2946"/>
                  </a:cubicBezTo>
                  <a:cubicBezTo>
                    <a:pt x="3870" y="3147"/>
                    <a:pt x="3770" y="3347"/>
                    <a:pt x="3636" y="3547"/>
                  </a:cubicBezTo>
                  <a:cubicBezTo>
                    <a:pt x="3503" y="3614"/>
                    <a:pt x="3369" y="3680"/>
                    <a:pt x="3203" y="3714"/>
                  </a:cubicBezTo>
                  <a:cubicBezTo>
                    <a:pt x="2569" y="3914"/>
                    <a:pt x="1868" y="3947"/>
                    <a:pt x="1301" y="4347"/>
                  </a:cubicBezTo>
                  <a:cubicBezTo>
                    <a:pt x="667" y="4848"/>
                    <a:pt x="267" y="5548"/>
                    <a:pt x="167" y="6349"/>
                  </a:cubicBezTo>
                  <a:cubicBezTo>
                    <a:pt x="0" y="7149"/>
                    <a:pt x="0" y="7983"/>
                    <a:pt x="200" y="8784"/>
                  </a:cubicBezTo>
                  <a:cubicBezTo>
                    <a:pt x="601" y="10052"/>
                    <a:pt x="1468" y="11152"/>
                    <a:pt x="2636" y="11819"/>
                  </a:cubicBezTo>
                  <a:cubicBezTo>
                    <a:pt x="3803" y="12487"/>
                    <a:pt x="5037" y="12987"/>
                    <a:pt x="6338" y="13321"/>
                  </a:cubicBezTo>
                  <a:cubicBezTo>
                    <a:pt x="9507" y="14255"/>
                    <a:pt x="12743" y="15022"/>
                    <a:pt x="16078" y="15922"/>
                  </a:cubicBezTo>
                  <a:cubicBezTo>
                    <a:pt x="15878" y="12887"/>
                    <a:pt x="15378" y="9918"/>
                    <a:pt x="14511" y="7016"/>
                  </a:cubicBezTo>
                  <a:cubicBezTo>
                    <a:pt x="14010" y="5248"/>
                    <a:pt x="13377" y="3514"/>
                    <a:pt x="12176" y="2113"/>
                  </a:cubicBezTo>
                  <a:cubicBezTo>
                    <a:pt x="11139" y="899"/>
                    <a:pt x="9577" y="0"/>
                    <a:pt x="79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2"/>
            <p:cNvSpPr/>
            <p:nvPr/>
          </p:nvSpPr>
          <p:spPr>
            <a:xfrm rot="455281">
              <a:off x="6796560" y="951474"/>
              <a:ext cx="461847" cy="699222"/>
            </a:xfrm>
            <a:custGeom>
              <a:avLst/>
              <a:gdLst/>
              <a:ahLst/>
              <a:cxnLst/>
              <a:rect l="l" t="t" r="r" b="b"/>
              <a:pathLst>
                <a:path w="10775" h="16313" extrusionOk="0">
                  <a:moveTo>
                    <a:pt x="1935" y="0"/>
                  </a:moveTo>
                  <a:cubicBezTo>
                    <a:pt x="1335" y="67"/>
                    <a:pt x="768" y="467"/>
                    <a:pt x="501" y="1035"/>
                  </a:cubicBezTo>
                  <a:cubicBezTo>
                    <a:pt x="234" y="1602"/>
                    <a:pt x="100" y="2202"/>
                    <a:pt x="100" y="2836"/>
                  </a:cubicBezTo>
                  <a:cubicBezTo>
                    <a:pt x="0" y="5204"/>
                    <a:pt x="401" y="7573"/>
                    <a:pt x="1235" y="9807"/>
                  </a:cubicBezTo>
                  <a:cubicBezTo>
                    <a:pt x="2068" y="12042"/>
                    <a:pt x="3036" y="14211"/>
                    <a:pt x="4170" y="16312"/>
                  </a:cubicBezTo>
                  <a:cubicBezTo>
                    <a:pt x="6438" y="13710"/>
                    <a:pt x="7873" y="10508"/>
                    <a:pt x="9274" y="7372"/>
                  </a:cubicBezTo>
                  <a:cubicBezTo>
                    <a:pt x="9674" y="6472"/>
                    <a:pt x="10041" y="5571"/>
                    <a:pt x="10374" y="4670"/>
                  </a:cubicBezTo>
                  <a:cubicBezTo>
                    <a:pt x="10608" y="4003"/>
                    <a:pt x="10775" y="3236"/>
                    <a:pt x="10474" y="2602"/>
                  </a:cubicBezTo>
                  <a:cubicBezTo>
                    <a:pt x="10241" y="2202"/>
                    <a:pt x="9941" y="1868"/>
                    <a:pt x="9540" y="1602"/>
                  </a:cubicBezTo>
                  <a:cubicBezTo>
                    <a:pt x="8840" y="934"/>
                    <a:pt x="8039" y="434"/>
                    <a:pt x="7139" y="167"/>
                  </a:cubicBezTo>
                  <a:cubicBezTo>
                    <a:pt x="6797" y="84"/>
                    <a:pt x="6451" y="55"/>
                    <a:pt x="6103" y="55"/>
                  </a:cubicBezTo>
                  <a:cubicBezTo>
                    <a:pt x="5292" y="55"/>
                    <a:pt x="4472" y="214"/>
                    <a:pt x="3677" y="214"/>
                  </a:cubicBezTo>
                  <a:cubicBezTo>
                    <a:pt x="3450" y="214"/>
                    <a:pt x="3225" y="201"/>
                    <a:pt x="3002" y="167"/>
                  </a:cubicBezTo>
                  <a:cubicBezTo>
                    <a:pt x="2636" y="67"/>
                    <a:pt x="2302" y="0"/>
                    <a:pt x="19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2"/>
            <p:cNvSpPr/>
            <p:nvPr/>
          </p:nvSpPr>
          <p:spPr>
            <a:xfrm rot="455281">
              <a:off x="6972659" y="1116672"/>
              <a:ext cx="646286" cy="530599"/>
            </a:xfrm>
            <a:custGeom>
              <a:avLst/>
              <a:gdLst/>
              <a:ahLst/>
              <a:cxnLst/>
              <a:rect l="l" t="t" r="r" b="b"/>
              <a:pathLst>
                <a:path w="15078" h="12379" extrusionOk="0">
                  <a:moveTo>
                    <a:pt x="7821" y="1"/>
                  </a:moveTo>
                  <a:cubicBezTo>
                    <a:pt x="7266" y="1"/>
                    <a:pt x="6721" y="155"/>
                    <a:pt x="6272" y="492"/>
                  </a:cubicBezTo>
                  <a:cubicBezTo>
                    <a:pt x="5871" y="826"/>
                    <a:pt x="5538" y="1259"/>
                    <a:pt x="5271" y="1726"/>
                  </a:cubicBezTo>
                  <a:cubicBezTo>
                    <a:pt x="3503" y="4395"/>
                    <a:pt x="2135" y="7330"/>
                    <a:pt x="1168" y="10399"/>
                  </a:cubicBezTo>
                  <a:cubicBezTo>
                    <a:pt x="968" y="11066"/>
                    <a:pt x="734" y="11833"/>
                    <a:pt x="0" y="12200"/>
                  </a:cubicBezTo>
                  <a:cubicBezTo>
                    <a:pt x="1061" y="12330"/>
                    <a:pt x="2121" y="12379"/>
                    <a:pt x="3181" y="12379"/>
                  </a:cubicBezTo>
                  <a:cubicBezTo>
                    <a:pt x="3489" y="12379"/>
                    <a:pt x="3796" y="12375"/>
                    <a:pt x="4103" y="12367"/>
                  </a:cubicBezTo>
                  <a:cubicBezTo>
                    <a:pt x="5137" y="12300"/>
                    <a:pt x="6138" y="12167"/>
                    <a:pt x="7172" y="12000"/>
                  </a:cubicBezTo>
                  <a:lnTo>
                    <a:pt x="9174" y="11667"/>
                  </a:lnTo>
                  <a:cubicBezTo>
                    <a:pt x="10408" y="11533"/>
                    <a:pt x="11609" y="11200"/>
                    <a:pt x="12709" y="10699"/>
                  </a:cubicBezTo>
                  <a:cubicBezTo>
                    <a:pt x="13844" y="10199"/>
                    <a:pt x="14678" y="9198"/>
                    <a:pt x="15011" y="7997"/>
                  </a:cubicBezTo>
                  <a:cubicBezTo>
                    <a:pt x="15078" y="7664"/>
                    <a:pt x="15078" y="7297"/>
                    <a:pt x="15011" y="6930"/>
                  </a:cubicBezTo>
                  <a:cubicBezTo>
                    <a:pt x="14778" y="6296"/>
                    <a:pt x="14277" y="5729"/>
                    <a:pt x="13643" y="5462"/>
                  </a:cubicBezTo>
                  <a:cubicBezTo>
                    <a:pt x="13010" y="5195"/>
                    <a:pt x="12343" y="5062"/>
                    <a:pt x="11642" y="5062"/>
                  </a:cubicBezTo>
                  <a:cubicBezTo>
                    <a:pt x="11509" y="5062"/>
                    <a:pt x="11409" y="5029"/>
                    <a:pt x="11308" y="4962"/>
                  </a:cubicBezTo>
                  <a:cubicBezTo>
                    <a:pt x="11142" y="4862"/>
                    <a:pt x="11175" y="4595"/>
                    <a:pt x="11175" y="4395"/>
                  </a:cubicBezTo>
                  <a:cubicBezTo>
                    <a:pt x="11342" y="3060"/>
                    <a:pt x="10875" y="1726"/>
                    <a:pt x="9941" y="792"/>
                  </a:cubicBezTo>
                  <a:cubicBezTo>
                    <a:pt x="9362" y="290"/>
                    <a:pt x="8582" y="1"/>
                    <a:pt x="7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2"/>
            <p:cNvSpPr/>
            <p:nvPr/>
          </p:nvSpPr>
          <p:spPr>
            <a:xfrm rot="455281">
              <a:off x="6905264" y="1573402"/>
              <a:ext cx="679162" cy="262964"/>
            </a:xfrm>
            <a:custGeom>
              <a:avLst/>
              <a:gdLst/>
              <a:ahLst/>
              <a:cxnLst/>
              <a:rect l="l" t="t" r="r" b="b"/>
              <a:pathLst>
                <a:path w="15845" h="6135" extrusionOk="0">
                  <a:moveTo>
                    <a:pt x="10547" y="0"/>
                  </a:moveTo>
                  <a:cubicBezTo>
                    <a:pt x="10266" y="0"/>
                    <a:pt x="9985" y="8"/>
                    <a:pt x="9707" y="19"/>
                  </a:cubicBezTo>
                  <a:cubicBezTo>
                    <a:pt x="7306" y="86"/>
                    <a:pt x="4937" y="386"/>
                    <a:pt x="2569" y="886"/>
                  </a:cubicBezTo>
                  <a:cubicBezTo>
                    <a:pt x="1668" y="1020"/>
                    <a:pt x="801" y="1353"/>
                    <a:pt x="0" y="1820"/>
                  </a:cubicBezTo>
                  <a:cubicBezTo>
                    <a:pt x="2902" y="3288"/>
                    <a:pt x="5905" y="4489"/>
                    <a:pt x="8973" y="5490"/>
                  </a:cubicBezTo>
                  <a:cubicBezTo>
                    <a:pt x="9807" y="5823"/>
                    <a:pt x="10708" y="6023"/>
                    <a:pt x="11609" y="6123"/>
                  </a:cubicBezTo>
                  <a:cubicBezTo>
                    <a:pt x="11713" y="6131"/>
                    <a:pt x="11817" y="6135"/>
                    <a:pt x="11921" y="6135"/>
                  </a:cubicBezTo>
                  <a:cubicBezTo>
                    <a:pt x="12742" y="6135"/>
                    <a:pt x="13529" y="5901"/>
                    <a:pt x="14210" y="5456"/>
                  </a:cubicBezTo>
                  <a:cubicBezTo>
                    <a:pt x="14744" y="5023"/>
                    <a:pt x="15144" y="4489"/>
                    <a:pt x="15345" y="3888"/>
                  </a:cubicBezTo>
                  <a:cubicBezTo>
                    <a:pt x="15845" y="2854"/>
                    <a:pt x="15478" y="1587"/>
                    <a:pt x="14477" y="1020"/>
                  </a:cubicBezTo>
                  <a:cubicBezTo>
                    <a:pt x="13365" y="186"/>
                    <a:pt x="11952" y="0"/>
                    <a:pt x="105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2"/>
            <p:cNvSpPr/>
            <p:nvPr/>
          </p:nvSpPr>
          <p:spPr>
            <a:xfrm rot="455281">
              <a:off x="6679433" y="1360178"/>
              <a:ext cx="418941" cy="424685"/>
            </a:xfrm>
            <a:custGeom>
              <a:avLst/>
              <a:gdLst/>
              <a:ahLst/>
              <a:cxnLst/>
              <a:rect l="l" t="t" r="r" b="b"/>
              <a:pathLst>
                <a:path w="9774" h="9908" extrusionOk="0">
                  <a:moveTo>
                    <a:pt x="4537" y="1"/>
                  </a:moveTo>
                  <a:cubicBezTo>
                    <a:pt x="4203" y="468"/>
                    <a:pt x="4037" y="1035"/>
                    <a:pt x="4003" y="1635"/>
                  </a:cubicBezTo>
                  <a:cubicBezTo>
                    <a:pt x="3971" y="2190"/>
                    <a:pt x="4002" y="2745"/>
                    <a:pt x="4097" y="3331"/>
                  </a:cubicBezTo>
                  <a:lnTo>
                    <a:pt x="4097" y="3331"/>
                  </a:lnTo>
                  <a:cubicBezTo>
                    <a:pt x="3959" y="2512"/>
                    <a:pt x="3594" y="1760"/>
                    <a:pt x="3002" y="1201"/>
                  </a:cubicBezTo>
                  <a:lnTo>
                    <a:pt x="3002" y="1201"/>
                  </a:lnTo>
                  <a:cubicBezTo>
                    <a:pt x="2936" y="1535"/>
                    <a:pt x="2936" y="1902"/>
                    <a:pt x="3036" y="2235"/>
                  </a:cubicBezTo>
                  <a:cubicBezTo>
                    <a:pt x="3369" y="3169"/>
                    <a:pt x="3936" y="4037"/>
                    <a:pt x="4704" y="4737"/>
                  </a:cubicBezTo>
                  <a:cubicBezTo>
                    <a:pt x="3203" y="4003"/>
                    <a:pt x="1968" y="3303"/>
                    <a:pt x="667" y="3069"/>
                  </a:cubicBezTo>
                  <a:lnTo>
                    <a:pt x="667" y="3069"/>
                  </a:lnTo>
                  <a:cubicBezTo>
                    <a:pt x="934" y="3570"/>
                    <a:pt x="1301" y="3970"/>
                    <a:pt x="1768" y="4237"/>
                  </a:cubicBezTo>
                  <a:cubicBezTo>
                    <a:pt x="2335" y="4604"/>
                    <a:pt x="3002" y="4804"/>
                    <a:pt x="3503" y="5271"/>
                  </a:cubicBezTo>
                  <a:cubicBezTo>
                    <a:pt x="3002" y="4971"/>
                    <a:pt x="2402" y="4804"/>
                    <a:pt x="1802" y="4771"/>
                  </a:cubicBezTo>
                  <a:cubicBezTo>
                    <a:pt x="1235" y="4704"/>
                    <a:pt x="601" y="4704"/>
                    <a:pt x="0" y="4637"/>
                  </a:cubicBezTo>
                  <a:lnTo>
                    <a:pt x="0" y="4637"/>
                  </a:lnTo>
                  <a:cubicBezTo>
                    <a:pt x="367" y="5204"/>
                    <a:pt x="1134" y="5438"/>
                    <a:pt x="1868" y="5505"/>
                  </a:cubicBezTo>
                  <a:cubicBezTo>
                    <a:pt x="2569" y="5538"/>
                    <a:pt x="3303" y="5605"/>
                    <a:pt x="4003" y="5738"/>
                  </a:cubicBezTo>
                  <a:cubicBezTo>
                    <a:pt x="3754" y="5693"/>
                    <a:pt x="3503" y="5670"/>
                    <a:pt x="3253" y="5670"/>
                  </a:cubicBezTo>
                  <a:cubicBezTo>
                    <a:pt x="2031" y="5670"/>
                    <a:pt x="837" y="6203"/>
                    <a:pt x="34" y="7172"/>
                  </a:cubicBezTo>
                  <a:cubicBezTo>
                    <a:pt x="139" y="7192"/>
                    <a:pt x="244" y="7200"/>
                    <a:pt x="348" y="7200"/>
                  </a:cubicBezTo>
                  <a:cubicBezTo>
                    <a:pt x="967" y="7200"/>
                    <a:pt x="1559" y="6886"/>
                    <a:pt x="2102" y="6572"/>
                  </a:cubicBezTo>
                  <a:cubicBezTo>
                    <a:pt x="2673" y="6258"/>
                    <a:pt x="3269" y="5943"/>
                    <a:pt x="3889" y="5943"/>
                  </a:cubicBezTo>
                  <a:cubicBezTo>
                    <a:pt x="3993" y="5943"/>
                    <a:pt x="4098" y="5952"/>
                    <a:pt x="4203" y="5972"/>
                  </a:cubicBezTo>
                  <a:cubicBezTo>
                    <a:pt x="3469" y="5972"/>
                    <a:pt x="2869" y="6505"/>
                    <a:pt x="2435" y="7072"/>
                  </a:cubicBezTo>
                  <a:cubicBezTo>
                    <a:pt x="2035" y="7673"/>
                    <a:pt x="1568" y="8240"/>
                    <a:pt x="1101" y="8774"/>
                  </a:cubicBezTo>
                  <a:cubicBezTo>
                    <a:pt x="2372" y="8401"/>
                    <a:pt x="3125" y="6906"/>
                    <a:pt x="4376" y="6295"/>
                  </a:cubicBezTo>
                  <a:lnTo>
                    <a:pt x="4376" y="6295"/>
                  </a:lnTo>
                  <a:cubicBezTo>
                    <a:pt x="3889" y="6561"/>
                    <a:pt x="3589" y="7067"/>
                    <a:pt x="3336" y="7573"/>
                  </a:cubicBezTo>
                  <a:cubicBezTo>
                    <a:pt x="3136" y="8206"/>
                    <a:pt x="2802" y="8774"/>
                    <a:pt x="2369" y="9274"/>
                  </a:cubicBezTo>
                  <a:cubicBezTo>
                    <a:pt x="3036" y="9007"/>
                    <a:pt x="3570" y="8540"/>
                    <a:pt x="3936" y="7940"/>
                  </a:cubicBezTo>
                  <a:cubicBezTo>
                    <a:pt x="4168" y="7540"/>
                    <a:pt x="4412" y="7167"/>
                    <a:pt x="4678" y="6804"/>
                  </a:cubicBezTo>
                  <a:lnTo>
                    <a:pt x="4678" y="6804"/>
                  </a:lnTo>
                  <a:cubicBezTo>
                    <a:pt x="4436" y="7212"/>
                    <a:pt x="4291" y="7669"/>
                    <a:pt x="4270" y="8140"/>
                  </a:cubicBezTo>
                  <a:cubicBezTo>
                    <a:pt x="4270" y="8740"/>
                    <a:pt x="4370" y="9341"/>
                    <a:pt x="4570" y="9908"/>
                  </a:cubicBezTo>
                  <a:cubicBezTo>
                    <a:pt x="4770" y="9607"/>
                    <a:pt x="4904" y="9241"/>
                    <a:pt x="5004" y="8907"/>
                  </a:cubicBezTo>
                  <a:cubicBezTo>
                    <a:pt x="5271" y="7973"/>
                    <a:pt x="5104" y="6939"/>
                    <a:pt x="5538" y="6105"/>
                  </a:cubicBezTo>
                  <a:lnTo>
                    <a:pt x="5538" y="6105"/>
                  </a:lnTo>
                  <a:cubicBezTo>
                    <a:pt x="5271" y="7239"/>
                    <a:pt x="5838" y="8440"/>
                    <a:pt x="5738" y="9607"/>
                  </a:cubicBezTo>
                  <a:cubicBezTo>
                    <a:pt x="5871" y="9341"/>
                    <a:pt x="5971" y="9140"/>
                    <a:pt x="6038" y="8907"/>
                  </a:cubicBezTo>
                  <a:cubicBezTo>
                    <a:pt x="6192" y="8429"/>
                    <a:pt x="6197" y="7934"/>
                    <a:pt x="6129" y="7438"/>
                  </a:cubicBezTo>
                  <a:lnTo>
                    <a:pt x="6129" y="7438"/>
                  </a:lnTo>
                  <a:cubicBezTo>
                    <a:pt x="6397" y="8124"/>
                    <a:pt x="6813" y="8748"/>
                    <a:pt x="7339" y="9274"/>
                  </a:cubicBezTo>
                  <a:cubicBezTo>
                    <a:pt x="7295" y="8431"/>
                    <a:pt x="7103" y="7617"/>
                    <a:pt x="6773" y="6862"/>
                  </a:cubicBezTo>
                  <a:lnTo>
                    <a:pt x="6773" y="6862"/>
                  </a:lnTo>
                  <a:cubicBezTo>
                    <a:pt x="6867" y="7002"/>
                    <a:pt x="6967" y="7139"/>
                    <a:pt x="7072" y="7272"/>
                  </a:cubicBezTo>
                  <a:cubicBezTo>
                    <a:pt x="7439" y="7739"/>
                    <a:pt x="7939" y="8073"/>
                    <a:pt x="8506" y="8273"/>
                  </a:cubicBezTo>
                  <a:cubicBezTo>
                    <a:pt x="8406" y="7673"/>
                    <a:pt x="8139" y="7139"/>
                    <a:pt x="7773" y="6705"/>
                  </a:cubicBezTo>
                  <a:cubicBezTo>
                    <a:pt x="7673" y="6588"/>
                    <a:pt x="7571" y="6473"/>
                    <a:pt x="7468" y="6360"/>
                  </a:cubicBezTo>
                  <a:lnTo>
                    <a:pt x="7468" y="6360"/>
                  </a:lnTo>
                  <a:cubicBezTo>
                    <a:pt x="8007" y="6661"/>
                    <a:pt x="8575" y="6843"/>
                    <a:pt x="9174" y="6906"/>
                  </a:cubicBezTo>
                  <a:cubicBezTo>
                    <a:pt x="8913" y="6416"/>
                    <a:pt x="8556" y="6023"/>
                    <a:pt x="8103" y="5756"/>
                  </a:cubicBezTo>
                  <a:lnTo>
                    <a:pt x="8103" y="5756"/>
                  </a:lnTo>
                  <a:cubicBezTo>
                    <a:pt x="8609" y="5846"/>
                    <a:pt x="9141" y="5905"/>
                    <a:pt x="9674" y="5905"/>
                  </a:cubicBezTo>
                  <a:cubicBezTo>
                    <a:pt x="9407" y="5438"/>
                    <a:pt x="8973" y="5038"/>
                    <a:pt x="8440" y="4871"/>
                  </a:cubicBezTo>
                  <a:cubicBezTo>
                    <a:pt x="8010" y="4670"/>
                    <a:pt x="7555" y="4543"/>
                    <a:pt x="7076" y="4469"/>
                  </a:cubicBezTo>
                  <a:lnTo>
                    <a:pt x="7076" y="4469"/>
                  </a:lnTo>
                  <a:cubicBezTo>
                    <a:pt x="7173" y="4479"/>
                    <a:pt x="7269" y="4483"/>
                    <a:pt x="7364" y="4483"/>
                  </a:cubicBezTo>
                  <a:cubicBezTo>
                    <a:pt x="7754" y="4483"/>
                    <a:pt x="8138" y="4408"/>
                    <a:pt x="8506" y="4270"/>
                  </a:cubicBezTo>
                  <a:cubicBezTo>
                    <a:pt x="8940" y="4137"/>
                    <a:pt x="9340" y="3970"/>
                    <a:pt x="9774" y="3803"/>
                  </a:cubicBezTo>
                  <a:cubicBezTo>
                    <a:pt x="9474" y="3683"/>
                    <a:pt x="9150" y="3623"/>
                    <a:pt x="8830" y="3623"/>
                  </a:cubicBezTo>
                  <a:cubicBezTo>
                    <a:pt x="8617" y="3623"/>
                    <a:pt x="8406" y="3650"/>
                    <a:pt x="8206" y="3703"/>
                  </a:cubicBezTo>
                  <a:cubicBezTo>
                    <a:pt x="7702" y="3829"/>
                    <a:pt x="7198" y="3985"/>
                    <a:pt x="6723" y="4170"/>
                  </a:cubicBezTo>
                  <a:lnTo>
                    <a:pt x="6723" y="4170"/>
                  </a:lnTo>
                  <a:cubicBezTo>
                    <a:pt x="6967" y="4069"/>
                    <a:pt x="7233" y="3923"/>
                    <a:pt x="7472" y="3803"/>
                  </a:cubicBezTo>
                  <a:cubicBezTo>
                    <a:pt x="8039" y="3370"/>
                    <a:pt x="8540" y="2869"/>
                    <a:pt x="8973" y="2302"/>
                  </a:cubicBezTo>
                  <a:cubicBezTo>
                    <a:pt x="8938" y="2300"/>
                    <a:pt x="8902" y="2299"/>
                    <a:pt x="8867" y="2299"/>
                  </a:cubicBezTo>
                  <a:cubicBezTo>
                    <a:pt x="8344" y="2299"/>
                    <a:pt x="7883" y="2528"/>
                    <a:pt x="7539" y="2903"/>
                  </a:cubicBezTo>
                  <a:cubicBezTo>
                    <a:pt x="7139" y="3236"/>
                    <a:pt x="6805" y="3670"/>
                    <a:pt x="6405" y="4003"/>
                  </a:cubicBezTo>
                  <a:cubicBezTo>
                    <a:pt x="7406" y="3069"/>
                    <a:pt x="7973" y="1702"/>
                    <a:pt x="7906" y="334"/>
                  </a:cubicBezTo>
                  <a:lnTo>
                    <a:pt x="7906" y="334"/>
                  </a:lnTo>
                  <a:cubicBezTo>
                    <a:pt x="7739" y="434"/>
                    <a:pt x="7572" y="568"/>
                    <a:pt x="7439" y="734"/>
                  </a:cubicBezTo>
                  <a:cubicBezTo>
                    <a:pt x="7239" y="1035"/>
                    <a:pt x="7105" y="1335"/>
                    <a:pt x="6972" y="1668"/>
                  </a:cubicBezTo>
                  <a:cubicBezTo>
                    <a:pt x="6705" y="2302"/>
                    <a:pt x="6372" y="2903"/>
                    <a:pt x="5971" y="3470"/>
                  </a:cubicBezTo>
                  <a:cubicBezTo>
                    <a:pt x="6038" y="3203"/>
                    <a:pt x="6171" y="3036"/>
                    <a:pt x="6238" y="2803"/>
                  </a:cubicBezTo>
                  <a:cubicBezTo>
                    <a:pt x="6271" y="2669"/>
                    <a:pt x="6271" y="2536"/>
                    <a:pt x="6271" y="2436"/>
                  </a:cubicBezTo>
                  <a:cubicBezTo>
                    <a:pt x="6238" y="1902"/>
                    <a:pt x="6205" y="1402"/>
                    <a:pt x="6138" y="901"/>
                  </a:cubicBezTo>
                  <a:cubicBezTo>
                    <a:pt x="6038" y="968"/>
                    <a:pt x="5971" y="1035"/>
                    <a:pt x="5938" y="1101"/>
                  </a:cubicBezTo>
                  <a:cubicBezTo>
                    <a:pt x="5488" y="1631"/>
                    <a:pt x="5206" y="2266"/>
                    <a:pt x="5109" y="2956"/>
                  </a:cubicBezTo>
                  <a:lnTo>
                    <a:pt x="5109" y="2956"/>
                  </a:lnTo>
                  <a:cubicBezTo>
                    <a:pt x="5137" y="1939"/>
                    <a:pt x="4933" y="934"/>
                    <a:pt x="45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2"/>
            <p:cNvSpPr/>
            <p:nvPr/>
          </p:nvSpPr>
          <p:spPr>
            <a:xfrm rot="455281">
              <a:off x="7281435" y="2528244"/>
              <a:ext cx="264549" cy="213628"/>
            </a:xfrm>
            <a:custGeom>
              <a:avLst/>
              <a:gdLst/>
              <a:ahLst/>
              <a:cxnLst/>
              <a:rect l="l" t="t" r="r" b="b"/>
              <a:pathLst>
                <a:path w="6172" h="4984" extrusionOk="0">
                  <a:moveTo>
                    <a:pt x="2803" y="1"/>
                  </a:moveTo>
                  <a:cubicBezTo>
                    <a:pt x="2502" y="334"/>
                    <a:pt x="1969" y="901"/>
                    <a:pt x="1935" y="1402"/>
                  </a:cubicBezTo>
                  <a:cubicBezTo>
                    <a:pt x="1969" y="1569"/>
                    <a:pt x="1935" y="1735"/>
                    <a:pt x="1935" y="1902"/>
                  </a:cubicBezTo>
                  <a:cubicBezTo>
                    <a:pt x="1869" y="2036"/>
                    <a:pt x="1702" y="2202"/>
                    <a:pt x="1635" y="2336"/>
                  </a:cubicBezTo>
                  <a:cubicBezTo>
                    <a:pt x="1502" y="2636"/>
                    <a:pt x="1368" y="2903"/>
                    <a:pt x="1201" y="3170"/>
                  </a:cubicBezTo>
                  <a:cubicBezTo>
                    <a:pt x="1035" y="3336"/>
                    <a:pt x="901" y="3537"/>
                    <a:pt x="801" y="3737"/>
                  </a:cubicBezTo>
                  <a:cubicBezTo>
                    <a:pt x="734" y="3970"/>
                    <a:pt x="634" y="4204"/>
                    <a:pt x="501" y="4404"/>
                  </a:cubicBezTo>
                  <a:cubicBezTo>
                    <a:pt x="334" y="4537"/>
                    <a:pt x="101" y="4671"/>
                    <a:pt x="1" y="4871"/>
                  </a:cubicBezTo>
                  <a:cubicBezTo>
                    <a:pt x="64" y="4950"/>
                    <a:pt x="104" y="4984"/>
                    <a:pt x="147" y="4984"/>
                  </a:cubicBezTo>
                  <a:cubicBezTo>
                    <a:pt x="195" y="4984"/>
                    <a:pt x="246" y="4941"/>
                    <a:pt x="334" y="4871"/>
                  </a:cubicBezTo>
                  <a:cubicBezTo>
                    <a:pt x="534" y="4737"/>
                    <a:pt x="668" y="4704"/>
                    <a:pt x="835" y="4604"/>
                  </a:cubicBezTo>
                  <a:cubicBezTo>
                    <a:pt x="1101" y="4471"/>
                    <a:pt x="1268" y="4204"/>
                    <a:pt x="1502" y="4037"/>
                  </a:cubicBezTo>
                  <a:cubicBezTo>
                    <a:pt x="1769" y="3904"/>
                    <a:pt x="2169" y="4004"/>
                    <a:pt x="2469" y="3837"/>
                  </a:cubicBezTo>
                  <a:cubicBezTo>
                    <a:pt x="2769" y="3637"/>
                    <a:pt x="3069" y="3403"/>
                    <a:pt x="3303" y="3136"/>
                  </a:cubicBezTo>
                  <a:cubicBezTo>
                    <a:pt x="3703" y="2803"/>
                    <a:pt x="4170" y="2536"/>
                    <a:pt x="4637" y="2302"/>
                  </a:cubicBezTo>
                  <a:cubicBezTo>
                    <a:pt x="4904" y="2169"/>
                    <a:pt x="5171" y="2002"/>
                    <a:pt x="5471" y="1902"/>
                  </a:cubicBezTo>
                  <a:cubicBezTo>
                    <a:pt x="5705" y="1802"/>
                    <a:pt x="5972" y="1669"/>
                    <a:pt x="6172" y="1468"/>
                  </a:cubicBezTo>
                  <a:cubicBezTo>
                    <a:pt x="5905" y="1068"/>
                    <a:pt x="5171" y="968"/>
                    <a:pt x="4771" y="768"/>
                  </a:cubicBezTo>
                  <a:cubicBezTo>
                    <a:pt x="4370" y="568"/>
                    <a:pt x="4003" y="368"/>
                    <a:pt x="3603" y="201"/>
                  </a:cubicBezTo>
                  <a:cubicBezTo>
                    <a:pt x="3370" y="101"/>
                    <a:pt x="3103" y="34"/>
                    <a:pt x="2803" y="1"/>
                  </a:cubicBezTo>
                  <a:close/>
                </a:path>
              </a:pathLst>
            </a:custGeom>
            <a:solidFill>
              <a:srgbClr val="6F8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2"/>
            <p:cNvSpPr/>
            <p:nvPr/>
          </p:nvSpPr>
          <p:spPr>
            <a:xfrm rot="455281">
              <a:off x="7217947" y="2383639"/>
              <a:ext cx="326058" cy="268879"/>
            </a:xfrm>
            <a:custGeom>
              <a:avLst/>
              <a:gdLst/>
              <a:ahLst/>
              <a:cxnLst/>
              <a:rect l="l" t="t" r="r" b="b"/>
              <a:pathLst>
                <a:path w="7607" h="6273" extrusionOk="0">
                  <a:moveTo>
                    <a:pt x="1920" y="1"/>
                  </a:moveTo>
                  <a:cubicBezTo>
                    <a:pt x="1725" y="1"/>
                    <a:pt x="1530" y="17"/>
                    <a:pt x="1335" y="47"/>
                  </a:cubicBezTo>
                  <a:cubicBezTo>
                    <a:pt x="902" y="114"/>
                    <a:pt x="501" y="414"/>
                    <a:pt x="335" y="815"/>
                  </a:cubicBezTo>
                  <a:cubicBezTo>
                    <a:pt x="134" y="1315"/>
                    <a:pt x="401" y="1882"/>
                    <a:pt x="435" y="2416"/>
                  </a:cubicBezTo>
                  <a:cubicBezTo>
                    <a:pt x="435" y="2783"/>
                    <a:pt x="335" y="3150"/>
                    <a:pt x="168" y="3450"/>
                  </a:cubicBezTo>
                  <a:cubicBezTo>
                    <a:pt x="68" y="3550"/>
                    <a:pt x="34" y="3683"/>
                    <a:pt x="1" y="3817"/>
                  </a:cubicBezTo>
                  <a:cubicBezTo>
                    <a:pt x="34" y="3884"/>
                    <a:pt x="34" y="3950"/>
                    <a:pt x="68" y="4017"/>
                  </a:cubicBezTo>
                  <a:cubicBezTo>
                    <a:pt x="335" y="4417"/>
                    <a:pt x="668" y="4751"/>
                    <a:pt x="1068" y="5018"/>
                  </a:cubicBezTo>
                  <a:cubicBezTo>
                    <a:pt x="1669" y="5485"/>
                    <a:pt x="2236" y="6152"/>
                    <a:pt x="3003" y="6252"/>
                  </a:cubicBezTo>
                  <a:cubicBezTo>
                    <a:pt x="3085" y="6266"/>
                    <a:pt x="3167" y="6272"/>
                    <a:pt x="3248" y="6272"/>
                  </a:cubicBezTo>
                  <a:cubicBezTo>
                    <a:pt x="3564" y="6272"/>
                    <a:pt x="3872" y="6171"/>
                    <a:pt x="4137" y="5985"/>
                  </a:cubicBezTo>
                  <a:cubicBezTo>
                    <a:pt x="4804" y="5551"/>
                    <a:pt x="5005" y="4684"/>
                    <a:pt x="5572" y="4117"/>
                  </a:cubicBezTo>
                  <a:cubicBezTo>
                    <a:pt x="6005" y="3750"/>
                    <a:pt x="6439" y="3417"/>
                    <a:pt x="6906" y="3116"/>
                  </a:cubicBezTo>
                  <a:cubicBezTo>
                    <a:pt x="7373" y="2749"/>
                    <a:pt x="7606" y="2216"/>
                    <a:pt x="7540" y="1615"/>
                  </a:cubicBezTo>
                  <a:cubicBezTo>
                    <a:pt x="6939" y="1282"/>
                    <a:pt x="6305" y="981"/>
                    <a:pt x="5638" y="748"/>
                  </a:cubicBezTo>
                  <a:cubicBezTo>
                    <a:pt x="4638" y="414"/>
                    <a:pt x="3637" y="214"/>
                    <a:pt x="2636" y="81"/>
                  </a:cubicBezTo>
                  <a:cubicBezTo>
                    <a:pt x="2397" y="26"/>
                    <a:pt x="2159" y="1"/>
                    <a:pt x="1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2"/>
            <p:cNvSpPr/>
            <p:nvPr/>
          </p:nvSpPr>
          <p:spPr>
            <a:xfrm rot="455281">
              <a:off x="7374404" y="2489493"/>
              <a:ext cx="198798" cy="298411"/>
            </a:xfrm>
            <a:custGeom>
              <a:avLst/>
              <a:gdLst/>
              <a:ahLst/>
              <a:cxnLst/>
              <a:rect l="l" t="t" r="r" b="b"/>
              <a:pathLst>
                <a:path w="4638" h="6962" extrusionOk="0">
                  <a:moveTo>
                    <a:pt x="3530" y="0"/>
                  </a:moveTo>
                  <a:cubicBezTo>
                    <a:pt x="3412" y="0"/>
                    <a:pt x="3280" y="80"/>
                    <a:pt x="3180" y="80"/>
                  </a:cubicBezTo>
                  <a:cubicBezTo>
                    <a:pt x="3151" y="80"/>
                    <a:pt x="3125" y="73"/>
                    <a:pt x="3103" y="57"/>
                  </a:cubicBezTo>
                  <a:cubicBezTo>
                    <a:pt x="1802" y="957"/>
                    <a:pt x="1102" y="2458"/>
                    <a:pt x="434" y="3859"/>
                  </a:cubicBezTo>
                  <a:cubicBezTo>
                    <a:pt x="268" y="4193"/>
                    <a:pt x="168" y="4527"/>
                    <a:pt x="101" y="4860"/>
                  </a:cubicBezTo>
                  <a:cubicBezTo>
                    <a:pt x="1" y="5327"/>
                    <a:pt x="101" y="5827"/>
                    <a:pt x="368" y="6261"/>
                  </a:cubicBezTo>
                  <a:cubicBezTo>
                    <a:pt x="568" y="6595"/>
                    <a:pt x="901" y="6828"/>
                    <a:pt x="1268" y="6928"/>
                  </a:cubicBezTo>
                  <a:cubicBezTo>
                    <a:pt x="1351" y="6951"/>
                    <a:pt x="1435" y="6961"/>
                    <a:pt x="1519" y="6961"/>
                  </a:cubicBezTo>
                  <a:cubicBezTo>
                    <a:pt x="1809" y="6961"/>
                    <a:pt x="2096" y="6835"/>
                    <a:pt x="2302" y="6628"/>
                  </a:cubicBezTo>
                  <a:cubicBezTo>
                    <a:pt x="2436" y="6461"/>
                    <a:pt x="2536" y="6261"/>
                    <a:pt x="2703" y="6161"/>
                  </a:cubicBezTo>
                  <a:lnTo>
                    <a:pt x="3003" y="6161"/>
                  </a:lnTo>
                  <a:cubicBezTo>
                    <a:pt x="3236" y="6228"/>
                    <a:pt x="3470" y="6328"/>
                    <a:pt x="3703" y="6395"/>
                  </a:cubicBezTo>
                  <a:cubicBezTo>
                    <a:pt x="3791" y="6432"/>
                    <a:pt x="3883" y="6451"/>
                    <a:pt x="3973" y="6451"/>
                  </a:cubicBezTo>
                  <a:cubicBezTo>
                    <a:pt x="4123" y="6451"/>
                    <a:pt x="4266" y="6399"/>
                    <a:pt x="4371" y="6294"/>
                  </a:cubicBezTo>
                  <a:cubicBezTo>
                    <a:pt x="4471" y="6194"/>
                    <a:pt x="4537" y="6094"/>
                    <a:pt x="4571" y="5961"/>
                  </a:cubicBezTo>
                  <a:cubicBezTo>
                    <a:pt x="4637" y="5461"/>
                    <a:pt x="4537" y="4927"/>
                    <a:pt x="4304" y="4460"/>
                  </a:cubicBezTo>
                  <a:cubicBezTo>
                    <a:pt x="4004" y="3659"/>
                    <a:pt x="3870" y="2825"/>
                    <a:pt x="3837" y="1991"/>
                  </a:cubicBezTo>
                  <a:cubicBezTo>
                    <a:pt x="3837" y="1424"/>
                    <a:pt x="3870" y="891"/>
                    <a:pt x="3804" y="324"/>
                  </a:cubicBezTo>
                  <a:cubicBezTo>
                    <a:pt x="3804" y="223"/>
                    <a:pt x="3737" y="123"/>
                    <a:pt x="3670" y="57"/>
                  </a:cubicBezTo>
                  <a:cubicBezTo>
                    <a:pt x="3628" y="15"/>
                    <a:pt x="3580" y="0"/>
                    <a:pt x="35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52"/>
            <p:cNvSpPr/>
            <p:nvPr/>
          </p:nvSpPr>
          <p:spPr>
            <a:xfrm rot="455281">
              <a:off x="7507925" y="2492186"/>
              <a:ext cx="301712" cy="331073"/>
            </a:xfrm>
            <a:custGeom>
              <a:avLst/>
              <a:gdLst/>
              <a:ahLst/>
              <a:cxnLst/>
              <a:rect l="l" t="t" r="r" b="b"/>
              <a:pathLst>
                <a:path w="7039" h="7724" extrusionOk="0">
                  <a:moveTo>
                    <a:pt x="567" y="1"/>
                  </a:moveTo>
                  <a:cubicBezTo>
                    <a:pt x="67" y="468"/>
                    <a:pt x="0" y="1201"/>
                    <a:pt x="34" y="1802"/>
                  </a:cubicBezTo>
                  <a:cubicBezTo>
                    <a:pt x="134" y="3370"/>
                    <a:pt x="567" y="4937"/>
                    <a:pt x="1368" y="6305"/>
                  </a:cubicBezTo>
                  <a:cubicBezTo>
                    <a:pt x="1568" y="6705"/>
                    <a:pt x="1835" y="7072"/>
                    <a:pt x="2202" y="7373"/>
                  </a:cubicBezTo>
                  <a:cubicBezTo>
                    <a:pt x="2534" y="7594"/>
                    <a:pt x="2934" y="7723"/>
                    <a:pt x="3327" y="7723"/>
                  </a:cubicBezTo>
                  <a:cubicBezTo>
                    <a:pt x="3408" y="7723"/>
                    <a:pt x="3489" y="7718"/>
                    <a:pt x="3570" y="7706"/>
                  </a:cubicBezTo>
                  <a:cubicBezTo>
                    <a:pt x="4070" y="7606"/>
                    <a:pt x="4504" y="7339"/>
                    <a:pt x="4770" y="6906"/>
                  </a:cubicBezTo>
                  <a:cubicBezTo>
                    <a:pt x="4871" y="6772"/>
                    <a:pt x="4971" y="6639"/>
                    <a:pt x="5104" y="6505"/>
                  </a:cubicBezTo>
                  <a:cubicBezTo>
                    <a:pt x="5304" y="6338"/>
                    <a:pt x="5538" y="6238"/>
                    <a:pt x="5805" y="6172"/>
                  </a:cubicBezTo>
                  <a:cubicBezTo>
                    <a:pt x="6572" y="5771"/>
                    <a:pt x="7039" y="4937"/>
                    <a:pt x="6905" y="4070"/>
                  </a:cubicBezTo>
                  <a:cubicBezTo>
                    <a:pt x="6772" y="3236"/>
                    <a:pt x="6305" y="2469"/>
                    <a:pt x="5638" y="1969"/>
                  </a:cubicBezTo>
                  <a:cubicBezTo>
                    <a:pt x="4937" y="1468"/>
                    <a:pt x="4170" y="1101"/>
                    <a:pt x="3369" y="835"/>
                  </a:cubicBezTo>
                  <a:cubicBezTo>
                    <a:pt x="2435" y="534"/>
                    <a:pt x="1501" y="234"/>
                    <a:pt x="5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52"/>
            <p:cNvSpPr/>
            <p:nvPr/>
          </p:nvSpPr>
          <p:spPr>
            <a:xfrm rot="455281">
              <a:off x="7516460" y="2318222"/>
              <a:ext cx="413241" cy="298625"/>
            </a:xfrm>
            <a:custGeom>
              <a:avLst/>
              <a:gdLst/>
              <a:ahLst/>
              <a:cxnLst/>
              <a:rect l="l" t="t" r="r" b="b"/>
              <a:pathLst>
                <a:path w="9641" h="6967" extrusionOk="0">
                  <a:moveTo>
                    <a:pt x="6494" y="1"/>
                  </a:moveTo>
                  <a:cubicBezTo>
                    <a:pt x="6230" y="1"/>
                    <a:pt x="5964" y="39"/>
                    <a:pt x="5704" y="116"/>
                  </a:cubicBezTo>
                  <a:cubicBezTo>
                    <a:pt x="4804" y="383"/>
                    <a:pt x="3970" y="816"/>
                    <a:pt x="3269" y="1450"/>
                  </a:cubicBezTo>
                  <a:cubicBezTo>
                    <a:pt x="2068" y="2384"/>
                    <a:pt x="967" y="3485"/>
                    <a:pt x="0" y="4652"/>
                  </a:cubicBezTo>
                  <a:cubicBezTo>
                    <a:pt x="1635" y="5286"/>
                    <a:pt x="3202" y="5920"/>
                    <a:pt x="4804" y="6487"/>
                  </a:cubicBezTo>
                  <a:cubicBezTo>
                    <a:pt x="5437" y="6720"/>
                    <a:pt x="6104" y="6887"/>
                    <a:pt x="6772" y="6954"/>
                  </a:cubicBezTo>
                  <a:cubicBezTo>
                    <a:pt x="6856" y="6962"/>
                    <a:pt x="6942" y="6967"/>
                    <a:pt x="7027" y="6967"/>
                  </a:cubicBezTo>
                  <a:cubicBezTo>
                    <a:pt x="7614" y="6967"/>
                    <a:pt x="8207" y="6770"/>
                    <a:pt x="8673" y="6420"/>
                  </a:cubicBezTo>
                  <a:cubicBezTo>
                    <a:pt x="9007" y="6153"/>
                    <a:pt x="9240" y="5820"/>
                    <a:pt x="9407" y="5419"/>
                  </a:cubicBezTo>
                  <a:cubicBezTo>
                    <a:pt x="9607" y="5086"/>
                    <a:pt x="9640" y="4652"/>
                    <a:pt x="9540" y="4285"/>
                  </a:cubicBezTo>
                  <a:cubicBezTo>
                    <a:pt x="9407" y="3952"/>
                    <a:pt x="9173" y="3685"/>
                    <a:pt x="8940" y="3451"/>
                  </a:cubicBezTo>
                  <a:cubicBezTo>
                    <a:pt x="8873" y="3385"/>
                    <a:pt x="8840" y="3318"/>
                    <a:pt x="8840" y="3218"/>
                  </a:cubicBezTo>
                  <a:cubicBezTo>
                    <a:pt x="8806" y="3118"/>
                    <a:pt x="8840" y="2984"/>
                    <a:pt x="8873" y="2884"/>
                  </a:cubicBezTo>
                  <a:cubicBezTo>
                    <a:pt x="9107" y="2117"/>
                    <a:pt x="8906" y="1250"/>
                    <a:pt x="8306" y="683"/>
                  </a:cubicBezTo>
                  <a:cubicBezTo>
                    <a:pt x="7784" y="232"/>
                    <a:pt x="7144" y="1"/>
                    <a:pt x="64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52"/>
            <p:cNvSpPr/>
            <p:nvPr/>
          </p:nvSpPr>
          <p:spPr>
            <a:xfrm rot="455281">
              <a:off x="7548441" y="2176668"/>
              <a:ext cx="268836" cy="330301"/>
            </a:xfrm>
            <a:custGeom>
              <a:avLst/>
              <a:gdLst/>
              <a:ahLst/>
              <a:cxnLst/>
              <a:rect l="l" t="t" r="r" b="b"/>
              <a:pathLst>
                <a:path w="6272" h="7706" extrusionOk="0">
                  <a:moveTo>
                    <a:pt x="2787" y="1"/>
                  </a:moveTo>
                  <a:cubicBezTo>
                    <a:pt x="2634" y="1"/>
                    <a:pt x="2483" y="12"/>
                    <a:pt x="2335" y="33"/>
                  </a:cubicBezTo>
                  <a:cubicBezTo>
                    <a:pt x="2102" y="33"/>
                    <a:pt x="1868" y="66"/>
                    <a:pt x="1635" y="166"/>
                  </a:cubicBezTo>
                  <a:cubicBezTo>
                    <a:pt x="1334" y="367"/>
                    <a:pt x="1134" y="700"/>
                    <a:pt x="1067" y="1034"/>
                  </a:cubicBezTo>
                  <a:cubicBezTo>
                    <a:pt x="934" y="1501"/>
                    <a:pt x="801" y="2001"/>
                    <a:pt x="734" y="2468"/>
                  </a:cubicBezTo>
                  <a:cubicBezTo>
                    <a:pt x="367" y="4169"/>
                    <a:pt x="0" y="5904"/>
                    <a:pt x="167" y="7705"/>
                  </a:cubicBezTo>
                  <a:cubicBezTo>
                    <a:pt x="1268" y="7138"/>
                    <a:pt x="2302" y="6538"/>
                    <a:pt x="3302" y="5871"/>
                  </a:cubicBezTo>
                  <a:cubicBezTo>
                    <a:pt x="4336" y="5203"/>
                    <a:pt x="5204" y="4336"/>
                    <a:pt x="5871" y="3335"/>
                  </a:cubicBezTo>
                  <a:cubicBezTo>
                    <a:pt x="6038" y="3069"/>
                    <a:pt x="6171" y="2768"/>
                    <a:pt x="6238" y="2468"/>
                  </a:cubicBezTo>
                  <a:cubicBezTo>
                    <a:pt x="6271" y="2168"/>
                    <a:pt x="6171" y="1834"/>
                    <a:pt x="5938" y="1634"/>
                  </a:cubicBezTo>
                  <a:cubicBezTo>
                    <a:pt x="5804" y="1534"/>
                    <a:pt x="5637" y="1434"/>
                    <a:pt x="5471" y="1367"/>
                  </a:cubicBezTo>
                  <a:cubicBezTo>
                    <a:pt x="4837" y="1067"/>
                    <a:pt x="4403" y="400"/>
                    <a:pt x="3769" y="166"/>
                  </a:cubicBezTo>
                  <a:cubicBezTo>
                    <a:pt x="3450" y="52"/>
                    <a:pt x="3116" y="1"/>
                    <a:pt x="27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52"/>
            <p:cNvSpPr/>
            <p:nvPr/>
          </p:nvSpPr>
          <p:spPr>
            <a:xfrm rot="455281">
              <a:off x="7350256" y="2126449"/>
              <a:ext cx="263135" cy="330644"/>
            </a:xfrm>
            <a:custGeom>
              <a:avLst/>
              <a:gdLst/>
              <a:ahLst/>
              <a:cxnLst/>
              <a:rect l="l" t="t" r="r" b="b"/>
              <a:pathLst>
                <a:path w="6139" h="7714" extrusionOk="0">
                  <a:moveTo>
                    <a:pt x="4589" y="1"/>
                  </a:moveTo>
                  <a:cubicBezTo>
                    <a:pt x="4539" y="1"/>
                    <a:pt x="4488" y="3"/>
                    <a:pt x="4437" y="8"/>
                  </a:cubicBezTo>
                  <a:cubicBezTo>
                    <a:pt x="3770" y="141"/>
                    <a:pt x="3203" y="542"/>
                    <a:pt x="2869" y="1142"/>
                  </a:cubicBezTo>
                  <a:cubicBezTo>
                    <a:pt x="2836" y="1242"/>
                    <a:pt x="2769" y="1342"/>
                    <a:pt x="2636" y="1342"/>
                  </a:cubicBezTo>
                  <a:cubicBezTo>
                    <a:pt x="2602" y="1342"/>
                    <a:pt x="2535" y="1309"/>
                    <a:pt x="2502" y="1276"/>
                  </a:cubicBezTo>
                  <a:cubicBezTo>
                    <a:pt x="2202" y="1075"/>
                    <a:pt x="1868" y="942"/>
                    <a:pt x="1535" y="875"/>
                  </a:cubicBezTo>
                  <a:cubicBezTo>
                    <a:pt x="1443" y="859"/>
                    <a:pt x="1353" y="850"/>
                    <a:pt x="1266" y="850"/>
                  </a:cubicBezTo>
                  <a:cubicBezTo>
                    <a:pt x="1003" y="850"/>
                    <a:pt x="759" y="925"/>
                    <a:pt x="534" y="1075"/>
                  </a:cubicBezTo>
                  <a:cubicBezTo>
                    <a:pt x="401" y="1209"/>
                    <a:pt x="301" y="1342"/>
                    <a:pt x="200" y="1509"/>
                  </a:cubicBezTo>
                  <a:cubicBezTo>
                    <a:pt x="0" y="2109"/>
                    <a:pt x="34" y="2777"/>
                    <a:pt x="367" y="3310"/>
                  </a:cubicBezTo>
                  <a:cubicBezTo>
                    <a:pt x="667" y="3844"/>
                    <a:pt x="1068" y="4344"/>
                    <a:pt x="1535" y="4745"/>
                  </a:cubicBezTo>
                  <a:lnTo>
                    <a:pt x="2269" y="5512"/>
                  </a:lnTo>
                  <a:cubicBezTo>
                    <a:pt x="2636" y="5879"/>
                    <a:pt x="3002" y="6212"/>
                    <a:pt x="3436" y="6579"/>
                  </a:cubicBezTo>
                  <a:cubicBezTo>
                    <a:pt x="3970" y="6980"/>
                    <a:pt x="4570" y="7380"/>
                    <a:pt x="5171" y="7713"/>
                  </a:cubicBezTo>
                  <a:cubicBezTo>
                    <a:pt x="5037" y="7347"/>
                    <a:pt x="5071" y="6946"/>
                    <a:pt x="5237" y="6613"/>
                  </a:cubicBezTo>
                  <a:cubicBezTo>
                    <a:pt x="5738" y="5078"/>
                    <a:pt x="6038" y="3444"/>
                    <a:pt x="6105" y="1809"/>
                  </a:cubicBezTo>
                  <a:cubicBezTo>
                    <a:pt x="6138" y="1542"/>
                    <a:pt x="6105" y="1242"/>
                    <a:pt x="6038" y="975"/>
                  </a:cubicBezTo>
                  <a:cubicBezTo>
                    <a:pt x="5821" y="388"/>
                    <a:pt x="5232" y="1"/>
                    <a:pt x="45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52"/>
            <p:cNvSpPr/>
            <p:nvPr/>
          </p:nvSpPr>
          <p:spPr>
            <a:xfrm rot="455281">
              <a:off x="7265876" y="2263139"/>
              <a:ext cx="301754" cy="200298"/>
            </a:xfrm>
            <a:custGeom>
              <a:avLst/>
              <a:gdLst/>
              <a:ahLst/>
              <a:cxnLst/>
              <a:rect l="l" t="t" r="r" b="b"/>
              <a:pathLst>
                <a:path w="7040" h="4673" extrusionOk="0">
                  <a:moveTo>
                    <a:pt x="1232" y="0"/>
                  </a:moveTo>
                  <a:cubicBezTo>
                    <a:pt x="663" y="0"/>
                    <a:pt x="197" y="391"/>
                    <a:pt x="101" y="936"/>
                  </a:cubicBezTo>
                  <a:cubicBezTo>
                    <a:pt x="1" y="1270"/>
                    <a:pt x="1" y="1603"/>
                    <a:pt x="101" y="1937"/>
                  </a:cubicBezTo>
                  <a:cubicBezTo>
                    <a:pt x="234" y="2370"/>
                    <a:pt x="568" y="2737"/>
                    <a:pt x="968" y="2971"/>
                  </a:cubicBezTo>
                  <a:cubicBezTo>
                    <a:pt x="1368" y="3204"/>
                    <a:pt x="1769" y="3404"/>
                    <a:pt x="2236" y="3505"/>
                  </a:cubicBezTo>
                  <a:cubicBezTo>
                    <a:pt x="3803" y="4005"/>
                    <a:pt x="5405" y="4405"/>
                    <a:pt x="7039" y="4672"/>
                  </a:cubicBezTo>
                  <a:cubicBezTo>
                    <a:pt x="6839" y="4238"/>
                    <a:pt x="6605" y="3838"/>
                    <a:pt x="6272" y="3538"/>
                  </a:cubicBezTo>
                  <a:cubicBezTo>
                    <a:pt x="5438" y="2604"/>
                    <a:pt x="4537" y="1770"/>
                    <a:pt x="3570" y="1036"/>
                  </a:cubicBezTo>
                  <a:cubicBezTo>
                    <a:pt x="2903" y="502"/>
                    <a:pt x="2136" y="2"/>
                    <a:pt x="1302" y="2"/>
                  </a:cubicBezTo>
                  <a:cubicBezTo>
                    <a:pt x="1278" y="1"/>
                    <a:pt x="1255" y="0"/>
                    <a:pt x="12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52"/>
            <p:cNvSpPr/>
            <p:nvPr/>
          </p:nvSpPr>
          <p:spPr>
            <a:xfrm rot="455281">
              <a:off x="7469467" y="2359108"/>
              <a:ext cx="205913" cy="237374"/>
            </a:xfrm>
            <a:custGeom>
              <a:avLst/>
              <a:gdLst/>
              <a:ahLst/>
              <a:cxnLst/>
              <a:rect l="l" t="t" r="r" b="b"/>
              <a:pathLst>
                <a:path w="4804" h="5538" extrusionOk="0">
                  <a:moveTo>
                    <a:pt x="2602" y="1"/>
                  </a:moveTo>
                  <a:cubicBezTo>
                    <a:pt x="2168" y="568"/>
                    <a:pt x="2001" y="1268"/>
                    <a:pt x="2135" y="1969"/>
                  </a:cubicBezTo>
                  <a:cubicBezTo>
                    <a:pt x="2068" y="1702"/>
                    <a:pt x="2068" y="1435"/>
                    <a:pt x="2001" y="1168"/>
                  </a:cubicBezTo>
                  <a:cubicBezTo>
                    <a:pt x="1968" y="901"/>
                    <a:pt x="1835" y="668"/>
                    <a:pt x="1601" y="501"/>
                  </a:cubicBezTo>
                  <a:lnTo>
                    <a:pt x="1601" y="501"/>
                  </a:lnTo>
                  <a:cubicBezTo>
                    <a:pt x="1601" y="868"/>
                    <a:pt x="1635" y="1235"/>
                    <a:pt x="1768" y="1568"/>
                  </a:cubicBezTo>
                  <a:cubicBezTo>
                    <a:pt x="1829" y="1690"/>
                    <a:pt x="1890" y="1840"/>
                    <a:pt x="1976" y="1967"/>
                  </a:cubicBezTo>
                  <a:lnTo>
                    <a:pt x="1976" y="1967"/>
                  </a:lnTo>
                  <a:cubicBezTo>
                    <a:pt x="1818" y="1745"/>
                    <a:pt x="1659" y="1525"/>
                    <a:pt x="1501" y="1335"/>
                  </a:cubicBezTo>
                  <a:cubicBezTo>
                    <a:pt x="1334" y="1135"/>
                    <a:pt x="1067" y="968"/>
                    <a:pt x="834" y="901"/>
                  </a:cubicBezTo>
                  <a:lnTo>
                    <a:pt x="834" y="901"/>
                  </a:lnTo>
                  <a:cubicBezTo>
                    <a:pt x="934" y="1101"/>
                    <a:pt x="1067" y="1302"/>
                    <a:pt x="1201" y="1468"/>
                  </a:cubicBezTo>
                  <a:cubicBezTo>
                    <a:pt x="1344" y="1698"/>
                    <a:pt x="1513" y="1854"/>
                    <a:pt x="1727" y="1978"/>
                  </a:cubicBezTo>
                  <a:lnTo>
                    <a:pt x="1727" y="1978"/>
                  </a:lnTo>
                  <a:cubicBezTo>
                    <a:pt x="1520" y="1873"/>
                    <a:pt x="1289" y="1797"/>
                    <a:pt x="1034" y="1769"/>
                  </a:cubicBezTo>
                  <a:cubicBezTo>
                    <a:pt x="929" y="1729"/>
                    <a:pt x="818" y="1710"/>
                    <a:pt x="707" y="1710"/>
                  </a:cubicBezTo>
                  <a:cubicBezTo>
                    <a:pt x="536" y="1710"/>
                    <a:pt x="362" y="1754"/>
                    <a:pt x="200" y="1835"/>
                  </a:cubicBezTo>
                  <a:cubicBezTo>
                    <a:pt x="409" y="1984"/>
                    <a:pt x="644" y="2107"/>
                    <a:pt x="883" y="2203"/>
                  </a:cubicBezTo>
                  <a:lnTo>
                    <a:pt x="883" y="2203"/>
                  </a:lnTo>
                  <a:cubicBezTo>
                    <a:pt x="629" y="2207"/>
                    <a:pt x="352" y="2244"/>
                    <a:pt x="133" y="2369"/>
                  </a:cubicBezTo>
                  <a:cubicBezTo>
                    <a:pt x="382" y="2524"/>
                    <a:pt x="688" y="2621"/>
                    <a:pt x="971" y="2661"/>
                  </a:cubicBezTo>
                  <a:lnTo>
                    <a:pt x="971" y="2661"/>
                  </a:lnTo>
                  <a:cubicBezTo>
                    <a:pt x="904" y="2673"/>
                    <a:pt x="837" y="2687"/>
                    <a:pt x="767" y="2703"/>
                  </a:cubicBezTo>
                  <a:cubicBezTo>
                    <a:pt x="500" y="2769"/>
                    <a:pt x="234" y="2903"/>
                    <a:pt x="0" y="3136"/>
                  </a:cubicBezTo>
                  <a:cubicBezTo>
                    <a:pt x="165" y="3173"/>
                    <a:pt x="329" y="3199"/>
                    <a:pt x="494" y="3199"/>
                  </a:cubicBezTo>
                  <a:cubicBezTo>
                    <a:pt x="630" y="3199"/>
                    <a:pt x="765" y="3181"/>
                    <a:pt x="901" y="3136"/>
                  </a:cubicBezTo>
                  <a:cubicBezTo>
                    <a:pt x="957" y="3122"/>
                    <a:pt x="1014" y="3105"/>
                    <a:pt x="1072" y="3086"/>
                  </a:cubicBezTo>
                  <a:lnTo>
                    <a:pt x="1072" y="3086"/>
                  </a:lnTo>
                  <a:cubicBezTo>
                    <a:pt x="742" y="3295"/>
                    <a:pt x="451" y="3556"/>
                    <a:pt x="200" y="3870"/>
                  </a:cubicBezTo>
                  <a:cubicBezTo>
                    <a:pt x="572" y="3829"/>
                    <a:pt x="932" y="3685"/>
                    <a:pt x="1247" y="3470"/>
                  </a:cubicBezTo>
                  <a:lnTo>
                    <a:pt x="1247" y="3470"/>
                  </a:lnTo>
                  <a:cubicBezTo>
                    <a:pt x="1079" y="3668"/>
                    <a:pt x="938" y="3893"/>
                    <a:pt x="834" y="4137"/>
                  </a:cubicBezTo>
                  <a:cubicBezTo>
                    <a:pt x="801" y="4237"/>
                    <a:pt x="767" y="4370"/>
                    <a:pt x="734" y="4504"/>
                  </a:cubicBezTo>
                  <a:cubicBezTo>
                    <a:pt x="1067" y="3970"/>
                    <a:pt x="1668" y="3670"/>
                    <a:pt x="1868" y="3103"/>
                  </a:cubicBezTo>
                  <a:lnTo>
                    <a:pt x="1868" y="3103"/>
                  </a:lnTo>
                  <a:cubicBezTo>
                    <a:pt x="1801" y="3603"/>
                    <a:pt x="1434" y="3970"/>
                    <a:pt x="1268" y="4437"/>
                  </a:cubicBezTo>
                  <a:cubicBezTo>
                    <a:pt x="1201" y="4604"/>
                    <a:pt x="1168" y="4804"/>
                    <a:pt x="1134" y="4971"/>
                  </a:cubicBezTo>
                  <a:cubicBezTo>
                    <a:pt x="1401" y="4804"/>
                    <a:pt x="1601" y="4571"/>
                    <a:pt x="1801" y="4337"/>
                  </a:cubicBezTo>
                  <a:cubicBezTo>
                    <a:pt x="1936" y="4112"/>
                    <a:pt x="2010" y="3873"/>
                    <a:pt x="2024" y="3618"/>
                  </a:cubicBezTo>
                  <a:lnTo>
                    <a:pt x="2024" y="3618"/>
                  </a:lnTo>
                  <a:cubicBezTo>
                    <a:pt x="2031" y="3858"/>
                    <a:pt x="2023" y="4097"/>
                    <a:pt x="2001" y="4337"/>
                  </a:cubicBezTo>
                  <a:cubicBezTo>
                    <a:pt x="1968" y="4704"/>
                    <a:pt x="2068" y="5071"/>
                    <a:pt x="2268" y="5371"/>
                  </a:cubicBezTo>
                  <a:cubicBezTo>
                    <a:pt x="2235" y="5038"/>
                    <a:pt x="2268" y="4704"/>
                    <a:pt x="2368" y="4370"/>
                  </a:cubicBezTo>
                  <a:cubicBezTo>
                    <a:pt x="2468" y="4037"/>
                    <a:pt x="2402" y="3703"/>
                    <a:pt x="2235" y="3403"/>
                  </a:cubicBezTo>
                  <a:lnTo>
                    <a:pt x="2235" y="3403"/>
                  </a:lnTo>
                  <a:cubicBezTo>
                    <a:pt x="2669" y="4037"/>
                    <a:pt x="2502" y="4971"/>
                    <a:pt x="2935" y="5538"/>
                  </a:cubicBezTo>
                  <a:cubicBezTo>
                    <a:pt x="2902" y="5171"/>
                    <a:pt x="2869" y="4804"/>
                    <a:pt x="2902" y="4437"/>
                  </a:cubicBezTo>
                  <a:cubicBezTo>
                    <a:pt x="2902" y="4070"/>
                    <a:pt x="2769" y="3703"/>
                    <a:pt x="2468" y="3436"/>
                  </a:cubicBezTo>
                  <a:lnTo>
                    <a:pt x="2468" y="3436"/>
                  </a:lnTo>
                  <a:cubicBezTo>
                    <a:pt x="2802" y="3670"/>
                    <a:pt x="3036" y="3970"/>
                    <a:pt x="3169" y="4304"/>
                  </a:cubicBezTo>
                  <a:cubicBezTo>
                    <a:pt x="3269" y="4671"/>
                    <a:pt x="3536" y="4971"/>
                    <a:pt x="3836" y="5204"/>
                  </a:cubicBezTo>
                  <a:cubicBezTo>
                    <a:pt x="3772" y="4464"/>
                    <a:pt x="3335" y="3786"/>
                    <a:pt x="2675" y="3440"/>
                  </a:cubicBezTo>
                  <a:lnTo>
                    <a:pt x="2675" y="3440"/>
                  </a:lnTo>
                  <a:cubicBezTo>
                    <a:pt x="2984" y="3595"/>
                    <a:pt x="3291" y="3754"/>
                    <a:pt x="3569" y="3970"/>
                  </a:cubicBezTo>
                  <a:cubicBezTo>
                    <a:pt x="3777" y="4108"/>
                    <a:pt x="4016" y="4183"/>
                    <a:pt x="4265" y="4183"/>
                  </a:cubicBezTo>
                  <a:cubicBezTo>
                    <a:pt x="4376" y="4183"/>
                    <a:pt x="4490" y="4168"/>
                    <a:pt x="4603" y="4137"/>
                  </a:cubicBezTo>
                  <a:cubicBezTo>
                    <a:pt x="4336" y="4003"/>
                    <a:pt x="4103" y="3803"/>
                    <a:pt x="3836" y="3670"/>
                  </a:cubicBezTo>
                  <a:cubicBezTo>
                    <a:pt x="3569" y="3503"/>
                    <a:pt x="3269" y="3403"/>
                    <a:pt x="2969" y="3370"/>
                  </a:cubicBezTo>
                  <a:cubicBezTo>
                    <a:pt x="3302" y="3370"/>
                    <a:pt x="3669" y="3403"/>
                    <a:pt x="4003" y="3470"/>
                  </a:cubicBezTo>
                  <a:cubicBezTo>
                    <a:pt x="4049" y="3475"/>
                    <a:pt x="4094" y="3478"/>
                    <a:pt x="4140" y="3478"/>
                  </a:cubicBezTo>
                  <a:cubicBezTo>
                    <a:pt x="4361" y="3478"/>
                    <a:pt x="4582" y="3414"/>
                    <a:pt x="4803" y="3303"/>
                  </a:cubicBezTo>
                  <a:cubicBezTo>
                    <a:pt x="4103" y="3036"/>
                    <a:pt x="3369" y="2869"/>
                    <a:pt x="2602" y="2803"/>
                  </a:cubicBezTo>
                  <a:cubicBezTo>
                    <a:pt x="3136" y="2736"/>
                    <a:pt x="3636" y="2569"/>
                    <a:pt x="4070" y="2269"/>
                  </a:cubicBezTo>
                  <a:cubicBezTo>
                    <a:pt x="4203" y="2169"/>
                    <a:pt x="4303" y="2002"/>
                    <a:pt x="4370" y="1835"/>
                  </a:cubicBezTo>
                  <a:lnTo>
                    <a:pt x="4370" y="1835"/>
                  </a:lnTo>
                  <a:cubicBezTo>
                    <a:pt x="3970" y="1935"/>
                    <a:pt x="3569" y="2102"/>
                    <a:pt x="3269" y="2436"/>
                  </a:cubicBezTo>
                  <a:cubicBezTo>
                    <a:pt x="3469" y="2202"/>
                    <a:pt x="3669" y="1969"/>
                    <a:pt x="3836" y="1702"/>
                  </a:cubicBezTo>
                  <a:cubicBezTo>
                    <a:pt x="3970" y="1468"/>
                    <a:pt x="4070" y="1168"/>
                    <a:pt x="4103" y="868"/>
                  </a:cubicBezTo>
                  <a:lnTo>
                    <a:pt x="4103" y="868"/>
                  </a:lnTo>
                  <a:cubicBezTo>
                    <a:pt x="3648" y="1153"/>
                    <a:pt x="3265" y="1510"/>
                    <a:pt x="2976" y="1940"/>
                  </a:cubicBezTo>
                  <a:lnTo>
                    <a:pt x="2976" y="1940"/>
                  </a:lnTo>
                  <a:cubicBezTo>
                    <a:pt x="3137" y="1627"/>
                    <a:pt x="3196" y="1275"/>
                    <a:pt x="3169" y="901"/>
                  </a:cubicBezTo>
                  <a:cubicBezTo>
                    <a:pt x="3202" y="868"/>
                    <a:pt x="3202" y="801"/>
                    <a:pt x="3169" y="768"/>
                  </a:cubicBezTo>
                  <a:cubicBezTo>
                    <a:pt x="3002" y="968"/>
                    <a:pt x="2835" y="1168"/>
                    <a:pt x="2669" y="1368"/>
                  </a:cubicBezTo>
                  <a:cubicBezTo>
                    <a:pt x="2635" y="1402"/>
                    <a:pt x="2602" y="1468"/>
                    <a:pt x="2569" y="1535"/>
                  </a:cubicBezTo>
                  <a:cubicBezTo>
                    <a:pt x="2535" y="1635"/>
                    <a:pt x="2535" y="1769"/>
                    <a:pt x="2468" y="1869"/>
                  </a:cubicBezTo>
                  <a:cubicBezTo>
                    <a:pt x="2502" y="1535"/>
                    <a:pt x="2535" y="1168"/>
                    <a:pt x="2602" y="835"/>
                  </a:cubicBezTo>
                  <a:cubicBezTo>
                    <a:pt x="2669" y="668"/>
                    <a:pt x="2669" y="501"/>
                    <a:pt x="2702" y="301"/>
                  </a:cubicBezTo>
                  <a:cubicBezTo>
                    <a:pt x="2702" y="201"/>
                    <a:pt x="2669" y="101"/>
                    <a:pt x="2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Rectangle 5"/>
          <p:cNvSpPr>
            <a:spLocks noChangeArrowheads="1"/>
          </p:cNvSpPr>
          <p:nvPr/>
        </p:nvSpPr>
        <p:spPr bwMode="auto">
          <a:xfrm>
            <a:off x="457200" y="438150"/>
            <a:ext cx="7315200" cy="3886200"/>
          </a:xfrm>
          <a:prstGeom prst="rect">
            <a:avLst/>
          </a:prstGeom>
          <a:noFill/>
          <a:ln w="9525">
            <a:solidFill>
              <a:srgbClr val="CC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TRAO ĐỔI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Người nói</a:t>
            </a:r>
            <a:endParaRPr lang="en-US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Tiếp nhận ý kiến, phản hồi và trao đổi với các thành viên khác trong nhóm, lớp với thái độ cầu thị (Bảo lưu hoặc tiếp thu, nêu phương án sửa chữa, hoàn thiện).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187;p52"/>
          <p:cNvGrpSpPr/>
          <p:nvPr/>
        </p:nvGrpSpPr>
        <p:grpSpPr>
          <a:xfrm>
            <a:off x="444172" y="149287"/>
            <a:ext cx="940967" cy="669863"/>
            <a:chOff x="469525" y="360750"/>
            <a:chExt cx="797092" cy="567440"/>
          </a:xfrm>
        </p:grpSpPr>
        <p:sp>
          <p:nvSpPr>
            <p:cNvPr id="1188" name="Google Shape;1188;p52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52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52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52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52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52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Rectangle 51"/>
          <p:cNvSpPr/>
          <p:nvPr/>
        </p:nvSpPr>
        <p:spPr>
          <a:xfrm>
            <a:off x="1143000" y="57150"/>
            <a:ext cx="64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 LỤC 3: PHIẾU NGHE</a:t>
            </a:r>
            <a:endParaRPr lang="en-US" sz="28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457200" y="63627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1840"/>
                <a:gridCol w="4279392"/>
                <a:gridCol w="658368"/>
              </a:tblGrid>
              <a:tr h="577542">
                <a:tc gridSpan="3">
                  <a:txBody>
                    <a:bodyPr/>
                    <a:lstStyle/>
                    <a:p>
                      <a:r>
                        <a:rPr lang="en-US" sz="2000" dirty="0" smtClean="0"/>
                        <a:t>TÊN</a:t>
                      </a:r>
                      <a:r>
                        <a:rPr lang="en-US" sz="2000" baseline="0" dirty="0" smtClean="0"/>
                        <a:t> BÀI THUYẾT TRÌNH</a:t>
                      </a:r>
                    </a:p>
                    <a:p>
                      <a:r>
                        <a:rPr lang="en-US" sz="2000" baseline="0" dirty="0" err="1" smtClean="0"/>
                        <a:t>Tên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người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trình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bày</a:t>
                      </a:r>
                      <a:r>
                        <a:rPr lang="en-US" sz="2000" baseline="0" dirty="0" smtClean="0"/>
                        <a:t>: 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 gridSpan="3">
                  <a:txBody>
                    <a:bodyPr/>
                    <a:lstStyle/>
                    <a:p>
                      <a:r>
                        <a:rPr lang="en-US" sz="2000" dirty="0" err="1" smtClean="0"/>
                        <a:t>Mục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đích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của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người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nói</a:t>
                      </a:r>
                      <a:r>
                        <a:rPr lang="en-US" sz="2000" baseline="0" dirty="0" smtClean="0"/>
                        <a:t>: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000" smtClean="0"/>
                        <a:t>Cấu</a:t>
                      </a:r>
                      <a:r>
                        <a:rPr lang="en-US" sz="2000" baseline="0" smtClean="0"/>
                        <a:t> trúc bài thuyết trình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Mở</a:t>
                      </a:r>
                      <a:r>
                        <a:rPr lang="en-US" sz="2000" baseline="0" smtClean="0"/>
                        <a:t> bài 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Triển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khai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4528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Kết</a:t>
                      </a:r>
                      <a:r>
                        <a:rPr lang="en-US" sz="2000" baseline="0" smtClean="0"/>
                        <a:t> luận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sz="2000" smtClean="0"/>
                        <a:t>Nội</a:t>
                      </a:r>
                      <a:r>
                        <a:rPr lang="en-US" sz="2000" baseline="0" smtClean="0"/>
                        <a:t> dung thuyết trình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Ý</a:t>
                      </a:r>
                      <a:r>
                        <a:rPr lang="en-US" sz="2000" baseline="0" smtClean="0"/>
                        <a:t> chính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51766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Ý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phụ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3652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Bằng</a:t>
                      </a:r>
                      <a:r>
                        <a:rPr lang="en-US" sz="2000" baseline="0" smtClean="0"/>
                        <a:t> chứng, số liệu, hình ảnh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21286">
                <a:tc>
                  <a:txBody>
                    <a:bodyPr/>
                    <a:lstStyle/>
                    <a:p>
                      <a:r>
                        <a:rPr lang="en-US" sz="2000" smtClean="0"/>
                        <a:t>Câu</a:t>
                      </a:r>
                      <a:r>
                        <a:rPr lang="en-US" sz="2000" baseline="0" smtClean="0"/>
                        <a:t> hỏi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000" smtClean="0"/>
                        <a:t>Nhận</a:t>
                      </a:r>
                      <a:r>
                        <a:rPr lang="en-US" sz="2000" baseline="0" smtClean="0"/>
                        <a:t> xét, đánh giá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187;p52"/>
          <p:cNvGrpSpPr/>
          <p:nvPr/>
        </p:nvGrpSpPr>
        <p:grpSpPr>
          <a:xfrm>
            <a:off x="444172" y="149287"/>
            <a:ext cx="940967" cy="669863"/>
            <a:chOff x="469525" y="360750"/>
            <a:chExt cx="797092" cy="567440"/>
          </a:xfrm>
        </p:grpSpPr>
        <p:sp>
          <p:nvSpPr>
            <p:cNvPr id="1188" name="Google Shape;1188;p52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52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52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52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52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52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6" name="Google Shape;1216;p52"/>
          <p:cNvSpPr/>
          <p:nvPr/>
        </p:nvSpPr>
        <p:spPr>
          <a:xfrm rot="499416">
            <a:off x="-32366" y="3376732"/>
            <a:ext cx="940951" cy="1726805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7" name="Google Shape;1217;p52"/>
          <p:cNvSpPr/>
          <p:nvPr/>
        </p:nvSpPr>
        <p:spPr>
          <a:xfrm>
            <a:off x="6553200" y="0"/>
            <a:ext cx="2590800" cy="1910263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220;p52"/>
          <p:cNvGrpSpPr/>
          <p:nvPr/>
        </p:nvGrpSpPr>
        <p:grpSpPr>
          <a:xfrm rot="-4743237">
            <a:off x="7281727" y="2420645"/>
            <a:ext cx="2466388" cy="1292809"/>
            <a:chOff x="5847150" y="914006"/>
            <a:chExt cx="2100459" cy="3315478"/>
          </a:xfrm>
        </p:grpSpPr>
        <p:sp>
          <p:nvSpPr>
            <p:cNvPr id="1221" name="Google Shape;1221;p52"/>
            <p:cNvSpPr/>
            <p:nvPr/>
          </p:nvSpPr>
          <p:spPr>
            <a:xfrm rot="455281">
              <a:off x="7087906" y="3162437"/>
              <a:ext cx="401839" cy="170551"/>
            </a:xfrm>
            <a:custGeom>
              <a:avLst/>
              <a:gdLst/>
              <a:ahLst/>
              <a:cxnLst/>
              <a:rect l="l" t="t" r="r" b="b"/>
              <a:pathLst>
                <a:path w="9375" h="3979" extrusionOk="0">
                  <a:moveTo>
                    <a:pt x="4491" y="0"/>
                  </a:moveTo>
                  <a:cubicBezTo>
                    <a:pt x="3764" y="0"/>
                    <a:pt x="3083" y="431"/>
                    <a:pt x="2402" y="756"/>
                  </a:cubicBezTo>
                  <a:cubicBezTo>
                    <a:pt x="1635" y="1156"/>
                    <a:pt x="801" y="1457"/>
                    <a:pt x="1" y="1723"/>
                  </a:cubicBezTo>
                  <a:cubicBezTo>
                    <a:pt x="735" y="1723"/>
                    <a:pt x="1468" y="1957"/>
                    <a:pt x="2069" y="2391"/>
                  </a:cubicBezTo>
                  <a:cubicBezTo>
                    <a:pt x="2669" y="2791"/>
                    <a:pt x="3303" y="3191"/>
                    <a:pt x="3970" y="3525"/>
                  </a:cubicBezTo>
                  <a:cubicBezTo>
                    <a:pt x="4646" y="3823"/>
                    <a:pt x="5368" y="3979"/>
                    <a:pt x="6089" y="3979"/>
                  </a:cubicBezTo>
                  <a:cubicBezTo>
                    <a:pt x="6578" y="3979"/>
                    <a:pt x="7067" y="3907"/>
                    <a:pt x="7539" y="3758"/>
                  </a:cubicBezTo>
                  <a:cubicBezTo>
                    <a:pt x="8340" y="3558"/>
                    <a:pt x="9007" y="3024"/>
                    <a:pt x="9374" y="2291"/>
                  </a:cubicBezTo>
                  <a:cubicBezTo>
                    <a:pt x="8940" y="1557"/>
                    <a:pt x="8340" y="956"/>
                    <a:pt x="7640" y="456"/>
                  </a:cubicBezTo>
                  <a:cubicBezTo>
                    <a:pt x="7269" y="171"/>
                    <a:pt x="6801" y="8"/>
                    <a:pt x="6320" y="8"/>
                  </a:cubicBezTo>
                  <a:cubicBezTo>
                    <a:pt x="6237" y="8"/>
                    <a:pt x="6154" y="12"/>
                    <a:pt x="6072" y="22"/>
                  </a:cubicBezTo>
                  <a:cubicBezTo>
                    <a:pt x="5905" y="56"/>
                    <a:pt x="5738" y="89"/>
                    <a:pt x="5605" y="122"/>
                  </a:cubicBezTo>
                  <a:cubicBezTo>
                    <a:pt x="5305" y="122"/>
                    <a:pt x="5038" y="89"/>
                    <a:pt x="4771" y="22"/>
                  </a:cubicBezTo>
                  <a:cubicBezTo>
                    <a:pt x="4677" y="7"/>
                    <a:pt x="4583" y="0"/>
                    <a:pt x="44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52"/>
            <p:cNvSpPr/>
            <p:nvPr/>
          </p:nvSpPr>
          <p:spPr>
            <a:xfrm rot="455281">
              <a:off x="7310263" y="2836201"/>
              <a:ext cx="324600" cy="230216"/>
            </a:xfrm>
            <a:custGeom>
              <a:avLst/>
              <a:gdLst/>
              <a:ahLst/>
              <a:cxnLst/>
              <a:rect l="l" t="t" r="r" b="b"/>
              <a:pathLst>
                <a:path w="7573" h="5371" extrusionOk="0">
                  <a:moveTo>
                    <a:pt x="5037" y="0"/>
                  </a:moveTo>
                  <a:cubicBezTo>
                    <a:pt x="3636" y="0"/>
                    <a:pt x="2469" y="1034"/>
                    <a:pt x="1601" y="2135"/>
                  </a:cubicBezTo>
                  <a:cubicBezTo>
                    <a:pt x="1334" y="2468"/>
                    <a:pt x="1068" y="2835"/>
                    <a:pt x="867" y="3236"/>
                  </a:cubicBezTo>
                  <a:cubicBezTo>
                    <a:pt x="434" y="4070"/>
                    <a:pt x="267" y="5004"/>
                    <a:pt x="0" y="5371"/>
                  </a:cubicBezTo>
                  <a:cubicBezTo>
                    <a:pt x="350" y="5070"/>
                    <a:pt x="794" y="4920"/>
                    <a:pt x="1248" y="4920"/>
                  </a:cubicBezTo>
                  <a:cubicBezTo>
                    <a:pt x="1399" y="4920"/>
                    <a:pt x="1551" y="4937"/>
                    <a:pt x="1701" y="4970"/>
                  </a:cubicBezTo>
                  <a:cubicBezTo>
                    <a:pt x="2302" y="5104"/>
                    <a:pt x="2902" y="5137"/>
                    <a:pt x="3503" y="5137"/>
                  </a:cubicBezTo>
                  <a:cubicBezTo>
                    <a:pt x="3903" y="5037"/>
                    <a:pt x="4303" y="4904"/>
                    <a:pt x="4670" y="4670"/>
                  </a:cubicBezTo>
                  <a:cubicBezTo>
                    <a:pt x="5404" y="4270"/>
                    <a:pt x="6038" y="3736"/>
                    <a:pt x="6605" y="3102"/>
                  </a:cubicBezTo>
                  <a:cubicBezTo>
                    <a:pt x="7139" y="2468"/>
                    <a:pt x="7472" y="1701"/>
                    <a:pt x="7572" y="867"/>
                  </a:cubicBezTo>
                  <a:cubicBezTo>
                    <a:pt x="6805" y="434"/>
                    <a:pt x="5938" y="0"/>
                    <a:pt x="50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52"/>
            <p:cNvSpPr/>
            <p:nvPr/>
          </p:nvSpPr>
          <p:spPr>
            <a:xfrm rot="455281">
              <a:off x="7024624" y="2888355"/>
              <a:ext cx="224516" cy="293182"/>
            </a:xfrm>
            <a:custGeom>
              <a:avLst/>
              <a:gdLst/>
              <a:ahLst/>
              <a:cxnLst/>
              <a:rect l="l" t="t" r="r" b="b"/>
              <a:pathLst>
                <a:path w="5238" h="6840" extrusionOk="0">
                  <a:moveTo>
                    <a:pt x="5237" y="1"/>
                  </a:moveTo>
                  <a:lnTo>
                    <a:pt x="5237" y="1"/>
                  </a:lnTo>
                  <a:cubicBezTo>
                    <a:pt x="3936" y="468"/>
                    <a:pt x="2736" y="1269"/>
                    <a:pt x="1768" y="2303"/>
                  </a:cubicBezTo>
                  <a:cubicBezTo>
                    <a:pt x="1001" y="3070"/>
                    <a:pt x="267" y="3971"/>
                    <a:pt x="34" y="5038"/>
                  </a:cubicBezTo>
                  <a:cubicBezTo>
                    <a:pt x="0" y="5171"/>
                    <a:pt x="0" y="5305"/>
                    <a:pt x="0" y="5405"/>
                  </a:cubicBezTo>
                  <a:cubicBezTo>
                    <a:pt x="67" y="5572"/>
                    <a:pt x="134" y="5738"/>
                    <a:pt x="234" y="5872"/>
                  </a:cubicBezTo>
                  <a:cubicBezTo>
                    <a:pt x="401" y="6172"/>
                    <a:pt x="534" y="6506"/>
                    <a:pt x="567" y="6839"/>
                  </a:cubicBezTo>
                  <a:lnTo>
                    <a:pt x="1701" y="6472"/>
                  </a:lnTo>
                  <a:cubicBezTo>
                    <a:pt x="2469" y="6272"/>
                    <a:pt x="3203" y="5905"/>
                    <a:pt x="3803" y="5405"/>
                  </a:cubicBezTo>
                  <a:cubicBezTo>
                    <a:pt x="4036" y="5171"/>
                    <a:pt x="4270" y="4871"/>
                    <a:pt x="4437" y="4571"/>
                  </a:cubicBezTo>
                  <a:cubicBezTo>
                    <a:pt x="4604" y="4304"/>
                    <a:pt x="4770" y="4037"/>
                    <a:pt x="4870" y="3737"/>
                  </a:cubicBezTo>
                  <a:cubicBezTo>
                    <a:pt x="4937" y="3470"/>
                    <a:pt x="4970" y="3203"/>
                    <a:pt x="4970" y="2936"/>
                  </a:cubicBezTo>
                  <a:cubicBezTo>
                    <a:pt x="5071" y="1969"/>
                    <a:pt x="5137" y="1002"/>
                    <a:pt x="52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52"/>
            <p:cNvSpPr/>
            <p:nvPr/>
          </p:nvSpPr>
          <p:spPr>
            <a:xfrm rot="455281">
              <a:off x="6907542" y="2939950"/>
              <a:ext cx="490437" cy="384651"/>
            </a:xfrm>
            <a:custGeom>
              <a:avLst/>
              <a:gdLst/>
              <a:ahLst/>
              <a:cxnLst/>
              <a:rect l="l" t="t" r="r" b="b"/>
              <a:pathLst>
                <a:path w="11442" h="8974" extrusionOk="0">
                  <a:moveTo>
                    <a:pt x="11442" y="0"/>
                  </a:moveTo>
                  <a:cubicBezTo>
                    <a:pt x="10574" y="167"/>
                    <a:pt x="9774" y="634"/>
                    <a:pt x="9207" y="1334"/>
                  </a:cubicBezTo>
                  <a:cubicBezTo>
                    <a:pt x="8840" y="1701"/>
                    <a:pt x="8540" y="2102"/>
                    <a:pt x="8239" y="2502"/>
                  </a:cubicBezTo>
                  <a:cubicBezTo>
                    <a:pt x="8039" y="2769"/>
                    <a:pt x="7806" y="3102"/>
                    <a:pt x="7572" y="3369"/>
                  </a:cubicBezTo>
                  <a:cubicBezTo>
                    <a:pt x="6738" y="4303"/>
                    <a:pt x="5804" y="5137"/>
                    <a:pt x="4804" y="5871"/>
                  </a:cubicBezTo>
                  <a:cubicBezTo>
                    <a:pt x="3336" y="7039"/>
                    <a:pt x="1801" y="8239"/>
                    <a:pt x="0" y="8873"/>
                  </a:cubicBezTo>
                  <a:lnTo>
                    <a:pt x="34" y="8973"/>
                  </a:lnTo>
                  <a:cubicBezTo>
                    <a:pt x="1868" y="8339"/>
                    <a:pt x="3403" y="7139"/>
                    <a:pt x="4870" y="5971"/>
                  </a:cubicBezTo>
                  <a:cubicBezTo>
                    <a:pt x="5871" y="5204"/>
                    <a:pt x="6805" y="4370"/>
                    <a:pt x="7639" y="3436"/>
                  </a:cubicBezTo>
                  <a:cubicBezTo>
                    <a:pt x="7906" y="3169"/>
                    <a:pt x="8139" y="2836"/>
                    <a:pt x="8339" y="2535"/>
                  </a:cubicBezTo>
                  <a:cubicBezTo>
                    <a:pt x="8640" y="2168"/>
                    <a:pt x="8940" y="1768"/>
                    <a:pt x="9273" y="1401"/>
                  </a:cubicBezTo>
                  <a:cubicBezTo>
                    <a:pt x="9841" y="734"/>
                    <a:pt x="10608" y="267"/>
                    <a:pt x="11442" y="100"/>
                  </a:cubicBezTo>
                  <a:lnTo>
                    <a:pt x="1144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52"/>
            <p:cNvSpPr/>
            <p:nvPr/>
          </p:nvSpPr>
          <p:spPr>
            <a:xfrm rot="455281">
              <a:off x="7050031" y="3207946"/>
              <a:ext cx="181653" cy="27218"/>
            </a:xfrm>
            <a:custGeom>
              <a:avLst/>
              <a:gdLst/>
              <a:ahLst/>
              <a:cxnLst/>
              <a:rect l="l" t="t" r="r" b="b"/>
              <a:pathLst>
                <a:path w="4238" h="635" extrusionOk="0">
                  <a:moveTo>
                    <a:pt x="4204" y="0"/>
                  </a:moveTo>
                  <a:cubicBezTo>
                    <a:pt x="3303" y="0"/>
                    <a:pt x="2369" y="34"/>
                    <a:pt x="1468" y="100"/>
                  </a:cubicBezTo>
                  <a:cubicBezTo>
                    <a:pt x="1268" y="100"/>
                    <a:pt x="1068" y="134"/>
                    <a:pt x="868" y="167"/>
                  </a:cubicBezTo>
                  <a:cubicBezTo>
                    <a:pt x="534" y="234"/>
                    <a:pt x="268" y="334"/>
                    <a:pt x="1" y="534"/>
                  </a:cubicBezTo>
                  <a:lnTo>
                    <a:pt x="67" y="634"/>
                  </a:lnTo>
                  <a:cubicBezTo>
                    <a:pt x="301" y="467"/>
                    <a:pt x="601" y="334"/>
                    <a:pt x="901" y="267"/>
                  </a:cubicBezTo>
                  <a:cubicBezTo>
                    <a:pt x="1102" y="234"/>
                    <a:pt x="1302" y="200"/>
                    <a:pt x="1502" y="200"/>
                  </a:cubicBezTo>
                  <a:cubicBezTo>
                    <a:pt x="2402" y="134"/>
                    <a:pt x="3303" y="100"/>
                    <a:pt x="4237" y="100"/>
                  </a:cubicBezTo>
                  <a:lnTo>
                    <a:pt x="4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52"/>
            <p:cNvSpPr/>
            <p:nvPr/>
          </p:nvSpPr>
          <p:spPr>
            <a:xfrm rot="455281">
              <a:off x="6982922" y="3093266"/>
              <a:ext cx="100128" cy="175909"/>
            </a:xfrm>
            <a:custGeom>
              <a:avLst/>
              <a:gdLst/>
              <a:ahLst/>
              <a:cxnLst/>
              <a:rect l="l" t="t" r="r" b="b"/>
              <a:pathLst>
                <a:path w="2336" h="4104" extrusionOk="0">
                  <a:moveTo>
                    <a:pt x="2236" y="0"/>
                  </a:moveTo>
                  <a:cubicBezTo>
                    <a:pt x="1702" y="567"/>
                    <a:pt x="1268" y="1235"/>
                    <a:pt x="968" y="1935"/>
                  </a:cubicBezTo>
                  <a:cubicBezTo>
                    <a:pt x="835" y="2202"/>
                    <a:pt x="735" y="2469"/>
                    <a:pt x="601" y="2736"/>
                  </a:cubicBezTo>
                  <a:cubicBezTo>
                    <a:pt x="401" y="3169"/>
                    <a:pt x="234" y="3603"/>
                    <a:pt x="1" y="4037"/>
                  </a:cubicBezTo>
                  <a:lnTo>
                    <a:pt x="101" y="4103"/>
                  </a:lnTo>
                  <a:cubicBezTo>
                    <a:pt x="334" y="3670"/>
                    <a:pt x="535" y="3203"/>
                    <a:pt x="701" y="2769"/>
                  </a:cubicBezTo>
                  <a:cubicBezTo>
                    <a:pt x="835" y="2502"/>
                    <a:pt x="935" y="2235"/>
                    <a:pt x="1068" y="2002"/>
                  </a:cubicBezTo>
                  <a:cubicBezTo>
                    <a:pt x="1369" y="1268"/>
                    <a:pt x="1802" y="634"/>
                    <a:pt x="2336" y="67"/>
                  </a:cubicBezTo>
                  <a:lnTo>
                    <a:pt x="223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52"/>
            <p:cNvSpPr/>
            <p:nvPr/>
          </p:nvSpPr>
          <p:spPr>
            <a:xfrm rot="455281">
              <a:off x="6455565" y="2614444"/>
              <a:ext cx="235960" cy="333173"/>
            </a:xfrm>
            <a:custGeom>
              <a:avLst/>
              <a:gdLst/>
              <a:ahLst/>
              <a:cxnLst/>
              <a:rect l="l" t="t" r="r" b="b"/>
              <a:pathLst>
                <a:path w="5505" h="7773" extrusionOk="0">
                  <a:moveTo>
                    <a:pt x="435" y="1"/>
                  </a:moveTo>
                  <a:cubicBezTo>
                    <a:pt x="535" y="434"/>
                    <a:pt x="101" y="835"/>
                    <a:pt x="34" y="1302"/>
                  </a:cubicBezTo>
                  <a:cubicBezTo>
                    <a:pt x="1" y="1535"/>
                    <a:pt x="68" y="1769"/>
                    <a:pt x="168" y="1969"/>
                  </a:cubicBezTo>
                  <a:cubicBezTo>
                    <a:pt x="435" y="2769"/>
                    <a:pt x="701" y="3537"/>
                    <a:pt x="1002" y="4337"/>
                  </a:cubicBezTo>
                  <a:cubicBezTo>
                    <a:pt x="1168" y="4938"/>
                    <a:pt x="1435" y="5505"/>
                    <a:pt x="1769" y="6038"/>
                  </a:cubicBezTo>
                  <a:cubicBezTo>
                    <a:pt x="2369" y="6739"/>
                    <a:pt x="3070" y="7339"/>
                    <a:pt x="3870" y="7773"/>
                  </a:cubicBezTo>
                  <a:cubicBezTo>
                    <a:pt x="5505" y="4671"/>
                    <a:pt x="3837" y="868"/>
                    <a:pt x="4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52"/>
            <p:cNvSpPr/>
            <p:nvPr/>
          </p:nvSpPr>
          <p:spPr>
            <a:xfrm rot="455281">
              <a:off x="6082650" y="2430608"/>
              <a:ext cx="386108" cy="354647"/>
            </a:xfrm>
            <a:custGeom>
              <a:avLst/>
              <a:gdLst/>
              <a:ahLst/>
              <a:cxnLst/>
              <a:rect l="l" t="t" r="r" b="b"/>
              <a:pathLst>
                <a:path w="9008" h="8274" extrusionOk="0">
                  <a:moveTo>
                    <a:pt x="1" y="1"/>
                  </a:moveTo>
                  <a:lnTo>
                    <a:pt x="1" y="1"/>
                  </a:lnTo>
                  <a:cubicBezTo>
                    <a:pt x="468" y="835"/>
                    <a:pt x="334" y="1936"/>
                    <a:pt x="735" y="2836"/>
                  </a:cubicBezTo>
                  <a:cubicBezTo>
                    <a:pt x="968" y="3270"/>
                    <a:pt x="1268" y="3704"/>
                    <a:pt x="1602" y="4071"/>
                  </a:cubicBezTo>
                  <a:cubicBezTo>
                    <a:pt x="1969" y="4504"/>
                    <a:pt x="2336" y="4938"/>
                    <a:pt x="2736" y="5371"/>
                  </a:cubicBezTo>
                  <a:cubicBezTo>
                    <a:pt x="3136" y="5905"/>
                    <a:pt x="3670" y="6339"/>
                    <a:pt x="4237" y="6672"/>
                  </a:cubicBezTo>
                  <a:cubicBezTo>
                    <a:pt x="4838" y="6939"/>
                    <a:pt x="5471" y="7139"/>
                    <a:pt x="6105" y="7273"/>
                  </a:cubicBezTo>
                  <a:cubicBezTo>
                    <a:pt x="7006" y="7506"/>
                    <a:pt x="7906" y="7840"/>
                    <a:pt x="8774" y="8274"/>
                  </a:cubicBezTo>
                  <a:cubicBezTo>
                    <a:pt x="9007" y="7340"/>
                    <a:pt x="8740" y="6339"/>
                    <a:pt x="8107" y="5572"/>
                  </a:cubicBezTo>
                  <a:cubicBezTo>
                    <a:pt x="7640" y="5105"/>
                    <a:pt x="7139" y="4704"/>
                    <a:pt x="6572" y="4337"/>
                  </a:cubicBezTo>
                  <a:cubicBezTo>
                    <a:pt x="6038" y="3904"/>
                    <a:pt x="5571" y="3403"/>
                    <a:pt x="5204" y="2836"/>
                  </a:cubicBezTo>
                  <a:cubicBezTo>
                    <a:pt x="4938" y="2369"/>
                    <a:pt x="4637" y="1969"/>
                    <a:pt x="4304" y="1569"/>
                  </a:cubicBezTo>
                  <a:cubicBezTo>
                    <a:pt x="3904" y="1202"/>
                    <a:pt x="3437" y="935"/>
                    <a:pt x="2936" y="735"/>
                  </a:cubicBezTo>
                  <a:cubicBezTo>
                    <a:pt x="2002" y="368"/>
                    <a:pt x="1001" y="10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52"/>
            <p:cNvSpPr/>
            <p:nvPr/>
          </p:nvSpPr>
          <p:spPr>
            <a:xfrm rot="455281">
              <a:off x="5854711" y="2603241"/>
              <a:ext cx="377493" cy="139561"/>
            </a:xfrm>
            <a:custGeom>
              <a:avLst/>
              <a:gdLst/>
              <a:ahLst/>
              <a:cxnLst/>
              <a:rect l="l" t="t" r="r" b="b"/>
              <a:pathLst>
                <a:path w="8807" h="3256" extrusionOk="0">
                  <a:moveTo>
                    <a:pt x="3412" y="1"/>
                  </a:moveTo>
                  <a:cubicBezTo>
                    <a:pt x="2920" y="1"/>
                    <a:pt x="2428" y="61"/>
                    <a:pt x="1935" y="174"/>
                  </a:cubicBezTo>
                  <a:cubicBezTo>
                    <a:pt x="1293" y="367"/>
                    <a:pt x="712" y="777"/>
                    <a:pt x="74" y="777"/>
                  </a:cubicBezTo>
                  <a:cubicBezTo>
                    <a:pt x="49" y="777"/>
                    <a:pt x="25" y="776"/>
                    <a:pt x="0" y="775"/>
                  </a:cubicBezTo>
                  <a:lnTo>
                    <a:pt x="0" y="775"/>
                  </a:lnTo>
                  <a:cubicBezTo>
                    <a:pt x="868" y="1342"/>
                    <a:pt x="1768" y="1942"/>
                    <a:pt x="2669" y="2476"/>
                  </a:cubicBezTo>
                  <a:cubicBezTo>
                    <a:pt x="3169" y="2776"/>
                    <a:pt x="3670" y="3010"/>
                    <a:pt x="4237" y="3143"/>
                  </a:cubicBezTo>
                  <a:cubicBezTo>
                    <a:pt x="4587" y="3218"/>
                    <a:pt x="4956" y="3256"/>
                    <a:pt x="5330" y="3256"/>
                  </a:cubicBezTo>
                  <a:cubicBezTo>
                    <a:pt x="5454" y="3256"/>
                    <a:pt x="5579" y="3252"/>
                    <a:pt x="5705" y="3243"/>
                  </a:cubicBezTo>
                  <a:cubicBezTo>
                    <a:pt x="6739" y="3177"/>
                    <a:pt x="7806" y="3043"/>
                    <a:pt x="8807" y="2810"/>
                  </a:cubicBezTo>
                  <a:cubicBezTo>
                    <a:pt x="8140" y="2109"/>
                    <a:pt x="7606" y="1242"/>
                    <a:pt x="6772" y="742"/>
                  </a:cubicBezTo>
                  <a:cubicBezTo>
                    <a:pt x="6071" y="375"/>
                    <a:pt x="5304" y="174"/>
                    <a:pt x="4537" y="108"/>
                  </a:cubicBezTo>
                  <a:cubicBezTo>
                    <a:pt x="4162" y="36"/>
                    <a:pt x="3787" y="1"/>
                    <a:pt x="34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52"/>
            <p:cNvSpPr/>
            <p:nvPr/>
          </p:nvSpPr>
          <p:spPr>
            <a:xfrm rot="455281">
              <a:off x="6084466" y="2825293"/>
              <a:ext cx="255977" cy="135618"/>
            </a:xfrm>
            <a:custGeom>
              <a:avLst/>
              <a:gdLst/>
              <a:ahLst/>
              <a:cxnLst/>
              <a:rect l="l" t="t" r="r" b="b"/>
              <a:pathLst>
                <a:path w="5972" h="3164" extrusionOk="0">
                  <a:moveTo>
                    <a:pt x="5130" y="1"/>
                  </a:moveTo>
                  <a:cubicBezTo>
                    <a:pt x="3834" y="1"/>
                    <a:pt x="2549" y="435"/>
                    <a:pt x="1535" y="1230"/>
                  </a:cubicBezTo>
                  <a:cubicBezTo>
                    <a:pt x="1001" y="1664"/>
                    <a:pt x="534" y="2164"/>
                    <a:pt x="1" y="2598"/>
                  </a:cubicBezTo>
                  <a:cubicBezTo>
                    <a:pt x="126" y="2548"/>
                    <a:pt x="255" y="2527"/>
                    <a:pt x="386" y="2527"/>
                  </a:cubicBezTo>
                  <a:cubicBezTo>
                    <a:pt x="780" y="2527"/>
                    <a:pt x="1193" y="2715"/>
                    <a:pt x="1569" y="2865"/>
                  </a:cubicBezTo>
                  <a:cubicBezTo>
                    <a:pt x="2042" y="3067"/>
                    <a:pt x="2560" y="3164"/>
                    <a:pt x="3084" y="3164"/>
                  </a:cubicBezTo>
                  <a:cubicBezTo>
                    <a:pt x="3335" y="3164"/>
                    <a:pt x="3588" y="3142"/>
                    <a:pt x="3837" y="3098"/>
                  </a:cubicBezTo>
                  <a:cubicBezTo>
                    <a:pt x="4604" y="2965"/>
                    <a:pt x="5271" y="2464"/>
                    <a:pt x="5605" y="1764"/>
                  </a:cubicBezTo>
                  <a:cubicBezTo>
                    <a:pt x="5805" y="1197"/>
                    <a:pt x="5938" y="630"/>
                    <a:pt x="5972" y="63"/>
                  </a:cubicBezTo>
                  <a:cubicBezTo>
                    <a:pt x="5692" y="21"/>
                    <a:pt x="5411" y="1"/>
                    <a:pt x="51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52"/>
            <p:cNvSpPr/>
            <p:nvPr/>
          </p:nvSpPr>
          <p:spPr>
            <a:xfrm rot="455281">
              <a:off x="6361317" y="2890004"/>
              <a:ext cx="148734" cy="260263"/>
            </a:xfrm>
            <a:custGeom>
              <a:avLst/>
              <a:gdLst/>
              <a:ahLst/>
              <a:cxnLst/>
              <a:rect l="l" t="t" r="r" b="b"/>
              <a:pathLst>
                <a:path w="3470" h="6072" extrusionOk="0">
                  <a:moveTo>
                    <a:pt x="835" y="1"/>
                  </a:moveTo>
                  <a:cubicBezTo>
                    <a:pt x="167" y="868"/>
                    <a:pt x="1" y="2069"/>
                    <a:pt x="468" y="3103"/>
                  </a:cubicBezTo>
                  <a:cubicBezTo>
                    <a:pt x="968" y="4137"/>
                    <a:pt x="2035" y="4937"/>
                    <a:pt x="2102" y="6072"/>
                  </a:cubicBezTo>
                  <a:cubicBezTo>
                    <a:pt x="3470" y="4337"/>
                    <a:pt x="3136" y="1769"/>
                    <a:pt x="1302" y="468"/>
                  </a:cubicBezTo>
                  <a:cubicBezTo>
                    <a:pt x="1101" y="334"/>
                    <a:pt x="935" y="201"/>
                    <a:pt x="8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52"/>
            <p:cNvSpPr/>
            <p:nvPr/>
          </p:nvSpPr>
          <p:spPr>
            <a:xfrm rot="455281">
              <a:off x="6545001" y="2826637"/>
              <a:ext cx="165922" cy="358933"/>
            </a:xfrm>
            <a:custGeom>
              <a:avLst/>
              <a:gdLst/>
              <a:ahLst/>
              <a:cxnLst/>
              <a:rect l="l" t="t" r="r" b="b"/>
              <a:pathLst>
                <a:path w="3871" h="8374" extrusionOk="0">
                  <a:moveTo>
                    <a:pt x="134" y="0"/>
                  </a:moveTo>
                  <a:lnTo>
                    <a:pt x="1" y="67"/>
                  </a:lnTo>
                  <a:cubicBezTo>
                    <a:pt x="134" y="534"/>
                    <a:pt x="301" y="1068"/>
                    <a:pt x="501" y="1535"/>
                  </a:cubicBezTo>
                  <a:cubicBezTo>
                    <a:pt x="534" y="1635"/>
                    <a:pt x="568" y="1735"/>
                    <a:pt x="601" y="1835"/>
                  </a:cubicBezTo>
                  <a:cubicBezTo>
                    <a:pt x="701" y="2069"/>
                    <a:pt x="801" y="2269"/>
                    <a:pt x="868" y="2502"/>
                  </a:cubicBezTo>
                  <a:cubicBezTo>
                    <a:pt x="935" y="2736"/>
                    <a:pt x="968" y="2902"/>
                    <a:pt x="1035" y="3103"/>
                  </a:cubicBezTo>
                  <a:cubicBezTo>
                    <a:pt x="1101" y="3269"/>
                    <a:pt x="1101" y="3403"/>
                    <a:pt x="1168" y="3570"/>
                  </a:cubicBezTo>
                  <a:cubicBezTo>
                    <a:pt x="1302" y="4037"/>
                    <a:pt x="1502" y="4504"/>
                    <a:pt x="1702" y="4971"/>
                  </a:cubicBezTo>
                  <a:cubicBezTo>
                    <a:pt x="1902" y="5504"/>
                    <a:pt x="2135" y="6005"/>
                    <a:pt x="2402" y="6505"/>
                  </a:cubicBezTo>
                  <a:cubicBezTo>
                    <a:pt x="2769" y="7172"/>
                    <a:pt x="3236" y="7806"/>
                    <a:pt x="3737" y="8373"/>
                  </a:cubicBezTo>
                  <a:lnTo>
                    <a:pt x="3870" y="8273"/>
                  </a:lnTo>
                  <a:cubicBezTo>
                    <a:pt x="3370" y="7706"/>
                    <a:pt x="2936" y="7072"/>
                    <a:pt x="2569" y="6438"/>
                  </a:cubicBezTo>
                  <a:cubicBezTo>
                    <a:pt x="2302" y="5938"/>
                    <a:pt x="2069" y="5438"/>
                    <a:pt x="1869" y="4904"/>
                  </a:cubicBezTo>
                  <a:cubicBezTo>
                    <a:pt x="1668" y="4470"/>
                    <a:pt x="1468" y="4003"/>
                    <a:pt x="1335" y="3503"/>
                  </a:cubicBezTo>
                  <a:cubicBezTo>
                    <a:pt x="1268" y="3369"/>
                    <a:pt x="1235" y="3203"/>
                    <a:pt x="1201" y="3069"/>
                  </a:cubicBezTo>
                  <a:cubicBezTo>
                    <a:pt x="1168" y="2902"/>
                    <a:pt x="1101" y="2636"/>
                    <a:pt x="1035" y="2435"/>
                  </a:cubicBezTo>
                  <a:cubicBezTo>
                    <a:pt x="968" y="2269"/>
                    <a:pt x="868" y="2002"/>
                    <a:pt x="768" y="1768"/>
                  </a:cubicBezTo>
                  <a:cubicBezTo>
                    <a:pt x="734" y="1668"/>
                    <a:pt x="668" y="1568"/>
                    <a:pt x="634" y="1468"/>
                  </a:cubicBezTo>
                  <a:cubicBezTo>
                    <a:pt x="468" y="1001"/>
                    <a:pt x="301" y="5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52"/>
            <p:cNvSpPr/>
            <p:nvPr/>
          </p:nvSpPr>
          <p:spPr>
            <a:xfrm rot="455281">
              <a:off x="6377107" y="2738460"/>
              <a:ext cx="161636" cy="218772"/>
            </a:xfrm>
            <a:custGeom>
              <a:avLst/>
              <a:gdLst/>
              <a:ahLst/>
              <a:cxnLst/>
              <a:rect l="l" t="t" r="r" b="b"/>
              <a:pathLst>
                <a:path w="3771" h="5104" extrusionOk="0">
                  <a:moveTo>
                    <a:pt x="134" y="0"/>
                  </a:moveTo>
                  <a:lnTo>
                    <a:pt x="1" y="134"/>
                  </a:lnTo>
                  <a:cubicBezTo>
                    <a:pt x="568" y="834"/>
                    <a:pt x="1068" y="1568"/>
                    <a:pt x="1569" y="2302"/>
                  </a:cubicBezTo>
                  <a:cubicBezTo>
                    <a:pt x="2136" y="3303"/>
                    <a:pt x="2836" y="4237"/>
                    <a:pt x="3637" y="5104"/>
                  </a:cubicBezTo>
                  <a:lnTo>
                    <a:pt x="3770" y="4971"/>
                  </a:lnTo>
                  <a:cubicBezTo>
                    <a:pt x="2970" y="4137"/>
                    <a:pt x="2269" y="3203"/>
                    <a:pt x="1702" y="2202"/>
                  </a:cubicBezTo>
                  <a:cubicBezTo>
                    <a:pt x="1235" y="1435"/>
                    <a:pt x="701" y="7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52"/>
            <p:cNvSpPr/>
            <p:nvPr/>
          </p:nvSpPr>
          <p:spPr>
            <a:xfrm rot="455281">
              <a:off x="6128582" y="2739062"/>
              <a:ext cx="589107" cy="426100"/>
            </a:xfrm>
            <a:custGeom>
              <a:avLst/>
              <a:gdLst/>
              <a:ahLst/>
              <a:cxnLst/>
              <a:rect l="l" t="t" r="r" b="b"/>
              <a:pathLst>
                <a:path w="13744" h="9941" extrusionOk="0">
                  <a:moveTo>
                    <a:pt x="134" y="0"/>
                  </a:moveTo>
                  <a:lnTo>
                    <a:pt x="0" y="201"/>
                  </a:lnTo>
                  <a:cubicBezTo>
                    <a:pt x="834" y="734"/>
                    <a:pt x="1768" y="1101"/>
                    <a:pt x="2702" y="1368"/>
                  </a:cubicBezTo>
                  <a:cubicBezTo>
                    <a:pt x="3469" y="1568"/>
                    <a:pt x="4203" y="1835"/>
                    <a:pt x="4904" y="2202"/>
                  </a:cubicBezTo>
                  <a:cubicBezTo>
                    <a:pt x="5271" y="2369"/>
                    <a:pt x="5638" y="2636"/>
                    <a:pt x="5971" y="2869"/>
                  </a:cubicBezTo>
                  <a:lnTo>
                    <a:pt x="8039" y="4270"/>
                  </a:lnTo>
                  <a:cubicBezTo>
                    <a:pt x="9440" y="5204"/>
                    <a:pt x="10841" y="6205"/>
                    <a:pt x="11842" y="7539"/>
                  </a:cubicBezTo>
                  <a:cubicBezTo>
                    <a:pt x="12076" y="7839"/>
                    <a:pt x="12276" y="8140"/>
                    <a:pt x="12442" y="8406"/>
                  </a:cubicBezTo>
                  <a:cubicBezTo>
                    <a:pt x="12743" y="8974"/>
                    <a:pt x="13143" y="9474"/>
                    <a:pt x="13577" y="9941"/>
                  </a:cubicBezTo>
                  <a:lnTo>
                    <a:pt x="13743" y="9774"/>
                  </a:lnTo>
                  <a:cubicBezTo>
                    <a:pt x="13310" y="9307"/>
                    <a:pt x="12943" y="8807"/>
                    <a:pt x="12643" y="8306"/>
                  </a:cubicBezTo>
                  <a:cubicBezTo>
                    <a:pt x="12442" y="8006"/>
                    <a:pt x="12242" y="7706"/>
                    <a:pt x="12042" y="7406"/>
                  </a:cubicBezTo>
                  <a:cubicBezTo>
                    <a:pt x="11008" y="6005"/>
                    <a:pt x="9574" y="5037"/>
                    <a:pt x="8173" y="4070"/>
                  </a:cubicBezTo>
                  <a:lnTo>
                    <a:pt x="6105" y="2636"/>
                  </a:lnTo>
                  <a:cubicBezTo>
                    <a:pt x="5771" y="2402"/>
                    <a:pt x="5404" y="2169"/>
                    <a:pt x="5037" y="1968"/>
                  </a:cubicBezTo>
                  <a:cubicBezTo>
                    <a:pt x="4303" y="1602"/>
                    <a:pt x="3569" y="1301"/>
                    <a:pt x="2769" y="1101"/>
                  </a:cubicBezTo>
                  <a:cubicBezTo>
                    <a:pt x="1835" y="868"/>
                    <a:pt x="968" y="5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52"/>
            <p:cNvSpPr/>
            <p:nvPr/>
          </p:nvSpPr>
          <p:spPr>
            <a:xfrm rot="455281">
              <a:off x="6261413" y="2841435"/>
              <a:ext cx="157307" cy="38877"/>
            </a:xfrm>
            <a:custGeom>
              <a:avLst/>
              <a:gdLst/>
              <a:ahLst/>
              <a:cxnLst/>
              <a:rect l="l" t="t" r="r" b="b"/>
              <a:pathLst>
                <a:path w="3670" h="907" extrusionOk="0">
                  <a:moveTo>
                    <a:pt x="2331" y="1"/>
                  </a:moveTo>
                  <a:cubicBezTo>
                    <a:pt x="2167" y="1"/>
                    <a:pt x="2001" y="13"/>
                    <a:pt x="1835" y="39"/>
                  </a:cubicBezTo>
                  <a:cubicBezTo>
                    <a:pt x="1668" y="73"/>
                    <a:pt x="1502" y="139"/>
                    <a:pt x="1335" y="206"/>
                  </a:cubicBezTo>
                  <a:lnTo>
                    <a:pt x="1" y="740"/>
                  </a:lnTo>
                  <a:lnTo>
                    <a:pt x="67" y="907"/>
                  </a:lnTo>
                  <a:lnTo>
                    <a:pt x="1402" y="373"/>
                  </a:lnTo>
                  <a:cubicBezTo>
                    <a:pt x="1535" y="306"/>
                    <a:pt x="1702" y="239"/>
                    <a:pt x="1869" y="206"/>
                  </a:cubicBezTo>
                  <a:cubicBezTo>
                    <a:pt x="2026" y="180"/>
                    <a:pt x="2183" y="167"/>
                    <a:pt x="2338" y="167"/>
                  </a:cubicBezTo>
                  <a:cubicBezTo>
                    <a:pt x="2778" y="167"/>
                    <a:pt x="3209" y="267"/>
                    <a:pt x="3603" y="440"/>
                  </a:cubicBezTo>
                  <a:lnTo>
                    <a:pt x="3670" y="273"/>
                  </a:lnTo>
                  <a:cubicBezTo>
                    <a:pt x="3251" y="100"/>
                    <a:pt x="2796" y="1"/>
                    <a:pt x="23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2"/>
            <p:cNvSpPr/>
            <p:nvPr/>
          </p:nvSpPr>
          <p:spPr>
            <a:xfrm rot="455281">
              <a:off x="6412552" y="2879603"/>
              <a:ext cx="27175" cy="23789"/>
            </a:xfrm>
            <a:custGeom>
              <a:avLst/>
              <a:gdLst/>
              <a:ahLst/>
              <a:cxnLst/>
              <a:rect l="l" t="t" r="r" b="b"/>
              <a:pathLst>
                <a:path w="634" h="555" extrusionOk="0">
                  <a:moveTo>
                    <a:pt x="289" y="1"/>
                  </a:moveTo>
                  <a:cubicBezTo>
                    <a:pt x="207" y="1"/>
                    <a:pt x="130" y="24"/>
                    <a:pt x="67" y="87"/>
                  </a:cubicBezTo>
                  <a:cubicBezTo>
                    <a:pt x="0" y="154"/>
                    <a:pt x="0" y="254"/>
                    <a:pt x="0" y="354"/>
                  </a:cubicBezTo>
                  <a:lnTo>
                    <a:pt x="0" y="421"/>
                  </a:lnTo>
                  <a:cubicBezTo>
                    <a:pt x="0" y="454"/>
                    <a:pt x="0" y="488"/>
                    <a:pt x="0" y="521"/>
                  </a:cubicBezTo>
                  <a:lnTo>
                    <a:pt x="167" y="554"/>
                  </a:lnTo>
                  <a:cubicBezTo>
                    <a:pt x="200" y="488"/>
                    <a:pt x="200" y="421"/>
                    <a:pt x="167" y="388"/>
                  </a:cubicBezTo>
                  <a:cubicBezTo>
                    <a:pt x="167" y="354"/>
                    <a:pt x="167" y="321"/>
                    <a:pt x="167" y="321"/>
                  </a:cubicBezTo>
                  <a:cubicBezTo>
                    <a:pt x="167" y="288"/>
                    <a:pt x="167" y="221"/>
                    <a:pt x="200" y="188"/>
                  </a:cubicBezTo>
                  <a:cubicBezTo>
                    <a:pt x="217" y="171"/>
                    <a:pt x="250" y="163"/>
                    <a:pt x="288" y="163"/>
                  </a:cubicBezTo>
                  <a:cubicBezTo>
                    <a:pt x="325" y="163"/>
                    <a:pt x="367" y="171"/>
                    <a:pt x="400" y="188"/>
                  </a:cubicBezTo>
                  <a:cubicBezTo>
                    <a:pt x="467" y="221"/>
                    <a:pt x="534" y="221"/>
                    <a:pt x="601" y="254"/>
                  </a:cubicBezTo>
                  <a:lnTo>
                    <a:pt x="634" y="87"/>
                  </a:lnTo>
                  <a:lnTo>
                    <a:pt x="434" y="21"/>
                  </a:lnTo>
                  <a:cubicBezTo>
                    <a:pt x="385" y="9"/>
                    <a:pt x="336" y="1"/>
                    <a:pt x="2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2"/>
            <p:cNvSpPr/>
            <p:nvPr/>
          </p:nvSpPr>
          <p:spPr>
            <a:xfrm rot="455281">
              <a:off x="6676418" y="1566381"/>
              <a:ext cx="188768" cy="2662297"/>
            </a:xfrm>
            <a:custGeom>
              <a:avLst/>
              <a:gdLst/>
              <a:ahLst/>
              <a:cxnLst/>
              <a:rect l="l" t="t" r="r" b="b"/>
              <a:pathLst>
                <a:path w="4404" h="62112" extrusionOk="0">
                  <a:moveTo>
                    <a:pt x="1835" y="0"/>
                  </a:moveTo>
                  <a:lnTo>
                    <a:pt x="1835" y="0"/>
                  </a:lnTo>
                  <a:cubicBezTo>
                    <a:pt x="935" y="2035"/>
                    <a:pt x="2169" y="5304"/>
                    <a:pt x="2903" y="7239"/>
                  </a:cubicBezTo>
                  <a:lnTo>
                    <a:pt x="2903" y="7272"/>
                  </a:lnTo>
                  <a:lnTo>
                    <a:pt x="3136" y="7906"/>
                  </a:lnTo>
                  <a:cubicBezTo>
                    <a:pt x="3570" y="8940"/>
                    <a:pt x="3937" y="9907"/>
                    <a:pt x="3870" y="11041"/>
                  </a:cubicBezTo>
                  <a:cubicBezTo>
                    <a:pt x="3803" y="11909"/>
                    <a:pt x="3670" y="12743"/>
                    <a:pt x="3403" y="13543"/>
                  </a:cubicBezTo>
                  <a:cubicBezTo>
                    <a:pt x="3336" y="13877"/>
                    <a:pt x="3236" y="14244"/>
                    <a:pt x="3169" y="14577"/>
                  </a:cubicBezTo>
                  <a:cubicBezTo>
                    <a:pt x="2836" y="16178"/>
                    <a:pt x="2602" y="17746"/>
                    <a:pt x="2369" y="19281"/>
                  </a:cubicBezTo>
                  <a:cubicBezTo>
                    <a:pt x="2235" y="20315"/>
                    <a:pt x="2069" y="21349"/>
                    <a:pt x="1869" y="22449"/>
                  </a:cubicBezTo>
                  <a:cubicBezTo>
                    <a:pt x="1668" y="23550"/>
                    <a:pt x="1402" y="24651"/>
                    <a:pt x="1168" y="25718"/>
                  </a:cubicBezTo>
                  <a:cubicBezTo>
                    <a:pt x="601" y="28053"/>
                    <a:pt x="1" y="30455"/>
                    <a:pt x="101" y="32924"/>
                  </a:cubicBezTo>
                  <a:cubicBezTo>
                    <a:pt x="167" y="33724"/>
                    <a:pt x="267" y="34525"/>
                    <a:pt x="468" y="35325"/>
                  </a:cubicBezTo>
                  <a:cubicBezTo>
                    <a:pt x="568" y="35959"/>
                    <a:pt x="701" y="36593"/>
                    <a:pt x="768" y="37227"/>
                  </a:cubicBezTo>
                  <a:cubicBezTo>
                    <a:pt x="935" y="38494"/>
                    <a:pt x="1301" y="39762"/>
                    <a:pt x="1869" y="40929"/>
                  </a:cubicBezTo>
                  <a:cubicBezTo>
                    <a:pt x="2369" y="41997"/>
                    <a:pt x="2702" y="43164"/>
                    <a:pt x="2936" y="44332"/>
                  </a:cubicBezTo>
                  <a:cubicBezTo>
                    <a:pt x="3136" y="46000"/>
                    <a:pt x="3403" y="47668"/>
                    <a:pt x="3636" y="49302"/>
                  </a:cubicBezTo>
                  <a:lnTo>
                    <a:pt x="3837" y="50403"/>
                  </a:lnTo>
                  <a:cubicBezTo>
                    <a:pt x="4070" y="51904"/>
                    <a:pt x="3803" y="53238"/>
                    <a:pt x="3536" y="54673"/>
                  </a:cubicBezTo>
                  <a:cubicBezTo>
                    <a:pt x="3503" y="54906"/>
                    <a:pt x="3436" y="55140"/>
                    <a:pt x="3403" y="55373"/>
                  </a:cubicBezTo>
                  <a:cubicBezTo>
                    <a:pt x="3203" y="56574"/>
                    <a:pt x="3403" y="57875"/>
                    <a:pt x="3603" y="59109"/>
                  </a:cubicBezTo>
                  <a:cubicBezTo>
                    <a:pt x="3803" y="60076"/>
                    <a:pt x="3903" y="61077"/>
                    <a:pt x="3903" y="62111"/>
                  </a:cubicBezTo>
                  <a:lnTo>
                    <a:pt x="4237" y="62111"/>
                  </a:lnTo>
                  <a:cubicBezTo>
                    <a:pt x="4270" y="61077"/>
                    <a:pt x="4170" y="60076"/>
                    <a:pt x="3937" y="59076"/>
                  </a:cubicBezTo>
                  <a:cubicBezTo>
                    <a:pt x="3737" y="57875"/>
                    <a:pt x="3536" y="56607"/>
                    <a:pt x="3737" y="55440"/>
                  </a:cubicBezTo>
                  <a:cubicBezTo>
                    <a:pt x="3770" y="55206"/>
                    <a:pt x="3837" y="54973"/>
                    <a:pt x="3870" y="54739"/>
                  </a:cubicBezTo>
                  <a:cubicBezTo>
                    <a:pt x="4170" y="53272"/>
                    <a:pt x="4404" y="51904"/>
                    <a:pt x="4170" y="50369"/>
                  </a:cubicBezTo>
                  <a:lnTo>
                    <a:pt x="3970" y="49235"/>
                  </a:lnTo>
                  <a:cubicBezTo>
                    <a:pt x="3737" y="47634"/>
                    <a:pt x="3470" y="45966"/>
                    <a:pt x="3270" y="44298"/>
                  </a:cubicBezTo>
                  <a:cubicBezTo>
                    <a:pt x="3069" y="43098"/>
                    <a:pt x="2702" y="41930"/>
                    <a:pt x="2169" y="40796"/>
                  </a:cubicBezTo>
                  <a:cubicBezTo>
                    <a:pt x="1635" y="39662"/>
                    <a:pt x="1268" y="38428"/>
                    <a:pt x="1101" y="37193"/>
                  </a:cubicBezTo>
                  <a:cubicBezTo>
                    <a:pt x="1035" y="36526"/>
                    <a:pt x="901" y="35892"/>
                    <a:pt x="801" y="35292"/>
                  </a:cubicBezTo>
                  <a:cubicBezTo>
                    <a:pt x="601" y="34491"/>
                    <a:pt x="501" y="33724"/>
                    <a:pt x="434" y="32924"/>
                  </a:cubicBezTo>
                  <a:cubicBezTo>
                    <a:pt x="367" y="30489"/>
                    <a:pt x="935" y="28120"/>
                    <a:pt x="1502" y="25819"/>
                  </a:cubicBezTo>
                  <a:cubicBezTo>
                    <a:pt x="1735" y="24751"/>
                    <a:pt x="2035" y="23617"/>
                    <a:pt x="2235" y="22516"/>
                  </a:cubicBezTo>
                  <a:cubicBezTo>
                    <a:pt x="2402" y="21415"/>
                    <a:pt x="2569" y="20381"/>
                    <a:pt x="2702" y="19347"/>
                  </a:cubicBezTo>
                  <a:cubicBezTo>
                    <a:pt x="2936" y="17813"/>
                    <a:pt x="3169" y="16245"/>
                    <a:pt x="3503" y="14677"/>
                  </a:cubicBezTo>
                  <a:cubicBezTo>
                    <a:pt x="3570" y="14344"/>
                    <a:pt x="3670" y="13977"/>
                    <a:pt x="3770" y="13643"/>
                  </a:cubicBezTo>
                  <a:cubicBezTo>
                    <a:pt x="4003" y="12809"/>
                    <a:pt x="4170" y="11942"/>
                    <a:pt x="4237" y="11075"/>
                  </a:cubicBezTo>
                  <a:cubicBezTo>
                    <a:pt x="4304" y="9874"/>
                    <a:pt x="3903" y="8840"/>
                    <a:pt x="3470" y="7772"/>
                  </a:cubicBezTo>
                  <a:cubicBezTo>
                    <a:pt x="3403" y="7572"/>
                    <a:pt x="3303" y="7372"/>
                    <a:pt x="3236" y="7139"/>
                  </a:cubicBezTo>
                  <a:lnTo>
                    <a:pt x="3236" y="7105"/>
                  </a:lnTo>
                  <a:cubicBezTo>
                    <a:pt x="2502" y="5204"/>
                    <a:pt x="1335" y="2035"/>
                    <a:pt x="2169" y="134"/>
                  </a:cubicBezTo>
                  <a:lnTo>
                    <a:pt x="1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2"/>
            <p:cNvSpPr/>
            <p:nvPr/>
          </p:nvSpPr>
          <p:spPr>
            <a:xfrm rot="455281">
              <a:off x="6775966" y="2383859"/>
              <a:ext cx="699222" cy="1688625"/>
            </a:xfrm>
            <a:custGeom>
              <a:avLst/>
              <a:gdLst/>
              <a:ahLst/>
              <a:cxnLst/>
              <a:rect l="l" t="t" r="r" b="b"/>
              <a:pathLst>
                <a:path w="16313" h="39396" extrusionOk="0">
                  <a:moveTo>
                    <a:pt x="16045" y="1"/>
                  </a:moveTo>
                  <a:cubicBezTo>
                    <a:pt x="15578" y="601"/>
                    <a:pt x="15178" y="1202"/>
                    <a:pt x="14778" y="1869"/>
                  </a:cubicBezTo>
                  <a:cubicBezTo>
                    <a:pt x="14478" y="2403"/>
                    <a:pt x="14111" y="2936"/>
                    <a:pt x="13744" y="3437"/>
                  </a:cubicBezTo>
                  <a:cubicBezTo>
                    <a:pt x="12276" y="5438"/>
                    <a:pt x="10575" y="6939"/>
                    <a:pt x="8440" y="8607"/>
                  </a:cubicBezTo>
                  <a:cubicBezTo>
                    <a:pt x="7272" y="9508"/>
                    <a:pt x="5938" y="10608"/>
                    <a:pt x="5004" y="12043"/>
                  </a:cubicBezTo>
                  <a:cubicBezTo>
                    <a:pt x="4070" y="13544"/>
                    <a:pt x="3670" y="15379"/>
                    <a:pt x="3303" y="17113"/>
                  </a:cubicBezTo>
                  <a:cubicBezTo>
                    <a:pt x="3236" y="17380"/>
                    <a:pt x="3169" y="17614"/>
                    <a:pt x="3136" y="17880"/>
                  </a:cubicBezTo>
                  <a:cubicBezTo>
                    <a:pt x="2836" y="19315"/>
                    <a:pt x="2602" y="20749"/>
                    <a:pt x="2469" y="22183"/>
                  </a:cubicBezTo>
                  <a:cubicBezTo>
                    <a:pt x="2336" y="23284"/>
                    <a:pt x="2169" y="24452"/>
                    <a:pt x="1969" y="25586"/>
                  </a:cubicBezTo>
                  <a:cubicBezTo>
                    <a:pt x="1869" y="26120"/>
                    <a:pt x="1735" y="26653"/>
                    <a:pt x="1635" y="27154"/>
                  </a:cubicBezTo>
                  <a:cubicBezTo>
                    <a:pt x="1368" y="28121"/>
                    <a:pt x="1201" y="29055"/>
                    <a:pt x="1101" y="30056"/>
                  </a:cubicBezTo>
                  <a:cubicBezTo>
                    <a:pt x="1068" y="30756"/>
                    <a:pt x="968" y="31490"/>
                    <a:pt x="834" y="32191"/>
                  </a:cubicBezTo>
                  <a:cubicBezTo>
                    <a:pt x="734" y="33091"/>
                    <a:pt x="601" y="34025"/>
                    <a:pt x="534" y="34959"/>
                  </a:cubicBezTo>
                  <a:cubicBezTo>
                    <a:pt x="501" y="35560"/>
                    <a:pt x="434" y="36127"/>
                    <a:pt x="301" y="36727"/>
                  </a:cubicBezTo>
                  <a:cubicBezTo>
                    <a:pt x="101" y="37594"/>
                    <a:pt x="1" y="38495"/>
                    <a:pt x="101" y="39396"/>
                  </a:cubicBezTo>
                  <a:lnTo>
                    <a:pt x="434" y="39362"/>
                  </a:lnTo>
                  <a:cubicBezTo>
                    <a:pt x="367" y="38495"/>
                    <a:pt x="434" y="37628"/>
                    <a:pt x="634" y="36794"/>
                  </a:cubicBezTo>
                  <a:cubicBezTo>
                    <a:pt x="768" y="36193"/>
                    <a:pt x="868" y="35593"/>
                    <a:pt x="901" y="34959"/>
                  </a:cubicBezTo>
                  <a:cubicBezTo>
                    <a:pt x="935" y="34059"/>
                    <a:pt x="1035" y="33125"/>
                    <a:pt x="1201" y="32224"/>
                  </a:cubicBezTo>
                  <a:cubicBezTo>
                    <a:pt x="1301" y="31523"/>
                    <a:pt x="1402" y="30790"/>
                    <a:pt x="1468" y="30056"/>
                  </a:cubicBezTo>
                  <a:cubicBezTo>
                    <a:pt x="1535" y="29122"/>
                    <a:pt x="1702" y="28154"/>
                    <a:pt x="1969" y="27254"/>
                  </a:cubicBezTo>
                  <a:cubicBezTo>
                    <a:pt x="2069" y="26720"/>
                    <a:pt x="2202" y="26186"/>
                    <a:pt x="2302" y="25653"/>
                  </a:cubicBezTo>
                  <a:cubicBezTo>
                    <a:pt x="2536" y="24485"/>
                    <a:pt x="2669" y="23351"/>
                    <a:pt x="2803" y="22217"/>
                  </a:cubicBezTo>
                  <a:cubicBezTo>
                    <a:pt x="2969" y="20816"/>
                    <a:pt x="3136" y="19381"/>
                    <a:pt x="3470" y="17947"/>
                  </a:cubicBezTo>
                  <a:cubicBezTo>
                    <a:pt x="3503" y="17714"/>
                    <a:pt x="3570" y="17447"/>
                    <a:pt x="3636" y="17180"/>
                  </a:cubicBezTo>
                  <a:cubicBezTo>
                    <a:pt x="4003" y="15479"/>
                    <a:pt x="4370" y="13677"/>
                    <a:pt x="5304" y="12243"/>
                  </a:cubicBezTo>
                  <a:cubicBezTo>
                    <a:pt x="6172" y="10842"/>
                    <a:pt x="7473" y="9775"/>
                    <a:pt x="8640" y="8874"/>
                  </a:cubicBezTo>
                  <a:cubicBezTo>
                    <a:pt x="10775" y="7206"/>
                    <a:pt x="12509" y="5672"/>
                    <a:pt x="14011" y="3637"/>
                  </a:cubicBezTo>
                  <a:cubicBezTo>
                    <a:pt x="14377" y="3136"/>
                    <a:pt x="14744" y="2569"/>
                    <a:pt x="15045" y="2036"/>
                  </a:cubicBezTo>
                  <a:cubicBezTo>
                    <a:pt x="15445" y="1402"/>
                    <a:pt x="15845" y="801"/>
                    <a:pt x="16312" y="201"/>
                  </a:cubicBezTo>
                  <a:lnTo>
                    <a:pt x="160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2"/>
            <p:cNvSpPr/>
            <p:nvPr/>
          </p:nvSpPr>
          <p:spPr>
            <a:xfrm rot="455281">
              <a:off x="6877862" y="2349243"/>
              <a:ext cx="223058" cy="239989"/>
            </a:xfrm>
            <a:custGeom>
              <a:avLst/>
              <a:gdLst/>
              <a:ahLst/>
              <a:cxnLst/>
              <a:rect l="l" t="t" r="r" b="b"/>
              <a:pathLst>
                <a:path w="5204" h="5599" extrusionOk="0">
                  <a:moveTo>
                    <a:pt x="5204" y="0"/>
                  </a:moveTo>
                  <a:lnTo>
                    <a:pt x="5204" y="0"/>
                  </a:lnTo>
                  <a:cubicBezTo>
                    <a:pt x="3870" y="401"/>
                    <a:pt x="2635" y="1101"/>
                    <a:pt x="1601" y="2002"/>
                  </a:cubicBezTo>
                  <a:cubicBezTo>
                    <a:pt x="567" y="2902"/>
                    <a:pt x="0" y="4203"/>
                    <a:pt x="67" y="5571"/>
                  </a:cubicBezTo>
                  <a:cubicBezTo>
                    <a:pt x="222" y="5590"/>
                    <a:pt x="376" y="5599"/>
                    <a:pt x="529" y="5599"/>
                  </a:cubicBezTo>
                  <a:cubicBezTo>
                    <a:pt x="2030" y="5599"/>
                    <a:pt x="3434" y="4728"/>
                    <a:pt x="4070" y="3336"/>
                  </a:cubicBezTo>
                  <a:cubicBezTo>
                    <a:pt x="4570" y="2269"/>
                    <a:pt x="4570" y="1001"/>
                    <a:pt x="52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2"/>
            <p:cNvSpPr/>
            <p:nvPr/>
          </p:nvSpPr>
          <p:spPr>
            <a:xfrm rot="455281">
              <a:off x="6882006" y="2647838"/>
              <a:ext cx="223101" cy="99870"/>
            </a:xfrm>
            <a:custGeom>
              <a:avLst/>
              <a:gdLst/>
              <a:ahLst/>
              <a:cxnLst/>
              <a:rect l="l" t="t" r="r" b="b"/>
              <a:pathLst>
                <a:path w="5205" h="2330" extrusionOk="0">
                  <a:moveTo>
                    <a:pt x="956" y="0"/>
                  </a:moveTo>
                  <a:cubicBezTo>
                    <a:pt x="634" y="0"/>
                    <a:pt x="311" y="43"/>
                    <a:pt x="1" y="132"/>
                  </a:cubicBezTo>
                  <a:cubicBezTo>
                    <a:pt x="101" y="499"/>
                    <a:pt x="268" y="866"/>
                    <a:pt x="535" y="1166"/>
                  </a:cubicBezTo>
                  <a:cubicBezTo>
                    <a:pt x="1206" y="1930"/>
                    <a:pt x="2148" y="2330"/>
                    <a:pt x="3093" y="2330"/>
                  </a:cubicBezTo>
                  <a:cubicBezTo>
                    <a:pt x="3839" y="2330"/>
                    <a:pt x="4587" y="2081"/>
                    <a:pt x="5205" y="1566"/>
                  </a:cubicBezTo>
                  <a:cubicBezTo>
                    <a:pt x="4070" y="1399"/>
                    <a:pt x="3203" y="565"/>
                    <a:pt x="2136" y="198"/>
                  </a:cubicBezTo>
                  <a:cubicBezTo>
                    <a:pt x="1764" y="68"/>
                    <a:pt x="1361" y="0"/>
                    <a:pt x="9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2"/>
            <p:cNvSpPr/>
            <p:nvPr/>
          </p:nvSpPr>
          <p:spPr>
            <a:xfrm rot="455281">
              <a:off x="6783903" y="2489753"/>
              <a:ext cx="164465" cy="174452"/>
            </a:xfrm>
            <a:custGeom>
              <a:avLst/>
              <a:gdLst/>
              <a:ahLst/>
              <a:cxnLst/>
              <a:rect l="l" t="t" r="r" b="b"/>
              <a:pathLst>
                <a:path w="3837" h="4070" extrusionOk="0">
                  <a:moveTo>
                    <a:pt x="3770" y="0"/>
                  </a:moveTo>
                  <a:cubicBezTo>
                    <a:pt x="2969" y="701"/>
                    <a:pt x="2236" y="1468"/>
                    <a:pt x="1535" y="2269"/>
                  </a:cubicBezTo>
                  <a:lnTo>
                    <a:pt x="1" y="4003"/>
                  </a:lnTo>
                  <a:lnTo>
                    <a:pt x="67" y="4070"/>
                  </a:lnTo>
                  <a:lnTo>
                    <a:pt x="1635" y="2335"/>
                  </a:lnTo>
                  <a:cubicBezTo>
                    <a:pt x="2302" y="1535"/>
                    <a:pt x="3036" y="801"/>
                    <a:pt x="3837" y="100"/>
                  </a:cubicBezTo>
                  <a:lnTo>
                    <a:pt x="377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2"/>
            <p:cNvSpPr/>
            <p:nvPr/>
          </p:nvSpPr>
          <p:spPr>
            <a:xfrm rot="455281">
              <a:off x="6786859" y="2629128"/>
              <a:ext cx="147320" cy="23489"/>
            </a:xfrm>
            <a:custGeom>
              <a:avLst/>
              <a:gdLst/>
              <a:ahLst/>
              <a:cxnLst/>
              <a:rect l="l" t="t" r="r" b="b"/>
              <a:pathLst>
                <a:path w="3437" h="548" extrusionOk="0">
                  <a:moveTo>
                    <a:pt x="1849" y="0"/>
                  </a:moveTo>
                  <a:cubicBezTo>
                    <a:pt x="1778" y="0"/>
                    <a:pt x="1706" y="4"/>
                    <a:pt x="1635" y="13"/>
                  </a:cubicBezTo>
                  <a:cubicBezTo>
                    <a:pt x="1579" y="10"/>
                    <a:pt x="1522" y="8"/>
                    <a:pt x="1466" y="8"/>
                  </a:cubicBezTo>
                  <a:cubicBezTo>
                    <a:pt x="950" y="8"/>
                    <a:pt x="421" y="146"/>
                    <a:pt x="0" y="447"/>
                  </a:cubicBezTo>
                  <a:lnTo>
                    <a:pt x="67" y="547"/>
                  </a:lnTo>
                  <a:cubicBezTo>
                    <a:pt x="495" y="272"/>
                    <a:pt x="1006" y="109"/>
                    <a:pt x="1525" y="109"/>
                  </a:cubicBezTo>
                  <a:cubicBezTo>
                    <a:pt x="1572" y="109"/>
                    <a:pt x="1620" y="111"/>
                    <a:pt x="1668" y="113"/>
                  </a:cubicBezTo>
                  <a:cubicBezTo>
                    <a:pt x="1731" y="104"/>
                    <a:pt x="1793" y="100"/>
                    <a:pt x="1857" y="100"/>
                  </a:cubicBezTo>
                  <a:cubicBezTo>
                    <a:pt x="2029" y="100"/>
                    <a:pt x="2207" y="131"/>
                    <a:pt x="2402" y="180"/>
                  </a:cubicBezTo>
                  <a:cubicBezTo>
                    <a:pt x="2536" y="213"/>
                    <a:pt x="2669" y="280"/>
                    <a:pt x="2802" y="347"/>
                  </a:cubicBezTo>
                  <a:cubicBezTo>
                    <a:pt x="3003" y="447"/>
                    <a:pt x="3203" y="514"/>
                    <a:pt x="3436" y="547"/>
                  </a:cubicBezTo>
                  <a:lnTo>
                    <a:pt x="3436" y="447"/>
                  </a:lnTo>
                  <a:cubicBezTo>
                    <a:pt x="3236" y="414"/>
                    <a:pt x="3036" y="347"/>
                    <a:pt x="2836" y="247"/>
                  </a:cubicBezTo>
                  <a:cubicBezTo>
                    <a:pt x="2702" y="180"/>
                    <a:pt x="2569" y="113"/>
                    <a:pt x="2436" y="80"/>
                  </a:cubicBezTo>
                  <a:cubicBezTo>
                    <a:pt x="2240" y="31"/>
                    <a:pt x="2045" y="0"/>
                    <a:pt x="18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2"/>
            <p:cNvSpPr/>
            <p:nvPr/>
          </p:nvSpPr>
          <p:spPr>
            <a:xfrm rot="455281">
              <a:off x="6866981" y="1861726"/>
              <a:ext cx="141576" cy="420099"/>
            </a:xfrm>
            <a:custGeom>
              <a:avLst/>
              <a:gdLst/>
              <a:ahLst/>
              <a:cxnLst/>
              <a:rect l="l" t="t" r="r" b="b"/>
              <a:pathLst>
                <a:path w="3303" h="9801" extrusionOk="0">
                  <a:moveTo>
                    <a:pt x="2648" y="0"/>
                  </a:moveTo>
                  <a:cubicBezTo>
                    <a:pt x="2502" y="0"/>
                    <a:pt x="2347" y="26"/>
                    <a:pt x="2202" y="60"/>
                  </a:cubicBezTo>
                  <a:cubicBezTo>
                    <a:pt x="1301" y="227"/>
                    <a:pt x="568" y="627"/>
                    <a:pt x="334" y="1528"/>
                  </a:cubicBezTo>
                  <a:cubicBezTo>
                    <a:pt x="301" y="1694"/>
                    <a:pt x="267" y="1861"/>
                    <a:pt x="234" y="1995"/>
                  </a:cubicBezTo>
                  <a:cubicBezTo>
                    <a:pt x="201" y="2128"/>
                    <a:pt x="101" y="2161"/>
                    <a:pt x="34" y="2361"/>
                  </a:cubicBezTo>
                  <a:cubicBezTo>
                    <a:pt x="1" y="2762"/>
                    <a:pt x="1" y="3195"/>
                    <a:pt x="34" y="3596"/>
                  </a:cubicBezTo>
                  <a:cubicBezTo>
                    <a:pt x="34" y="3963"/>
                    <a:pt x="34" y="4330"/>
                    <a:pt x="1" y="4663"/>
                  </a:cubicBezTo>
                  <a:cubicBezTo>
                    <a:pt x="34" y="5130"/>
                    <a:pt x="101" y="5564"/>
                    <a:pt x="234" y="5964"/>
                  </a:cubicBezTo>
                  <a:cubicBezTo>
                    <a:pt x="334" y="6631"/>
                    <a:pt x="501" y="7298"/>
                    <a:pt x="701" y="7965"/>
                  </a:cubicBezTo>
                  <a:cubicBezTo>
                    <a:pt x="901" y="8332"/>
                    <a:pt x="1001" y="8733"/>
                    <a:pt x="1035" y="9166"/>
                  </a:cubicBezTo>
                  <a:cubicBezTo>
                    <a:pt x="1035" y="9366"/>
                    <a:pt x="1068" y="9567"/>
                    <a:pt x="1135" y="9800"/>
                  </a:cubicBezTo>
                  <a:cubicBezTo>
                    <a:pt x="1301" y="9800"/>
                    <a:pt x="1335" y="9467"/>
                    <a:pt x="1368" y="9366"/>
                  </a:cubicBezTo>
                  <a:cubicBezTo>
                    <a:pt x="1402" y="9066"/>
                    <a:pt x="1468" y="8733"/>
                    <a:pt x="1568" y="8432"/>
                  </a:cubicBezTo>
                  <a:cubicBezTo>
                    <a:pt x="1702" y="8032"/>
                    <a:pt x="1902" y="7632"/>
                    <a:pt x="2135" y="7232"/>
                  </a:cubicBezTo>
                  <a:cubicBezTo>
                    <a:pt x="2235" y="7065"/>
                    <a:pt x="2302" y="6898"/>
                    <a:pt x="2369" y="6698"/>
                  </a:cubicBezTo>
                  <a:cubicBezTo>
                    <a:pt x="2502" y="6331"/>
                    <a:pt x="2736" y="6031"/>
                    <a:pt x="2869" y="5697"/>
                  </a:cubicBezTo>
                  <a:cubicBezTo>
                    <a:pt x="3303" y="4630"/>
                    <a:pt x="3236" y="3496"/>
                    <a:pt x="3203" y="2361"/>
                  </a:cubicBezTo>
                  <a:cubicBezTo>
                    <a:pt x="3203" y="1995"/>
                    <a:pt x="3169" y="1628"/>
                    <a:pt x="3203" y="1261"/>
                  </a:cubicBezTo>
                  <a:cubicBezTo>
                    <a:pt x="3236" y="994"/>
                    <a:pt x="3236" y="727"/>
                    <a:pt x="3236" y="460"/>
                  </a:cubicBezTo>
                  <a:cubicBezTo>
                    <a:pt x="3192" y="104"/>
                    <a:pt x="2940" y="0"/>
                    <a:pt x="26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52"/>
            <p:cNvSpPr/>
            <p:nvPr/>
          </p:nvSpPr>
          <p:spPr>
            <a:xfrm rot="455281">
              <a:off x="6850910" y="1636684"/>
              <a:ext cx="580534" cy="555717"/>
            </a:xfrm>
            <a:custGeom>
              <a:avLst/>
              <a:gdLst/>
              <a:ahLst/>
              <a:cxnLst/>
              <a:rect l="l" t="t" r="r" b="b"/>
              <a:pathLst>
                <a:path w="13544" h="12965" extrusionOk="0">
                  <a:moveTo>
                    <a:pt x="968" y="1"/>
                  </a:moveTo>
                  <a:cubicBezTo>
                    <a:pt x="134" y="701"/>
                    <a:pt x="1" y="2002"/>
                    <a:pt x="268" y="3069"/>
                  </a:cubicBezTo>
                  <a:cubicBezTo>
                    <a:pt x="535" y="4137"/>
                    <a:pt x="1102" y="5138"/>
                    <a:pt x="1268" y="6238"/>
                  </a:cubicBezTo>
                  <a:cubicBezTo>
                    <a:pt x="1469" y="7773"/>
                    <a:pt x="868" y="9407"/>
                    <a:pt x="1369" y="10842"/>
                  </a:cubicBezTo>
                  <a:cubicBezTo>
                    <a:pt x="1669" y="11609"/>
                    <a:pt x="2202" y="12209"/>
                    <a:pt x="2903" y="12576"/>
                  </a:cubicBezTo>
                  <a:cubicBezTo>
                    <a:pt x="3508" y="12872"/>
                    <a:pt x="4166" y="12964"/>
                    <a:pt x="4842" y="12964"/>
                  </a:cubicBezTo>
                  <a:cubicBezTo>
                    <a:pt x="5692" y="12964"/>
                    <a:pt x="6570" y="12817"/>
                    <a:pt x="7406" y="12743"/>
                  </a:cubicBezTo>
                  <a:cubicBezTo>
                    <a:pt x="8340" y="12710"/>
                    <a:pt x="9274" y="12743"/>
                    <a:pt x="10108" y="12343"/>
                  </a:cubicBezTo>
                  <a:cubicBezTo>
                    <a:pt x="10242" y="12276"/>
                    <a:pt x="10342" y="12209"/>
                    <a:pt x="10442" y="12076"/>
                  </a:cubicBezTo>
                  <a:cubicBezTo>
                    <a:pt x="10575" y="11842"/>
                    <a:pt x="10642" y="11576"/>
                    <a:pt x="10642" y="11309"/>
                  </a:cubicBezTo>
                  <a:cubicBezTo>
                    <a:pt x="10709" y="10642"/>
                    <a:pt x="10975" y="9974"/>
                    <a:pt x="11376" y="9407"/>
                  </a:cubicBezTo>
                  <a:cubicBezTo>
                    <a:pt x="12043" y="8573"/>
                    <a:pt x="13077" y="7973"/>
                    <a:pt x="13377" y="6939"/>
                  </a:cubicBezTo>
                  <a:cubicBezTo>
                    <a:pt x="13544" y="6105"/>
                    <a:pt x="13277" y="5204"/>
                    <a:pt x="12677" y="4571"/>
                  </a:cubicBezTo>
                  <a:cubicBezTo>
                    <a:pt x="12076" y="3970"/>
                    <a:pt x="11342" y="3503"/>
                    <a:pt x="10575" y="3136"/>
                  </a:cubicBezTo>
                  <a:cubicBezTo>
                    <a:pt x="8807" y="2169"/>
                    <a:pt x="6939" y="1402"/>
                    <a:pt x="5038" y="768"/>
                  </a:cubicBezTo>
                  <a:cubicBezTo>
                    <a:pt x="3704" y="368"/>
                    <a:pt x="2336" y="134"/>
                    <a:pt x="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52"/>
            <p:cNvSpPr/>
            <p:nvPr/>
          </p:nvSpPr>
          <p:spPr>
            <a:xfrm rot="455281">
              <a:off x="6493387" y="1610212"/>
              <a:ext cx="440416" cy="596994"/>
            </a:xfrm>
            <a:custGeom>
              <a:avLst/>
              <a:gdLst/>
              <a:ahLst/>
              <a:cxnLst/>
              <a:rect l="l" t="t" r="r" b="b"/>
              <a:pathLst>
                <a:path w="10275" h="13928" extrusionOk="0">
                  <a:moveTo>
                    <a:pt x="8340" y="0"/>
                  </a:moveTo>
                  <a:cubicBezTo>
                    <a:pt x="8139" y="0"/>
                    <a:pt x="7973" y="134"/>
                    <a:pt x="7839" y="300"/>
                  </a:cubicBezTo>
                  <a:cubicBezTo>
                    <a:pt x="7105" y="1101"/>
                    <a:pt x="6505" y="2035"/>
                    <a:pt x="5838" y="2936"/>
                  </a:cubicBezTo>
                  <a:cubicBezTo>
                    <a:pt x="4837" y="4236"/>
                    <a:pt x="3636" y="5371"/>
                    <a:pt x="2302" y="6338"/>
                  </a:cubicBezTo>
                  <a:cubicBezTo>
                    <a:pt x="1468" y="6905"/>
                    <a:pt x="534" y="7472"/>
                    <a:pt x="134" y="8406"/>
                  </a:cubicBezTo>
                  <a:cubicBezTo>
                    <a:pt x="34" y="8640"/>
                    <a:pt x="0" y="8906"/>
                    <a:pt x="34" y="9173"/>
                  </a:cubicBezTo>
                  <a:cubicBezTo>
                    <a:pt x="200" y="9607"/>
                    <a:pt x="567" y="9974"/>
                    <a:pt x="1034" y="10107"/>
                  </a:cubicBezTo>
                  <a:cubicBezTo>
                    <a:pt x="1468" y="10274"/>
                    <a:pt x="1968" y="10341"/>
                    <a:pt x="2369" y="10541"/>
                  </a:cubicBezTo>
                  <a:cubicBezTo>
                    <a:pt x="2569" y="10608"/>
                    <a:pt x="2702" y="10708"/>
                    <a:pt x="2836" y="10875"/>
                  </a:cubicBezTo>
                  <a:cubicBezTo>
                    <a:pt x="3069" y="11208"/>
                    <a:pt x="2969" y="11675"/>
                    <a:pt x="3002" y="12075"/>
                  </a:cubicBezTo>
                  <a:cubicBezTo>
                    <a:pt x="3103" y="12843"/>
                    <a:pt x="3603" y="13476"/>
                    <a:pt x="4303" y="13743"/>
                  </a:cubicBezTo>
                  <a:cubicBezTo>
                    <a:pt x="4632" y="13868"/>
                    <a:pt x="4982" y="13927"/>
                    <a:pt x="5331" y="13927"/>
                  </a:cubicBezTo>
                  <a:cubicBezTo>
                    <a:pt x="5725" y="13927"/>
                    <a:pt x="6117" y="13852"/>
                    <a:pt x="6472" y="13710"/>
                  </a:cubicBezTo>
                  <a:cubicBezTo>
                    <a:pt x="7406" y="13343"/>
                    <a:pt x="8139" y="12676"/>
                    <a:pt x="8573" y="11809"/>
                  </a:cubicBezTo>
                  <a:cubicBezTo>
                    <a:pt x="8840" y="11175"/>
                    <a:pt x="9040" y="10508"/>
                    <a:pt x="9140" y="9840"/>
                  </a:cubicBezTo>
                  <a:cubicBezTo>
                    <a:pt x="9707" y="6805"/>
                    <a:pt x="10274" y="3636"/>
                    <a:pt x="9240" y="734"/>
                  </a:cubicBezTo>
                  <a:lnTo>
                    <a:pt x="9240" y="734"/>
                  </a:lnTo>
                  <a:cubicBezTo>
                    <a:pt x="9234" y="735"/>
                    <a:pt x="9228" y="735"/>
                    <a:pt x="9221" y="735"/>
                  </a:cubicBezTo>
                  <a:cubicBezTo>
                    <a:pt x="8936" y="735"/>
                    <a:pt x="8829" y="0"/>
                    <a:pt x="83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52"/>
            <p:cNvSpPr/>
            <p:nvPr/>
          </p:nvSpPr>
          <p:spPr>
            <a:xfrm rot="455281">
              <a:off x="6205596" y="1438041"/>
              <a:ext cx="709209" cy="537671"/>
            </a:xfrm>
            <a:custGeom>
              <a:avLst/>
              <a:gdLst/>
              <a:ahLst/>
              <a:cxnLst/>
              <a:rect l="l" t="t" r="r" b="b"/>
              <a:pathLst>
                <a:path w="16546" h="12544" extrusionOk="0">
                  <a:moveTo>
                    <a:pt x="5938" y="1"/>
                  </a:moveTo>
                  <a:cubicBezTo>
                    <a:pt x="4270" y="67"/>
                    <a:pt x="2602" y="668"/>
                    <a:pt x="1468" y="1902"/>
                  </a:cubicBezTo>
                  <a:cubicBezTo>
                    <a:pt x="334" y="3136"/>
                    <a:pt x="0" y="5071"/>
                    <a:pt x="834" y="6505"/>
                  </a:cubicBezTo>
                  <a:cubicBezTo>
                    <a:pt x="1101" y="6939"/>
                    <a:pt x="1468" y="7339"/>
                    <a:pt x="1568" y="7873"/>
                  </a:cubicBezTo>
                  <a:cubicBezTo>
                    <a:pt x="1601" y="8206"/>
                    <a:pt x="1601" y="8540"/>
                    <a:pt x="1568" y="8874"/>
                  </a:cubicBezTo>
                  <a:cubicBezTo>
                    <a:pt x="1535" y="10888"/>
                    <a:pt x="3137" y="12543"/>
                    <a:pt x="5144" y="12543"/>
                  </a:cubicBezTo>
                  <a:cubicBezTo>
                    <a:pt x="5164" y="12543"/>
                    <a:pt x="5184" y="12543"/>
                    <a:pt x="5204" y="12543"/>
                  </a:cubicBezTo>
                  <a:cubicBezTo>
                    <a:pt x="6071" y="12510"/>
                    <a:pt x="6938" y="12276"/>
                    <a:pt x="7739" y="11842"/>
                  </a:cubicBezTo>
                  <a:cubicBezTo>
                    <a:pt x="10574" y="10508"/>
                    <a:pt x="13043" y="8573"/>
                    <a:pt x="15011" y="6138"/>
                  </a:cubicBezTo>
                  <a:cubicBezTo>
                    <a:pt x="15811" y="5171"/>
                    <a:pt x="16545" y="3937"/>
                    <a:pt x="16245" y="2669"/>
                  </a:cubicBezTo>
                  <a:cubicBezTo>
                    <a:pt x="14477" y="1969"/>
                    <a:pt x="12676" y="1335"/>
                    <a:pt x="10841" y="801"/>
                  </a:cubicBezTo>
                  <a:cubicBezTo>
                    <a:pt x="9240" y="267"/>
                    <a:pt x="7606" y="1"/>
                    <a:pt x="59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2"/>
            <p:cNvSpPr/>
            <p:nvPr/>
          </p:nvSpPr>
          <p:spPr>
            <a:xfrm rot="455281">
              <a:off x="6313372" y="956521"/>
              <a:ext cx="689192" cy="682505"/>
            </a:xfrm>
            <a:custGeom>
              <a:avLst/>
              <a:gdLst/>
              <a:ahLst/>
              <a:cxnLst/>
              <a:rect l="l" t="t" r="r" b="b"/>
              <a:pathLst>
                <a:path w="16079" h="15923" extrusionOk="0">
                  <a:moveTo>
                    <a:pt x="7980" y="0"/>
                  </a:moveTo>
                  <a:cubicBezTo>
                    <a:pt x="7778" y="0"/>
                    <a:pt x="7575" y="14"/>
                    <a:pt x="7372" y="44"/>
                  </a:cubicBezTo>
                  <a:cubicBezTo>
                    <a:pt x="5771" y="278"/>
                    <a:pt x="4437" y="1412"/>
                    <a:pt x="3936" y="2946"/>
                  </a:cubicBezTo>
                  <a:cubicBezTo>
                    <a:pt x="3870" y="3147"/>
                    <a:pt x="3770" y="3347"/>
                    <a:pt x="3636" y="3547"/>
                  </a:cubicBezTo>
                  <a:cubicBezTo>
                    <a:pt x="3503" y="3614"/>
                    <a:pt x="3369" y="3680"/>
                    <a:pt x="3203" y="3714"/>
                  </a:cubicBezTo>
                  <a:cubicBezTo>
                    <a:pt x="2569" y="3914"/>
                    <a:pt x="1868" y="3947"/>
                    <a:pt x="1301" y="4347"/>
                  </a:cubicBezTo>
                  <a:cubicBezTo>
                    <a:pt x="667" y="4848"/>
                    <a:pt x="267" y="5548"/>
                    <a:pt x="167" y="6349"/>
                  </a:cubicBezTo>
                  <a:cubicBezTo>
                    <a:pt x="0" y="7149"/>
                    <a:pt x="0" y="7983"/>
                    <a:pt x="200" y="8784"/>
                  </a:cubicBezTo>
                  <a:cubicBezTo>
                    <a:pt x="601" y="10052"/>
                    <a:pt x="1468" y="11152"/>
                    <a:pt x="2636" y="11819"/>
                  </a:cubicBezTo>
                  <a:cubicBezTo>
                    <a:pt x="3803" y="12487"/>
                    <a:pt x="5037" y="12987"/>
                    <a:pt x="6338" y="13321"/>
                  </a:cubicBezTo>
                  <a:cubicBezTo>
                    <a:pt x="9507" y="14255"/>
                    <a:pt x="12743" y="15022"/>
                    <a:pt x="16078" y="15922"/>
                  </a:cubicBezTo>
                  <a:cubicBezTo>
                    <a:pt x="15878" y="12887"/>
                    <a:pt x="15378" y="9918"/>
                    <a:pt x="14511" y="7016"/>
                  </a:cubicBezTo>
                  <a:cubicBezTo>
                    <a:pt x="14010" y="5248"/>
                    <a:pt x="13377" y="3514"/>
                    <a:pt x="12176" y="2113"/>
                  </a:cubicBezTo>
                  <a:cubicBezTo>
                    <a:pt x="11139" y="899"/>
                    <a:pt x="9577" y="0"/>
                    <a:pt x="79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2"/>
            <p:cNvSpPr/>
            <p:nvPr/>
          </p:nvSpPr>
          <p:spPr>
            <a:xfrm rot="455281">
              <a:off x="6796560" y="951474"/>
              <a:ext cx="461847" cy="699222"/>
            </a:xfrm>
            <a:custGeom>
              <a:avLst/>
              <a:gdLst/>
              <a:ahLst/>
              <a:cxnLst/>
              <a:rect l="l" t="t" r="r" b="b"/>
              <a:pathLst>
                <a:path w="10775" h="16313" extrusionOk="0">
                  <a:moveTo>
                    <a:pt x="1935" y="0"/>
                  </a:moveTo>
                  <a:cubicBezTo>
                    <a:pt x="1335" y="67"/>
                    <a:pt x="768" y="467"/>
                    <a:pt x="501" y="1035"/>
                  </a:cubicBezTo>
                  <a:cubicBezTo>
                    <a:pt x="234" y="1602"/>
                    <a:pt x="100" y="2202"/>
                    <a:pt x="100" y="2836"/>
                  </a:cubicBezTo>
                  <a:cubicBezTo>
                    <a:pt x="0" y="5204"/>
                    <a:pt x="401" y="7573"/>
                    <a:pt x="1235" y="9807"/>
                  </a:cubicBezTo>
                  <a:cubicBezTo>
                    <a:pt x="2068" y="12042"/>
                    <a:pt x="3036" y="14211"/>
                    <a:pt x="4170" y="16312"/>
                  </a:cubicBezTo>
                  <a:cubicBezTo>
                    <a:pt x="6438" y="13710"/>
                    <a:pt x="7873" y="10508"/>
                    <a:pt x="9274" y="7372"/>
                  </a:cubicBezTo>
                  <a:cubicBezTo>
                    <a:pt x="9674" y="6472"/>
                    <a:pt x="10041" y="5571"/>
                    <a:pt x="10374" y="4670"/>
                  </a:cubicBezTo>
                  <a:cubicBezTo>
                    <a:pt x="10608" y="4003"/>
                    <a:pt x="10775" y="3236"/>
                    <a:pt x="10474" y="2602"/>
                  </a:cubicBezTo>
                  <a:cubicBezTo>
                    <a:pt x="10241" y="2202"/>
                    <a:pt x="9941" y="1868"/>
                    <a:pt x="9540" y="1602"/>
                  </a:cubicBezTo>
                  <a:cubicBezTo>
                    <a:pt x="8840" y="934"/>
                    <a:pt x="8039" y="434"/>
                    <a:pt x="7139" y="167"/>
                  </a:cubicBezTo>
                  <a:cubicBezTo>
                    <a:pt x="6797" y="84"/>
                    <a:pt x="6451" y="55"/>
                    <a:pt x="6103" y="55"/>
                  </a:cubicBezTo>
                  <a:cubicBezTo>
                    <a:pt x="5292" y="55"/>
                    <a:pt x="4472" y="214"/>
                    <a:pt x="3677" y="214"/>
                  </a:cubicBezTo>
                  <a:cubicBezTo>
                    <a:pt x="3450" y="214"/>
                    <a:pt x="3225" y="201"/>
                    <a:pt x="3002" y="167"/>
                  </a:cubicBezTo>
                  <a:cubicBezTo>
                    <a:pt x="2636" y="67"/>
                    <a:pt x="2302" y="0"/>
                    <a:pt x="19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2"/>
            <p:cNvSpPr/>
            <p:nvPr/>
          </p:nvSpPr>
          <p:spPr>
            <a:xfrm rot="455281">
              <a:off x="6972659" y="1116672"/>
              <a:ext cx="646286" cy="530599"/>
            </a:xfrm>
            <a:custGeom>
              <a:avLst/>
              <a:gdLst/>
              <a:ahLst/>
              <a:cxnLst/>
              <a:rect l="l" t="t" r="r" b="b"/>
              <a:pathLst>
                <a:path w="15078" h="12379" extrusionOk="0">
                  <a:moveTo>
                    <a:pt x="7821" y="1"/>
                  </a:moveTo>
                  <a:cubicBezTo>
                    <a:pt x="7266" y="1"/>
                    <a:pt x="6721" y="155"/>
                    <a:pt x="6272" y="492"/>
                  </a:cubicBezTo>
                  <a:cubicBezTo>
                    <a:pt x="5871" y="826"/>
                    <a:pt x="5538" y="1259"/>
                    <a:pt x="5271" y="1726"/>
                  </a:cubicBezTo>
                  <a:cubicBezTo>
                    <a:pt x="3503" y="4395"/>
                    <a:pt x="2135" y="7330"/>
                    <a:pt x="1168" y="10399"/>
                  </a:cubicBezTo>
                  <a:cubicBezTo>
                    <a:pt x="968" y="11066"/>
                    <a:pt x="734" y="11833"/>
                    <a:pt x="0" y="12200"/>
                  </a:cubicBezTo>
                  <a:cubicBezTo>
                    <a:pt x="1061" y="12330"/>
                    <a:pt x="2121" y="12379"/>
                    <a:pt x="3181" y="12379"/>
                  </a:cubicBezTo>
                  <a:cubicBezTo>
                    <a:pt x="3489" y="12379"/>
                    <a:pt x="3796" y="12375"/>
                    <a:pt x="4103" y="12367"/>
                  </a:cubicBezTo>
                  <a:cubicBezTo>
                    <a:pt x="5137" y="12300"/>
                    <a:pt x="6138" y="12167"/>
                    <a:pt x="7172" y="12000"/>
                  </a:cubicBezTo>
                  <a:lnTo>
                    <a:pt x="9174" y="11667"/>
                  </a:lnTo>
                  <a:cubicBezTo>
                    <a:pt x="10408" y="11533"/>
                    <a:pt x="11609" y="11200"/>
                    <a:pt x="12709" y="10699"/>
                  </a:cubicBezTo>
                  <a:cubicBezTo>
                    <a:pt x="13844" y="10199"/>
                    <a:pt x="14678" y="9198"/>
                    <a:pt x="15011" y="7997"/>
                  </a:cubicBezTo>
                  <a:cubicBezTo>
                    <a:pt x="15078" y="7664"/>
                    <a:pt x="15078" y="7297"/>
                    <a:pt x="15011" y="6930"/>
                  </a:cubicBezTo>
                  <a:cubicBezTo>
                    <a:pt x="14778" y="6296"/>
                    <a:pt x="14277" y="5729"/>
                    <a:pt x="13643" y="5462"/>
                  </a:cubicBezTo>
                  <a:cubicBezTo>
                    <a:pt x="13010" y="5195"/>
                    <a:pt x="12343" y="5062"/>
                    <a:pt x="11642" y="5062"/>
                  </a:cubicBezTo>
                  <a:cubicBezTo>
                    <a:pt x="11509" y="5062"/>
                    <a:pt x="11409" y="5029"/>
                    <a:pt x="11308" y="4962"/>
                  </a:cubicBezTo>
                  <a:cubicBezTo>
                    <a:pt x="11142" y="4862"/>
                    <a:pt x="11175" y="4595"/>
                    <a:pt x="11175" y="4395"/>
                  </a:cubicBezTo>
                  <a:cubicBezTo>
                    <a:pt x="11342" y="3060"/>
                    <a:pt x="10875" y="1726"/>
                    <a:pt x="9941" y="792"/>
                  </a:cubicBezTo>
                  <a:cubicBezTo>
                    <a:pt x="9362" y="290"/>
                    <a:pt x="8582" y="1"/>
                    <a:pt x="7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2"/>
            <p:cNvSpPr/>
            <p:nvPr/>
          </p:nvSpPr>
          <p:spPr>
            <a:xfrm rot="455281">
              <a:off x="6905264" y="1573402"/>
              <a:ext cx="679162" cy="262964"/>
            </a:xfrm>
            <a:custGeom>
              <a:avLst/>
              <a:gdLst/>
              <a:ahLst/>
              <a:cxnLst/>
              <a:rect l="l" t="t" r="r" b="b"/>
              <a:pathLst>
                <a:path w="15845" h="6135" extrusionOk="0">
                  <a:moveTo>
                    <a:pt x="10547" y="0"/>
                  </a:moveTo>
                  <a:cubicBezTo>
                    <a:pt x="10266" y="0"/>
                    <a:pt x="9985" y="8"/>
                    <a:pt x="9707" y="19"/>
                  </a:cubicBezTo>
                  <a:cubicBezTo>
                    <a:pt x="7306" y="86"/>
                    <a:pt x="4937" y="386"/>
                    <a:pt x="2569" y="886"/>
                  </a:cubicBezTo>
                  <a:cubicBezTo>
                    <a:pt x="1668" y="1020"/>
                    <a:pt x="801" y="1353"/>
                    <a:pt x="0" y="1820"/>
                  </a:cubicBezTo>
                  <a:cubicBezTo>
                    <a:pt x="2902" y="3288"/>
                    <a:pt x="5905" y="4489"/>
                    <a:pt x="8973" y="5490"/>
                  </a:cubicBezTo>
                  <a:cubicBezTo>
                    <a:pt x="9807" y="5823"/>
                    <a:pt x="10708" y="6023"/>
                    <a:pt x="11609" y="6123"/>
                  </a:cubicBezTo>
                  <a:cubicBezTo>
                    <a:pt x="11713" y="6131"/>
                    <a:pt x="11817" y="6135"/>
                    <a:pt x="11921" y="6135"/>
                  </a:cubicBezTo>
                  <a:cubicBezTo>
                    <a:pt x="12742" y="6135"/>
                    <a:pt x="13529" y="5901"/>
                    <a:pt x="14210" y="5456"/>
                  </a:cubicBezTo>
                  <a:cubicBezTo>
                    <a:pt x="14744" y="5023"/>
                    <a:pt x="15144" y="4489"/>
                    <a:pt x="15345" y="3888"/>
                  </a:cubicBezTo>
                  <a:cubicBezTo>
                    <a:pt x="15845" y="2854"/>
                    <a:pt x="15478" y="1587"/>
                    <a:pt x="14477" y="1020"/>
                  </a:cubicBezTo>
                  <a:cubicBezTo>
                    <a:pt x="13365" y="186"/>
                    <a:pt x="11952" y="0"/>
                    <a:pt x="105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2"/>
            <p:cNvSpPr/>
            <p:nvPr/>
          </p:nvSpPr>
          <p:spPr>
            <a:xfrm rot="455281">
              <a:off x="6679433" y="1360178"/>
              <a:ext cx="418941" cy="424685"/>
            </a:xfrm>
            <a:custGeom>
              <a:avLst/>
              <a:gdLst/>
              <a:ahLst/>
              <a:cxnLst/>
              <a:rect l="l" t="t" r="r" b="b"/>
              <a:pathLst>
                <a:path w="9774" h="9908" extrusionOk="0">
                  <a:moveTo>
                    <a:pt x="4537" y="1"/>
                  </a:moveTo>
                  <a:cubicBezTo>
                    <a:pt x="4203" y="468"/>
                    <a:pt x="4037" y="1035"/>
                    <a:pt x="4003" y="1635"/>
                  </a:cubicBezTo>
                  <a:cubicBezTo>
                    <a:pt x="3971" y="2190"/>
                    <a:pt x="4002" y="2745"/>
                    <a:pt x="4097" y="3331"/>
                  </a:cubicBezTo>
                  <a:lnTo>
                    <a:pt x="4097" y="3331"/>
                  </a:lnTo>
                  <a:cubicBezTo>
                    <a:pt x="3959" y="2512"/>
                    <a:pt x="3594" y="1760"/>
                    <a:pt x="3002" y="1201"/>
                  </a:cubicBezTo>
                  <a:lnTo>
                    <a:pt x="3002" y="1201"/>
                  </a:lnTo>
                  <a:cubicBezTo>
                    <a:pt x="2936" y="1535"/>
                    <a:pt x="2936" y="1902"/>
                    <a:pt x="3036" y="2235"/>
                  </a:cubicBezTo>
                  <a:cubicBezTo>
                    <a:pt x="3369" y="3169"/>
                    <a:pt x="3936" y="4037"/>
                    <a:pt x="4704" y="4737"/>
                  </a:cubicBezTo>
                  <a:cubicBezTo>
                    <a:pt x="3203" y="4003"/>
                    <a:pt x="1968" y="3303"/>
                    <a:pt x="667" y="3069"/>
                  </a:cubicBezTo>
                  <a:lnTo>
                    <a:pt x="667" y="3069"/>
                  </a:lnTo>
                  <a:cubicBezTo>
                    <a:pt x="934" y="3570"/>
                    <a:pt x="1301" y="3970"/>
                    <a:pt x="1768" y="4237"/>
                  </a:cubicBezTo>
                  <a:cubicBezTo>
                    <a:pt x="2335" y="4604"/>
                    <a:pt x="3002" y="4804"/>
                    <a:pt x="3503" y="5271"/>
                  </a:cubicBezTo>
                  <a:cubicBezTo>
                    <a:pt x="3002" y="4971"/>
                    <a:pt x="2402" y="4804"/>
                    <a:pt x="1802" y="4771"/>
                  </a:cubicBezTo>
                  <a:cubicBezTo>
                    <a:pt x="1235" y="4704"/>
                    <a:pt x="601" y="4704"/>
                    <a:pt x="0" y="4637"/>
                  </a:cubicBezTo>
                  <a:lnTo>
                    <a:pt x="0" y="4637"/>
                  </a:lnTo>
                  <a:cubicBezTo>
                    <a:pt x="367" y="5204"/>
                    <a:pt x="1134" y="5438"/>
                    <a:pt x="1868" y="5505"/>
                  </a:cubicBezTo>
                  <a:cubicBezTo>
                    <a:pt x="2569" y="5538"/>
                    <a:pt x="3303" y="5605"/>
                    <a:pt x="4003" y="5738"/>
                  </a:cubicBezTo>
                  <a:cubicBezTo>
                    <a:pt x="3754" y="5693"/>
                    <a:pt x="3503" y="5670"/>
                    <a:pt x="3253" y="5670"/>
                  </a:cubicBezTo>
                  <a:cubicBezTo>
                    <a:pt x="2031" y="5670"/>
                    <a:pt x="837" y="6203"/>
                    <a:pt x="34" y="7172"/>
                  </a:cubicBezTo>
                  <a:cubicBezTo>
                    <a:pt x="139" y="7192"/>
                    <a:pt x="244" y="7200"/>
                    <a:pt x="348" y="7200"/>
                  </a:cubicBezTo>
                  <a:cubicBezTo>
                    <a:pt x="967" y="7200"/>
                    <a:pt x="1559" y="6886"/>
                    <a:pt x="2102" y="6572"/>
                  </a:cubicBezTo>
                  <a:cubicBezTo>
                    <a:pt x="2673" y="6258"/>
                    <a:pt x="3269" y="5943"/>
                    <a:pt x="3889" y="5943"/>
                  </a:cubicBezTo>
                  <a:cubicBezTo>
                    <a:pt x="3993" y="5943"/>
                    <a:pt x="4098" y="5952"/>
                    <a:pt x="4203" y="5972"/>
                  </a:cubicBezTo>
                  <a:cubicBezTo>
                    <a:pt x="3469" y="5972"/>
                    <a:pt x="2869" y="6505"/>
                    <a:pt x="2435" y="7072"/>
                  </a:cubicBezTo>
                  <a:cubicBezTo>
                    <a:pt x="2035" y="7673"/>
                    <a:pt x="1568" y="8240"/>
                    <a:pt x="1101" y="8774"/>
                  </a:cubicBezTo>
                  <a:cubicBezTo>
                    <a:pt x="2372" y="8401"/>
                    <a:pt x="3125" y="6906"/>
                    <a:pt x="4376" y="6295"/>
                  </a:cubicBezTo>
                  <a:lnTo>
                    <a:pt x="4376" y="6295"/>
                  </a:lnTo>
                  <a:cubicBezTo>
                    <a:pt x="3889" y="6561"/>
                    <a:pt x="3589" y="7067"/>
                    <a:pt x="3336" y="7573"/>
                  </a:cubicBezTo>
                  <a:cubicBezTo>
                    <a:pt x="3136" y="8206"/>
                    <a:pt x="2802" y="8774"/>
                    <a:pt x="2369" y="9274"/>
                  </a:cubicBezTo>
                  <a:cubicBezTo>
                    <a:pt x="3036" y="9007"/>
                    <a:pt x="3570" y="8540"/>
                    <a:pt x="3936" y="7940"/>
                  </a:cubicBezTo>
                  <a:cubicBezTo>
                    <a:pt x="4168" y="7540"/>
                    <a:pt x="4412" y="7167"/>
                    <a:pt x="4678" y="6804"/>
                  </a:cubicBezTo>
                  <a:lnTo>
                    <a:pt x="4678" y="6804"/>
                  </a:lnTo>
                  <a:cubicBezTo>
                    <a:pt x="4436" y="7212"/>
                    <a:pt x="4291" y="7669"/>
                    <a:pt x="4270" y="8140"/>
                  </a:cubicBezTo>
                  <a:cubicBezTo>
                    <a:pt x="4270" y="8740"/>
                    <a:pt x="4370" y="9341"/>
                    <a:pt x="4570" y="9908"/>
                  </a:cubicBezTo>
                  <a:cubicBezTo>
                    <a:pt x="4770" y="9607"/>
                    <a:pt x="4904" y="9241"/>
                    <a:pt x="5004" y="8907"/>
                  </a:cubicBezTo>
                  <a:cubicBezTo>
                    <a:pt x="5271" y="7973"/>
                    <a:pt x="5104" y="6939"/>
                    <a:pt x="5538" y="6105"/>
                  </a:cubicBezTo>
                  <a:lnTo>
                    <a:pt x="5538" y="6105"/>
                  </a:lnTo>
                  <a:cubicBezTo>
                    <a:pt x="5271" y="7239"/>
                    <a:pt x="5838" y="8440"/>
                    <a:pt x="5738" y="9607"/>
                  </a:cubicBezTo>
                  <a:cubicBezTo>
                    <a:pt x="5871" y="9341"/>
                    <a:pt x="5971" y="9140"/>
                    <a:pt x="6038" y="8907"/>
                  </a:cubicBezTo>
                  <a:cubicBezTo>
                    <a:pt x="6192" y="8429"/>
                    <a:pt x="6197" y="7934"/>
                    <a:pt x="6129" y="7438"/>
                  </a:cubicBezTo>
                  <a:lnTo>
                    <a:pt x="6129" y="7438"/>
                  </a:lnTo>
                  <a:cubicBezTo>
                    <a:pt x="6397" y="8124"/>
                    <a:pt x="6813" y="8748"/>
                    <a:pt x="7339" y="9274"/>
                  </a:cubicBezTo>
                  <a:cubicBezTo>
                    <a:pt x="7295" y="8431"/>
                    <a:pt x="7103" y="7617"/>
                    <a:pt x="6773" y="6862"/>
                  </a:cubicBezTo>
                  <a:lnTo>
                    <a:pt x="6773" y="6862"/>
                  </a:lnTo>
                  <a:cubicBezTo>
                    <a:pt x="6867" y="7002"/>
                    <a:pt x="6967" y="7139"/>
                    <a:pt x="7072" y="7272"/>
                  </a:cubicBezTo>
                  <a:cubicBezTo>
                    <a:pt x="7439" y="7739"/>
                    <a:pt x="7939" y="8073"/>
                    <a:pt x="8506" y="8273"/>
                  </a:cubicBezTo>
                  <a:cubicBezTo>
                    <a:pt x="8406" y="7673"/>
                    <a:pt x="8139" y="7139"/>
                    <a:pt x="7773" y="6705"/>
                  </a:cubicBezTo>
                  <a:cubicBezTo>
                    <a:pt x="7673" y="6588"/>
                    <a:pt x="7571" y="6473"/>
                    <a:pt x="7468" y="6360"/>
                  </a:cubicBezTo>
                  <a:lnTo>
                    <a:pt x="7468" y="6360"/>
                  </a:lnTo>
                  <a:cubicBezTo>
                    <a:pt x="8007" y="6661"/>
                    <a:pt x="8575" y="6843"/>
                    <a:pt x="9174" y="6906"/>
                  </a:cubicBezTo>
                  <a:cubicBezTo>
                    <a:pt x="8913" y="6416"/>
                    <a:pt x="8556" y="6023"/>
                    <a:pt x="8103" y="5756"/>
                  </a:cubicBezTo>
                  <a:lnTo>
                    <a:pt x="8103" y="5756"/>
                  </a:lnTo>
                  <a:cubicBezTo>
                    <a:pt x="8609" y="5846"/>
                    <a:pt x="9141" y="5905"/>
                    <a:pt x="9674" y="5905"/>
                  </a:cubicBezTo>
                  <a:cubicBezTo>
                    <a:pt x="9407" y="5438"/>
                    <a:pt x="8973" y="5038"/>
                    <a:pt x="8440" y="4871"/>
                  </a:cubicBezTo>
                  <a:cubicBezTo>
                    <a:pt x="8010" y="4670"/>
                    <a:pt x="7555" y="4543"/>
                    <a:pt x="7076" y="4469"/>
                  </a:cubicBezTo>
                  <a:lnTo>
                    <a:pt x="7076" y="4469"/>
                  </a:lnTo>
                  <a:cubicBezTo>
                    <a:pt x="7173" y="4479"/>
                    <a:pt x="7269" y="4483"/>
                    <a:pt x="7364" y="4483"/>
                  </a:cubicBezTo>
                  <a:cubicBezTo>
                    <a:pt x="7754" y="4483"/>
                    <a:pt x="8138" y="4408"/>
                    <a:pt x="8506" y="4270"/>
                  </a:cubicBezTo>
                  <a:cubicBezTo>
                    <a:pt x="8940" y="4137"/>
                    <a:pt x="9340" y="3970"/>
                    <a:pt x="9774" y="3803"/>
                  </a:cubicBezTo>
                  <a:cubicBezTo>
                    <a:pt x="9474" y="3683"/>
                    <a:pt x="9150" y="3623"/>
                    <a:pt x="8830" y="3623"/>
                  </a:cubicBezTo>
                  <a:cubicBezTo>
                    <a:pt x="8617" y="3623"/>
                    <a:pt x="8406" y="3650"/>
                    <a:pt x="8206" y="3703"/>
                  </a:cubicBezTo>
                  <a:cubicBezTo>
                    <a:pt x="7702" y="3829"/>
                    <a:pt x="7198" y="3985"/>
                    <a:pt x="6723" y="4170"/>
                  </a:cubicBezTo>
                  <a:lnTo>
                    <a:pt x="6723" y="4170"/>
                  </a:lnTo>
                  <a:cubicBezTo>
                    <a:pt x="6967" y="4069"/>
                    <a:pt x="7233" y="3923"/>
                    <a:pt x="7472" y="3803"/>
                  </a:cubicBezTo>
                  <a:cubicBezTo>
                    <a:pt x="8039" y="3370"/>
                    <a:pt x="8540" y="2869"/>
                    <a:pt x="8973" y="2302"/>
                  </a:cubicBezTo>
                  <a:cubicBezTo>
                    <a:pt x="8938" y="2300"/>
                    <a:pt x="8902" y="2299"/>
                    <a:pt x="8867" y="2299"/>
                  </a:cubicBezTo>
                  <a:cubicBezTo>
                    <a:pt x="8344" y="2299"/>
                    <a:pt x="7883" y="2528"/>
                    <a:pt x="7539" y="2903"/>
                  </a:cubicBezTo>
                  <a:cubicBezTo>
                    <a:pt x="7139" y="3236"/>
                    <a:pt x="6805" y="3670"/>
                    <a:pt x="6405" y="4003"/>
                  </a:cubicBezTo>
                  <a:cubicBezTo>
                    <a:pt x="7406" y="3069"/>
                    <a:pt x="7973" y="1702"/>
                    <a:pt x="7906" y="334"/>
                  </a:cubicBezTo>
                  <a:lnTo>
                    <a:pt x="7906" y="334"/>
                  </a:lnTo>
                  <a:cubicBezTo>
                    <a:pt x="7739" y="434"/>
                    <a:pt x="7572" y="568"/>
                    <a:pt x="7439" y="734"/>
                  </a:cubicBezTo>
                  <a:cubicBezTo>
                    <a:pt x="7239" y="1035"/>
                    <a:pt x="7105" y="1335"/>
                    <a:pt x="6972" y="1668"/>
                  </a:cubicBezTo>
                  <a:cubicBezTo>
                    <a:pt x="6705" y="2302"/>
                    <a:pt x="6372" y="2903"/>
                    <a:pt x="5971" y="3470"/>
                  </a:cubicBezTo>
                  <a:cubicBezTo>
                    <a:pt x="6038" y="3203"/>
                    <a:pt x="6171" y="3036"/>
                    <a:pt x="6238" y="2803"/>
                  </a:cubicBezTo>
                  <a:cubicBezTo>
                    <a:pt x="6271" y="2669"/>
                    <a:pt x="6271" y="2536"/>
                    <a:pt x="6271" y="2436"/>
                  </a:cubicBezTo>
                  <a:cubicBezTo>
                    <a:pt x="6238" y="1902"/>
                    <a:pt x="6205" y="1402"/>
                    <a:pt x="6138" y="901"/>
                  </a:cubicBezTo>
                  <a:cubicBezTo>
                    <a:pt x="6038" y="968"/>
                    <a:pt x="5971" y="1035"/>
                    <a:pt x="5938" y="1101"/>
                  </a:cubicBezTo>
                  <a:cubicBezTo>
                    <a:pt x="5488" y="1631"/>
                    <a:pt x="5206" y="2266"/>
                    <a:pt x="5109" y="2956"/>
                  </a:cubicBezTo>
                  <a:lnTo>
                    <a:pt x="5109" y="2956"/>
                  </a:lnTo>
                  <a:cubicBezTo>
                    <a:pt x="5137" y="1939"/>
                    <a:pt x="4933" y="934"/>
                    <a:pt x="45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2"/>
            <p:cNvSpPr/>
            <p:nvPr/>
          </p:nvSpPr>
          <p:spPr>
            <a:xfrm rot="455281">
              <a:off x="7281435" y="2528244"/>
              <a:ext cx="264549" cy="213628"/>
            </a:xfrm>
            <a:custGeom>
              <a:avLst/>
              <a:gdLst/>
              <a:ahLst/>
              <a:cxnLst/>
              <a:rect l="l" t="t" r="r" b="b"/>
              <a:pathLst>
                <a:path w="6172" h="4984" extrusionOk="0">
                  <a:moveTo>
                    <a:pt x="2803" y="1"/>
                  </a:moveTo>
                  <a:cubicBezTo>
                    <a:pt x="2502" y="334"/>
                    <a:pt x="1969" y="901"/>
                    <a:pt x="1935" y="1402"/>
                  </a:cubicBezTo>
                  <a:cubicBezTo>
                    <a:pt x="1969" y="1569"/>
                    <a:pt x="1935" y="1735"/>
                    <a:pt x="1935" y="1902"/>
                  </a:cubicBezTo>
                  <a:cubicBezTo>
                    <a:pt x="1869" y="2036"/>
                    <a:pt x="1702" y="2202"/>
                    <a:pt x="1635" y="2336"/>
                  </a:cubicBezTo>
                  <a:cubicBezTo>
                    <a:pt x="1502" y="2636"/>
                    <a:pt x="1368" y="2903"/>
                    <a:pt x="1201" y="3170"/>
                  </a:cubicBezTo>
                  <a:cubicBezTo>
                    <a:pt x="1035" y="3336"/>
                    <a:pt x="901" y="3537"/>
                    <a:pt x="801" y="3737"/>
                  </a:cubicBezTo>
                  <a:cubicBezTo>
                    <a:pt x="734" y="3970"/>
                    <a:pt x="634" y="4204"/>
                    <a:pt x="501" y="4404"/>
                  </a:cubicBezTo>
                  <a:cubicBezTo>
                    <a:pt x="334" y="4537"/>
                    <a:pt x="101" y="4671"/>
                    <a:pt x="1" y="4871"/>
                  </a:cubicBezTo>
                  <a:cubicBezTo>
                    <a:pt x="64" y="4950"/>
                    <a:pt x="104" y="4984"/>
                    <a:pt x="147" y="4984"/>
                  </a:cubicBezTo>
                  <a:cubicBezTo>
                    <a:pt x="195" y="4984"/>
                    <a:pt x="246" y="4941"/>
                    <a:pt x="334" y="4871"/>
                  </a:cubicBezTo>
                  <a:cubicBezTo>
                    <a:pt x="534" y="4737"/>
                    <a:pt x="668" y="4704"/>
                    <a:pt x="835" y="4604"/>
                  </a:cubicBezTo>
                  <a:cubicBezTo>
                    <a:pt x="1101" y="4471"/>
                    <a:pt x="1268" y="4204"/>
                    <a:pt x="1502" y="4037"/>
                  </a:cubicBezTo>
                  <a:cubicBezTo>
                    <a:pt x="1769" y="3904"/>
                    <a:pt x="2169" y="4004"/>
                    <a:pt x="2469" y="3837"/>
                  </a:cubicBezTo>
                  <a:cubicBezTo>
                    <a:pt x="2769" y="3637"/>
                    <a:pt x="3069" y="3403"/>
                    <a:pt x="3303" y="3136"/>
                  </a:cubicBezTo>
                  <a:cubicBezTo>
                    <a:pt x="3703" y="2803"/>
                    <a:pt x="4170" y="2536"/>
                    <a:pt x="4637" y="2302"/>
                  </a:cubicBezTo>
                  <a:cubicBezTo>
                    <a:pt x="4904" y="2169"/>
                    <a:pt x="5171" y="2002"/>
                    <a:pt x="5471" y="1902"/>
                  </a:cubicBezTo>
                  <a:cubicBezTo>
                    <a:pt x="5705" y="1802"/>
                    <a:pt x="5972" y="1669"/>
                    <a:pt x="6172" y="1468"/>
                  </a:cubicBezTo>
                  <a:cubicBezTo>
                    <a:pt x="5905" y="1068"/>
                    <a:pt x="5171" y="968"/>
                    <a:pt x="4771" y="768"/>
                  </a:cubicBezTo>
                  <a:cubicBezTo>
                    <a:pt x="4370" y="568"/>
                    <a:pt x="4003" y="368"/>
                    <a:pt x="3603" y="201"/>
                  </a:cubicBezTo>
                  <a:cubicBezTo>
                    <a:pt x="3370" y="101"/>
                    <a:pt x="3103" y="34"/>
                    <a:pt x="2803" y="1"/>
                  </a:cubicBezTo>
                  <a:close/>
                </a:path>
              </a:pathLst>
            </a:custGeom>
            <a:solidFill>
              <a:srgbClr val="6F8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2"/>
            <p:cNvSpPr/>
            <p:nvPr/>
          </p:nvSpPr>
          <p:spPr>
            <a:xfrm rot="455281">
              <a:off x="7217947" y="2383639"/>
              <a:ext cx="326058" cy="268879"/>
            </a:xfrm>
            <a:custGeom>
              <a:avLst/>
              <a:gdLst/>
              <a:ahLst/>
              <a:cxnLst/>
              <a:rect l="l" t="t" r="r" b="b"/>
              <a:pathLst>
                <a:path w="7607" h="6273" extrusionOk="0">
                  <a:moveTo>
                    <a:pt x="1920" y="1"/>
                  </a:moveTo>
                  <a:cubicBezTo>
                    <a:pt x="1725" y="1"/>
                    <a:pt x="1530" y="17"/>
                    <a:pt x="1335" y="47"/>
                  </a:cubicBezTo>
                  <a:cubicBezTo>
                    <a:pt x="902" y="114"/>
                    <a:pt x="501" y="414"/>
                    <a:pt x="335" y="815"/>
                  </a:cubicBezTo>
                  <a:cubicBezTo>
                    <a:pt x="134" y="1315"/>
                    <a:pt x="401" y="1882"/>
                    <a:pt x="435" y="2416"/>
                  </a:cubicBezTo>
                  <a:cubicBezTo>
                    <a:pt x="435" y="2783"/>
                    <a:pt x="335" y="3150"/>
                    <a:pt x="168" y="3450"/>
                  </a:cubicBezTo>
                  <a:cubicBezTo>
                    <a:pt x="68" y="3550"/>
                    <a:pt x="34" y="3683"/>
                    <a:pt x="1" y="3817"/>
                  </a:cubicBezTo>
                  <a:cubicBezTo>
                    <a:pt x="34" y="3884"/>
                    <a:pt x="34" y="3950"/>
                    <a:pt x="68" y="4017"/>
                  </a:cubicBezTo>
                  <a:cubicBezTo>
                    <a:pt x="335" y="4417"/>
                    <a:pt x="668" y="4751"/>
                    <a:pt x="1068" y="5018"/>
                  </a:cubicBezTo>
                  <a:cubicBezTo>
                    <a:pt x="1669" y="5485"/>
                    <a:pt x="2236" y="6152"/>
                    <a:pt x="3003" y="6252"/>
                  </a:cubicBezTo>
                  <a:cubicBezTo>
                    <a:pt x="3085" y="6266"/>
                    <a:pt x="3167" y="6272"/>
                    <a:pt x="3248" y="6272"/>
                  </a:cubicBezTo>
                  <a:cubicBezTo>
                    <a:pt x="3564" y="6272"/>
                    <a:pt x="3872" y="6171"/>
                    <a:pt x="4137" y="5985"/>
                  </a:cubicBezTo>
                  <a:cubicBezTo>
                    <a:pt x="4804" y="5551"/>
                    <a:pt x="5005" y="4684"/>
                    <a:pt x="5572" y="4117"/>
                  </a:cubicBezTo>
                  <a:cubicBezTo>
                    <a:pt x="6005" y="3750"/>
                    <a:pt x="6439" y="3417"/>
                    <a:pt x="6906" y="3116"/>
                  </a:cubicBezTo>
                  <a:cubicBezTo>
                    <a:pt x="7373" y="2749"/>
                    <a:pt x="7606" y="2216"/>
                    <a:pt x="7540" y="1615"/>
                  </a:cubicBezTo>
                  <a:cubicBezTo>
                    <a:pt x="6939" y="1282"/>
                    <a:pt x="6305" y="981"/>
                    <a:pt x="5638" y="748"/>
                  </a:cubicBezTo>
                  <a:cubicBezTo>
                    <a:pt x="4638" y="414"/>
                    <a:pt x="3637" y="214"/>
                    <a:pt x="2636" y="81"/>
                  </a:cubicBezTo>
                  <a:cubicBezTo>
                    <a:pt x="2397" y="26"/>
                    <a:pt x="2159" y="1"/>
                    <a:pt x="1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2"/>
            <p:cNvSpPr/>
            <p:nvPr/>
          </p:nvSpPr>
          <p:spPr>
            <a:xfrm rot="455281">
              <a:off x="7374404" y="2489493"/>
              <a:ext cx="198798" cy="298411"/>
            </a:xfrm>
            <a:custGeom>
              <a:avLst/>
              <a:gdLst/>
              <a:ahLst/>
              <a:cxnLst/>
              <a:rect l="l" t="t" r="r" b="b"/>
              <a:pathLst>
                <a:path w="4638" h="6962" extrusionOk="0">
                  <a:moveTo>
                    <a:pt x="3530" y="0"/>
                  </a:moveTo>
                  <a:cubicBezTo>
                    <a:pt x="3412" y="0"/>
                    <a:pt x="3280" y="80"/>
                    <a:pt x="3180" y="80"/>
                  </a:cubicBezTo>
                  <a:cubicBezTo>
                    <a:pt x="3151" y="80"/>
                    <a:pt x="3125" y="73"/>
                    <a:pt x="3103" y="57"/>
                  </a:cubicBezTo>
                  <a:cubicBezTo>
                    <a:pt x="1802" y="957"/>
                    <a:pt x="1102" y="2458"/>
                    <a:pt x="434" y="3859"/>
                  </a:cubicBezTo>
                  <a:cubicBezTo>
                    <a:pt x="268" y="4193"/>
                    <a:pt x="168" y="4527"/>
                    <a:pt x="101" y="4860"/>
                  </a:cubicBezTo>
                  <a:cubicBezTo>
                    <a:pt x="1" y="5327"/>
                    <a:pt x="101" y="5827"/>
                    <a:pt x="368" y="6261"/>
                  </a:cubicBezTo>
                  <a:cubicBezTo>
                    <a:pt x="568" y="6595"/>
                    <a:pt x="901" y="6828"/>
                    <a:pt x="1268" y="6928"/>
                  </a:cubicBezTo>
                  <a:cubicBezTo>
                    <a:pt x="1351" y="6951"/>
                    <a:pt x="1435" y="6961"/>
                    <a:pt x="1519" y="6961"/>
                  </a:cubicBezTo>
                  <a:cubicBezTo>
                    <a:pt x="1809" y="6961"/>
                    <a:pt x="2096" y="6835"/>
                    <a:pt x="2302" y="6628"/>
                  </a:cubicBezTo>
                  <a:cubicBezTo>
                    <a:pt x="2436" y="6461"/>
                    <a:pt x="2536" y="6261"/>
                    <a:pt x="2703" y="6161"/>
                  </a:cubicBezTo>
                  <a:lnTo>
                    <a:pt x="3003" y="6161"/>
                  </a:lnTo>
                  <a:cubicBezTo>
                    <a:pt x="3236" y="6228"/>
                    <a:pt x="3470" y="6328"/>
                    <a:pt x="3703" y="6395"/>
                  </a:cubicBezTo>
                  <a:cubicBezTo>
                    <a:pt x="3791" y="6432"/>
                    <a:pt x="3883" y="6451"/>
                    <a:pt x="3973" y="6451"/>
                  </a:cubicBezTo>
                  <a:cubicBezTo>
                    <a:pt x="4123" y="6451"/>
                    <a:pt x="4266" y="6399"/>
                    <a:pt x="4371" y="6294"/>
                  </a:cubicBezTo>
                  <a:cubicBezTo>
                    <a:pt x="4471" y="6194"/>
                    <a:pt x="4537" y="6094"/>
                    <a:pt x="4571" y="5961"/>
                  </a:cubicBezTo>
                  <a:cubicBezTo>
                    <a:pt x="4637" y="5461"/>
                    <a:pt x="4537" y="4927"/>
                    <a:pt x="4304" y="4460"/>
                  </a:cubicBezTo>
                  <a:cubicBezTo>
                    <a:pt x="4004" y="3659"/>
                    <a:pt x="3870" y="2825"/>
                    <a:pt x="3837" y="1991"/>
                  </a:cubicBezTo>
                  <a:cubicBezTo>
                    <a:pt x="3837" y="1424"/>
                    <a:pt x="3870" y="891"/>
                    <a:pt x="3804" y="324"/>
                  </a:cubicBezTo>
                  <a:cubicBezTo>
                    <a:pt x="3804" y="223"/>
                    <a:pt x="3737" y="123"/>
                    <a:pt x="3670" y="57"/>
                  </a:cubicBezTo>
                  <a:cubicBezTo>
                    <a:pt x="3628" y="15"/>
                    <a:pt x="3580" y="0"/>
                    <a:pt x="35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52"/>
            <p:cNvSpPr/>
            <p:nvPr/>
          </p:nvSpPr>
          <p:spPr>
            <a:xfrm rot="455281">
              <a:off x="7507925" y="2492186"/>
              <a:ext cx="301712" cy="331073"/>
            </a:xfrm>
            <a:custGeom>
              <a:avLst/>
              <a:gdLst/>
              <a:ahLst/>
              <a:cxnLst/>
              <a:rect l="l" t="t" r="r" b="b"/>
              <a:pathLst>
                <a:path w="7039" h="7724" extrusionOk="0">
                  <a:moveTo>
                    <a:pt x="567" y="1"/>
                  </a:moveTo>
                  <a:cubicBezTo>
                    <a:pt x="67" y="468"/>
                    <a:pt x="0" y="1201"/>
                    <a:pt x="34" y="1802"/>
                  </a:cubicBezTo>
                  <a:cubicBezTo>
                    <a:pt x="134" y="3370"/>
                    <a:pt x="567" y="4937"/>
                    <a:pt x="1368" y="6305"/>
                  </a:cubicBezTo>
                  <a:cubicBezTo>
                    <a:pt x="1568" y="6705"/>
                    <a:pt x="1835" y="7072"/>
                    <a:pt x="2202" y="7373"/>
                  </a:cubicBezTo>
                  <a:cubicBezTo>
                    <a:pt x="2534" y="7594"/>
                    <a:pt x="2934" y="7723"/>
                    <a:pt x="3327" y="7723"/>
                  </a:cubicBezTo>
                  <a:cubicBezTo>
                    <a:pt x="3408" y="7723"/>
                    <a:pt x="3489" y="7718"/>
                    <a:pt x="3570" y="7706"/>
                  </a:cubicBezTo>
                  <a:cubicBezTo>
                    <a:pt x="4070" y="7606"/>
                    <a:pt x="4504" y="7339"/>
                    <a:pt x="4770" y="6906"/>
                  </a:cubicBezTo>
                  <a:cubicBezTo>
                    <a:pt x="4871" y="6772"/>
                    <a:pt x="4971" y="6639"/>
                    <a:pt x="5104" y="6505"/>
                  </a:cubicBezTo>
                  <a:cubicBezTo>
                    <a:pt x="5304" y="6338"/>
                    <a:pt x="5538" y="6238"/>
                    <a:pt x="5805" y="6172"/>
                  </a:cubicBezTo>
                  <a:cubicBezTo>
                    <a:pt x="6572" y="5771"/>
                    <a:pt x="7039" y="4937"/>
                    <a:pt x="6905" y="4070"/>
                  </a:cubicBezTo>
                  <a:cubicBezTo>
                    <a:pt x="6772" y="3236"/>
                    <a:pt x="6305" y="2469"/>
                    <a:pt x="5638" y="1969"/>
                  </a:cubicBezTo>
                  <a:cubicBezTo>
                    <a:pt x="4937" y="1468"/>
                    <a:pt x="4170" y="1101"/>
                    <a:pt x="3369" y="835"/>
                  </a:cubicBezTo>
                  <a:cubicBezTo>
                    <a:pt x="2435" y="534"/>
                    <a:pt x="1501" y="234"/>
                    <a:pt x="5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52"/>
            <p:cNvSpPr/>
            <p:nvPr/>
          </p:nvSpPr>
          <p:spPr>
            <a:xfrm rot="455281">
              <a:off x="7516460" y="2318222"/>
              <a:ext cx="413241" cy="298625"/>
            </a:xfrm>
            <a:custGeom>
              <a:avLst/>
              <a:gdLst/>
              <a:ahLst/>
              <a:cxnLst/>
              <a:rect l="l" t="t" r="r" b="b"/>
              <a:pathLst>
                <a:path w="9641" h="6967" extrusionOk="0">
                  <a:moveTo>
                    <a:pt x="6494" y="1"/>
                  </a:moveTo>
                  <a:cubicBezTo>
                    <a:pt x="6230" y="1"/>
                    <a:pt x="5964" y="39"/>
                    <a:pt x="5704" y="116"/>
                  </a:cubicBezTo>
                  <a:cubicBezTo>
                    <a:pt x="4804" y="383"/>
                    <a:pt x="3970" y="816"/>
                    <a:pt x="3269" y="1450"/>
                  </a:cubicBezTo>
                  <a:cubicBezTo>
                    <a:pt x="2068" y="2384"/>
                    <a:pt x="967" y="3485"/>
                    <a:pt x="0" y="4652"/>
                  </a:cubicBezTo>
                  <a:cubicBezTo>
                    <a:pt x="1635" y="5286"/>
                    <a:pt x="3202" y="5920"/>
                    <a:pt x="4804" y="6487"/>
                  </a:cubicBezTo>
                  <a:cubicBezTo>
                    <a:pt x="5437" y="6720"/>
                    <a:pt x="6104" y="6887"/>
                    <a:pt x="6772" y="6954"/>
                  </a:cubicBezTo>
                  <a:cubicBezTo>
                    <a:pt x="6856" y="6962"/>
                    <a:pt x="6942" y="6967"/>
                    <a:pt x="7027" y="6967"/>
                  </a:cubicBezTo>
                  <a:cubicBezTo>
                    <a:pt x="7614" y="6967"/>
                    <a:pt x="8207" y="6770"/>
                    <a:pt x="8673" y="6420"/>
                  </a:cubicBezTo>
                  <a:cubicBezTo>
                    <a:pt x="9007" y="6153"/>
                    <a:pt x="9240" y="5820"/>
                    <a:pt x="9407" y="5419"/>
                  </a:cubicBezTo>
                  <a:cubicBezTo>
                    <a:pt x="9607" y="5086"/>
                    <a:pt x="9640" y="4652"/>
                    <a:pt x="9540" y="4285"/>
                  </a:cubicBezTo>
                  <a:cubicBezTo>
                    <a:pt x="9407" y="3952"/>
                    <a:pt x="9173" y="3685"/>
                    <a:pt x="8940" y="3451"/>
                  </a:cubicBezTo>
                  <a:cubicBezTo>
                    <a:pt x="8873" y="3385"/>
                    <a:pt x="8840" y="3318"/>
                    <a:pt x="8840" y="3218"/>
                  </a:cubicBezTo>
                  <a:cubicBezTo>
                    <a:pt x="8806" y="3118"/>
                    <a:pt x="8840" y="2984"/>
                    <a:pt x="8873" y="2884"/>
                  </a:cubicBezTo>
                  <a:cubicBezTo>
                    <a:pt x="9107" y="2117"/>
                    <a:pt x="8906" y="1250"/>
                    <a:pt x="8306" y="683"/>
                  </a:cubicBezTo>
                  <a:cubicBezTo>
                    <a:pt x="7784" y="232"/>
                    <a:pt x="7144" y="1"/>
                    <a:pt x="64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52"/>
            <p:cNvSpPr/>
            <p:nvPr/>
          </p:nvSpPr>
          <p:spPr>
            <a:xfrm rot="455281">
              <a:off x="7548441" y="2176668"/>
              <a:ext cx="268836" cy="330301"/>
            </a:xfrm>
            <a:custGeom>
              <a:avLst/>
              <a:gdLst/>
              <a:ahLst/>
              <a:cxnLst/>
              <a:rect l="l" t="t" r="r" b="b"/>
              <a:pathLst>
                <a:path w="6272" h="7706" extrusionOk="0">
                  <a:moveTo>
                    <a:pt x="2787" y="1"/>
                  </a:moveTo>
                  <a:cubicBezTo>
                    <a:pt x="2634" y="1"/>
                    <a:pt x="2483" y="12"/>
                    <a:pt x="2335" y="33"/>
                  </a:cubicBezTo>
                  <a:cubicBezTo>
                    <a:pt x="2102" y="33"/>
                    <a:pt x="1868" y="66"/>
                    <a:pt x="1635" y="166"/>
                  </a:cubicBezTo>
                  <a:cubicBezTo>
                    <a:pt x="1334" y="367"/>
                    <a:pt x="1134" y="700"/>
                    <a:pt x="1067" y="1034"/>
                  </a:cubicBezTo>
                  <a:cubicBezTo>
                    <a:pt x="934" y="1501"/>
                    <a:pt x="801" y="2001"/>
                    <a:pt x="734" y="2468"/>
                  </a:cubicBezTo>
                  <a:cubicBezTo>
                    <a:pt x="367" y="4169"/>
                    <a:pt x="0" y="5904"/>
                    <a:pt x="167" y="7705"/>
                  </a:cubicBezTo>
                  <a:cubicBezTo>
                    <a:pt x="1268" y="7138"/>
                    <a:pt x="2302" y="6538"/>
                    <a:pt x="3302" y="5871"/>
                  </a:cubicBezTo>
                  <a:cubicBezTo>
                    <a:pt x="4336" y="5203"/>
                    <a:pt x="5204" y="4336"/>
                    <a:pt x="5871" y="3335"/>
                  </a:cubicBezTo>
                  <a:cubicBezTo>
                    <a:pt x="6038" y="3069"/>
                    <a:pt x="6171" y="2768"/>
                    <a:pt x="6238" y="2468"/>
                  </a:cubicBezTo>
                  <a:cubicBezTo>
                    <a:pt x="6271" y="2168"/>
                    <a:pt x="6171" y="1834"/>
                    <a:pt x="5938" y="1634"/>
                  </a:cubicBezTo>
                  <a:cubicBezTo>
                    <a:pt x="5804" y="1534"/>
                    <a:pt x="5637" y="1434"/>
                    <a:pt x="5471" y="1367"/>
                  </a:cubicBezTo>
                  <a:cubicBezTo>
                    <a:pt x="4837" y="1067"/>
                    <a:pt x="4403" y="400"/>
                    <a:pt x="3769" y="166"/>
                  </a:cubicBezTo>
                  <a:cubicBezTo>
                    <a:pt x="3450" y="52"/>
                    <a:pt x="3116" y="1"/>
                    <a:pt x="27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52"/>
            <p:cNvSpPr/>
            <p:nvPr/>
          </p:nvSpPr>
          <p:spPr>
            <a:xfrm rot="455281">
              <a:off x="7350256" y="2126449"/>
              <a:ext cx="263135" cy="330644"/>
            </a:xfrm>
            <a:custGeom>
              <a:avLst/>
              <a:gdLst/>
              <a:ahLst/>
              <a:cxnLst/>
              <a:rect l="l" t="t" r="r" b="b"/>
              <a:pathLst>
                <a:path w="6139" h="7714" extrusionOk="0">
                  <a:moveTo>
                    <a:pt x="4589" y="1"/>
                  </a:moveTo>
                  <a:cubicBezTo>
                    <a:pt x="4539" y="1"/>
                    <a:pt x="4488" y="3"/>
                    <a:pt x="4437" y="8"/>
                  </a:cubicBezTo>
                  <a:cubicBezTo>
                    <a:pt x="3770" y="141"/>
                    <a:pt x="3203" y="542"/>
                    <a:pt x="2869" y="1142"/>
                  </a:cubicBezTo>
                  <a:cubicBezTo>
                    <a:pt x="2836" y="1242"/>
                    <a:pt x="2769" y="1342"/>
                    <a:pt x="2636" y="1342"/>
                  </a:cubicBezTo>
                  <a:cubicBezTo>
                    <a:pt x="2602" y="1342"/>
                    <a:pt x="2535" y="1309"/>
                    <a:pt x="2502" y="1276"/>
                  </a:cubicBezTo>
                  <a:cubicBezTo>
                    <a:pt x="2202" y="1075"/>
                    <a:pt x="1868" y="942"/>
                    <a:pt x="1535" y="875"/>
                  </a:cubicBezTo>
                  <a:cubicBezTo>
                    <a:pt x="1443" y="859"/>
                    <a:pt x="1353" y="850"/>
                    <a:pt x="1266" y="850"/>
                  </a:cubicBezTo>
                  <a:cubicBezTo>
                    <a:pt x="1003" y="850"/>
                    <a:pt x="759" y="925"/>
                    <a:pt x="534" y="1075"/>
                  </a:cubicBezTo>
                  <a:cubicBezTo>
                    <a:pt x="401" y="1209"/>
                    <a:pt x="301" y="1342"/>
                    <a:pt x="200" y="1509"/>
                  </a:cubicBezTo>
                  <a:cubicBezTo>
                    <a:pt x="0" y="2109"/>
                    <a:pt x="34" y="2777"/>
                    <a:pt x="367" y="3310"/>
                  </a:cubicBezTo>
                  <a:cubicBezTo>
                    <a:pt x="667" y="3844"/>
                    <a:pt x="1068" y="4344"/>
                    <a:pt x="1535" y="4745"/>
                  </a:cubicBezTo>
                  <a:lnTo>
                    <a:pt x="2269" y="5512"/>
                  </a:lnTo>
                  <a:cubicBezTo>
                    <a:pt x="2636" y="5879"/>
                    <a:pt x="3002" y="6212"/>
                    <a:pt x="3436" y="6579"/>
                  </a:cubicBezTo>
                  <a:cubicBezTo>
                    <a:pt x="3970" y="6980"/>
                    <a:pt x="4570" y="7380"/>
                    <a:pt x="5171" y="7713"/>
                  </a:cubicBezTo>
                  <a:cubicBezTo>
                    <a:pt x="5037" y="7347"/>
                    <a:pt x="5071" y="6946"/>
                    <a:pt x="5237" y="6613"/>
                  </a:cubicBezTo>
                  <a:cubicBezTo>
                    <a:pt x="5738" y="5078"/>
                    <a:pt x="6038" y="3444"/>
                    <a:pt x="6105" y="1809"/>
                  </a:cubicBezTo>
                  <a:cubicBezTo>
                    <a:pt x="6138" y="1542"/>
                    <a:pt x="6105" y="1242"/>
                    <a:pt x="6038" y="975"/>
                  </a:cubicBezTo>
                  <a:cubicBezTo>
                    <a:pt x="5821" y="388"/>
                    <a:pt x="5232" y="1"/>
                    <a:pt x="45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52"/>
            <p:cNvSpPr/>
            <p:nvPr/>
          </p:nvSpPr>
          <p:spPr>
            <a:xfrm rot="455281">
              <a:off x="7265876" y="2263139"/>
              <a:ext cx="301754" cy="200298"/>
            </a:xfrm>
            <a:custGeom>
              <a:avLst/>
              <a:gdLst/>
              <a:ahLst/>
              <a:cxnLst/>
              <a:rect l="l" t="t" r="r" b="b"/>
              <a:pathLst>
                <a:path w="7040" h="4673" extrusionOk="0">
                  <a:moveTo>
                    <a:pt x="1232" y="0"/>
                  </a:moveTo>
                  <a:cubicBezTo>
                    <a:pt x="663" y="0"/>
                    <a:pt x="197" y="391"/>
                    <a:pt x="101" y="936"/>
                  </a:cubicBezTo>
                  <a:cubicBezTo>
                    <a:pt x="1" y="1270"/>
                    <a:pt x="1" y="1603"/>
                    <a:pt x="101" y="1937"/>
                  </a:cubicBezTo>
                  <a:cubicBezTo>
                    <a:pt x="234" y="2370"/>
                    <a:pt x="568" y="2737"/>
                    <a:pt x="968" y="2971"/>
                  </a:cubicBezTo>
                  <a:cubicBezTo>
                    <a:pt x="1368" y="3204"/>
                    <a:pt x="1769" y="3404"/>
                    <a:pt x="2236" y="3505"/>
                  </a:cubicBezTo>
                  <a:cubicBezTo>
                    <a:pt x="3803" y="4005"/>
                    <a:pt x="5405" y="4405"/>
                    <a:pt x="7039" y="4672"/>
                  </a:cubicBezTo>
                  <a:cubicBezTo>
                    <a:pt x="6839" y="4238"/>
                    <a:pt x="6605" y="3838"/>
                    <a:pt x="6272" y="3538"/>
                  </a:cubicBezTo>
                  <a:cubicBezTo>
                    <a:pt x="5438" y="2604"/>
                    <a:pt x="4537" y="1770"/>
                    <a:pt x="3570" y="1036"/>
                  </a:cubicBezTo>
                  <a:cubicBezTo>
                    <a:pt x="2903" y="502"/>
                    <a:pt x="2136" y="2"/>
                    <a:pt x="1302" y="2"/>
                  </a:cubicBezTo>
                  <a:cubicBezTo>
                    <a:pt x="1278" y="1"/>
                    <a:pt x="1255" y="0"/>
                    <a:pt x="12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52"/>
            <p:cNvSpPr/>
            <p:nvPr/>
          </p:nvSpPr>
          <p:spPr>
            <a:xfrm rot="455281">
              <a:off x="7469467" y="2359108"/>
              <a:ext cx="205913" cy="237374"/>
            </a:xfrm>
            <a:custGeom>
              <a:avLst/>
              <a:gdLst/>
              <a:ahLst/>
              <a:cxnLst/>
              <a:rect l="l" t="t" r="r" b="b"/>
              <a:pathLst>
                <a:path w="4804" h="5538" extrusionOk="0">
                  <a:moveTo>
                    <a:pt x="2602" y="1"/>
                  </a:moveTo>
                  <a:cubicBezTo>
                    <a:pt x="2168" y="568"/>
                    <a:pt x="2001" y="1268"/>
                    <a:pt x="2135" y="1969"/>
                  </a:cubicBezTo>
                  <a:cubicBezTo>
                    <a:pt x="2068" y="1702"/>
                    <a:pt x="2068" y="1435"/>
                    <a:pt x="2001" y="1168"/>
                  </a:cubicBezTo>
                  <a:cubicBezTo>
                    <a:pt x="1968" y="901"/>
                    <a:pt x="1835" y="668"/>
                    <a:pt x="1601" y="501"/>
                  </a:cubicBezTo>
                  <a:lnTo>
                    <a:pt x="1601" y="501"/>
                  </a:lnTo>
                  <a:cubicBezTo>
                    <a:pt x="1601" y="868"/>
                    <a:pt x="1635" y="1235"/>
                    <a:pt x="1768" y="1568"/>
                  </a:cubicBezTo>
                  <a:cubicBezTo>
                    <a:pt x="1829" y="1690"/>
                    <a:pt x="1890" y="1840"/>
                    <a:pt x="1976" y="1967"/>
                  </a:cubicBezTo>
                  <a:lnTo>
                    <a:pt x="1976" y="1967"/>
                  </a:lnTo>
                  <a:cubicBezTo>
                    <a:pt x="1818" y="1745"/>
                    <a:pt x="1659" y="1525"/>
                    <a:pt x="1501" y="1335"/>
                  </a:cubicBezTo>
                  <a:cubicBezTo>
                    <a:pt x="1334" y="1135"/>
                    <a:pt x="1067" y="968"/>
                    <a:pt x="834" y="901"/>
                  </a:cubicBezTo>
                  <a:lnTo>
                    <a:pt x="834" y="901"/>
                  </a:lnTo>
                  <a:cubicBezTo>
                    <a:pt x="934" y="1101"/>
                    <a:pt x="1067" y="1302"/>
                    <a:pt x="1201" y="1468"/>
                  </a:cubicBezTo>
                  <a:cubicBezTo>
                    <a:pt x="1344" y="1698"/>
                    <a:pt x="1513" y="1854"/>
                    <a:pt x="1727" y="1978"/>
                  </a:cubicBezTo>
                  <a:lnTo>
                    <a:pt x="1727" y="1978"/>
                  </a:lnTo>
                  <a:cubicBezTo>
                    <a:pt x="1520" y="1873"/>
                    <a:pt x="1289" y="1797"/>
                    <a:pt x="1034" y="1769"/>
                  </a:cubicBezTo>
                  <a:cubicBezTo>
                    <a:pt x="929" y="1729"/>
                    <a:pt x="818" y="1710"/>
                    <a:pt x="707" y="1710"/>
                  </a:cubicBezTo>
                  <a:cubicBezTo>
                    <a:pt x="536" y="1710"/>
                    <a:pt x="362" y="1754"/>
                    <a:pt x="200" y="1835"/>
                  </a:cubicBezTo>
                  <a:cubicBezTo>
                    <a:pt x="409" y="1984"/>
                    <a:pt x="644" y="2107"/>
                    <a:pt x="883" y="2203"/>
                  </a:cubicBezTo>
                  <a:lnTo>
                    <a:pt x="883" y="2203"/>
                  </a:lnTo>
                  <a:cubicBezTo>
                    <a:pt x="629" y="2207"/>
                    <a:pt x="352" y="2244"/>
                    <a:pt x="133" y="2369"/>
                  </a:cubicBezTo>
                  <a:cubicBezTo>
                    <a:pt x="382" y="2524"/>
                    <a:pt x="688" y="2621"/>
                    <a:pt x="971" y="2661"/>
                  </a:cubicBezTo>
                  <a:lnTo>
                    <a:pt x="971" y="2661"/>
                  </a:lnTo>
                  <a:cubicBezTo>
                    <a:pt x="904" y="2673"/>
                    <a:pt x="837" y="2687"/>
                    <a:pt x="767" y="2703"/>
                  </a:cubicBezTo>
                  <a:cubicBezTo>
                    <a:pt x="500" y="2769"/>
                    <a:pt x="234" y="2903"/>
                    <a:pt x="0" y="3136"/>
                  </a:cubicBezTo>
                  <a:cubicBezTo>
                    <a:pt x="165" y="3173"/>
                    <a:pt x="329" y="3199"/>
                    <a:pt x="494" y="3199"/>
                  </a:cubicBezTo>
                  <a:cubicBezTo>
                    <a:pt x="630" y="3199"/>
                    <a:pt x="765" y="3181"/>
                    <a:pt x="901" y="3136"/>
                  </a:cubicBezTo>
                  <a:cubicBezTo>
                    <a:pt x="957" y="3122"/>
                    <a:pt x="1014" y="3105"/>
                    <a:pt x="1072" y="3086"/>
                  </a:cubicBezTo>
                  <a:lnTo>
                    <a:pt x="1072" y="3086"/>
                  </a:lnTo>
                  <a:cubicBezTo>
                    <a:pt x="742" y="3295"/>
                    <a:pt x="451" y="3556"/>
                    <a:pt x="200" y="3870"/>
                  </a:cubicBezTo>
                  <a:cubicBezTo>
                    <a:pt x="572" y="3829"/>
                    <a:pt x="932" y="3685"/>
                    <a:pt x="1247" y="3470"/>
                  </a:cubicBezTo>
                  <a:lnTo>
                    <a:pt x="1247" y="3470"/>
                  </a:lnTo>
                  <a:cubicBezTo>
                    <a:pt x="1079" y="3668"/>
                    <a:pt x="938" y="3893"/>
                    <a:pt x="834" y="4137"/>
                  </a:cubicBezTo>
                  <a:cubicBezTo>
                    <a:pt x="801" y="4237"/>
                    <a:pt x="767" y="4370"/>
                    <a:pt x="734" y="4504"/>
                  </a:cubicBezTo>
                  <a:cubicBezTo>
                    <a:pt x="1067" y="3970"/>
                    <a:pt x="1668" y="3670"/>
                    <a:pt x="1868" y="3103"/>
                  </a:cubicBezTo>
                  <a:lnTo>
                    <a:pt x="1868" y="3103"/>
                  </a:lnTo>
                  <a:cubicBezTo>
                    <a:pt x="1801" y="3603"/>
                    <a:pt x="1434" y="3970"/>
                    <a:pt x="1268" y="4437"/>
                  </a:cubicBezTo>
                  <a:cubicBezTo>
                    <a:pt x="1201" y="4604"/>
                    <a:pt x="1168" y="4804"/>
                    <a:pt x="1134" y="4971"/>
                  </a:cubicBezTo>
                  <a:cubicBezTo>
                    <a:pt x="1401" y="4804"/>
                    <a:pt x="1601" y="4571"/>
                    <a:pt x="1801" y="4337"/>
                  </a:cubicBezTo>
                  <a:cubicBezTo>
                    <a:pt x="1936" y="4112"/>
                    <a:pt x="2010" y="3873"/>
                    <a:pt x="2024" y="3618"/>
                  </a:cubicBezTo>
                  <a:lnTo>
                    <a:pt x="2024" y="3618"/>
                  </a:lnTo>
                  <a:cubicBezTo>
                    <a:pt x="2031" y="3858"/>
                    <a:pt x="2023" y="4097"/>
                    <a:pt x="2001" y="4337"/>
                  </a:cubicBezTo>
                  <a:cubicBezTo>
                    <a:pt x="1968" y="4704"/>
                    <a:pt x="2068" y="5071"/>
                    <a:pt x="2268" y="5371"/>
                  </a:cubicBezTo>
                  <a:cubicBezTo>
                    <a:pt x="2235" y="5038"/>
                    <a:pt x="2268" y="4704"/>
                    <a:pt x="2368" y="4370"/>
                  </a:cubicBezTo>
                  <a:cubicBezTo>
                    <a:pt x="2468" y="4037"/>
                    <a:pt x="2402" y="3703"/>
                    <a:pt x="2235" y="3403"/>
                  </a:cubicBezTo>
                  <a:lnTo>
                    <a:pt x="2235" y="3403"/>
                  </a:lnTo>
                  <a:cubicBezTo>
                    <a:pt x="2669" y="4037"/>
                    <a:pt x="2502" y="4971"/>
                    <a:pt x="2935" y="5538"/>
                  </a:cubicBezTo>
                  <a:cubicBezTo>
                    <a:pt x="2902" y="5171"/>
                    <a:pt x="2869" y="4804"/>
                    <a:pt x="2902" y="4437"/>
                  </a:cubicBezTo>
                  <a:cubicBezTo>
                    <a:pt x="2902" y="4070"/>
                    <a:pt x="2769" y="3703"/>
                    <a:pt x="2468" y="3436"/>
                  </a:cubicBezTo>
                  <a:lnTo>
                    <a:pt x="2468" y="3436"/>
                  </a:lnTo>
                  <a:cubicBezTo>
                    <a:pt x="2802" y="3670"/>
                    <a:pt x="3036" y="3970"/>
                    <a:pt x="3169" y="4304"/>
                  </a:cubicBezTo>
                  <a:cubicBezTo>
                    <a:pt x="3269" y="4671"/>
                    <a:pt x="3536" y="4971"/>
                    <a:pt x="3836" y="5204"/>
                  </a:cubicBezTo>
                  <a:cubicBezTo>
                    <a:pt x="3772" y="4464"/>
                    <a:pt x="3335" y="3786"/>
                    <a:pt x="2675" y="3440"/>
                  </a:cubicBezTo>
                  <a:lnTo>
                    <a:pt x="2675" y="3440"/>
                  </a:lnTo>
                  <a:cubicBezTo>
                    <a:pt x="2984" y="3595"/>
                    <a:pt x="3291" y="3754"/>
                    <a:pt x="3569" y="3970"/>
                  </a:cubicBezTo>
                  <a:cubicBezTo>
                    <a:pt x="3777" y="4108"/>
                    <a:pt x="4016" y="4183"/>
                    <a:pt x="4265" y="4183"/>
                  </a:cubicBezTo>
                  <a:cubicBezTo>
                    <a:pt x="4376" y="4183"/>
                    <a:pt x="4490" y="4168"/>
                    <a:pt x="4603" y="4137"/>
                  </a:cubicBezTo>
                  <a:cubicBezTo>
                    <a:pt x="4336" y="4003"/>
                    <a:pt x="4103" y="3803"/>
                    <a:pt x="3836" y="3670"/>
                  </a:cubicBezTo>
                  <a:cubicBezTo>
                    <a:pt x="3569" y="3503"/>
                    <a:pt x="3269" y="3403"/>
                    <a:pt x="2969" y="3370"/>
                  </a:cubicBezTo>
                  <a:cubicBezTo>
                    <a:pt x="3302" y="3370"/>
                    <a:pt x="3669" y="3403"/>
                    <a:pt x="4003" y="3470"/>
                  </a:cubicBezTo>
                  <a:cubicBezTo>
                    <a:pt x="4049" y="3475"/>
                    <a:pt x="4094" y="3478"/>
                    <a:pt x="4140" y="3478"/>
                  </a:cubicBezTo>
                  <a:cubicBezTo>
                    <a:pt x="4361" y="3478"/>
                    <a:pt x="4582" y="3414"/>
                    <a:pt x="4803" y="3303"/>
                  </a:cubicBezTo>
                  <a:cubicBezTo>
                    <a:pt x="4103" y="3036"/>
                    <a:pt x="3369" y="2869"/>
                    <a:pt x="2602" y="2803"/>
                  </a:cubicBezTo>
                  <a:cubicBezTo>
                    <a:pt x="3136" y="2736"/>
                    <a:pt x="3636" y="2569"/>
                    <a:pt x="4070" y="2269"/>
                  </a:cubicBezTo>
                  <a:cubicBezTo>
                    <a:pt x="4203" y="2169"/>
                    <a:pt x="4303" y="2002"/>
                    <a:pt x="4370" y="1835"/>
                  </a:cubicBezTo>
                  <a:lnTo>
                    <a:pt x="4370" y="1835"/>
                  </a:lnTo>
                  <a:cubicBezTo>
                    <a:pt x="3970" y="1935"/>
                    <a:pt x="3569" y="2102"/>
                    <a:pt x="3269" y="2436"/>
                  </a:cubicBezTo>
                  <a:cubicBezTo>
                    <a:pt x="3469" y="2202"/>
                    <a:pt x="3669" y="1969"/>
                    <a:pt x="3836" y="1702"/>
                  </a:cubicBezTo>
                  <a:cubicBezTo>
                    <a:pt x="3970" y="1468"/>
                    <a:pt x="4070" y="1168"/>
                    <a:pt x="4103" y="868"/>
                  </a:cubicBezTo>
                  <a:lnTo>
                    <a:pt x="4103" y="868"/>
                  </a:lnTo>
                  <a:cubicBezTo>
                    <a:pt x="3648" y="1153"/>
                    <a:pt x="3265" y="1510"/>
                    <a:pt x="2976" y="1940"/>
                  </a:cubicBezTo>
                  <a:lnTo>
                    <a:pt x="2976" y="1940"/>
                  </a:lnTo>
                  <a:cubicBezTo>
                    <a:pt x="3137" y="1627"/>
                    <a:pt x="3196" y="1275"/>
                    <a:pt x="3169" y="901"/>
                  </a:cubicBezTo>
                  <a:cubicBezTo>
                    <a:pt x="3202" y="868"/>
                    <a:pt x="3202" y="801"/>
                    <a:pt x="3169" y="768"/>
                  </a:cubicBezTo>
                  <a:cubicBezTo>
                    <a:pt x="3002" y="968"/>
                    <a:pt x="2835" y="1168"/>
                    <a:pt x="2669" y="1368"/>
                  </a:cubicBezTo>
                  <a:cubicBezTo>
                    <a:pt x="2635" y="1402"/>
                    <a:pt x="2602" y="1468"/>
                    <a:pt x="2569" y="1535"/>
                  </a:cubicBezTo>
                  <a:cubicBezTo>
                    <a:pt x="2535" y="1635"/>
                    <a:pt x="2535" y="1769"/>
                    <a:pt x="2468" y="1869"/>
                  </a:cubicBezTo>
                  <a:cubicBezTo>
                    <a:pt x="2502" y="1535"/>
                    <a:pt x="2535" y="1168"/>
                    <a:pt x="2602" y="835"/>
                  </a:cubicBezTo>
                  <a:cubicBezTo>
                    <a:pt x="2669" y="668"/>
                    <a:pt x="2669" y="501"/>
                    <a:pt x="2702" y="301"/>
                  </a:cubicBezTo>
                  <a:cubicBezTo>
                    <a:pt x="2702" y="201"/>
                    <a:pt x="2669" y="101"/>
                    <a:pt x="2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76200" y="529590"/>
          <a:ext cx="8991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981200"/>
                <a:gridCol w="4648200"/>
                <a:gridCol w="685800"/>
                <a:gridCol w="1143000"/>
              </a:tblGrid>
              <a:tr h="381000">
                <a:tc rowSpan="2">
                  <a:txBody>
                    <a:bodyPr/>
                    <a:lstStyle/>
                    <a:p>
                      <a:r>
                        <a:rPr lang="en-US" sz="1700" dirty="0" smtClean="0"/>
                        <a:t>STT</a:t>
                      </a:r>
                      <a:endParaRPr lang="en-US" sz="17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700" smtClean="0"/>
                        <a:t>Tiêu</a:t>
                      </a:r>
                      <a:r>
                        <a:rPr lang="en-US" sz="1700" baseline="0" smtClean="0"/>
                        <a:t> chí</a:t>
                      </a:r>
                      <a:endParaRPr lang="en-US" sz="170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700" smtClean="0"/>
                        <a:t>Nội</a:t>
                      </a:r>
                      <a:r>
                        <a:rPr lang="en-US" sz="1700" baseline="0" smtClean="0"/>
                        <a:t> dung đánh giá</a:t>
                      </a:r>
                      <a:endParaRPr lang="en-US" sz="17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700" smtClean="0"/>
                        <a:t>           Kết</a:t>
                      </a:r>
                      <a:r>
                        <a:rPr lang="en-US" sz="1700" baseline="0" smtClean="0"/>
                        <a:t> </a:t>
                      </a:r>
                      <a:r>
                        <a:rPr lang="en-US" sz="1700" baseline="0" smtClean="0"/>
                        <a:t>quả</a:t>
                      </a:r>
                      <a:endParaRPr lang="en-US" sz="1700" baseline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9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Đạt</a:t>
                      </a:r>
                      <a:endParaRPr lang="en-US" sz="18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Chưa</a:t>
                      </a:r>
                      <a:r>
                        <a:rPr lang="en-US" sz="1800" baseline="0" smtClean="0"/>
                        <a:t> đạt</a:t>
                      </a:r>
                      <a:endParaRPr lang="en-US" sz="1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60793">
                <a:tc>
                  <a:txBody>
                    <a:bodyPr/>
                    <a:lstStyle/>
                    <a:p>
                      <a:r>
                        <a:rPr lang="en-US" sz="1800" smtClean="0"/>
                        <a:t>1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Nội</a:t>
                      </a:r>
                      <a:r>
                        <a:rPr lang="en-US" sz="1800" baseline="0" smtClean="0"/>
                        <a:t> dung thuyết trình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Vấn</a:t>
                      </a:r>
                      <a:r>
                        <a:rPr lang="en-US" sz="1700" baseline="0" smtClean="0"/>
                        <a:t> đề thuyết trình có thú vị, ý nghĩa, có thêm kiến thức mới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56079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/>
                        <a:t>Thông</a:t>
                      </a:r>
                      <a:r>
                        <a:rPr lang="en-US" sz="1700" baseline="0" dirty="0" smtClean="0"/>
                        <a:t> tin </a:t>
                      </a:r>
                      <a:r>
                        <a:rPr lang="en-US" sz="1700" baseline="0" dirty="0" err="1" smtClean="0"/>
                        <a:t>về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quá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trình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nghiên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cứu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chính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có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rõ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ràng</a:t>
                      </a:r>
                      <a:r>
                        <a:rPr lang="en-US" sz="1700" baseline="0" dirty="0" smtClean="0"/>
                        <a:t>, </a:t>
                      </a:r>
                      <a:r>
                        <a:rPr lang="en-US" sz="1700" baseline="0" dirty="0" err="1" smtClean="0"/>
                        <a:t>mạch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lạc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32467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Bài</a:t>
                      </a:r>
                      <a:r>
                        <a:rPr lang="en-US" sz="1700" baseline="0" smtClean="0"/>
                        <a:t> thuyết trình đảm bảo bố cục: 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sz="1800" smtClean="0"/>
                        <a:t>2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Cách</a:t>
                      </a:r>
                      <a:r>
                        <a:rPr lang="en-US" sz="1800" baseline="0" smtClean="0"/>
                        <a:t> thuyết trình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Phong thái tự</a:t>
                      </a:r>
                      <a:r>
                        <a:rPr lang="en-US" sz="1700" baseline="0" smtClean="0"/>
                        <a:t> tin, lưu loát, truyền cảm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Sử</a:t>
                      </a:r>
                      <a:r>
                        <a:rPr lang="en-US" sz="1700" baseline="0" smtClean="0"/>
                        <a:t> dụng hiệu quả ngôn ngữ hình thể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32467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Các</a:t>
                      </a:r>
                      <a:r>
                        <a:rPr lang="en-US" sz="1700" baseline="0" smtClean="0"/>
                        <a:t> phương tiện hỗ trợ vận dụng hiệu quả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324670">
                <a:tc>
                  <a:txBody>
                    <a:bodyPr/>
                    <a:lstStyle/>
                    <a:p>
                      <a:r>
                        <a:rPr lang="en-US" sz="1800" smtClean="0"/>
                        <a:t>3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Sự</a:t>
                      </a:r>
                      <a:r>
                        <a:rPr lang="en-US" sz="1800" baseline="0" smtClean="0"/>
                        <a:t> tương tác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Người</a:t>
                      </a:r>
                      <a:r>
                        <a:rPr lang="en-US" sz="1700" baseline="0" smtClean="0"/>
                        <a:t> nói tương tác tích cực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56079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/>
                        <a:t>Người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nói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có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tinh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thần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cầu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tiến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khi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trao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đổi</a:t>
                      </a:r>
                      <a:r>
                        <a:rPr lang="en-US" sz="1700" baseline="0" dirty="0" smtClean="0"/>
                        <a:t>, </a:t>
                      </a:r>
                      <a:r>
                        <a:rPr lang="en-US" sz="1700" baseline="0" dirty="0" err="1" smtClean="0"/>
                        <a:t>lắng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nghe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" name="Rectangle 52"/>
          <p:cNvSpPr/>
          <p:nvPr/>
        </p:nvSpPr>
        <p:spPr>
          <a:xfrm>
            <a:off x="762000" y="-8870"/>
            <a:ext cx="7619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1200"/>
              </a:spcBef>
            </a:pPr>
            <a:r>
              <a:rPr lang="en-US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PHIẾU ĐÁNH GIÁ CỦA NGƯỜI NGHE</a:t>
            </a:r>
            <a:endParaRPr lang="en-US" sz="28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7" name="Google Shape;1777;p64"/>
          <p:cNvPicPr preferRelativeResize="0"/>
          <p:nvPr/>
        </p:nvPicPr>
        <p:blipFill rotWithShape="1">
          <a:blip r:embed="rId3">
            <a:alphaModFix/>
          </a:blip>
          <a:srcRect l="11111"/>
          <a:stretch/>
        </p:blipFill>
        <p:spPr>
          <a:xfrm flipH="1">
            <a:off x="0" y="0"/>
            <a:ext cx="4572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9" name="Google Shape;1779;p64"/>
          <p:cNvSpPr/>
          <p:nvPr/>
        </p:nvSpPr>
        <p:spPr>
          <a:xfrm flipH="1">
            <a:off x="2142061" y="-126516"/>
            <a:ext cx="1087027" cy="2286256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0" name="Google Shape;1780;p64"/>
          <p:cNvSpPr/>
          <p:nvPr/>
        </p:nvSpPr>
        <p:spPr>
          <a:xfrm rot="2700000">
            <a:off x="2069059" y="4107323"/>
            <a:ext cx="940951" cy="1726805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1" name="Google Shape;1781;p64"/>
          <p:cNvSpPr/>
          <p:nvPr/>
        </p:nvSpPr>
        <p:spPr>
          <a:xfrm>
            <a:off x="4572000" y="1123950"/>
            <a:ext cx="4572000" cy="2743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2" name="Google Shape;1782;p64"/>
          <p:cNvSpPr txBox="1">
            <a:spLocks noGrp="1"/>
          </p:cNvSpPr>
          <p:nvPr>
            <p:ph type="title"/>
          </p:nvPr>
        </p:nvSpPr>
        <p:spPr>
          <a:xfrm flipH="1">
            <a:off x="4495797" y="1123950"/>
            <a:ext cx="4648199" cy="220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/>
            </a:r>
            <a:br>
              <a:rPr lang="en-US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</a:br>
            <a:r>
              <a:rPr lang="vi-VN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TIẾT </a:t>
            </a:r>
            <a:r>
              <a:rPr lang="vi-VN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HỌC ĐẾN ĐÂY </a:t>
            </a:r>
            <a:r>
              <a:rPr lang="en-US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/>
            </a:r>
            <a:br>
              <a:rPr lang="en-US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</a:br>
            <a:r>
              <a:rPr lang="vi-VN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LÀ </a:t>
            </a:r>
            <a:r>
              <a:rPr lang="vi-VN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KẾT </a:t>
            </a:r>
            <a:r>
              <a:rPr lang="vi-VN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THÚC</a:t>
            </a:r>
            <a:r>
              <a:rPr lang="en-US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/>
            </a:r>
            <a:br>
              <a:rPr lang="en-US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</a:br>
            <a:r>
              <a:rPr lang="vi-VN" sz="14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vi-VN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/>
            </a:r>
            <a:br>
              <a:rPr lang="vi-VN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</a:br>
            <a:r>
              <a:rPr lang="vi-VN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XIN CHÂN THÀNH CẢM </a:t>
            </a:r>
            <a:r>
              <a:rPr lang="vi-VN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ƠN</a:t>
            </a:r>
            <a:r>
              <a:rPr lang="en-US" sz="3200" b="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</a:t>
            </a:r>
            <a:endParaRPr lang="en-US" sz="3200" b="0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chemeClr val="bg2">
                  <a:lumMod val="20000"/>
                  <a:lumOff val="80000"/>
                </a:schemeClr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oogle Shape;1783;p64"/>
          <p:cNvGrpSpPr/>
          <p:nvPr/>
        </p:nvGrpSpPr>
        <p:grpSpPr>
          <a:xfrm>
            <a:off x="3934489" y="2431426"/>
            <a:ext cx="1045061" cy="911787"/>
            <a:chOff x="7797389" y="1105763"/>
            <a:chExt cx="1045061" cy="911787"/>
          </a:xfrm>
        </p:grpSpPr>
        <p:sp>
          <p:nvSpPr>
            <p:cNvPr id="1784" name="Google Shape;1784;p64"/>
            <p:cNvSpPr/>
            <p:nvPr/>
          </p:nvSpPr>
          <p:spPr>
            <a:xfrm>
              <a:off x="8489358" y="1287437"/>
              <a:ext cx="141621" cy="126994"/>
            </a:xfrm>
            <a:custGeom>
              <a:avLst/>
              <a:gdLst/>
              <a:ahLst/>
              <a:cxnLst/>
              <a:rect l="l" t="t" r="r" b="b"/>
              <a:pathLst>
                <a:path w="1036" h="929" extrusionOk="0">
                  <a:moveTo>
                    <a:pt x="508" y="0"/>
                  </a:moveTo>
                  <a:cubicBezTo>
                    <a:pt x="479" y="0"/>
                    <a:pt x="449" y="4"/>
                    <a:pt x="420" y="11"/>
                  </a:cubicBezTo>
                  <a:lnTo>
                    <a:pt x="273" y="71"/>
                  </a:lnTo>
                  <a:cubicBezTo>
                    <a:pt x="11" y="238"/>
                    <a:pt x="1" y="682"/>
                    <a:pt x="253" y="859"/>
                  </a:cubicBezTo>
                  <a:cubicBezTo>
                    <a:pt x="325" y="907"/>
                    <a:pt x="408" y="928"/>
                    <a:pt x="492" y="928"/>
                  </a:cubicBezTo>
                  <a:cubicBezTo>
                    <a:pt x="713" y="928"/>
                    <a:pt x="941" y="781"/>
                    <a:pt x="981" y="561"/>
                  </a:cubicBezTo>
                  <a:cubicBezTo>
                    <a:pt x="1036" y="283"/>
                    <a:pt x="781" y="0"/>
                    <a:pt x="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64"/>
            <p:cNvSpPr/>
            <p:nvPr/>
          </p:nvSpPr>
          <p:spPr>
            <a:xfrm>
              <a:off x="8101954" y="1334462"/>
              <a:ext cx="157615" cy="147089"/>
            </a:xfrm>
            <a:custGeom>
              <a:avLst/>
              <a:gdLst/>
              <a:ahLst/>
              <a:cxnLst/>
              <a:rect l="l" t="t" r="r" b="b"/>
              <a:pathLst>
                <a:path w="1153" h="1076" extrusionOk="0">
                  <a:moveTo>
                    <a:pt x="403" y="1"/>
                  </a:moveTo>
                  <a:cubicBezTo>
                    <a:pt x="363" y="1"/>
                    <a:pt x="323" y="7"/>
                    <a:pt x="283" y="20"/>
                  </a:cubicBezTo>
                  <a:cubicBezTo>
                    <a:pt x="102" y="86"/>
                    <a:pt x="1" y="298"/>
                    <a:pt x="31" y="490"/>
                  </a:cubicBezTo>
                  <a:cubicBezTo>
                    <a:pt x="66" y="677"/>
                    <a:pt x="177" y="844"/>
                    <a:pt x="344" y="950"/>
                  </a:cubicBezTo>
                  <a:cubicBezTo>
                    <a:pt x="452" y="1024"/>
                    <a:pt x="588" y="1075"/>
                    <a:pt x="719" y="1075"/>
                  </a:cubicBezTo>
                  <a:cubicBezTo>
                    <a:pt x="801" y="1075"/>
                    <a:pt x="882" y="1054"/>
                    <a:pt x="950" y="1005"/>
                  </a:cubicBezTo>
                  <a:cubicBezTo>
                    <a:pt x="1097" y="889"/>
                    <a:pt x="1152" y="692"/>
                    <a:pt x="1087" y="515"/>
                  </a:cubicBezTo>
                  <a:cubicBezTo>
                    <a:pt x="1036" y="389"/>
                    <a:pt x="945" y="283"/>
                    <a:pt x="829" y="212"/>
                  </a:cubicBezTo>
                  <a:lnTo>
                    <a:pt x="829" y="212"/>
                  </a:lnTo>
                  <a:lnTo>
                    <a:pt x="925" y="263"/>
                  </a:lnTo>
                  <a:cubicBezTo>
                    <a:pt x="775" y="134"/>
                    <a:pt x="591" y="1"/>
                    <a:pt x="4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64"/>
            <p:cNvSpPr/>
            <p:nvPr/>
          </p:nvSpPr>
          <p:spPr>
            <a:xfrm>
              <a:off x="8265582" y="1512035"/>
              <a:ext cx="164587" cy="185229"/>
            </a:xfrm>
            <a:custGeom>
              <a:avLst/>
              <a:gdLst/>
              <a:ahLst/>
              <a:cxnLst/>
              <a:rect l="l" t="t" r="r" b="b"/>
              <a:pathLst>
                <a:path w="1204" h="1355" extrusionOk="0">
                  <a:moveTo>
                    <a:pt x="871" y="0"/>
                  </a:moveTo>
                  <a:cubicBezTo>
                    <a:pt x="723" y="0"/>
                    <a:pt x="581" y="56"/>
                    <a:pt x="476" y="161"/>
                  </a:cubicBezTo>
                  <a:cubicBezTo>
                    <a:pt x="354" y="282"/>
                    <a:pt x="258" y="419"/>
                    <a:pt x="178" y="565"/>
                  </a:cubicBezTo>
                  <a:cubicBezTo>
                    <a:pt x="92" y="712"/>
                    <a:pt x="1" y="873"/>
                    <a:pt x="31" y="1040"/>
                  </a:cubicBezTo>
                  <a:cubicBezTo>
                    <a:pt x="67" y="1239"/>
                    <a:pt x="274" y="1355"/>
                    <a:pt x="481" y="1355"/>
                  </a:cubicBezTo>
                  <a:cubicBezTo>
                    <a:pt x="564" y="1355"/>
                    <a:pt x="646" y="1337"/>
                    <a:pt x="718" y="1298"/>
                  </a:cubicBezTo>
                  <a:cubicBezTo>
                    <a:pt x="971" y="1166"/>
                    <a:pt x="1097" y="873"/>
                    <a:pt x="1158" y="595"/>
                  </a:cubicBezTo>
                  <a:cubicBezTo>
                    <a:pt x="1188" y="454"/>
                    <a:pt x="1203" y="292"/>
                    <a:pt x="1132" y="166"/>
                  </a:cubicBezTo>
                  <a:cubicBezTo>
                    <a:pt x="1087" y="80"/>
                    <a:pt x="1006" y="25"/>
                    <a:pt x="915" y="9"/>
                  </a:cubicBezTo>
                  <a:lnTo>
                    <a:pt x="941" y="4"/>
                  </a:lnTo>
                  <a:cubicBezTo>
                    <a:pt x="917" y="2"/>
                    <a:pt x="894" y="0"/>
                    <a:pt x="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64"/>
            <p:cNvSpPr/>
            <p:nvPr/>
          </p:nvSpPr>
          <p:spPr>
            <a:xfrm>
              <a:off x="8098536" y="1567398"/>
              <a:ext cx="67803" cy="52903"/>
            </a:xfrm>
            <a:custGeom>
              <a:avLst/>
              <a:gdLst/>
              <a:ahLst/>
              <a:cxnLst/>
              <a:rect l="l" t="t" r="r" b="b"/>
              <a:pathLst>
                <a:path w="496" h="387" extrusionOk="0">
                  <a:moveTo>
                    <a:pt x="220" y="1"/>
                  </a:moveTo>
                  <a:cubicBezTo>
                    <a:pt x="133" y="1"/>
                    <a:pt x="49" y="44"/>
                    <a:pt x="0" y="120"/>
                  </a:cubicBezTo>
                  <a:lnTo>
                    <a:pt x="86" y="89"/>
                  </a:lnTo>
                  <a:lnTo>
                    <a:pt x="86" y="89"/>
                  </a:lnTo>
                  <a:cubicBezTo>
                    <a:pt x="15" y="140"/>
                    <a:pt x="15" y="281"/>
                    <a:pt x="96" y="337"/>
                  </a:cubicBezTo>
                  <a:cubicBezTo>
                    <a:pt x="147" y="374"/>
                    <a:pt x="208" y="386"/>
                    <a:pt x="270" y="386"/>
                  </a:cubicBezTo>
                  <a:cubicBezTo>
                    <a:pt x="325" y="386"/>
                    <a:pt x="382" y="377"/>
                    <a:pt x="435" y="367"/>
                  </a:cubicBezTo>
                  <a:cubicBezTo>
                    <a:pt x="495" y="246"/>
                    <a:pt x="455" y="100"/>
                    <a:pt x="339" y="29"/>
                  </a:cubicBezTo>
                  <a:cubicBezTo>
                    <a:pt x="301" y="10"/>
                    <a:pt x="260" y="1"/>
                    <a:pt x="2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64"/>
            <p:cNvSpPr/>
            <p:nvPr/>
          </p:nvSpPr>
          <p:spPr>
            <a:xfrm>
              <a:off x="7797389" y="1515452"/>
              <a:ext cx="262601" cy="337102"/>
            </a:xfrm>
            <a:custGeom>
              <a:avLst/>
              <a:gdLst/>
              <a:ahLst/>
              <a:cxnLst/>
              <a:rect l="l" t="t" r="r" b="b"/>
              <a:pathLst>
                <a:path w="1921" h="2466" extrusionOk="0">
                  <a:moveTo>
                    <a:pt x="1167" y="0"/>
                  </a:moveTo>
                  <a:cubicBezTo>
                    <a:pt x="968" y="0"/>
                    <a:pt x="747" y="84"/>
                    <a:pt x="597" y="161"/>
                  </a:cubicBezTo>
                  <a:cubicBezTo>
                    <a:pt x="314" y="313"/>
                    <a:pt x="177" y="626"/>
                    <a:pt x="87" y="914"/>
                  </a:cubicBezTo>
                  <a:cubicBezTo>
                    <a:pt x="1" y="1177"/>
                    <a:pt x="1" y="1465"/>
                    <a:pt x="87" y="1727"/>
                  </a:cubicBezTo>
                  <a:cubicBezTo>
                    <a:pt x="236" y="2151"/>
                    <a:pt x="673" y="2466"/>
                    <a:pt x="1112" y="2466"/>
                  </a:cubicBezTo>
                  <a:cubicBezTo>
                    <a:pt x="1207" y="2466"/>
                    <a:pt x="1303" y="2451"/>
                    <a:pt x="1395" y="2419"/>
                  </a:cubicBezTo>
                  <a:cubicBezTo>
                    <a:pt x="1577" y="2364"/>
                    <a:pt x="1733" y="2233"/>
                    <a:pt x="1829" y="2066"/>
                  </a:cubicBezTo>
                  <a:cubicBezTo>
                    <a:pt x="1920" y="1894"/>
                    <a:pt x="1915" y="1687"/>
                    <a:pt x="1814" y="1515"/>
                  </a:cubicBezTo>
                  <a:cubicBezTo>
                    <a:pt x="1738" y="1389"/>
                    <a:pt x="1607" y="1303"/>
                    <a:pt x="1547" y="1172"/>
                  </a:cubicBezTo>
                  <a:cubicBezTo>
                    <a:pt x="1425" y="884"/>
                    <a:pt x="1693" y="545"/>
                    <a:pt x="1577" y="257"/>
                  </a:cubicBezTo>
                  <a:cubicBezTo>
                    <a:pt x="1501" y="65"/>
                    <a:pt x="1343" y="0"/>
                    <a:pt x="1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64"/>
            <p:cNvSpPr/>
            <p:nvPr/>
          </p:nvSpPr>
          <p:spPr>
            <a:xfrm>
              <a:off x="8313973" y="1325986"/>
              <a:ext cx="46341" cy="44974"/>
            </a:xfrm>
            <a:custGeom>
              <a:avLst/>
              <a:gdLst/>
              <a:ahLst/>
              <a:cxnLst/>
              <a:rect l="l" t="t" r="r" b="b"/>
              <a:pathLst>
                <a:path w="339" h="329" extrusionOk="0">
                  <a:moveTo>
                    <a:pt x="112" y="1"/>
                  </a:moveTo>
                  <a:cubicBezTo>
                    <a:pt x="85" y="1"/>
                    <a:pt x="59" y="11"/>
                    <a:pt x="41" y="32"/>
                  </a:cubicBezTo>
                  <a:cubicBezTo>
                    <a:pt x="6" y="67"/>
                    <a:pt x="0" y="118"/>
                    <a:pt x="21" y="158"/>
                  </a:cubicBezTo>
                  <a:cubicBezTo>
                    <a:pt x="26" y="168"/>
                    <a:pt x="31" y="178"/>
                    <a:pt x="36" y="188"/>
                  </a:cubicBezTo>
                  <a:cubicBezTo>
                    <a:pt x="36" y="188"/>
                    <a:pt x="41" y="193"/>
                    <a:pt x="41" y="198"/>
                  </a:cubicBezTo>
                  <a:cubicBezTo>
                    <a:pt x="41" y="203"/>
                    <a:pt x="41" y="208"/>
                    <a:pt x="46" y="219"/>
                  </a:cubicBezTo>
                  <a:lnTo>
                    <a:pt x="61" y="249"/>
                  </a:lnTo>
                  <a:cubicBezTo>
                    <a:pt x="71" y="269"/>
                    <a:pt x="91" y="289"/>
                    <a:pt x="112" y="299"/>
                  </a:cubicBezTo>
                  <a:lnTo>
                    <a:pt x="127" y="310"/>
                  </a:lnTo>
                  <a:lnTo>
                    <a:pt x="157" y="325"/>
                  </a:lnTo>
                  <a:cubicBezTo>
                    <a:pt x="167" y="327"/>
                    <a:pt x="176" y="328"/>
                    <a:pt x="185" y="328"/>
                  </a:cubicBezTo>
                  <a:cubicBezTo>
                    <a:pt x="194" y="328"/>
                    <a:pt x="203" y="327"/>
                    <a:pt x="213" y="325"/>
                  </a:cubicBezTo>
                  <a:cubicBezTo>
                    <a:pt x="243" y="320"/>
                    <a:pt x="268" y="310"/>
                    <a:pt x="288" y="289"/>
                  </a:cubicBezTo>
                  <a:cubicBezTo>
                    <a:pt x="329" y="244"/>
                    <a:pt x="339" y="178"/>
                    <a:pt x="309" y="128"/>
                  </a:cubicBezTo>
                  <a:cubicBezTo>
                    <a:pt x="293" y="97"/>
                    <a:pt x="273" y="77"/>
                    <a:pt x="248" y="57"/>
                  </a:cubicBezTo>
                  <a:cubicBezTo>
                    <a:pt x="233" y="52"/>
                    <a:pt x="223" y="47"/>
                    <a:pt x="213" y="47"/>
                  </a:cubicBezTo>
                  <a:cubicBezTo>
                    <a:pt x="198" y="32"/>
                    <a:pt x="182" y="22"/>
                    <a:pt x="167" y="17"/>
                  </a:cubicBezTo>
                  <a:cubicBezTo>
                    <a:pt x="150" y="6"/>
                    <a:pt x="131" y="1"/>
                    <a:pt x="1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64"/>
            <p:cNvSpPr/>
            <p:nvPr/>
          </p:nvSpPr>
          <p:spPr>
            <a:xfrm>
              <a:off x="8562628" y="1488386"/>
              <a:ext cx="58098" cy="61652"/>
            </a:xfrm>
            <a:custGeom>
              <a:avLst/>
              <a:gdLst/>
              <a:ahLst/>
              <a:cxnLst/>
              <a:rect l="l" t="t" r="r" b="b"/>
              <a:pathLst>
                <a:path w="425" h="451" extrusionOk="0">
                  <a:moveTo>
                    <a:pt x="238" y="1"/>
                  </a:moveTo>
                  <a:cubicBezTo>
                    <a:pt x="217" y="1"/>
                    <a:pt x="197" y="1"/>
                    <a:pt x="177" y="11"/>
                  </a:cubicBezTo>
                  <a:cubicBezTo>
                    <a:pt x="142" y="21"/>
                    <a:pt x="111" y="36"/>
                    <a:pt x="86" y="61"/>
                  </a:cubicBezTo>
                  <a:cubicBezTo>
                    <a:pt x="56" y="92"/>
                    <a:pt x="30" y="127"/>
                    <a:pt x="20" y="167"/>
                  </a:cubicBezTo>
                  <a:cubicBezTo>
                    <a:pt x="0" y="243"/>
                    <a:pt x="20" y="324"/>
                    <a:pt x="76" y="385"/>
                  </a:cubicBezTo>
                  <a:cubicBezTo>
                    <a:pt x="91" y="400"/>
                    <a:pt x="106" y="410"/>
                    <a:pt x="121" y="420"/>
                  </a:cubicBezTo>
                  <a:cubicBezTo>
                    <a:pt x="157" y="440"/>
                    <a:pt x="197" y="450"/>
                    <a:pt x="233" y="450"/>
                  </a:cubicBezTo>
                  <a:lnTo>
                    <a:pt x="283" y="445"/>
                  </a:lnTo>
                  <a:cubicBezTo>
                    <a:pt x="308" y="440"/>
                    <a:pt x="329" y="425"/>
                    <a:pt x="349" y="410"/>
                  </a:cubicBezTo>
                  <a:cubicBezTo>
                    <a:pt x="384" y="385"/>
                    <a:pt x="409" y="349"/>
                    <a:pt x="419" y="309"/>
                  </a:cubicBezTo>
                  <a:cubicBezTo>
                    <a:pt x="425" y="273"/>
                    <a:pt x="425" y="238"/>
                    <a:pt x="419" y="203"/>
                  </a:cubicBezTo>
                  <a:cubicBezTo>
                    <a:pt x="419" y="198"/>
                    <a:pt x="419" y="193"/>
                    <a:pt x="419" y="188"/>
                  </a:cubicBezTo>
                  <a:cubicBezTo>
                    <a:pt x="419" y="172"/>
                    <a:pt x="419" y="152"/>
                    <a:pt x="409" y="132"/>
                  </a:cubicBezTo>
                  <a:cubicBezTo>
                    <a:pt x="404" y="102"/>
                    <a:pt x="384" y="76"/>
                    <a:pt x="364" y="56"/>
                  </a:cubicBezTo>
                  <a:cubicBezTo>
                    <a:pt x="349" y="36"/>
                    <a:pt x="329" y="26"/>
                    <a:pt x="308" y="16"/>
                  </a:cubicBezTo>
                  <a:cubicBezTo>
                    <a:pt x="288" y="6"/>
                    <a:pt x="263" y="1"/>
                    <a:pt x="2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64"/>
            <p:cNvSpPr/>
            <p:nvPr/>
          </p:nvSpPr>
          <p:spPr>
            <a:xfrm>
              <a:off x="8516971" y="1105763"/>
              <a:ext cx="73408" cy="56867"/>
            </a:xfrm>
            <a:custGeom>
              <a:avLst/>
              <a:gdLst/>
              <a:ahLst/>
              <a:cxnLst/>
              <a:rect l="l" t="t" r="r" b="b"/>
              <a:pathLst>
                <a:path w="537" h="416" extrusionOk="0">
                  <a:moveTo>
                    <a:pt x="269" y="1"/>
                  </a:moveTo>
                  <a:cubicBezTo>
                    <a:pt x="1" y="1"/>
                    <a:pt x="1" y="415"/>
                    <a:pt x="269" y="415"/>
                  </a:cubicBezTo>
                  <a:cubicBezTo>
                    <a:pt x="536" y="415"/>
                    <a:pt x="536" y="1"/>
                    <a:pt x="2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64"/>
            <p:cNvSpPr/>
            <p:nvPr/>
          </p:nvSpPr>
          <p:spPr>
            <a:xfrm>
              <a:off x="8509452" y="1763699"/>
              <a:ext cx="58781" cy="58644"/>
            </a:xfrm>
            <a:custGeom>
              <a:avLst/>
              <a:gdLst/>
              <a:ahLst/>
              <a:cxnLst/>
              <a:rect l="l" t="t" r="r" b="b"/>
              <a:pathLst>
                <a:path w="430" h="429" extrusionOk="0">
                  <a:moveTo>
                    <a:pt x="194" y="0"/>
                  </a:moveTo>
                  <a:cubicBezTo>
                    <a:pt x="187" y="0"/>
                    <a:pt x="179" y="1"/>
                    <a:pt x="172" y="2"/>
                  </a:cubicBezTo>
                  <a:cubicBezTo>
                    <a:pt x="152" y="2"/>
                    <a:pt x="137" y="7"/>
                    <a:pt x="121" y="17"/>
                  </a:cubicBezTo>
                  <a:cubicBezTo>
                    <a:pt x="96" y="23"/>
                    <a:pt x="76" y="38"/>
                    <a:pt x="61" y="58"/>
                  </a:cubicBezTo>
                  <a:lnTo>
                    <a:pt x="30" y="98"/>
                  </a:lnTo>
                  <a:lnTo>
                    <a:pt x="10" y="144"/>
                  </a:lnTo>
                  <a:cubicBezTo>
                    <a:pt x="0" y="169"/>
                    <a:pt x="0" y="194"/>
                    <a:pt x="5" y="220"/>
                  </a:cubicBezTo>
                  <a:cubicBezTo>
                    <a:pt x="5" y="245"/>
                    <a:pt x="15" y="270"/>
                    <a:pt x="30" y="290"/>
                  </a:cubicBezTo>
                  <a:lnTo>
                    <a:pt x="51" y="321"/>
                  </a:lnTo>
                  <a:lnTo>
                    <a:pt x="56" y="326"/>
                  </a:lnTo>
                  <a:lnTo>
                    <a:pt x="56" y="331"/>
                  </a:lnTo>
                  <a:cubicBezTo>
                    <a:pt x="66" y="351"/>
                    <a:pt x="86" y="371"/>
                    <a:pt x="106" y="386"/>
                  </a:cubicBezTo>
                  <a:cubicBezTo>
                    <a:pt x="111" y="391"/>
                    <a:pt x="121" y="396"/>
                    <a:pt x="126" y="401"/>
                  </a:cubicBezTo>
                  <a:lnTo>
                    <a:pt x="177" y="422"/>
                  </a:lnTo>
                  <a:lnTo>
                    <a:pt x="228" y="427"/>
                  </a:lnTo>
                  <a:lnTo>
                    <a:pt x="233" y="427"/>
                  </a:lnTo>
                  <a:cubicBezTo>
                    <a:pt x="237" y="428"/>
                    <a:pt x="242" y="428"/>
                    <a:pt x="247" y="428"/>
                  </a:cubicBezTo>
                  <a:cubicBezTo>
                    <a:pt x="269" y="428"/>
                    <a:pt x="292" y="420"/>
                    <a:pt x="308" y="412"/>
                  </a:cubicBezTo>
                  <a:cubicBezTo>
                    <a:pt x="334" y="406"/>
                    <a:pt x="354" y="391"/>
                    <a:pt x="374" y="371"/>
                  </a:cubicBezTo>
                  <a:lnTo>
                    <a:pt x="404" y="331"/>
                  </a:lnTo>
                  <a:cubicBezTo>
                    <a:pt x="419" y="300"/>
                    <a:pt x="430" y="270"/>
                    <a:pt x="430" y="235"/>
                  </a:cubicBezTo>
                  <a:cubicBezTo>
                    <a:pt x="430" y="214"/>
                    <a:pt x="430" y="194"/>
                    <a:pt x="425" y="174"/>
                  </a:cubicBezTo>
                  <a:lnTo>
                    <a:pt x="404" y="129"/>
                  </a:lnTo>
                  <a:lnTo>
                    <a:pt x="404" y="124"/>
                  </a:lnTo>
                  <a:cubicBezTo>
                    <a:pt x="384" y="93"/>
                    <a:pt x="354" y="68"/>
                    <a:pt x="324" y="48"/>
                  </a:cubicBezTo>
                  <a:lnTo>
                    <a:pt x="293" y="28"/>
                  </a:lnTo>
                  <a:lnTo>
                    <a:pt x="248" y="7"/>
                  </a:lnTo>
                  <a:cubicBezTo>
                    <a:pt x="230" y="4"/>
                    <a:pt x="212" y="0"/>
                    <a:pt x="1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64"/>
            <p:cNvSpPr/>
            <p:nvPr/>
          </p:nvSpPr>
          <p:spPr>
            <a:xfrm>
              <a:off x="8717234" y="1413748"/>
              <a:ext cx="86531" cy="66436"/>
            </a:xfrm>
            <a:custGeom>
              <a:avLst/>
              <a:gdLst/>
              <a:ahLst/>
              <a:cxnLst/>
              <a:rect l="l" t="t" r="r" b="b"/>
              <a:pathLst>
                <a:path w="633" h="486" extrusionOk="0">
                  <a:moveTo>
                    <a:pt x="319" y="1"/>
                  </a:moveTo>
                  <a:cubicBezTo>
                    <a:pt x="6" y="1"/>
                    <a:pt x="1" y="486"/>
                    <a:pt x="319" y="486"/>
                  </a:cubicBezTo>
                  <a:cubicBezTo>
                    <a:pt x="632" y="486"/>
                    <a:pt x="632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64"/>
            <p:cNvSpPr/>
            <p:nvPr/>
          </p:nvSpPr>
          <p:spPr>
            <a:xfrm>
              <a:off x="8811146" y="1148687"/>
              <a:ext cx="31304" cy="29117"/>
            </a:xfrm>
            <a:custGeom>
              <a:avLst/>
              <a:gdLst/>
              <a:ahLst/>
              <a:cxnLst/>
              <a:rect l="l" t="t" r="r" b="b"/>
              <a:pathLst>
                <a:path w="229" h="213" extrusionOk="0">
                  <a:moveTo>
                    <a:pt x="108" y="0"/>
                  </a:moveTo>
                  <a:cubicBezTo>
                    <a:pt x="89" y="0"/>
                    <a:pt x="72" y="5"/>
                    <a:pt x="56" y="15"/>
                  </a:cubicBezTo>
                  <a:cubicBezTo>
                    <a:pt x="21" y="35"/>
                    <a:pt x="1" y="71"/>
                    <a:pt x="1" y="106"/>
                  </a:cubicBezTo>
                  <a:cubicBezTo>
                    <a:pt x="1" y="141"/>
                    <a:pt x="21" y="177"/>
                    <a:pt x="56" y="197"/>
                  </a:cubicBezTo>
                  <a:cubicBezTo>
                    <a:pt x="72" y="207"/>
                    <a:pt x="89" y="212"/>
                    <a:pt x="108" y="212"/>
                  </a:cubicBezTo>
                  <a:cubicBezTo>
                    <a:pt x="126" y="212"/>
                    <a:pt x="145" y="207"/>
                    <a:pt x="163" y="197"/>
                  </a:cubicBezTo>
                  <a:cubicBezTo>
                    <a:pt x="173" y="192"/>
                    <a:pt x="183" y="182"/>
                    <a:pt x="188" y="172"/>
                  </a:cubicBezTo>
                  <a:cubicBezTo>
                    <a:pt x="213" y="157"/>
                    <a:pt x="228" y="131"/>
                    <a:pt x="228" y="106"/>
                  </a:cubicBezTo>
                  <a:cubicBezTo>
                    <a:pt x="228" y="81"/>
                    <a:pt x="213" y="56"/>
                    <a:pt x="193" y="45"/>
                  </a:cubicBezTo>
                  <a:cubicBezTo>
                    <a:pt x="188" y="35"/>
                    <a:pt x="183" y="30"/>
                    <a:pt x="173" y="25"/>
                  </a:cubicBezTo>
                  <a:cubicBezTo>
                    <a:pt x="168" y="20"/>
                    <a:pt x="168" y="20"/>
                    <a:pt x="163" y="15"/>
                  </a:cubicBezTo>
                  <a:cubicBezTo>
                    <a:pt x="145" y="5"/>
                    <a:pt x="126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64"/>
            <p:cNvSpPr/>
            <p:nvPr/>
          </p:nvSpPr>
          <p:spPr>
            <a:xfrm>
              <a:off x="7947211" y="1239045"/>
              <a:ext cx="42377" cy="45794"/>
            </a:xfrm>
            <a:custGeom>
              <a:avLst/>
              <a:gdLst/>
              <a:ahLst/>
              <a:cxnLst/>
              <a:rect l="l" t="t" r="r" b="b"/>
              <a:pathLst>
                <a:path w="310" h="335" extrusionOk="0">
                  <a:moveTo>
                    <a:pt x="152" y="1"/>
                  </a:moveTo>
                  <a:cubicBezTo>
                    <a:pt x="107" y="1"/>
                    <a:pt x="62" y="31"/>
                    <a:pt x="36" y="72"/>
                  </a:cubicBezTo>
                  <a:cubicBezTo>
                    <a:pt x="26" y="92"/>
                    <a:pt x="16" y="117"/>
                    <a:pt x="6" y="137"/>
                  </a:cubicBezTo>
                  <a:cubicBezTo>
                    <a:pt x="1" y="168"/>
                    <a:pt x="1" y="193"/>
                    <a:pt x="6" y="218"/>
                  </a:cubicBezTo>
                  <a:cubicBezTo>
                    <a:pt x="16" y="243"/>
                    <a:pt x="26" y="269"/>
                    <a:pt x="46" y="289"/>
                  </a:cubicBezTo>
                  <a:cubicBezTo>
                    <a:pt x="77" y="314"/>
                    <a:pt x="112" y="329"/>
                    <a:pt x="152" y="334"/>
                  </a:cubicBezTo>
                  <a:cubicBezTo>
                    <a:pt x="173" y="334"/>
                    <a:pt x="198" y="329"/>
                    <a:pt x="213" y="319"/>
                  </a:cubicBezTo>
                  <a:cubicBezTo>
                    <a:pt x="233" y="314"/>
                    <a:pt x="248" y="299"/>
                    <a:pt x="264" y="289"/>
                  </a:cubicBezTo>
                  <a:cubicBezTo>
                    <a:pt x="284" y="269"/>
                    <a:pt x="294" y="243"/>
                    <a:pt x="304" y="218"/>
                  </a:cubicBezTo>
                  <a:cubicBezTo>
                    <a:pt x="309" y="193"/>
                    <a:pt x="309" y="162"/>
                    <a:pt x="304" y="137"/>
                  </a:cubicBezTo>
                  <a:cubicBezTo>
                    <a:pt x="294" y="112"/>
                    <a:pt x="284" y="92"/>
                    <a:pt x="274" y="72"/>
                  </a:cubicBezTo>
                  <a:cubicBezTo>
                    <a:pt x="248" y="26"/>
                    <a:pt x="203" y="1"/>
                    <a:pt x="1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64"/>
            <p:cNvSpPr/>
            <p:nvPr/>
          </p:nvSpPr>
          <p:spPr>
            <a:xfrm>
              <a:off x="8244257" y="1882764"/>
              <a:ext cx="51946" cy="39506"/>
            </a:xfrm>
            <a:custGeom>
              <a:avLst/>
              <a:gdLst/>
              <a:ahLst/>
              <a:cxnLst/>
              <a:rect l="l" t="t" r="r" b="b"/>
              <a:pathLst>
                <a:path w="380" h="289" extrusionOk="0">
                  <a:moveTo>
                    <a:pt x="187" y="0"/>
                  </a:moveTo>
                  <a:cubicBezTo>
                    <a:pt x="0" y="0"/>
                    <a:pt x="0" y="288"/>
                    <a:pt x="187" y="288"/>
                  </a:cubicBezTo>
                  <a:cubicBezTo>
                    <a:pt x="379" y="288"/>
                    <a:pt x="374" y="0"/>
                    <a:pt x="1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64"/>
            <p:cNvSpPr/>
            <p:nvPr/>
          </p:nvSpPr>
          <p:spPr>
            <a:xfrm>
              <a:off x="8438916" y="1976677"/>
              <a:ext cx="51946" cy="40873"/>
            </a:xfrm>
            <a:custGeom>
              <a:avLst/>
              <a:gdLst/>
              <a:ahLst/>
              <a:cxnLst/>
              <a:rect l="l" t="t" r="r" b="b"/>
              <a:pathLst>
                <a:path w="380" h="299" extrusionOk="0">
                  <a:moveTo>
                    <a:pt x="193" y="0"/>
                  </a:moveTo>
                  <a:cubicBezTo>
                    <a:pt x="1" y="0"/>
                    <a:pt x="1" y="298"/>
                    <a:pt x="193" y="298"/>
                  </a:cubicBezTo>
                  <a:cubicBezTo>
                    <a:pt x="380" y="298"/>
                    <a:pt x="380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64"/>
            <p:cNvSpPr/>
            <p:nvPr/>
          </p:nvSpPr>
          <p:spPr>
            <a:xfrm>
              <a:off x="8695909" y="1612646"/>
              <a:ext cx="46341" cy="35405"/>
            </a:xfrm>
            <a:custGeom>
              <a:avLst/>
              <a:gdLst/>
              <a:ahLst/>
              <a:cxnLst/>
              <a:rect l="l" t="t" r="r" b="b"/>
              <a:pathLst>
                <a:path w="339" h="259" extrusionOk="0">
                  <a:moveTo>
                    <a:pt x="172" y="1"/>
                  </a:moveTo>
                  <a:cubicBezTo>
                    <a:pt x="5" y="1"/>
                    <a:pt x="0" y="259"/>
                    <a:pt x="172" y="259"/>
                  </a:cubicBezTo>
                  <a:cubicBezTo>
                    <a:pt x="339" y="259"/>
                    <a:pt x="339" y="1"/>
                    <a:pt x="1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64"/>
            <p:cNvSpPr/>
            <p:nvPr/>
          </p:nvSpPr>
          <p:spPr>
            <a:xfrm>
              <a:off x="8372617" y="1142399"/>
              <a:ext cx="54680" cy="42240"/>
            </a:xfrm>
            <a:custGeom>
              <a:avLst/>
              <a:gdLst/>
              <a:ahLst/>
              <a:cxnLst/>
              <a:rect l="l" t="t" r="r" b="b"/>
              <a:pathLst>
                <a:path w="400" h="309" extrusionOk="0">
                  <a:moveTo>
                    <a:pt x="203" y="1"/>
                  </a:moveTo>
                  <a:cubicBezTo>
                    <a:pt x="1" y="1"/>
                    <a:pt x="1" y="309"/>
                    <a:pt x="203" y="309"/>
                  </a:cubicBezTo>
                  <a:cubicBezTo>
                    <a:pt x="400" y="309"/>
                    <a:pt x="400" y="1"/>
                    <a:pt x="2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64"/>
            <p:cNvSpPr/>
            <p:nvPr/>
          </p:nvSpPr>
          <p:spPr>
            <a:xfrm>
              <a:off x="8058484" y="1927602"/>
              <a:ext cx="44291" cy="44564"/>
            </a:xfrm>
            <a:custGeom>
              <a:avLst/>
              <a:gdLst/>
              <a:ahLst/>
              <a:cxnLst/>
              <a:rect l="l" t="t" r="r" b="b"/>
              <a:pathLst>
                <a:path w="324" h="326" extrusionOk="0">
                  <a:moveTo>
                    <a:pt x="162" y="1"/>
                  </a:moveTo>
                  <a:cubicBezTo>
                    <a:pt x="152" y="6"/>
                    <a:pt x="142" y="6"/>
                    <a:pt x="127" y="11"/>
                  </a:cubicBezTo>
                  <a:cubicBezTo>
                    <a:pt x="122" y="11"/>
                    <a:pt x="116" y="16"/>
                    <a:pt x="111" y="16"/>
                  </a:cubicBezTo>
                  <a:lnTo>
                    <a:pt x="101" y="16"/>
                  </a:lnTo>
                  <a:cubicBezTo>
                    <a:pt x="81" y="26"/>
                    <a:pt x="66" y="36"/>
                    <a:pt x="51" y="51"/>
                  </a:cubicBezTo>
                  <a:cubicBezTo>
                    <a:pt x="31" y="61"/>
                    <a:pt x="20" y="81"/>
                    <a:pt x="15" y="102"/>
                  </a:cubicBezTo>
                  <a:cubicBezTo>
                    <a:pt x="5" y="122"/>
                    <a:pt x="0" y="142"/>
                    <a:pt x="0" y="162"/>
                  </a:cubicBezTo>
                  <a:cubicBezTo>
                    <a:pt x="0" y="188"/>
                    <a:pt x="5" y="208"/>
                    <a:pt x="15" y="228"/>
                  </a:cubicBezTo>
                  <a:cubicBezTo>
                    <a:pt x="20" y="248"/>
                    <a:pt x="31" y="263"/>
                    <a:pt x="51" y="278"/>
                  </a:cubicBezTo>
                  <a:cubicBezTo>
                    <a:pt x="61" y="294"/>
                    <a:pt x="81" y="304"/>
                    <a:pt x="101" y="314"/>
                  </a:cubicBezTo>
                  <a:cubicBezTo>
                    <a:pt x="116" y="321"/>
                    <a:pt x="131" y="326"/>
                    <a:pt x="146" y="326"/>
                  </a:cubicBezTo>
                  <a:cubicBezTo>
                    <a:pt x="151" y="326"/>
                    <a:pt x="157" y="325"/>
                    <a:pt x="162" y="324"/>
                  </a:cubicBezTo>
                  <a:lnTo>
                    <a:pt x="207" y="319"/>
                  </a:lnTo>
                  <a:cubicBezTo>
                    <a:pt x="233" y="314"/>
                    <a:pt x="258" y="299"/>
                    <a:pt x="278" y="278"/>
                  </a:cubicBezTo>
                  <a:cubicBezTo>
                    <a:pt x="308" y="248"/>
                    <a:pt x="324" y="208"/>
                    <a:pt x="324" y="167"/>
                  </a:cubicBezTo>
                  <a:lnTo>
                    <a:pt x="319" y="122"/>
                  </a:lnTo>
                  <a:cubicBezTo>
                    <a:pt x="313" y="102"/>
                    <a:pt x="303" y="81"/>
                    <a:pt x="288" y="66"/>
                  </a:cubicBezTo>
                  <a:cubicBezTo>
                    <a:pt x="278" y="46"/>
                    <a:pt x="263" y="31"/>
                    <a:pt x="243" y="26"/>
                  </a:cubicBezTo>
                  <a:cubicBezTo>
                    <a:pt x="233" y="21"/>
                    <a:pt x="228" y="16"/>
                    <a:pt x="217" y="16"/>
                  </a:cubicBezTo>
                  <a:cubicBezTo>
                    <a:pt x="217" y="16"/>
                    <a:pt x="212" y="11"/>
                    <a:pt x="207" y="11"/>
                  </a:cubicBezTo>
                  <a:cubicBezTo>
                    <a:pt x="207" y="9"/>
                    <a:pt x="207" y="8"/>
                    <a:pt x="206" y="8"/>
                  </a:cubicBezTo>
                  <a:cubicBezTo>
                    <a:pt x="204" y="8"/>
                    <a:pt x="201" y="11"/>
                    <a:pt x="197" y="11"/>
                  </a:cubicBezTo>
                  <a:cubicBezTo>
                    <a:pt x="187" y="6"/>
                    <a:pt x="172" y="1"/>
                    <a:pt x="1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64"/>
            <p:cNvSpPr/>
            <p:nvPr/>
          </p:nvSpPr>
          <p:spPr>
            <a:xfrm>
              <a:off x="8107422" y="1763972"/>
              <a:ext cx="76825" cy="81747"/>
            </a:xfrm>
            <a:custGeom>
              <a:avLst/>
              <a:gdLst/>
              <a:ahLst/>
              <a:cxnLst/>
              <a:rect l="l" t="t" r="r" b="b"/>
              <a:pathLst>
                <a:path w="562" h="598" extrusionOk="0">
                  <a:moveTo>
                    <a:pt x="279" y="0"/>
                  </a:moveTo>
                  <a:lnTo>
                    <a:pt x="208" y="10"/>
                  </a:lnTo>
                  <a:cubicBezTo>
                    <a:pt x="163" y="26"/>
                    <a:pt x="117" y="51"/>
                    <a:pt x="87" y="81"/>
                  </a:cubicBezTo>
                  <a:cubicBezTo>
                    <a:pt x="72" y="101"/>
                    <a:pt x="57" y="122"/>
                    <a:pt x="41" y="142"/>
                  </a:cubicBezTo>
                  <a:cubicBezTo>
                    <a:pt x="16" y="182"/>
                    <a:pt x="1" y="228"/>
                    <a:pt x="6" y="278"/>
                  </a:cubicBezTo>
                  <a:lnTo>
                    <a:pt x="6" y="319"/>
                  </a:lnTo>
                  <a:cubicBezTo>
                    <a:pt x="1" y="354"/>
                    <a:pt x="11" y="394"/>
                    <a:pt x="26" y="425"/>
                  </a:cubicBezTo>
                  <a:cubicBezTo>
                    <a:pt x="36" y="460"/>
                    <a:pt x="57" y="490"/>
                    <a:pt x="87" y="516"/>
                  </a:cubicBezTo>
                  <a:cubicBezTo>
                    <a:pt x="107" y="541"/>
                    <a:pt x="142" y="561"/>
                    <a:pt x="173" y="576"/>
                  </a:cubicBezTo>
                  <a:cubicBezTo>
                    <a:pt x="202" y="589"/>
                    <a:pt x="231" y="598"/>
                    <a:pt x="263" y="598"/>
                  </a:cubicBezTo>
                  <a:cubicBezTo>
                    <a:pt x="270" y="598"/>
                    <a:pt x="277" y="597"/>
                    <a:pt x="284" y="596"/>
                  </a:cubicBezTo>
                  <a:lnTo>
                    <a:pt x="355" y="586"/>
                  </a:lnTo>
                  <a:cubicBezTo>
                    <a:pt x="400" y="576"/>
                    <a:pt x="446" y="551"/>
                    <a:pt x="481" y="516"/>
                  </a:cubicBezTo>
                  <a:lnTo>
                    <a:pt x="521" y="460"/>
                  </a:lnTo>
                  <a:cubicBezTo>
                    <a:pt x="547" y="415"/>
                    <a:pt x="562" y="369"/>
                    <a:pt x="562" y="319"/>
                  </a:cubicBezTo>
                  <a:lnTo>
                    <a:pt x="562" y="278"/>
                  </a:lnTo>
                  <a:cubicBezTo>
                    <a:pt x="562" y="243"/>
                    <a:pt x="552" y="202"/>
                    <a:pt x="531" y="172"/>
                  </a:cubicBezTo>
                  <a:cubicBezTo>
                    <a:pt x="521" y="137"/>
                    <a:pt x="501" y="106"/>
                    <a:pt x="476" y="81"/>
                  </a:cubicBezTo>
                  <a:cubicBezTo>
                    <a:pt x="451" y="56"/>
                    <a:pt x="420" y="36"/>
                    <a:pt x="385" y="26"/>
                  </a:cubicBezTo>
                  <a:cubicBezTo>
                    <a:pt x="355" y="5"/>
                    <a:pt x="319" y="0"/>
                    <a:pt x="2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64"/>
            <p:cNvSpPr/>
            <p:nvPr/>
          </p:nvSpPr>
          <p:spPr>
            <a:xfrm>
              <a:off x="8385056" y="1763289"/>
              <a:ext cx="53996" cy="41557"/>
            </a:xfrm>
            <a:custGeom>
              <a:avLst/>
              <a:gdLst/>
              <a:ahLst/>
              <a:cxnLst/>
              <a:rect l="l" t="t" r="r" b="b"/>
              <a:pathLst>
                <a:path w="395" h="304" extrusionOk="0">
                  <a:moveTo>
                    <a:pt x="198" y="0"/>
                  </a:moveTo>
                  <a:cubicBezTo>
                    <a:pt x="1" y="0"/>
                    <a:pt x="1" y="303"/>
                    <a:pt x="198" y="303"/>
                  </a:cubicBezTo>
                  <a:cubicBezTo>
                    <a:pt x="395" y="303"/>
                    <a:pt x="390" y="0"/>
                    <a:pt x="1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64"/>
            <p:cNvSpPr/>
            <p:nvPr/>
          </p:nvSpPr>
          <p:spPr>
            <a:xfrm>
              <a:off x="7869976" y="1378889"/>
              <a:ext cx="69854" cy="65753"/>
            </a:xfrm>
            <a:custGeom>
              <a:avLst/>
              <a:gdLst/>
              <a:ahLst/>
              <a:cxnLst/>
              <a:rect l="l" t="t" r="r" b="b"/>
              <a:pathLst>
                <a:path w="511" h="481" extrusionOk="0">
                  <a:moveTo>
                    <a:pt x="243" y="1"/>
                  </a:moveTo>
                  <a:cubicBezTo>
                    <a:pt x="222" y="1"/>
                    <a:pt x="202" y="3"/>
                    <a:pt x="182" y="8"/>
                  </a:cubicBezTo>
                  <a:cubicBezTo>
                    <a:pt x="142" y="19"/>
                    <a:pt x="101" y="44"/>
                    <a:pt x="71" y="74"/>
                  </a:cubicBezTo>
                  <a:lnTo>
                    <a:pt x="35" y="120"/>
                  </a:lnTo>
                  <a:cubicBezTo>
                    <a:pt x="15" y="160"/>
                    <a:pt x="5" y="200"/>
                    <a:pt x="5" y="241"/>
                  </a:cubicBezTo>
                  <a:cubicBezTo>
                    <a:pt x="0" y="276"/>
                    <a:pt x="10" y="306"/>
                    <a:pt x="25" y="337"/>
                  </a:cubicBezTo>
                  <a:cubicBezTo>
                    <a:pt x="35" y="362"/>
                    <a:pt x="51" y="387"/>
                    <a:pt x="71" y="413"/>
                  </a:cubicBezTo>
                  <a:cubicBezTo>
                    <a:pt x="120" y="458"/>
                    <a:pt x="181" y="481"/>
                    <a:pt x="244" y="481"/>
                  </a:cubicBezTo>
                  <a:cubicBezTo>
                    <a:pt x="265" y="481"/>
                    <a:pt x="287" y="478"/>
                    <a:pt x="308" y="473"/>
                  </a:cubicBezTo>
                  <a:lnTo>
                    <a:pt x="344" y="463"/>
                  </a:lnTo>
                  <a:lnTo>
                    <a:pt x="399" y="443"/>
                  </a:lnTo>
                  <a:cubicBezTo>
                    <a:pt x="424" y="428"/>
                    <a:pt x="445" y="408"/>
                    <a:pt x="460" y="382"/>
                  </a:cubicBezTo>
                  <a:cubicBezTo>
                    <a:pt x="475" y="367"/>
                    <a:pt x="485" y="347"/>
                    <a:pt x="490" y="332"/>
                  </a:cubicBezTo>
                  <a:cubicBezTo>
                    <a:pt x="505" y="301"/>
                    <a:pt x="510" y="271"/>
                    <a:pt x="510" y="241"/>
                  </a:cubicBezTo>
                  <a:cubicBezTo>
                    <a:pt x="510" y="221"/>
                    <a:pt x="505" y="200"/>
                    <a:pt x="500" y="180"/>
                  </a:cubicBezTo>
                  <a:cubicBezTo>
                    <a:pt x="500" y="155"/>
                    <a:pt x="485" y="140"/>
                    <a:pt x="480" y="125"/>
                  </a:cubicBezTo>
                  <a:cubicBezTo>
                    <a:pt x="465" y="99"/>
                    <a:pt x="445" y="74"/>
                    <a:pt x="419" y="59"/>
                  </a:cubicBezTo>
                  <a:cubicBezTo>
                    <a:pt x="394" y="39"/>
                    <a:pt x="369" y="24"/>
                    <a:pt x="339" y="19"/>
                  </a:cubicBezTo>
                  <a:lnTo>
                    <a:pt x="308" y="8"/>
                  </a:lnTo>
                  <a:cubicBezTo>
                    <a:pt x="286" y="3"/>
                    <a:pt x="264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64"/>
            <p:cNvSpPr/>
            <p:nvPr/>
          </p:nvSpPr>
          <p:spPr>
            <a:xfrm>
              <a:off x="8515604" y="1617567"/>
              <a:ext cx="64386" cy="49896"/>
            </a:xfrm>
            <a:custGeom>
              <a:avLst/>
              <a:gdLst/>
              <a:ahLst/>
              <a:cxnLst/>
              <a:rect l="l" t="t" r="r" b="b"/>
              <a:pathLst>
                <a:path w="471" h="365" extrusionOk="0">
                  <a:moveTo>
                    <a:pt x="238" y="0"/>
                  </a:moveTo>
                  <a:cubicBezTo>
                    <a:pt x="6" y="0"/>
                    <a:pt x="1" y="364"/>
                    <a:pt x="238" y="364"/>
                  </a:cubicBezTo>
                  <a:cubicBezTo>
                    <a:pt x="470" y="364"/>
                    <a:pt x="470" y="0"/>
                    <a:pt x="2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5" name="Google Shape;1805;p64"/>
          <p:cNvSpPr/>
          <p:nvPr/>
        </p:nvSpPr>
        <p:spPr>
          <a:xfrm>
            <a:off x="3934500" y="-416877"/>
            <a:ext cx="1408566" cy="1910263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3" name="Google Shape;1123;p50"/>
          <p:cNvGrpSpPr/>
          <p:nvPr/>
        </p:nvGrpSpPr>
        <p:grpSpPr>
          <a:xfrm rot="3978423">
            <a:off x="8075421" y="416774"/>
            <a:ext cx="999550" cy="711569"/>
            <a:chOff x="469525" y="360750"/>
            <a:chExt cx="797092" cy="567440"/>
          </a:xfrm>
        </p:grpSpPr>
        <p:sp>
          <p:nvSpPr>
            <p:cNvPr id="1124" name="Google Shape;1124;p50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50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50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50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50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50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66800" y="361950"/>
            <a:ext cx="7132637" cy="914400"/>
          </a:xfrm>
          <a:prstGeom prst="rect">
            <a:avLst/>
          </a:prstGeom>
          <a:noFill/>
          <a:ln w="66675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66800" y="1581150"/>
            <a:ext cx="7162800" cy="2971800"/>
          </a:xfrm>
          <a:prstGeom prst="rect">
            <a:avLst/>
          </a:prstGeom>
          <a:noFill/>
          <a:ln w="66675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video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4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187;p52"/>
          <p:cNvGrpSpPr/>
          <p:nvPr/>
        </p:nvGrpSpPr>
        <p:grpSpPr>
          <a:xfrm>
            <a:off x="444172" y="149287"/>
            <a:ext cx="940967" cy="669863"/>
            <a:chOff x="469525" y="360750"/>
            <a:chExt cx="797092" cy="567440"/>
          </a:xfrm>
        </p:grpSpPr>
        <p:sp>
          <p:nvSpPr>
            <p:cNvPr id="1188" name="Google Shape;1188;p52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52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52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52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52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52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6" name="Google Shape;1216;p52"/>
          <p:cNvSpPr/>
          <p:nvPr/>
        </p:nvSpPr>
        <p:spPr>
          <a:xfrm rot="499416">
            <a:off x="-108566" y="3376732"/>
            <a:ext cx="940951" cy="1726805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7" name="Google Shape;1217;p52"/>
          <p:cNvSpPr/>
          <p:nvPr/>
        </p:nvSpPr>
        <p:spPr>
          <a:xfrm>
            <a:off x="6553200" y="1"/>
            <a:ext cx="2590800" cy="1123950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220;p52"/>
          <p:cNvGrpSpPr/>
          <p:nvPr/>
        </p:nvGrpSpPr>
        <p:grpSpPr>
          <a:xfrm rot="-4743237">
            <a:off x="7575397" y="2420645"/>
            <a:ext cx="2466388" cy="1292809"/>
            <a:chOff x="5847150" y="914006"/>
            <a:chExt cx="2100459" cy="3315478"/>
          </a:xfrm>
        </p:grpSpPr>
        <p:sp>
          <p:nvSpPr>
            <p:cNvPr id="1221" name="Google Shape;1221;p52"/>
            <p:cNvSpPr/>
            <p:nvPr/>
          </p:nvSpPr>
          <p:spPr>
            <a:xfrm rot="455281">
              <a:off x="7087906" y="3162437"/>
              <a:ext cx="401839" cy="170551"/>
            </a:xfrm>
            <a:custGeom>
              <a:avLst/>
              <a:gdLst/>
              <a:ahLst/>
              <a:cxnLst/>
              <a:rect l="l" t="t" r="r" b="b"/>
              <a:pathLst>
                <a:path w="9375" h="3979" extrusionOk="0">
                  <a:moveTo>
                    <a:pt x="4491" y="0"/>
                  </a:moveTo>
                  <a:cubicBezTo>
                    <a:pt x="3764" y="0"/>
                    <a:pt x="3083" y="431"/>
                    <a:pt x="2402" y="756"/>
                  </a:cubicBezTo>
                  <a:cubicBezTo>
                    <a:pt x="1635" y="1156"/>
                    <a:pt x="801" y="1457"/>
                    <a:pt x="1" y="1723"/>
                  </a:cubicBezTo>
                  <a:cubicBezTo>
                    <a:pt x="735" y="1723"/>
                    <a:pt x="1468" y="1957"/>
                    <a:pt x="2069" y="2391"/>
                  </a:cubicBezTo>
                  <a:cubicBezTo>
                    <a:pt x="2669" y="2791"/>
                    <a:pt x="3303" y="3191"/>
                    <a:pt x="3970" y="3525"/>
                  </a:cubicBezTo>
                  <a:cubicBezTo>
                    <a:pt x="4646" y="3823"/>
                    <a:pt x="5368" y="3979"/>
                    <a:pt x="6089" y="3979"/>
                  </a:cubicBezTo>
                  <a:cubicBezTo>
                    <a:pt x="6578" y="3979"/>
                    <a:pt x="7067" y="3907"/>
                    <a:pt x="7539" y="3758"/>
                  </a:cubicBezTo>
                  <a:cubicBezTo>
                    <a:pt x="8340" y="3558"/>
                    <a:pt x="9007" y="3024"/>
                    <a:pt x="9374" y="2291"/>
                  </a:cubicBezTo>
                  <a:cubicBezTo>
                    <a:pt x="8940" y="1557"/>
                    <a:pt x="8340" y="956"/>
                    <a:pt x="7640" y="456"/>
                  </a:cubicBezTo>
                  <a:cubicBezTo>
                    <a:pt x="7269" y="171"/>
                    <a:pt x="6801" y="8"/>
                    <a:pt x="6320" y="8"/>
                  </a:cubicBezTo>
                  <a:cubicBezTo>
                    <a:pt x="6237" y="8"/>
                    <a:pt x="6154" y="12"/>
                    <a:pt x="6072" y="22"/>
                  </a:cubicBezTo>
                  <a:cubicBezTo>
                    <a:pt x="5905" y="56"/>
                    <a:pt x="5738" y="89"/>
                    <a:pt x="5605" y="122"/>
                  </a:cubicBezTo>
                  <a:cubicBezTo>
                    <a:pt x="5305" y="122"/>
                    <a:pt x="5038" y="89"/>
                    <a:pt x="4771" y="22"/>
                  </a:cubicBezTo>
                  <a:cubicBezTo>
                    <a:pt x="4677" y="7"/>
                    <a:pt x="4583" y="0"/>
                    <a:pt x="44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52"/>
            <p:cNvSpPr/>
            <p:nvPr/>
          </p:nvSpPr>
          <p:spPr>
            <a:xfrm rot="455281">
              <a:off x="7310263" y="2836201"/>
              <a:ext cx="324600" cy="230216"/>
            </a:xfrm>
            <a:custGeom>
              <a:avLst/>
              <a:gdLst/>
              <a:ahLst/>
              <a:cxnLst/>
              <a:rect l="l" t="t" r="r" b="b"/>
              <a:pathLst>
                <a:path w="7573" h="5371" extrusionOk="0">
                  <a:moveTo>
                    <a:pt x="5037" y="0"/>
                  </a:moveTo>
                  <a:cubicBezTo>
                    <a:pt x="3636" y="0"/>
                    <a:pt x="2469" y="1034"/>
                    <a:pt x="1601" y="2135"/>
                  </a:cubicBezTo>
                  <a:cubicBezTo>
                    <a:pt x="1334" y="2468"/>
                    <a:pt x="1068" y="2835"/>
                    <a:pt x="867" y="3236"/>
                  </a:cubicBezTo>
                  <a:cubicBezTo>
                    <a:pt x="434" y="4070"/>
                    <a:pt x="267" y="5004"/>
                    <a:pt x="0" y="5371"/>
                  </a:cubicBezTo>
                  <a:cubicBezTo>
                    <a:pt x="350" y="5070"/>
                    <a:pt x="794" y="4920"/>
                    <a:pt x="1248" y="4920"/>
                  </a:cubicBezTo>
                  <a:cubicBezTo>
                    <a:pt x="1399" y="4920"/>
                    <a:pt x="1551" y="4937"/>
                    <a:pt x="1701" y="4970"/>
                  </a:cubicBezTo>
                  <a:cubicBezTo>
                    <a:pt x="2302" y="5104"/>
                    <a:pt x="2902" y="5137"/>
                    <a:pt x="3503" y="5137"/>
                  </a:cubicBezTo>
                  <a:cubicBezTo>
                    <a:pt x="3903" y="5037"/>
                    <a:pt x="4303" y="4904"/>
                    <a:pt x="4670" y="4670"/>
                  </a:cubicBezTo>
                  <a:cubicBezTo>
                    <a:pt x="5404" y="4270"/>
                    <a:pt x="6038" y="3736"/>
                    <a:pt x="6605" y="3102"/>
                  </a:cubicBezTo>
                  <a:cubicBezTo>
                    <a:pt x="7139" y="2468"/>
                    <a:pt x="7472" y="1701"/>
                    <a:pt x="7572" y="867"/>
                  </a:cubicBezTo>
                  <a:cubicBezTo>
                    <a:pt x="6805" y="434"/>
                    <a:pt x="5938" y="0"/>
                    <a:pt x="50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52"/>
            <p:cNvSpPr/>
            <p:nvPr/>
          </p:nvSpPr>
          <p:spPr>
            <a:xfrm rot="455281">
              <a:off x="7024624" y="2888355"/>
              <a:ext cx="224516" cy="293182"/>
            </a:xfrm>
            <a:custGeom>
              <a:avLst/>
              <a:gdLst/>
              <a:ahLst/>
              <a:cxnLst/>
              <a:rect l="l" t="t" r="r" b="b"/>
              <a:pathLst>
                <a:path w="5238" h="6840" extrusionOk="0">
                  <a:moveTo>
                    <a:pt x="5237" y="1"/>
                  </a:moveTo>
                  <a:lnTo>
                    <a:pt x="5237" y="1"/>
                  </a:lnTo>
                  <a:cubicBezTo>
                    <a:pt x="3936" y="468"/>
                    <a:pt x="2736" y="1269"/>
                    <a:pt x="1768" y="2303"/>
                  </a:cubicBezTo>
                  <a:cubicBezTo>
                    <a:pt x="1001" y="3070"/>
                    <a:pt x="267" y="3971"/>
                    <a:pt x="34" y="5038"/>
                  </a:cubicBezTo>
                  <a:cubicBezTo>
                    <a:pt x="0" y="5171"/>
                    <a:pt x="0" y="5305"/>
                    <a:pt x="0" y="5405"/>
                  </a:cubicBezTo>
                  <a:cubicBezTo>
                    <a:pt x="67" y="5572"/>
                    <a:pt x="134" y="5738"/>
                    <a:pt x="234" y="5872"/>
                  </a:cubicBezTo>
                  <a:cubicBezTo>
                    <a:pt x="401" y="6172"/>
                    <a:pt x="534" y="6506"/>
                    <a:pt x="567" y="6839"/>
                  </a:cubicBezTo>
                  <a:lnTo>
                    <a:pt x="1701" y="6472"/>
                  </a:lnTo>
                  <a:cubicBezTo>
                    <a:pt x="2469" y="6272"/>
                    <a:pt x="3203" y="5905"/>
                    <a:pt x="3803" y="5405"/>
                  </a:cubicBezTo>
                  <a:cubicBezTo>
                    <a:pt x="4036" y="5171"/>
                    <a:pt x="4270" y="4871"/>
                    <a:pt x="4437" y="4571"/>
                  </a:cubicBezTo>
                  <a:cubicBezTo>
                    <a:pt x="4604" y="4304"/>
                    <a:pt x="4770" y="4037"/>
                    <a:pt x="4870" y="3737"/>
                  </a:cubicBezTo>
                  <a:cubicBezTo>
                    <a:pt x="4937" y="3470"/>
                    <a:pt x="4970" y="3203"/>
                    <a:pt x="4970" y="2936"/>
                  </a:cubicBezTo>
                  <a:cubicBezTo>
                    <a:pt x="5071" y="1969"/>
                    <a:pt x="5137" y="1002"/>
                    <a:pt x="52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52"/>
            <p:cNvSpPr/>
            <p:nvPr/>
          </p:nvSpPr>
          <p:spPr>
            <a:xfrm rot="455281">
              <a:off x="6907542" y="2939950"/>
              <a:ext cx="490437" cy="384651"/>
            </a:xfrm>
            <a:custGeom>
              <a:avLst/>
              <a:gdLst/>
              <a:ahLst/>
              <a:cxnLst/>
              <a:rect l="l" t="t" r="r" b="b"/>
              <a:pathLst>
                <a:path w="11442" h="8974" extrusionOk="0">
                  <a:moveTo>
                    <a:pt x="11442" y="0"/>
                  </a:moveTo>
                  <a:cubicBezTo>
                    <a:pt x="10574" y="167"/>
                    <a:pt x="9774" y="634"/>
                    <a:pt x="9207" y="1334"/>
                  </a:cubicBezTo>
                  <a:cubicBezTo>
                    <a:pt x="8840" y="1701"/>
                    <a:pt x="8540" y="2102"/>
                    <a:pt x="8239" y="2502"/>
                  </a:cubicBezTo>
                  <a:cubicBezTo>
                    <a:pt x="8039" y="2769"/>
                    <a:pt x="7806" y="3102"/>
                    <a:pt x="7572" y="3369"/>
                  </a:cubicBezTo>
                  <a:cubicBezTo>
                    <a:pt x="6738" y="4303"/>
                    <a:pt x="5804" y="5137"/>
                    <a:pt x="4804" y="5871"/>
                  </a:cubicBezTo>
                  <a:cubicBezTo>
                    <a:pt x="3336" y="7039"/>
                    <a:pt x="1801" y="8239"/>
                    <a:pt x="0" y="8873"/>
                  </a:cubicBezTo>
                  <a:lnTo>
                    <a:pt x="34" y="8973"/>
                  </a:lnTo>
                  <a:cubicBezTo>
                    <a:pt x="1868" y="8339"/>
                    <a:pt x="3403" y="7139"/>
                    <a:pt x="4870" y="5971"/>
                  </a:cubicBezTo>
                  <a:cubicBezTo>
                    <a:pt x="5871" y="5204"/>
                    <a:pt x="6805" y="4370"/>
                    <a:pt x="7639" y="3436"/>
                  </a:cubicBezTo>
                  <a:cubicBezTo>
                    <a:pt x="7906" y="3169"/>
                    <a:pt x="8139" y="2836"/>
                    <a:pt x="8339" y="2535"/>
                  </a:cubicBezTo>
                  <a:cubicBezTo>
                    <a:pt x="8640" y="2168"/>
                    <a:pt x="8940" y="1768"/>
                    <a:pt x="9273" y="1401"/>
                  </a:cubicBezTo>
                  <a:cubicBezTo>
                    <a:pt x="9841" y="734"/>
                    <a:pt x="10608" y="267"/>
                    <a:pt x="11442" y="100"/>
                  </a:cubicBezTo>
                  <a:lnTo>
                    <a:pt x="1144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52"/>
            <p:cNvSpPr/>
            <p:nvPr/>
          </p:nvSpPr>
          <p:spPr>
            <a:xfrm rot="455281">
              <a:off x="7050031" y="3207946"/>
              <a:ext cx="181653" cy="27218"/>
            </a:xfrm>
            <a:custGeom>
              <a:avLst/>
              <a:gdLst/>
              <a:ahLst/>
              <a:cxnLst/>
              <a:rect l="l" t="t" r="r" b="b"/>
              <a:pathLst>
                <a:path w="4238" h="635" extrusionOk="0">
                  <a:moveTo>
                    <a:pt x="4204" y="0"/>
                  </a:moveTo>
                  <a:cubicBezTo>
                    <a:pt x="3303" y="0"/>
                    <a:pt x="2369" y="34"/>
                    <a:pt x="1468" y="100"/>
                  </a:cubicBezTo>
                  <a:cubicBezTo>
                    <a:pt x="1268" y="100"/>
                    <a:pt x="1068" y="134"/>
                    <a:pt x="868" y="167"/>
                  </a:cubicBezTo>
                  <a:cubicBezTo>
                    <a:pt x="534" y="234"/>
                    <a:pt x="268" y="334"/>
                    <a:pt x="1" y="534"/>
                  </a:cubicBezTo>
                  <a:lnTo>
                    <a:pt x="67" y="634"/>
                  </a:lnTo>
                  <a:cubicBezTo>
                    <a:pt x="301" y="467"/>
                    <a:pt x="601" y="334"/>
                    <a:pt x="901" y="267"/>
                  </a:cubicBezTo>
                  <a:cubicBezTo>
                    <a:pt x="1102" y="234"/>
                    <a:pt x="1302" y="200"/>
                    <a:pt x="1502" y="200"/>
                  </a:cubicBezTo>
                  <a:cubicBezTo>
                    <a:pt x="2402" y="134"/>
                    <a:pt x="3303" y="100"/>
                    <a:pt x="4237" y="100"/>
                  </a:cubicBezTo>
                  <a:lnTo>
                    <a:pt x="4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52"/>
            <p:cNvSpPr/>
            <p:nvPr/>
          </p:nvSpPr>
          <p:spPr>
            <a:xfrm rot="455281">
              <a:off x="6982922" y="3093266"/>
              <a:ext cx="100128" cy="175909"/>
            </a:xfrm>
            <a:custGeom>
              <a:avLst/>
              <a:gdLst/>
              <a:ahLst/>
              <a:cxnLst/>
              <a:rect l="l" t="t" r="r" b="b"/>
              <a:pathLst>
                <a:path w="2336" h="4104" extrusionOk="0">
                  <a:moveTo>
                    <a:pt x="2236" y="0"/>
                  </a:moveTo>
                  <a:cubicBezTo>
                    <a:pt x="1702" y="567"/>
                    <a:pt x="1268" y="1235"/>
                    <a:pt x="968" y="1935"/>
                  </a:cubicBezTo>
                  <a:cubicBezTo>
                    <a:pt x="835" y="2202"/>
                    <a:pt x="735" y="2469"/>
                    <a:pt x="601" y="2736"/>
                  </a:cubicBezTo>
                  <a:cubicBezTo>
                    <a:pt x="401" y="3169"/>
                    <a:pt x="234" y="3603"/>
                    <a:pt x="1" y="4037"/>
                  </a:cubicBezTo>
                  <a:lnTo>
                    <a:pt x="101" y="4103"/>
                  </a:lnTo>
                  <a:cubicBezTo>
                    <a:pt x="334" y="3670"/>
                    <a:pt x="535" y="3203"/>
                    <a:pt x="701" y="2769"/>
                  </a:cubicBezTo>
                  <a:cubicBezTo>
                    <a:pt x="835" y="2502"/>
                    <a:pt x="935" y="2235"/>
                    <a:pt x="1068" y="2002"/>
                  </a:cubicBezTo>
                  <a:cubicBezTo>
                    <a:pt x="1369" y="1268"/>
                    <a:pt x="1802" y="634"/>
                    <a:pt x="2336" y="67"/>
                  </a:cubicBezTo>
                  <a:lnTo>
                    <a:pt x="223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52"/>
            <p:cNvSpPr/>
            <p:nvPr/>
          </p:nvSpPr>
          <p:spPr>
            <a:xfrm rot="455281">
              <a:off x="6455565" y="2614444"/>
              <a:ext cx="235960" cy="333173"/>
            </a:xfrm>
            <a:custGeom>
              <a:avLst/>
              <a:gdLst/>
              <a:ahLst/>
              <a:cxnLst/>
              <a:rect l="l" t="t" r="r" b="b"/>
              <a:pathLst>
                <a:path w="5505" h="7773" extrusionOk="0">
                  <a:moveTo>
                    <a:pt x="435" y="1"/>
                  </a:moveTo>
                  <a:cubicBezTo>
                    <a:pt x="535" y="434"/>
                    <a:pt x="101" y="835"/>
                    <a:pt x="34" y="1302"/>
                  </a:cubicBezTo>
                  <a:cubicBezTo>
                    <a:pt x="1" y="1535"/>
                    <a:pt x="68" y="1769"/>
                    <a:pt x="168" y="1969"/>
                  </a:cubicBezTo>
                  <a:cubicBezTo>
                    <a:pt x="435" y="2769"/>
                    <a:pt x="701" y="3537"/>
                    <a:pt x="1002" y="4337"/>
                  </a:cubicBezTo>
                  <a:cubicBezTo>
                    <a:pt x="1168" y="4938"/>
                    <a:pt x="1435" y="5505"/>
                    <a:pt x="1769" y="6038"/>
                  </a:cubicBezTo>
                  <a:cubicBezTo>
                    <a:pt x="2369" y="6739"/>
                    <a:pt x="3070" y="7339"/>
                    <a:pt x="3870" y="7773"/>
                  </a:cubicBezTo>
                  <a:cubicBezTo>
                    <a:pt x="5505" y="4671"/>
                    <a:pt x="3837" y="868"/>
                    <a:pt x="4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52"/>
            <p:cNvSpPr/>
            <p:nvPr/>
          </p:nvSpPr>
          <p:spPr>
            <a:xfrm rot="455281">
              <a:off x="6082650" y="2430608"/>
              <a:ext cx="386108" cy="354647"/>
            </a:xfrm>
            <a:custGeom>
              <a:avLst/>
              <a:gdLst/>
              <a:ahLst/>
              <a:cxnLst/>
              <a:rect l="l" t="t" r="r" b="b"/>
              <a:pathLst>
                <a:path w="9008" h="8274" extrusionOk="0">
                  <a:moveTo>
                    <a:pt x="1" y="1"/>
                  </a:moveTo>
                  <a:lnTo>
                    <a:pt x="1" y="1"/>
                  </a:lnTo>
                  <a:cubicBezTo>
                    <a:pt x="468" y="835"/>
                    <a:pt x="334" y="1936"/>
                    <a:pt x="735" y="2836"/>
                  </a:cubicBezTo>
                  <a:cubicBezTo>
                    <a:pt x="968" y="3270"/>
                    <a:pt x="1268" y="3704"/>
                    <a:pt x="1602" y="4071"/>
                  </a:cubicBezTo>
                  <a:cubicBezTo>
                    <a:pt x="1969" y="4504"/>
                    <a:pt x="2336" y="4938"/>
                    <a:pt x="2736" y="5371"/>
                  </a:cubicBezTo>
                  <a:cubicBezTo>
                    <a:pt x="3136" y="5905"/>
                    <a:pt x="3670" y="6339"/>
                    <a:pt x="4237" y="6672"/>
                  </a:cubicBezTo>
                  <a:cubicBezTo>
                    <a:pt x="4838" y="6939"/>
                    <a:pt x="5471" y="7139"/>
                    <a:pt x="6105" y="7273"/>
                  </a:cubicBezTo>
                  <a:cubicBezTo>
                    <a:pt x="7006" y="7506"/>
                    <a:pt x="7906" y="7840"/>
                    <a:pt x="8774" y="8274"/>
                  </a:cubicBezTo>
                  <a:cubicBezTo>
                    <a:pt x="9007" y="7340"/>
                    <a:pt x="8740" y="6339"/>
                    <a:pt x="8107" y="5572"/>
                  </a:cubicBezTo>
                  <a:cubicBezTo>
                    <a:pt x="7640" y="5105"/>
                    <a:pt x="7139" y="4704"/>
                    <a:pt x="6572" y="4337"/>
                  </a:cubicBezTo>
                  <a:cubicBezTo>
                    <a:pt x="6038" y="3904"/>
                    <a:pt x="5571" y="3403"/>
                    <a:pt x="5204" y="2836"/>
                  </a:cubicBezTo>
                  <a:cubicBezTo>
                    <a:pt x="4938" y="2369"/>
                    <a:pt x="4637" y="1969"/>
                    <a:pt x="4304" y="1569"/>
                  </a:cubicBezTo>
                  <a:cubicBezTo>
                    <a:pt x="3904" y="1202"/>
                    <a:pt x="3437" y="935"/>
                    <a:pt x="2936" y="735"/>
                  </a:cubicBezTo>
                  <a:cubicBezTo>
                    <a:pt x="2002" y="368"/>
                    <a:pt x="1001" y="10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52"/>
            <p:cNvSpPr/>
            <p:nvPr/>
          </p:nvSpPr>
          <p:spPr>
            <a:xfrm rot="455281">
              <a:off x="5854711" y="2603241"/>
              <a:ext cx="377493" cy="139561"/>
            </a:xfrm>
            <a:custGeom>
              <a:avLst/>
              <a:gdLst/>
              <a:ahLst/>
              <a:cxnLst/>
              <a:rect l="l" t="t" r="r" b="b"/>
              <a:pathLst>
                <a:path w="8807" h="3256" extrusionOk="0">
                  <a:moveTo>
                    <a:pt x="3412" y="1"/>
                  </a:moveTo>
                  <a:cubicBezTo>
                    <a:pt x="2920" y="1"/>
                    <a:pt x="2428" y="61"/>
                    <a:pt x="1935" y="174"/>
                  </a:cubicBezTo>
                  <a:cubicBezTo>
                    <a:pt x="1293" y="367"/>
                    <a:pt x="712" y="777"/>
                    <a:pt x="74" y="777"/>
                  </a:cubicBezTo>
                  <a:cubicBezTo>
                    <a:pt x="49" y="777"/>
                    <a:pt x="25" y="776"/>
                    <a:pt x="0" y="775"/>
                  </a:cubicBezTo>
                  <a:lnTo>
                    <a:pt x="0" y="775"/>
                  </a:lnTo>
                  <a:cubicBezTo>
                    <a:pt x="868" y="1342"/>
                    <a:pt x="1768" y="1942"/>
                    <a:pt x="2669" y="2476"/>
                  </a:cubicBezTo>
                  <a:cubicBezTo>
                    <a:pt x="3169" y="2776"/>
                    <a:pt x="3670" y="3010"/>
                    <a:pt x="4237" y="3143"/>
                  </a:cubicBezTo>
                  <a:cubicBezTo>
                    <a:pt x="4587" y="3218"/>
                    <a:pt x="4956" y="3256"/>
                    <a:pt x="5330" y="3256"/>
                  </a:cubicBezTo>
                  <a:cubicBezTo>
                    <a:pt x="5454" y="3256"/>
                    <a:pt x="5579" y="3252"/>
                    <a:pt x="5705" y="3243"/>
                  </a:cubicBezTo>
                  <a:cubicBezTo>
                    <a:pt x="6739" y="3177"/>
                    <a:pt x="7806" y="3043"/>
                    <a:pt x="8807" y="2810"/>
                  </a:cubicBezTo>
                  <a:cubicBezTo>
                    <a:pt x="8140" y="2109"/>
                    <a:pt x="7606" y="1242"/>
                    <a:pt x="6772" y="742"/>
                  </a:cubicBezTo>
                  <a:cubicBezTo>
                    <a:pt x="6071" y="375"/>
                    <a:pt x="5304" y="174"/>
                    <a:pt x="4537" y="108"/>
                  </a:cubicBezTo>
                  <a:cubicBezTo>
                    <a:pt x="4162" y="36"/>
                    <a:pt x="3787" y="1"/>
                    <a:pt x="34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52"/>
            <p:cNvSpPr/>
            <p:nvPr/>
          </p:nvSpPr>
          <p:spPr>
            <a:xfrm rot="455281">
              <a:off x="6084466" y="2825293"/>
              <a:ext cx="255977" cy="135618"/>
            </a:xfrm>
            <a:custGeom>
              <a:avLst/>
              <a:gdLst/>
              <a:ahLst/>
              <a:cxnLst/>
              <a:rect l="l" t="t" r="r" b="b"/>
              <a:pathLst>
                <a:path w="5972" h="3164" extrusionOk="0">
                  <a:moveTo>
                    <a:pt x="5130" y="1"/>
                  </a:moveTo>
                  <a:cubicBezTo>
                    <a:pt x="3834" y="1"/>
                    <a:pt x="2549" y="435"/>
                    <a:pt x="1535" y="1230"/>
                  </a:cubicBezTo>
                  <a:cubicBezTo>
                    <a:pt x="1001" y="1664"/>
                    <a:pt x="534" y="2164"/>
                    <a:pt x="1" y="2598"/>
                  </a:cubicBezTo>
                  <a:cubicBezTo>
                    <a:pt x="126" y="2548"/>
                    <a:pt x="255" y="2527"/>
                    <a:pt x="386" y="2527"/>
                  </a:cubicBezTo>
                  <a:cubicBezTo>
                    <a:pt x="780" y="2527"/>
                    <a:pt x="1193" y="2715"/>
                    <a:pt x="1569" y="2865"/>
                  </a:cubicBezTo>
                  <a:cubicBezTo>
                    <a:pt x="2042" y="3067"/>
                    <a:pt x="2560" y="3164"/>
                    <a:pt x="3084" y="3164"/>
                  </a:cubicBezTo>
                  <a:cubicBezTo>
                    <a:pt x="3335" y="3164"/>
                    <a:pt x="3588" y="3142"/>
                    <a:pt x="3837" y="3098"/>
                  </a:cubicBezTo>
                  <a:cubicBezTo>
                    <a:pt x="4604" y="2965"/>
                    <a:pt x="5271" y="2464"/>
                    <a:pt x="5605" y="1764"/>
                  </a:cubicBezTo>
                  <a:cubicBezTo>
                    <a:pt x="5805" y="1197"/>
                    <a:pt x="5938" y="630"/>
                    <a:pt x="5972" y="63"/>
                  </a:cubicBezTo>
                  <a:cubicBezTo>
                    <a:pt x="5692" y="21"/>
                    <a:pt x="5411" y="1"/>
                    <a:pt x="51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52"/>
            <p:cNvSpPr/>
            <p:nvPr/>
          </p:nvSpPr>
          <p:spPr>
            <a:xfrm rot="455281">
              <a:off x="6361317" y="2890004"/>
              <a:ext cx="148734" cy="260263"/>
            </a:xfrm>
            <a:custGeom>
              <a:avLst/>
              <a:gdLst/>
              <a:ahLst/>
              <a:cxnLst/>
              <a:rect l="l" t="t" r="r" b="b"/>
              <a:pathLst>
                <a:path w="3470" h="6072" extrusionOk="0">
                  <a:moveTo>
                    <a:pt x="835" y="1"/>
                  </a:moveTo>
                  <a:cubicBezTo>
                    <a:pt x="167" y="868"/>
                    <a:pt x="1" y="2069"/>
                    <a:pt x="468" y="3103"/>
                  </a:cubicBezTo>
                  <a:cubicBezTo>
                    <a:pt x="968" y="4137"/>
                    <a:pt x="2035" y="4937"/>
                    <a:pt x="2102" y="6072"/>
                  </a:cubicBezTo>
                  <a:cubicBezTo>
                    <a:pt x="3470" y="4337"/>
                    <a:pt x="3136" y="1769"/>
                    <a:pt x="1302" y="468"/>
                  </a:cubicBezTo>
                  <a:cubicBezTo>
                    <a:pt x="1101" y="334"/>
                    <a:pt x="935" y="201"/>
                    <a:pt x="8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52"/>
            <p:cNvSpPr/>
            <p:nvPr/>
          </p:nvSpPr>
          <p:spPr>
            <a:xfrm rot="455281">
              <a:off x="6545001" y="2826637"/>
              <a:ext cx="165922" cy="358933"/>
            </a:xfrm>
            <a:custGeom>
              <a:avLst/>
              <a:gdLst/>
              <a:ahLst/>
              <a:cxnLst/>
              <a:rect l="l" t="t" r="r" b="b"/>
              <a:pathLst>
                <a:path w="3871" h="8374" extrusionOk="0">
                  <a:moveTo>
                    <a:pt x="134" y="0"/>
                  </a:moveTo>
                  <a:lnTo>
                    <a:pt x="1" y="67"/>
                  </a:lnTo>
                  <a:cubicBezTo>
                    <a:pt x="134" y="534"/>
                    <a:pt x="301" y="1068"/>
                    <a:pt x="501" y="1535"/>
                  </a:cubicBezTo>
                  <a:cubicBezTo>
                    <a:pt x="534" y="1635"/>
                    <a:pt x="568" y="1735"/>
                    <a:pt x="601" y="1835"/>
                  </a:cubicBezTo>
                  <a:cubicBezTo>
                    <a:pt x="701" y="2069"/>
                    <a:pt x="801" y="2269"/>
                    <a:pt x="868" y="2502"/>
                  </a:cubicBezTo>
                  <a:cubicBezTo>
                    <a:pt x="935" y="2736"/>
                    <a:pt x="968" y="2902"/>
                    <a:pt x="1035" y="3103"/>
                  </a:cubicBezTo>
                  <a:cubicBezTo>
                    <a:pt x="1101" y="3269"/>
                    <a:pt x="1101" y="3403"/>
                    <a:pt x="1168" y="3570"/>
                  </a:cubicBezTo>
                  <a:cubicBezTo>
                    <a:pt x="1302" y="4037"/>
                    <a:pt x="1502" y="4504"/>
                    <a:pt x="1702" y="4971"/>
                  </a:cubicBezTo>
                  <a:cubicBezTo>
                    <a:pt x="1902" y="5504"/>
                    <a:pt x="2135" y="6005"/>
                    <a:pt x="2402" y="6505"/>
                  </a:cubicBezTo>
                  <a:cubicBezTo>
                    <a:pt x="2769" y="7172"/>
                    <a:pt x="3236" y="7806"/>
                    <a:pt x="3737" y="8373"/>
                  </a:cubicBezTo>
                  <a:lnTo>
                    <a:pt x="3870" y="8273"/>
                  </a:lnTo>
                  <a:cubicBezTo>
                    <a:pt x="3370" y="7706"/>
                    <a:pt x="2936" y="7072"/>
                    <a:pt x="2569" y="6438"/>
                  </a:cubicBezTo>
                  <a:cubicBezTo>
                    <a:pt x="2302" y="5938"/>
                    <a:pt x="2069" y="5438"/>
                    <a:pt x="1869" y="4904"/>
                  </a:cubicBezTo>
                  <a:cubicBezTo>
                    <a:pt x="1668" y="4470"/>
                    <a:pt x="1468" y="4003"/>
                    <a:pt x="1335" y="3503"/>
                  </a:cubicBezTo>
                  <a:cubicBezTo>
                    <a:pt x="1268" y="3369"/>
                    <a:pt x="1235" y="3203"/>
                    <a:pt x="1201" y="3069"/>
                  </a:cubicBezTo>
                  <a:cubicBezTo>
                    <a:pt x="1168" y="2902"/>
                    <a:pt x="1101" y="2636"/>
                    <a:pt x="1035" y="2435"/>
                  </a:cubicBezTo>
                  <a:cubicBezTo>
                    <a:pt x="968" y="2269"/>
                    <a:pt x="868" y="2002"/>
                    <a:pt x="768" y="1768"/>
                  </a:cubicBezTo>
                  <a:cubicBezTo>
                    <a:pt x="734" y="1668"/>
                    <a:pt x="668" y="1568"/>
                    <a:pt x="634" y="1468"/>
                  </a:cubicBezTo>
                  <a:cubicBezTo>
                    <a:pt x="468" y="1001"/>
                    <a:pt x="301" y="5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52"/>
            <p:cNvSpPr/>
            <p:nvPr/>
          </p:nvSpPr>
          <p:spPr>
            <a:xfrm rot="455281">
              <a:off x="6377107" y="2738460"/>
              <a:ext cx="161636" cy="218772"/>
            </a:xfrm>
            <a:custGeom>
              <a:avLst/>
              <a:gdLst/>
              <a:ahLst/>
              <a:cxnLst/>
              <a:rect l="l" t="t" r="r" b="b"/>
              <a:pathLst>
                <a:path w="3771" h="5104" extrusionOk="0">
                  <a:moveTo>
                    <a:pt x="134" y="0"/>
                  </a:moveTo>
                  <a:lnTo>
                    <a:pt x="1" y="134"/>
                  </a:lnTo>
                  <a:cubicBezTo>
                    <a:pt x="568" y="834"/>
                    <a:pt x="1068" y="1568"/>
                    <a:pt x="1569" y="2302"/>
                  </a:cubicBezTo>
                  <a:cubicBezTo>
                    <a:pt x="2136" y="3303"/>
                    <a:pt x="2836" y="4237"/>
                    <a:pt x="3637" y="5104"/>
                  </a:cubicBezTo>
                  <a:lnTo>
                    <a:pt x="3770" y="4971"/>
                  </a:lnTo>
                  <a:cubicBezTo>
                    <a:pt x="2970" y="4137"/>
                    <a:pt x="2269" y="3203"/>
                    <a:pt x="1702" y="2202"/>
                  </a:cubicBezTo>
                  <a:cubicBezTo>
                    <a:pt x="1235" y="1435"/>
                    <a:pt x="701" y="7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52"/>
            <p:cNvSpPr/>
            <p:nvPr/>
          </p:nvSpPr>
          <p:spPr>
            <a:xfrm rot="455281">
              <a:off x="6128582" y="2739062"/>
              <a:ext cx="589107" cy="426100"/>
            </a:xfrm>
            <a:custGeom>
              <a:avLst/>
              <a:gdLst/>
              <a:ahLst/>
              <a:cxnLst/>
              <a:rect l="l" t="t" r="r" b="b"/>
              <a:pathLst>
                <a:path w="13744" h="9941" extrusionOk="0">
                  <a:moveTo>
                    <a:pt x="134" y="0"/>
                  </a:moveTo>
                  <a:lnTo>
                    <a:pt x="0" y="201"/>
                  </a:lnTo>
                  <a:cubicBezTo>
                    <a:pt x="834" y="734"/>
                    <a:pt x="1768" y="1101"/>
                    <a:pt x="2702" y="1368"/>
                  </a:cubicBezTo>
                  <a:cubicBezTo>
                    <a:pt x="3469" y="1568"/>
                    <a:pt x="4203" y="1835"/>
                    <a:pt x="4904" y="2202"/>
                  </a:cubicBezTo>
                  <a:cubicBezTo>
                    <a:pt x="5271" y="2369"/>
                    <a:pt x="5638" y="2636"/>
                    <a:pt x="5971" y="2869"/>
                  </a:cubicBezTo>
                  <a:lnTo>
                    <a:pt x="8039" y="4270"/>
                  </a:lnTo>
                  <a:cubicBezTo>
                    <a:pt x="9440" y="5204"/>
                    <a:pt x="10841" y="6205"/>
                    <a:pt x="11842" y="7539"/>
                  </a:cubicBezTo>
                  <a:cubicBezTo>
                    <a:pt x="12076" y="7839"/>
                    <a:pt x="12276" y="8140"/>
                    <a:pt x="12442" y="8406"/>
                  </a:cubicBezTo>
                  <a:cubicBezTo>
                    <a:pt x="12743" y="8974"/>
                    <a:pt x="13143" y="9474"/>
                    <a:pt x="13577" y="9941"/>
                  </a:cubicBezTo>
                  <a:lnTo>
                    <a:pt x="13743" y="9774"/>
                  </a:lnTo>
                  <a:cubicBezTo>
                    <a:pt x="13310" y="9307"/>
                    <a:pt x="12943" y="8807"/>
                    <a:pt x="12643" y="8306"/>
                  </a:cubicBezTo>
                  <a:cubicBezTo>
                    <a:pt x="12442" y="8006"/>
                    <a:pt x="12242" y="7706"/>
                    <a:pt x="12042" y="7406"/>
                  </a:cubicBezTo>
                  <a:cubicBezTo>
                    <a:pt x="11008" y="6005"/>
                    <a:pt x="9574" y="5037"/>
                    <a:pt x="8173" y="4070"/>
                  </a:cubicBezTo>
                  <a:lnTo>
                    <a:pt x="6105" y="2636"/>
                  </a:lnTo>
                  <a:cubicBezTo>
                    <a:pt x="5771" y="2402"/>
                    <a:pt x="5404" y="2169"/>
                    <a:pt x="5037" y="1968"/>
                  </a:cubicBezTo>
                  <a:cubicBezTo>
                    <a:pt x="4303" y="1602"/>
                    <a:pt x="3569" y="1301"/>
                    <a:pt x="2769" y="1101"/>
                  </a:cubicBezTo>
                  <a:cubicBezTo>
                    <a:pt x="1835" y="868"/>
                    <a:pt x="968" y="5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52"/>
            <p:cNvSpPr/>
            <p:nvPr/>
          </p:nvSpPr>
          <p:spPr>
            <a:xfrm rot="455281">
              <a:off x="6261413" y="2841435"/>
              <a:ext cx="157307" cy="38877"/>
            </a:xfrm>
            <a:custGeom>
              <a:avLst/>
              <a:gdLst/>
              <a:ahLst/>
              <a:cxnLst/>
              <a:rect l="l" t="t" r="r" b="b"/>
              <a:pathLst>
                <a:path w="3670" h="907" extrusionOk="0">
                  <a:moveTo>
                    <a:pt x="2331" y="1"/>
                  </a:moveTo>
                  <a:cubicBezTo>
                    <a:pt x="2167" y="1"/>
                    <a:pt x="2001" y="13"/>
                    <a:pt x="1835" y="39"/>
                  </a:cubicBezTo>
                  <a:cubicBezTo>
                    <a:pt x="1668" y="73"/>
                    <a:pt x="1502" y="139"/>
                    <a:pt x="1335" y="206"/>
                  </a:cubicBezTo>
                  <a:lnTo>
                    <a:pt x="1" y="740"/>
                  </a:lnTo>
                  <a:lnTo>
                    <a:pt x="67" y="907"/>
                  </a:lnTo>
                  <a:lnTo>
                    <a:pt x="1402" y="373"/>
                  </a:lnTo>
                  <a:cubicBezTo>
                    <a:pt x="1535" y="306"/>
                    <a:pt x="1702" y="239"/>
                    <a:pt x="1869" y="206"/>
                  </a:cubicBezTo>
                  <a:cubicBezTo>
                    <a:pt x="2026" y="180"/>
                    <a:pt x="2183" y="167"/>
                    <a:pt x="2338" y="167"/>
                  </a:cubicBezTo>
                  <a:cubicBezTo>
                    <a:pt x="2778" y="167"/>
                    <a:pt x="3209" y="267"/>
                    <a:pt x="3603" y="440"/>
                  </a:cubicBezTo>
                  <a:lnTo>
                    <a:pt x="3670" y="273"/>
                  </a:lnTo>
                  <a:cubicBezTo>
                    <a:pt x="3251" y="100"/>
                    <a:pt x="2796" y="1"/>
                    <a:pt x="23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2"/>
            <p:cNvSpPr/>
            <p:nvPr/>
          </p:nvSpPr>
          <p:spPr>
            <a:xfrm rot="455281">
              <a:off x="6412552" y="2879603"/>
              <a:ext cx="27175" cy="23789"/>
            </a:xfrm>
            <a:custGeom>
              <a:avLst/>
              <a:gdLst/>
              <a:ahLst/>
              <a:cxnLst/>
              <a:rect l="l" t="t" r="r" b="b"/>
              <a:pathLst>
                <a:path w="634" h="555" extrusionOk="0">
                  <a:moveTo>
                    <a:pt x="289" y="1"/>
                  </a:moveTo>
                  <a:cubicBezTo>
                    <a:pt x="207" y="1"/>
                    <a:pt x="130" y="24"/>
                    <a:pt x="67" y="87"/>
                  </a:cubicBezTo>
                  <a:cubicBezTo>
                    <a:pt x="0" y="154"/>
                    <a:pt x="0" y="254"/>
                    <a:pt x="0" y="354"/>
                  </a:cubicBezTo>
                  <a:lnTo>
                    <a:pt x="0" y="421"/>
                  </a:lnTo>
                  <a:cubicBezTo>
                    <a:pt x="0" y="454"/>
                    <a:pt x="0" y="488"/>
                    <a:pt x="0" y="521"/>
                  </a:cubicBezTo>
                  <a:lnTo>
                    <a:pt x="167" y="554"/>
                  </a:lnTo>
                  <a:cubicBezTo>
                    <a:pt x="200" y="488"/>
                    <a:pt x="200" y="421"/>
                    <a:pt x="167" y="388"/>
                  </a:cubicBezTo>
                  <a:cubicBezTo>
                    <a:pt x="167" y="354"/>
                    <a:pt x="167" y="321"/>
                    <a:pt x="167" y="321"/>
                  </a:cubicBezTo>
                  <a:cubicBezTo>
                    <a:pt x="167" y="288"/>
                    <a:pt x="167" y="221"/>
                    <a:pt x="200" y="188"/>
                  </a:cubicBezTo>
                  <a:cubicBezTo>
                    <a:pt x="217" y="171"/>
                    <a:pt x="250" y="163"/>
                    <a:pt x="288" y="163"/>
                  </a:cubicBezTo>
                  <a:cubicBezTo>
                    <a:pt x="325" y="163"/>
                    <a:pt x="367" y="171"/>
                    <a:pt x="400" y="188"/>
                  </a:cubicBezTo>
                  <a:cubicBezTo>
                    <a:pt x="467" y="221"/>
                    <a:pt x="534" y="221"/>
                    <a:pt x="601" y="254"/>
                  </a:cubicBezTo>
                  <a:lnTo>
                    <a:pt x="634" y="87"/>
                  </a:lnTo>
                  <a:lnTo>
                    <a:pt x="434" y="21"/>
                  </a:lnTo>
                  <a:cubicBezTo>
                    <a:pt x="385" y="9"/>
                    <a:pt x="336" y="1"/>
                    <a:pt x="2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2"/>
            <p:cNvSpPr/>
            <p:nvPr/>
          </p:nvSpPr>
          <p:spPr>
            <a:xfrm rot="455281">
              <a:off x="6676418" y="1566381"/>
              <a:ext cx="188768" cy="2662297"/>
            </a:xfrm>
            <a:custGeom>
              <a:avLst/>
              <a:gdLst/>
              <a:ahLst/>
              <a:cxnLst/>
              <a:rect l="l" t="t" r="r" b="b"/>
              <a:pathLst>
                <a:path w="4404" h="62112" extrusionOk="0">
                  <a:moveTo>
                    <a:pt x="1835" y="0"/>
                  </a:moveTo>
                  <a:lnTo>
                    <a:pt x="1835" y="0"/>
                  </a:lnTo>
                  <a:cubicBezTo>
                    <a:pt x="935" y="2035"/>
                    <a:pt x="2169" y="5304"/>
                    <a:pt x="2903" y="7239"/>
                  </a:cubicBezTo>
                  <a:lnTo>
                    <a:pt x="2903" y="7272"/>
                  </a:lnTo>
                  <a:lnTo>
                    <a:pt x="3136" y="7906"/>
                  </a:lnTo>
                  <a:cubicBezTo>
                    <a:pt x="3570" y="8940"/>
                    <a:pt x="3937" y="9907"/>
                    <a:pt x="3870" y="11041"/>
                  </a:cubicBezTo>
                  <a:cubicBezTo>
                    <a:pt x="3803" y="11909"/>
                    <a:pt x="3670" y="12743"/>
                    <a:pt x="3403" y="13543"/>
                  </a:cubicBezTo>
                  <a:cubicBezTo>
                    <a:pt x="3336" y="13877"/>
                    <a:pt x="3236" y="14244"/>
                    <a:pt x="3169" y="14577"/>
                  </a:cubicBezTo>
                  <a:cubicBezTo>
                    <a:pt x="2836" y="16178"/>
                    <a:pt x="2602" y="17746"/>
                    <a:pt x="2369" y="19281"/>
                  </a:cubicBezTo>
                  <a:cubicBezTo>
                    <a:pt x="2235" y="20315"/>
                    <a:pt x="2069" y="21349"/>
                    <a:pt x="1869" y="22449"/>
                  </a:cubicBezTo>
                  <a:cubicBezTo>
                    <a:pt x="1668" y="23550"/>
                    <a:pt x="1402" y="24651"/>
                    <a:pt x="1168" y="25718"/>
                  </a:cubicBezTo>
                  <a:cubicBezTo>
                    <a:pt x="601" y="28053"/>
                    <a:pt x="1" y="30455"/>
                    <a:pt x="101" y="32924"/>
                  </a:cubicBezTo>
                  <a:cubicBezTo>
                    <a:pt x="167" y="33724"/>
                    <a:pt x="267" y="34525"/>
                    <a:pt x="468" y="35325"/>
                  </a:cubicBezTo>
                  <a:cubicBezTo>
                    <a:pt x="568" y="35959"/>
                    <a:pt x="701" y="36593"/>
                    <a:pt x="768" y="37227"/>
                  </a:cubicBezTo>
                  <a:cubicBezTo>
                    <a:pt x="935" y="38494"/>
                    <a:pt x="1301" y="39762"/>
                    <a:pt x="1869" y="40929"/>
                  </a:cubicBezTo>
                  <a:cubicBezTo>
                    <a:pt x="2369" y="41997"/>
                    <a:pt x="2702" y="43164"/>
                    <a:pt x="2936" y="44332"/>
                  </a:cubicBezTo>
                  <a:cubicBezTo>
                    <a:pt x="3136" y="46000"/>
                    <a:pt x="3403" y="47668"/>
                    <a:pt x="3636" y="49302"/>
                  </a:cubicBezTo>
                  <a:lnTo>
                    <a:pt x="3837" y="50403"/>
                  </a:lnTo>
                  <a:cubicBezTo>
                    <a:pt x="4070" y="51904"/>
                    <a:pt x="3803" y="53238"/>
                    <a:pt x="3536" y="54673"/>
                  </a:cubicBezTo>
                  <a:cubicBezTo>
                    <a:pt x="3503" y="54906"/>
                    <a:pt x="3436" y="55140"/>
                    <a:pt x="3403" y="55373"/>
                  </a:cubicBezTo>
                  <a:cubicBezTo>
                    <a:pt x="3203" y="56574"/>
                    <a:pt x="3403" y="57875"/>
                    <a:pt x="3603" y="59109"/>
                  </a:cubicBezTo>
                  <a:cubicBezTo>
                    <a:pt x="3803" y="60076"/>
                    <a:pt x="3903" y="61077"/>
                    <a:pt x="3903" y="62111"/>
                  </a:cubicBezTo>
                  <a:lnTo>
                    <a:pt x="4237" y="62111"/>
                  </a:lnTo>
                  <a:cubicBezTo>
                    <a:pt x="4270" y="61077"/>
                    <a:pt x="4170" y="60076"/>
                    <a:pt x="3937" y="59076"/>
                  </a:cubicBezTo>
                  <a:cubicBezTo>
                    <a:pt x="3737" y="57875"/>
                    <a:pt x="3536" y="56607"/>
                    <a:pt x="3737" y="55440"/>
                  </a:cubicBezTo>
                  <a:cubicBezTo>
                    <a:pt x="3770" y="55206"/>
                    <a:pt x="3837" y="54973"/>
                    <a:pt x="3870" y="54739"/>
                  </a:cubicBezTo>
                  <a:cubicBezTo>
                    <a:pt x="4170" y="53272"/>
                    <a:pt x="4404" y="51904"/>
                    <a:pt x="4170" y="50369"/>
                  </a:cubicBezTo>
                  <a:lnTo>
                    <a:pt x="3970" y="49235"/>
                  </a:lnTo>
                  <a:cubicBezTo>
                    <a:pt x="3737" y="47634"/>
                    <a:pt x="3470" y="45966"/>
                    <a:pt x="3270" y="44298"/>
                  </a:cubicBezTo>
                  <a:cubicBezTo>
                    <a:pt x="3069" y="43098"/>
                    <a:pt x="2702" y="41930"/>
                    <a:pt x="2169" y="40796"/>
                  </a:cubicBezTo>
                  <a:cubicBezTo>
                    <a:pt x="1635" y="39662"/>
                    <a:pt x="1268" y="38428"/>
                    <a:pt x="1101" y="37193"/>
                  </a:cubicBezTo>
                  <a:cubicBezTo>
                    <a:pt x="1035" y="36526"/>
                    <a:pt x="901" y="35892"/>
                    <a:pt x="801" y="35292"/>
                  </a:cubicBezTo>
                  <a:cubicBezTo>
                    <a:pt x="601" y="34491"/>
                    <a:pt x="501" y="33724"/>
                    <a:pt x="434" y="32924"/>
                  </a:cubicBezTo>
                  <a:cubicBezTo>
                    <a:pt x="367" y="30489"/>
                    <a:pt x="935" y="28120"/>
                    <a:pt x="1502" y="25819"/>
                  </a:cubicBezTo>
                  <a:cubicBezTo>
                    <a:pt x="1735" y="24751"/>
                    <a:pt x="2035" y="23617"/>
                    <a:pt x="2235" y="22516"/>
                  </a:cubicBezTo>
                  <a:cubicBezTo>
                    <a:pt x="2402" y="21415"/>
                    <a:pt x="2569" y="20381"/>
                    <a:pt x="2702" y="19347"/>
                  </a:cubicBezTo>
                  <a:cubicBezTo>
                    <a:pt x="2936" y="17813"/>
                    <a:pt x="3169" y="16245"/>
                    <a:pt x="3503" y="14677"/>
                  </a:cubicBezTo>
                  <a:cubicBezTo>
                    <a:pt x="3570" y="14344"/>
                    <a:pt x="3670" y="13977"/>
                    <a:pt x="3770" y="13643"/>
                  </a:cubicBezTo>
                  <a:cubicBezTo>
                    <a:pt x="4003" y="12809"/>
                    <a:pt x="4170" y="11942"/>
                    <a:pt x="4237" y="11075"/>
                  </a:cubicBezTo>
                  <a:cubicBezTo>
                    <a:pt x="4304" y="9874"/>
                    <a:pt x="3903" y="8840"/>
                    <a:pt x="3470" y="7772"/>
                  </a:cubicBezTo>
                  <a:cubicBezTo>
                    <a:pt x="3403" y="7572"/>
                    <a:pt x="3303" y="7372"/>
                    <a:pt x="3236" y="7139"/>
                  </a:cubicBezTo>
                  <a:lnTo>
                    <a:pt x="3236" y="7105"/>
                  </a:lnTo>
                  <a:cubicBezTo>
                    <a:pt x="2502" y="5204"/>
                    <a:pt x="1335" y="2035"/>
                    <a:pt x="2169" y="134"/>
                  </a:cubicBezTo>
                  <a:lnTo>
                    <a:pt x="1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2"/>
            <p:cNvSpPr/>
            <p:nvPr/>
          </p:nvSpPr>
          <p:spPr>
            <a:xfrm rot="455281">
              <a:off x="6775966" y="2383859"/>
              <a:ext cx="699222" cy="1688625"/>
            </a:xfrm>
            <a:custGeom>
              <a:avLst/>
              <a:gdLst/>
              <a:ahLst/>
              <a:cxnLst/>
              <a:rect l="l" t="t" r="r" b="b"/>
              <a:pathLst>
                <a:path w="16313" h="39396" extrusionOk="0">
                  <a:moveTo>
                    <a:pt x="16045" y="1"/>
                  </a:moveTo>
                  <a:cubicBezTo>
                    <a:pt x="15578" y="601"/>
                    <a:pt x="15178" y="1202"/>
                    <a:pt x="14778" y="1869"/>
                  </a:cubicBezTo>
                  <a:cubicBezTo>
                    <a:pt x="14478" y="2403"/>
                    <a:pt x="14111" y="2936"/>
                    <a:pt x="13744" y="3437"/>
                  </a:cubicBezTo>
                  <a:cubicBezTo>
                    <a:pt x="12276" y="5438"/>
                    <a:pt x="10575" y="6939"/>
                    <a:pt x="8440" y="8607"/>
                  </a:cubicBezTo>
                  <a:cubicBezTo>
                    <a:pt x="7272" y="9508"/>
                    <a:pt x="5938" y="10608"/>
                    <a:pt x="5004" y="12043"/>
                  </a:cubicBezTo>
                  <a:cubicBezTo>
                    <a:pt x="4070" y="13544"/>
                    <a:pt x="3670" y="15379"/>
                    <a:pt x="3303" y="17113"/>
                  </a:cubicBezTo>
                  <a:cubicBezTo>
                    <a:pt x="3236" y="17380"/>
                    <a:pt x="3169" y="17614"/>
                    <a:pt x="3136" y="17880"/>
                  </a:cubicBezTo>
                  <a:cubicBezTo>
                    <a:pt x="2836" y="19315"/>
                    <a:pt x="2602" y="20749"/>
                    <a:pt x="2469" y="22183"/>
                  </a:cubicBezTo>
                  <a:cubicBezTo>
                    <a:pt x="2336" y="23284"/>
                    <a:pt x="2169" y="24452"/>
                    <a:pt x="1969" y="25586"/>
                  </a:cubicBezTo>
                  <a:cubicBezTo>
                    <a:pt x="1869" y="26120"/>
                    <a:pt x="1735" y="26653"/>
                    <a:pt x="1635" y="27154"/>
                  </a:cubicBezTo>
                  <a:cubicBezTo>
                    <a:pt x="1368" y="28121"/>
                    <a:pt x="1201" y="29055"/>
                    <a:pt x="1101" y="30056"/>
                  </a:cubicBezTo>
                  <a:cubicBezTo>
                    <a:pt x="1068" y="30756"/>
                    <a:pt x="968" y="31490"/>
                    <a:pt x="834" y="32191"/>
                  </a:cubicBezTo>
                  <a:cubicBezTo>
                    <a:pt x="734" y="33091"/>
                    <a:pt x="601" y="34025"/>
                    <a:pt x="534" y="34959"/>
                  </a:cubicBezTo>
                  <a:cubicBezTo>
                    <a:pt x="501" y="35560"/>
                    <a:pt x="434" y="36127"/>
                    <a:pt x="301" y="36727"/>
                  </a:cubicBezTo>
                  <a:cubicBezTo>
                    <a:pt x="101" y="37594"/>
                    <a:pt x="1" y="38495"/>
                    <a:pt x="101" y="39396"/>
                  </a:cubicBezTo>
                  <a:lnTo>
                    <a:pt x="434" y="39362"/>
                  </a:lnTo>
                  <a:cubicBezTo>
                    <a:pt x="367" y="38495"/>
                    <a:pt x="434" y="37628"/>
                    <a:pt x="634" y="36794"/>
                  </a:cubicBezTo>
                  <a:cubicBezTo>
                    <a:pt x="768" y="36193"/>
                    <a:pt x="868" y="35593"/>
                    <a:pt x="901" y="34959"/>
                  </a:cubicBezTo>
                  <a:cubicBezTo>
                    <a:pt x="935" y="34059"/>
                    <a:pt x="1035" y="33125"/>
                    <a:pt x="1201" y="32224"/>
                  </a:cubicBezTo>
                  <a:cubicBezTo>
                    <a:pt x="1301" y="31523"/>
                    <a:pt x="1402" y="30790"/>
                    <a:pt x="1468" y="30056"/>
                  </a:cubicBezTo>
                  <a:cubicBezTo>
                    <a:pt x="1535" y="29122"/>
                    <a:pt x="1702" y="28154"/>
                    <a:pt x="1969" y="27254"/>
                  </a:cubicBezTo>
                  <a:cubicBezTo>
                    <a:pt x="2069" y="26720"/>
                    <a:pt x="2202" y="26186"/>
                    <a:pt x="2302" y="25653"/>
                  </a:cubicBezTo>
                  <a:cubicBezTo>
                    <a:pt x="2536" y="24485"/>
                    <a:pt x="2669" y="23351"/>
                    <a:pt x="2803" y="22217"/>
                  </a:cubicBezTo>
                  <a:cubicBezTo>
                    <a:pt x="2969" y="20816"/>
                    <a:pt x="3136" y="19381"/>
                    <a:pt x="3470" y="17947"/>
                  </a:cubicBezTo>
                  <a:cubicBezTo>
                    <a:pt x="3503" y="17714"/>
                    <a:pt x="3570" y="17447"/>
                    <a:pt x="3636" y="17180"/>
                  </a:cubicBezTo>
                  <a:cubicBezTo>
                    <a:pt x="4003" y="15479"/>
                    <a:pt x="4370" y="13677"/>
                    <a:pt x="5304" y="12243"/>
                  </a:cubicBezTo>
                  <a:cubicBezTo>
                    <a:pt x="6172" y="10842"/>
                    <a:pt x="7473" y="9775"/>
                    <a:pt x="8640" y="8874"/>
                  </a:cubicBezTo>
                  <a:cubicBezTo>
                    <a:pt x="10775" y="7206"/>
                    <a:pt x="12509" y="5672"/>
                    <a:pt x="14011" y="3637"/>
                  </a:cubicBezTo>
                  <a:cubicBezTo>
                    <a:pt x="14377" y="3136"/>
                    <a:pt x="14744" y="2569"/>
                    <a:pt x="15045" y="2036"/>
                  </a:cubicBezTo>
                  <a:cubicBezTo>
                    <a:pt x="15445" y="1402"/>
                    <a:pt x="15845" y="801"/>
                    <a:pt x="16312" y="201"/>
                  </a:cubicBezTo>
                  <a:lnTo>
                    <a:pt x="160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2"/>
            <p:cNvSpPr/>
            <p:nvPr/>
          </p:nvSpPr>
          <p:spPr>
            <a:xfrm rot="455281">
              <a:off x="6877862" y="2349243"/>
              <a:ext cx="223058" cy="239989"/>
            </a:xfrm>
            <a:custGeom>
              <a:avLst/>
              <a:gdLst/>
              <a:ahLst/>
              <a:cxnLst/>
              <a:rect l="l" t="t" r="r" b="b"/>
              <a:pathLst>
                <a:path w="5204" h="5599" extrusionOk="0">
                  <a:moveTo>
                    <a:pt x="5204" y="0"/>
                  </a:moveTo>
                  <a:lnTo>
                    <a:pt x="5204" y="0"/>
                  </a:lnTo>
                  <a:cubicBezTo>
                    <a:pt x="3870" y="401"/>
                    <a:pt x="2635" y="1101"/>
                    <a:pt x="1601" y="2002"/>
                  </a:cubicBezTo>
                  <a:cubicBezTo>
                    <a:pt x="567" y="2902"/>
                    <a:pt x="0" y="4203"/>
                    <a:pt x="67" y="5571"/>
                  </a:cubicBezTo>
                  <a:cubicBezTo>
                    <a:pt x="222" y="5590"/>
                    <a:pt x="376" y="5599"/>
                    <a:pt x="529" y="5599"/>
                  </a:cubicBezTo>
                  <a:cubicBezTo>
                    <a:pt x="2030" y="5599"/>
                    <a:pt x="3434" y="4728"/>
                    <a:pt x="4070" y="3336"/>
                  </a:cubicBezTo>
                  <a:cubicBezTo>
                    <a:pt x="4570" y="2269"/>
                    <a:pt x="4570" y="1001"/>
                    <a:pt x="52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2"/>
            <p:cNvSpPr/>
            <p:nvPr/>
          </p:nvSpPr>
          <p:spPr>
            <a:xfrm rot="455281">
              <a:off x="6882006" y="2647838"/>
              <a:ext cx="223101" cy="99870"/>
            </a:xfrm>
            <a:custGeom>
              <a:avLst/>
              <a:gdLst/>
              <a:ahLst/>
              <a:cxnLst/>
              <a:rect l="l" t="t" r="r" b="b"/>
              <a:pathLst>
                <a:path w="5205" h="2330" extrusionOk="0">
                  <a:moveTo>
                    <a:pt x="956" y="0"/>
                  </a:moveTo>
                  <a:cubicBezTo>
                    <a:pt x="634" y="0"/>
                    <a:pt x="311" y="43"/>
                    <a:pt x="1" y="132"/>
                  </a:cubicBezTo>
                  <a:cubicBezTo>
                    <a:pt x="101" y="499"/>
                    <a:pt x="268" y="866"/>
                    <a:pt x="535" y="1166"/>
                  </a:cubicBezTo>
                  <a:cubicBezTo>
                    <a:pt x="1206" y="1930"/>
                    <a:pt x="2148" y="2330"/>
                    <a:pt x="3093" y="2330"/>
                  </a:cubicBezTo>
                  <a:cubicBezTo>
                    <a:pt x="3839" y="2330"/>
                    <a:pt x="4587" y="2081"/>
                    <a:pt x="5205" y="1566"/>
                  </a:cubicBezTo>
                  <a:cubicBezTo>
                    <a:pt x="4070" y="1399"/>
                    <a:pt x="3203" y="565"/>
                    <a:pt x="2136" y="198"/>
                  </a:cubicBezTo>
                  <a:cubicBezTo>
                    <a:pt x="1764" y="68"/>
                    <a:pt x="1361" y="0"/>
                    <a:pt x="9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2"/>
            <p:cNvSpPr/>
            <p:nvPr/>
          </p:nvSpPr>
          <p:spPr>
            <a:xfrm rot="455281">
              <a:off x="6783903" y="2489753"/>
              <a:ext cx="164465" cy="174452"/>
            </a:xfrm>
            <a:custGeom>
              <a:avLst/>
              <a:gdLst/>
              <a:ahLst/>
              <a:cxnLst/>
              <a:rect l="l" t="t" r="r" b="b"/>
              <a:pathLst>
                <a:path w="3837" h="4070" extrusionOk="0">
                  <a:moveTo>
                    <a:pt x="3770" y="0"/>
                  </a:moveTo>
                  <a:cubicBezTo>
                    <a:pt x="2969" y="701"/>
                    <a:pt x="2236" y="1468"/>
                    <a:pt x="1535" y="2269"/>
                  </a:cubicBezTo>
                  <a:lnTo>
                    <a:pt x="1" y="4003"/>
                  </a:lnTo>
                  <a:lnTo>
                    <a:pt x="67" y="4070"/>
                  </a:lnTo>
                  <a:lnTo>
                    <a:pt x="1635" y="2335"/>
                  </a:lnTo>
                  <a:cubicBezTo>
                    <a:pt x="2302" y="1535"/>
                    <a:pt x="3036" y="801"/>
                    <a:pt x="3837" y="100"/>
                  </a:cubicBezTo>
                  <a:lnTo>
                    <a:pt x="377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2"/>
            <p:cNvSpPr/>
            <p:nvPr/>
          </p:nvSpPr>
          <p:spPr>
            <a:xfrm rot="455281">
              <a:off x="6786859" y="2629128"/>
              <a:ext cx="147320" cy="23489"/>
            </a:xfrm>
            <a:custGeom>
              <a:avLst/>
              <a:gdLst/>
              <a:ahLst/>
              <a:cxnLst/>
              <a:rect l="l" t="t" r="r" b="b"/>
              <a:pathLst>
                <a:path w="3437" h="548" extrusionOk="0">
                  <a:moveTo>
                    <a:pt x="1849" y="0"/>
                  </a:moveTo>
                  <a:cubicBezTo>
                    <a:pt x="1778" y="0"/>
                    <a:pt x="1706" y="4"/>
                    <a:pt x="1635" y="13"/>
                  </a:cubicBezTo>
                  <a:cubicBezTo>
                    <a:pt x="1579" y="10"/>
                    <a:pt x="1522" y="8"/>
                    <a:pt x="1466" y="8"/>
                  </a:cubicBezTo>
                  <a:cubicBezTo>
                    <a:pt x="950" y="8"/>
                    <a:pt x="421" y="146"/>
                    <a:pt x="0" y="447"/>
                  </a:cubicBezTo>
                  <a:lnTo>
                    <a:pt x="67" y="547"/>
                  </a:lnTo>
                  <a:cubicBezTo>
                    <a:pt x="495" y="272"/>
                    <a:pt x="1006" y="109"/>
                    <a:pt x="1525" y="109"/>
                  </a:cubicBezTo>
                  <a:cubicBezTo>
                    <a:pt x="1572" y="109"/>
                    <a:pt x="1620" y="111"/>
                    <a:pt x="1668" y="113"/>
                  </a:cubicBezTo>
                  <a:cubicBezTo>
                    <a:pt x="1731" y="104"/>
                    <a:pt x="1793" y="100"/>
                    <a:pt x="1857" y="100"/>
                  </a:cubicBezTo>
                  <a:cubicBezTo>
                    <a:pt x="2029" y="100"/>
                    <a:pt x="2207" y="131"/>
                    <a:pt x="2402" y="180"/>
                  </a:cubicBezTo>
                  <a:cubicBezTo>
                    <a:pt x="2536" y="213"/>
                    <a:pt x="2669" y="280"/>
                    <a:pt x="2802" y="347"/>
                  </a:cubicBezTo>
                  <a:cubicBezTo>
                    <a:pt x="3003" y="447"/>
                    <a:pt x="3203" y="514"/>
                    <a:pt x="3436" y="547"/>
                  </a:cubicBezTo>
                  <a:lnTo>
                    <a:pt x="3436" y="447"/>
                  </a:lnTo>
                  <a:cubicBezTo>
                    <a:pt x="3236" y="414"/>
                    <a:pt x="3036" y="347"/>
                    <a:pt x="2836" y="247"/>
                  </a:cubicBezTo>
                  <a:cubicBezTo>
                    <a:pt x="2702" y="180"/>
                    <a:pt x="2569" y="113"/>
                    <a:pt x="2436" y="80"/>
                  </a:cubicBezTo>
                  <a:cubicBezTo>
                    <a:pt x="2240" y="31"/>
                    <a:pt x="2045" y="0"/>
                    <a:pt x="18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2"/>
            <p:cNvSpPr/>
            <p:nvPr/>
          </p:nvSpPr>
          <p:spPr>
            <a:xfrm rot="455281">
              <a:off x="6866981" y="1861726"/>
              <a:ext cx="141576" cy="420099"/>
            </a:xfrm>
            <a:custGeom>
              <a:avLst/>
              <a:gdLst/>
              <a:ahLst/>
              <a:cxnLst/>
              <a:rect l="l" t="t" r="r" b="b"/>
              <a:pathLst>
                <a:path w="3303" h="9801" extrusionOk="0">
                  <a:moveTo>
                    <a:pt x="2648" y="0"/>
                  </a:moveTo>
                  <a:cubicBezTo>
                    <a:pt x="2502" y="0"/>
                    <a:pt x="2347" y="26"/>
                    <a:pt x="2202" y="60"/>
                  </a:cubicBezTo>
                  <a:cubicBezTo>
                    <a:pt x="1301" y="227"/>
                    <a:pt x="568" y="627"/>
                    <a:pt x="334" y="1528"/>
                  </a:cubicBezTo>
                  <a:cubicBezTo>
                    <a:pt x="301" y="1694"/>
                    <a:pt x="267" y="1861"/>
                    <a:pt x="234" y="1995"/>
                  </a:cubicBezTo>
                  <a:cubicBezTo>
                    <a:pt x="201" y="2128"/>
                    <a:pt x="101" y="2161"/>
                    <a:pt x="34" y="2361"/>
                  </a:cubicBezTo>
                  <a:cubicBezTo>
                    <a:pt x="1" y="2762"/>
                    <a:pt x="1" y="3195"/>
                    <a:pt x="34" y="3596"/>
                  </a:cubicBezTo>
                  <a:cubicBezTo>
                    <a:pt x="34" y="3963"/>
                    <a:pt x="34" y="4330"/>
                    <a:pt x="1" y="4663"/>
                  </a:cubicBezTo>
                  <a:cubicBezTo>
                    <a:pt x="34" y="5130"/>
                    <a:pt x="101" y="5564"/>
                    <a:pt x="234" y="5964"/>
                  </a:cubicBezTo>
                  <a:cubicBezTo>
                    <a:pt x="334" y="6631"/>
                    <a:pt x="501" y="7298"/>
                    <a:pt x="701" y="7965"/>
                  </a:cubicBezTo>
                  <a:cubicBezTo>
                    <a:pt x="901" y="8332"/>
                    <a:pt x="1001" y="8733"/>
                    <a:pt x="1035" y="9166"/>
                  </a:cubicBezTo>
                  <a:cubicBezTo>
                    <a:pt x="1035" y="9366"/>
                    <a:pt x="1068" y="9567"/>
                    <a:pt x="1135" y="9800"/>
                  </a:cubicBezTo>
                  <a:cubicBezTo>
                    <a:pt x="1301" y="9800"/>
                    <a:pt x="1335" y="9467"/>
                    <a:pt x="1368" y="9366"/>
                  </a:cubicBezTo>
                  <a:cubicBezTo>
                    <a:pt x="1402" y="9066"/>
                    <a:pt x="1468" y="8733"/>
                    <a:pt x="1568" y="8432"/>
                  </a:cubicBezTo>
                  <a:cubicBezTo>
                    <a:pt x="1702" y="8032"/>
                    <a:pt x="1902" y="7632"/>
                    <a:pt x="2135" y="7232"/>
                  </a:cubicBezTo>
                  <a:cubicBezTo>
                    <a:pt x="2235" y="7065"/>
                    <a:pt x="2302" y="6898"/>
                    <a:pt x="2369" y="6698"/>
                  </a:cubicBezTo>
                  <a:cubicBezTo>
                    <a:pt x="2502" y="6331"/>
                    <a:pt x="2736" y="6031"/>
                    <a:pt x="2869" y="5697"/>
                  </a:cubicBezTo>
                  <a:cubicBezTo>
                    <a:pt x="3303" y="4630"/>
                    <a:pt x="3236" y="3496"/>
                    <a:pt x="3203" y="2361"/>
                  </a:cubicBezTo>
                  <a:cubicBezTo>
                    <a:pt x="3203" y="1995"/>
                    <a:pt x="3169" y="1628"/>
                    <a:pt x="3203" y="1261"/>
                  </a:cubicBezTo>
                  <a:cubicBezTo>
                    <a:pt x="3236" y="994"/>
                    <a:pt x="3236" y="727"/>
                    <a:pt x="3236" y="460"/>
                  </a:cubicBezTo>
                  <a:cubicBezTo>
                    <a:pt x="3192" y="104"/>
                    <a:pt x="2940" y="0"/>
                    <a:pt x="26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52"/>
            <p:cNvSpPr/>
            <p:nvPr/>
          </p:nvSpPr>
          <p:spPr>
            <a:xfrm rot="455281">
              <a:off x="6850910" y="1636684"/>
              <a:ext cx="580534" cy="555717"/>
            </a:xfrm>
            <a:custGeom>
              <a:avLst/>
              <a:gdLst/>
              <a:ahLst/>
              <a:cxnLst/>
              <a:rect l="l" t="t" r="r" b="b"/>
              <a:pathLst>
                <a:path w="13544" h="12965" extrusionOk="0">
                  <a:moveTo>
                    <a:pt x="968" y="1"/>
                  </a:moveTo>
                  <a:cubicBezTo>
                    <a:pt x="134" y="701"/>
                    <a:pt x="1" y="2002"/>
                    <a:pt x="268" y="3069"/>
                  </a:cubicBezTo>
                  <a:cubicBezTo>
                    <a:pt x="535" y="4137"/>
                    <a:pt x="1102" y="5138"/>
                    <a:pt x="1268" y="6238"/>
                  </a:cubicBezTo>
                  <a:cubicBezTo>
                    <a:pt x="1469" y="7773"/>
                    <a:pt x="868" y="9407"/>
                    <a:pt x="1369" y="10842"/>
                  </a:cubicBezTo>
                  <a:cubicBezTo>
                    <a:pt x="1669" y="11609"/>
                    <a:pt x="2202" y="12209"/>
                    <a:pt x="2903" y="12576"/>
                  </a:cubicBezTo>
                  <a:cubicBezTo>
                    <a:pt x="3508" y="12872"/>
                    <a:pt x="4166" y="12964"/>
                    <a:pt x="4842" y="12964"/>
                  </a:cubicBezTo>
                  <a:cubicBezTo>
                    <a:pt x="5692" y="12964"/>
                    <a:pt x="6570" y="12817"/>
                    <a:pt x="7406" y="12743"/>
                  </a:cubicBezTo>
                  <a:cubicBezTo>
                    <a:pt x="8340" y="12710"/>
                    <a:pt x="9274" y="12743"/>
                    <a:pt x="10108" y="12343"/>
                  </a:cubicBezTo>
                  <a:cubicBezTo>
                    <a:pt x="10242" y="12276"/>
                    <a:pt x="10342" y="12209"/>
                    <a:pt x="10442" y="12076"/>
                  </a:cubicBezTo>
                  <a:cubicBezTo>
                    <a:pt x="10575" y="11842"/>
                    <a:pt x="10642" y="11576"/>
                    <a:pt x="10642" y="11309"/>
                  </a:cubicBezTo>
                  <a:cubicBezTo>
                    <a:pt x="10709" y="10642"/>
                    <a:pt x="10975" y="9974"/>
                    <a:pt x="11376" y="9407"/>
                  </a:cubicBezTo>
                  <a:cubicBezTo>
                    <a:pt x="12043" y="8573"/>
                    <a:pt x="13077" y="7973"/>
                    <a:pt x="13377" y="6939"/>
                  </a:cubicBezTo>
                  <a:cubicBezTo>
                    <a:pt x="13544" y="6105"/>
                    <a:pt x="13277" y="5204"/>
                    <a:pt x="12677" y="4571"/>
                  </a:cubicBezTo>
                  <a:cubicBezTo>
                    <a:pt x="12076" y="3970"/>
                    <a:pt x="11342" y="3503"/>
                    <a:pt x="10575" y="3136"/>
                  </a:cubicBezTo>
                  <a:cubicBezTo>
                    <a:pt x="8807" y="2169"/>
                    <a:pt x="6939" y="1402"/>
                    <a:pt x="5038" y="768"/>
                  </a:cubicBezTo>
                  <a:cubicBezTo>
                    <a:pt x="3704" y="368"/>
                    <a:pt x="2336" y="134"/>
                    <a:pt x="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52"/>
            <p:cNvSpPr/>
            <p:nvPr/>
          </p:nvSpPr>
          <p:spPr>
            <a:xfrm rot="455281">
              <a:off x="6493387" y="1610212"/>
              <a:ext cx="440416" cy="596994"/>
            </a:xfrm>
            <a:custGeom>
              <a:avLst/>
              <a:gdLst/>
              <a:ahLst/>
              <a:cxnLst/>
              <a:rect l="l" t="t" r="r" b="b"/>
              <a:pathLst>
                <a:path w="10275" h="13928" extrusionOk="0">
                  <a:moveTo>
                    <a:pt x="8340" y="0"/>
                  </a:moveTo>
                  <a:cubicBezTo>
                    <a:pt x="8139" y="0"/>
                    <a:pt x="7973" y="134"/>
                    <a:pt x="7839" y="300"/>
                  </a:cubicBezTo>
                  <a:cubicBezTo>
                    <a:pt x="7105" y="1101"/>
                    <a:pt x="6505" y="2035"/>
                    <a:pt x="5838" y="2936"/>
                  </a:cubicBezTo>
                  <a:cubicBezTo>
                    <a:pt x="4837" y="4236"/>
                    <a:pt x="3636" y="5371"/>
                    <a:pt x="2302" y="6338"/>
                  </a:cubicBezTo>
                  <a:cubicBezTo>
                    <a:pt x="1468" y="6905"/>
                    <a:pt x="534" y="7472"/>
                    <a:pt x="134" y="8406"/>
                  </a:cubicBezTo>
                  <a:cubicBezTo>
                    <a:pt x="34" y="8640"/>
                    <a:pt x="0" y="8906"/>
                    <a:pt x="34" y="9173"/>
                  </a:cubicBezTo>
                  <a:cubicBezTo>
                    <a:pt x="200" y="9607"/>
                    <a:pt x="567" y="9974"/>
                    <a:pt x="1034" y="10107"/>
                  </a:cubicBezTo>
                  <a:cubicBezTo>
                    <a:pt x="1468" y="10274"/>
                    <a:pt x="1968" y="10341"/>
                    <a:pt x="2369" y="10541"/>
                  </a:cubicBezTo>
                  <a:cubicBezTo>
                    <a:pt x="2569" y="10608"/>
                    <a:pt x="2702" y="10708"/>
                    <a:pt x="2836" y="10875"/>
                  </a:cubicBezTo>
                  <a:cubicBezTo>
                    <a:pt x="3069" y="11208"/>
                    <a:pt x="2969" y="11675"/>
                    <a:pt x="3002" y="12075"/>
                  </a:cubicBezTo>
                  <a:cubicBezTo>
                    <a:pt x="3103" y="12843"/>
                    <a:pt x="3603" y="13476"/>
                    <a:pt x="4303" y="13743"/>
                  </a:cubicBezTo>
                  <a:cubicBezTo>
                    <a:pt x="4632" y="13868"/>
                    <a:pt x="4982" y="13927"/>
                    <a:pt x="5331" y="13927"/>
                  </a:cubicBezTo>
                  <a:cubicBezTo>
                    <a:pt x="5725" y="13927"/>
                    <a:pt x="6117" y="13852"/>
                    <a:pt x="6472" y="13710"/>
                  </a:cubicBezTo>
                  <a:cubicBezTo>
                    <a:pt x="7406" y="13343"/>
                    <a:pt x="8139" y="12676"/>
                    <a:pt x="8573" y="11809"/>
                  </a:cubicBezTo>
                  <a:cubicBezTo>
                    <a:pt x="8840" y="11175"/>
                    <a:pt x="9040" y="10508"/>
                    <a:pt x="9140" y="9840"/>
                  </a:cubicBezTo>
                  <a:cubicBezTo>
                    <a:pt x="9707" y="6805"/>
                    <a:pt x="10274" y="3636"/>
                    <a:pt x="9240" y="734"/>
                  </a:cubicBezTo>
                  <a:lnTo>
                    <a:pt x="9240" y="734"/>
                  </a:lnTo>
                  <a:cubicBezTo>
                    <a:pt x="9234" y="735"/>
                    <a:pt x="9228" y="735"/>
                    <a:pt x="9221" y="735"/>
                  </a:cubicBezTo>
                  <a:cubicBezTo>
                    <a:pt x="8936" y="735"/>
                    <a:pt x="8829" y="0"/>
                    <a:pt x="83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52"/>
            <p:cNvSpPr/>
            <p:nvPr/>
          </p:nvSpPr>
          <p:spPr>
            <a:xfrm rot="455281">
              <a:off x="6205596" y="1438041"/>
              <a:ext cx="709209" cy="537671"/>
            </a:xfrm>
            <a:custGeom>
              <a:avLst/>
              <a:gdLst/>
              <a:ahLst/>
              <a:cxnLst/>
              <a:rect l="l" t="t" r="r" b="b"/>
              <a:pathLst>
                <a:path w="16546" h="12544" extrusionOk="0">
                  <a:moveTo>
                    <a:pt x="5938" y="1"/>
                  </a:moveTo>
                  <a:cubicBezTo>
                    <a:pt x="4270" y="67"/>
                    <a:pt x="2602" y="668"/>
                    <a:pt x="1468" y="1902"/>
                  </a:cubicBezTo>
                  <a:cubicBezTo>
                    <a:pt x="334" y="3136"/>
                    <a:pt x="0" y="5071"/>
                    <a:pt x="834" y="6505"/>
                  </a:cubicBezTo>
                  <a:cubicBezTo>
                    <a:pt x="1101" y="6939"/>
                    <a:pt x="1468" y="7339"/>
                    <a:pt x="1568" y="7873"/>
                  </a:cubicBezTo>
                  <a:cubicBezTo>
                    <a:pt x="1601" y="8206"/>
                    <a:pt x="1601" y="8540"/>
                    <a:pt x="1568" y="8874"/>
                  </a:cubicBezTo>
                  <a:cubicBezTo>
                    <a:pt x="1535" y="10888"/>
                    <a:pt x="3137" y="12543"/>
                    <a:pt x="5144" y="12543"/>
                  </a:cubicBezTo>
                  <a:cubicBezTo>
                    <a:pt x="5164" y="12543"/>
                    <a:pt x="5184" y="12543"/>
                    <a:pt x="5204" y="12543"/>
                  </a:cubicBezTo>
                  <a:cubicBezTo>
                    <a:pt x="6071" y="12510"/>
                    <a:pt x="6938" y="12276"/>
                    <a:pt x="7739" y="11842"/>
                  </a:cubicBezTo>
                  <a:cubicBezTo>
                    <a:pt x="10574" y="10508"/>
                    <a:pt x="13043" y="8573"/>
                    <a:pt x="15011" y="6138"/>
                  </a:cubicBezTo>
                  <a:cubicBezTo>
                    <a:pt x="15811" y="5171"/>
                    <a:pt x="16545" y="3937"/>
                    <a:pt x="16245" y="2669"/>
                  </a:cubicBezTo>
                  <a:cubicBezTo>
                    <a:pt x="14477" y="1969"/>
                    <a:pt x="12676" y="1335"/>
                    <a:pt x="10841" y="801"/>
                  </a:cubicBezTo>
                  <a:cubicBezTo>
                    <a:pt x="9240" y="267"/>
                    <a:pt x="7606" y="1"/>
                    <a:pt x="59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2"/>
            <p:cNvSpPr/>
            <p:nvPr/>
          </p:nvSpPr>
          <p:spPr>
            <a:xfrm rot="455281">
              <a:off x="6313372" y="956521"/>
              <a:ext cx="689192" cy="682505"/>
            </a:xfrm>
            <a:custGeom>
              <a:avLst/>
              <a:gdLst/>
              <a:ahLst/>
              <a:cxnLst/>
              <a:rect l="l" t="t" r="r" b="b"/>
              <a:pathLst>
                <a:path w="16079" h="15923" extrusionOk="0">
                  <a:moveTo>
                    <a:pt x="7980" y="0"/>
                  </a:moveTo>
                  <a:cubicBezTo>
                    <a:pt x="7778" y="0"/>
                    <a:pt x="7575" y="14"/>
                    <a:pt x="7372" y="44"/>
                  </a:cubicBezTo>
                  <a:cubicBezTo>
                    <a:pt x="5771" y="278"/>
                    <a:pt x="4437" y="1412"/>
                    <a:pt x="3936" y="2946"/>
                  </a:cubicBezTo>
                  <a:cubicBezTo>
                    <a:pt x="3870" y="3147"/>
                    <a:pt x="3770" y="3347"/>
                    <a:pt x="3636" y="3547"/>
                  </a:cubicBezTo>
                  <a:cubicBezTo>
                    <a:pt x="3503" y="3614"/>
                    <a:pt x="3369" y="3680"/>
                    <a:pt x="3203" y="3714"/>
                  </a:cubicBezTo>
                  <a:cubicBezTo>
                    <a:pt x="2569" y="3914"/>
                    <a:pt x="1868" y="3947"/>
                    <a:pt x="1301" y="4347"/>
                  </a:cubicBezTo>
                  <a:cubicBezTo>
                    <a:pt x="667" y="4848"/>
                    <a:pt x="267" y="5548"/>
                    <a:pt x="167" y="6349"/>
                  </a:cubicBezTo>
                  <a:cubicBezTo>
                    <a:pt x="0" y="7149"/>
                    <a:pt x="0" y="7983"/>
                    <a:pt x="200" y="8784"/>
                  </a:cubicBezTo>
                  <a:cubicBezTo>
                    <a:pt x="601" y="10052"/>
                    <a:pt x="1468" y="11152"/>
                    <a:pt x="2636" y="11819"/>
                  </a:cubicBezTo>
                  <a:cubicBezTo>
                    <a:pt x="3803" y="12487"/>
                    <a:pt x="5037" y="12987"/>
                    <a:pt x="6338" y="13321"/>
                  </a:cubicBezTo>
                  <a:cubicBezTo>
                    <a:pt x="9507" y="14255"/>
                    <a:pt x="12743" y="15022"/>
                    <a:pt x="16078" y="15922"/>
                  </a:cubicBezTo>
                  <a:cubicBezTo>
                    <a:pt x="15878" y="12887"/>
                    <a:pt x="15378" y="9918"/>
                    <a:pt x="14511" y="7016"/>
                  </a:cubicBezTo>
                  <a:cubicBezTo>
                    <a:pt x="14010" y="5248"/>
                    <a:pt x="13377" y="3514"/>
                    <a:pt x="12176" y="2113"/>
                  </a:cubicBezTo>
                  <a:cubicBezTo>
                    <a:pt x="11139" y="899"/>
                    <a:pt x="9577" y="0"/>
                    <a:pt x="79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2"/>
            <p:cNvSpPr/>
            <p:nvPr/>
          </p:nvSpPr>
          <p:spPr>
            <a:xfrm rot="455281">
              <a:off x="6796560" y="951474"/>
              <a:ext cx="461847" cy="699222"/>
            </a:xfrm>
            <a:custGeom>
              <a:avLst/>
              <a:gdLst/>
              <a:ahLst/>
              <a:cxnLst/>
              <a:rect l="l" t="t" r="r" b="b"/>
              <a:pathLst>
                <a:path w="10775" h="16313" extrusionOk="0">
                  <a:moveTo>
                    <a:pt x="1935" y="0"/>
                  </a:moveTo>
                  <a:cubicBezTo>
                    <a:pt x="1335" y="67"/>
                    <a:pt x="768" y="467"/>
                    <a:pt x="501" y="1035"/>
                  </a:cubicBezTo>
                  <a:cubicBezTo>
                    <a:pt x="234" y="1602"/>
                    <a:pt x="100" y="2202"/>
                    <a:pt x="100" y="2836"/>
                  </a:cubicBezTo>
                  <a:cubicBezTo>
                    <a:pt x="0" y="5204"/>
                    <a:pt x="401" y="7573"/>
                    <a:pt x="1235" y="9807"/>
                  </a:cubicBezTo>
                  <a:cubicBezTo>
                    <a:pt x="2068" y="12042"/>
                    <a:pt x="3036" y="14211"/>
                    <a:pt x="4170" y="16312"/>
                  </a:cubicBezTo>
                  <a:cubicBezTo>
                    <a:pt x="6438" y="13710"/>
                    <a:pt x="7873" y="10508"/>
                    <a:pt x="9274" y="7372"/>
                  </a:cubicBezTo>
                  <a:cubicBezTo>
                    <a:pt x="9674" y="6472"/>
                    <a:pt x="10041" y="5571"/>
                    <a:pt x="10374" y="4670"/>
                  </a:cubicBezTo>
                  <a:cubicBezTo>
                    <a:pt x="10608" y="4003"/>
                    <a:pt x="10775" y="3236"/>
                    <a:pt x="10474" y="2602"/>
                  </a:cubicBezTo>
                  <a:cubicBezTo>
                    <a:pt x="10241" y="2202"/>
                    <a:pt x="9941" y="1868"/>
                    <a:pt x="9540" y="1602"/>
                  </a:cubicBezTo>
                  <a:cubicBezTo>
                    <a:pt x="8840" y="934"/>
                    <a:pt x="8039" y="434"/>
                    <a:pt x="7139" y="167"/>
                  </a:cubicBezTo>
                  <a:cubicBezTo>
                    <a:pt x="6797" y="84"/>
                    <a:pt x="6451" y="55"/>
                    <a:pt x="6103" y="55"/>
                  </a:cubicBezTo>
                  <a:cubicBezTo>
                    <a:pt x="5292" y="55"/>
                    <a:pt x="4472" y="214"/>
                    <a:pt x="3677" y="214"/>
                  </a:cubicBezTo>
                  <a:cubicBezTo>
                    <a:pt x="3450" y="214"/>
                    <a:pt x="3225" y="201"/>
                    <a:pt x="3002" y="167"/>
                  </a:cubicBezTo>
                  <a:cubicBezTo>
                    <a:pt x="2636" y="67"/>
                    <a:pt x="2302" y="0"/>
                    <a:pt x="19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2"/>
            <p:cNvSpPr/>
            <p:nvPr/>
          </p:nvSpPr>
          <p:spPr>
            <a:xfrm rot="455281">
              <a:off x="6972659" y="1116672"/>
              <a:ext cx="646286" cy="530599"/>
            </a:xfrm>
            <a:custGeom>
              <a:avLst/>
              <a:gdLst/>
              <a:ahLst/>
              <a:cxnLst/>
              <a:rect l="l" t="t" r="r" b="b"/>
              <a:pathLst>
                <a:path w="15078" h="12379" extrusionOk="0">
                  <a:moveTo>
                    <a:pt x="7821" y="1"/>
                  </a:moveTo>
                  <a:cubicBezTo>
                    <a:pt x="7266" y="1"/>
                    <a:pt x="6721" y="155"/>
                    <a:pt x="6272" y="492"/>
                  </a:cubicBezTo>
                  <a:cubicBezTo>
                    <a:pt x="5871" y="826"/>
                    <a:pt x="5538" y="1259"/>
                    <a:pt x="5271" y="1726"/>
                  </a:cubicBezTo>
                  <a:cubicBezTo>
                    <a:pt x="3503" y="4395"/>
                    <a:pt x="2135" y="7330"/>
                    <a:pt x="1168" y="10399"/>
                  </a:cubicBezTo>
                  <a:cubicBezTo>
                    <a:pt x="968" y="11066"/>
                    <a:pt x="734" y="11833"/>
                    <a:pt x="0" y="12200"/>
                  </a:cubicBezTo>
                  <a:cubicBezTo>
                    <a:pt x="1061" y="12330"/>
                    <a:pt x="2121" y="12379"/>
                    <a:pt x="3181" y="12379"/>
                  </a:cubicBezTo>
                  <a:cubicBezTo>
                    <a:pt x="3489" y="12379"/>
                    <a:pt x="3796" y="12375"/>
                    <a:pt x="4103" y="12367"/>
                  </a:cubicBezTo>
                  <a:cubicBezTo>
                    <a:pt x="5137" y="12300"/>
                    <a:pt x="6138" y="12167"/>
                    <a:pt x="7172" y="12000"/>
                  </a:cubicBezTo>
                  <a:lnTo>
                    <a:pt x="9174" y="11667"/>
                  </a:lnTo>
                  <a:cubicBezTo>
                    <a:pt x="10408" y="11533"/>
                    <a:pt x="11609" y="11200"/>
                    <a:pt x="12709" y="10699"/>
                  </a:cubicBezTo>
                  <a:cubicBezTo>
                    <a:pt x="13844" y="10199"/>
                    <a:pt x="14678" y="9198"/>
                    <a:pt x="15011" y="7997"/>
                  </a:cubicBezTo>
                  <a:cubicBezTo>
                    <a:pt x="15078" y="7664"/>
                    <a:pt x="15078" y="7297"/>
                    <a:pt x="15011" y="6930"/>
                  </a:cubicBezTo>
                  <a:cubicBezTo>
                    <a:pt x="14778" y="6296"/>
                    <a:pt x="14277" y="5729"/>
                    <a:pt x="13643" y="5462"/>
                  </a:cubicBezTo>
                  <a:cubicBezTo>
                    <a:pt x="13010" y="5195"/>
                    <a:pt x="12343" y="5062"/>
                    <a:pt x="11642" y="5062"/>
                  </a:cubicBezTo>
                  <a:cubicBezTo>
                    <a:pt x="11509" y="5062"/>
                    <a:pt x="11409" y="5029"/>
                    <a:pt x="11308" y="4962"/>
                  </a:cubicBezTo>
                  <a:cubicBezTo>
                    <a:pt x="11142" y="4862"/>
                    <a:pt x="11175" y="4595"/>
                    <a:pt x="11175" y="4395"/>
                  </a:cubicBezTo>
                  <a:cubicBezTo>
                    <a:pt x="11342" y="3060"/>
                    <a:pt x="10875" y="1726"/>
                    <a:pt x="9941" y="792"/>
                  </a:cubicBezTo>
                  <a:cubicBezTo>
                    <a:pt x="9362" y="290"/>
                    <a:pt x="8582" y="1"/>
                    <a:pt x="7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2"/>
            <p:cNvSpPr/>
            <p:nvPr/>
          </p:nvSpPr>
          <p:spPr>
            <a:xfrm rot="455281">
              <a:off x="6905264" y="1573402"/>
              <a:ext cx="679162" cy="262964"/>
            </a:xfrm>
            <a:custGeom>
              <a:avLst/>
              <a:gdLst/>
              <a:ahLst/>
              <a:cxnLst/>
              <a:rect l="l" t="t" r="r" b="b"/>
              <a:pathLst>
                <a:path w="15845" h="6135" extrusionOk="0">
                  <a:moveTo>
                    <a:pt x="10547" y="0"/>
                  </a:moveTo>
                  <a:cubicBezTo>
                    <a:pt x="10266" y="0"/>
                    <a:pt x="9985" y="8"/>
                    <a:pt x="9707" y="19"/>
                  </a:cubicBezTo>
                  <a:cubicBezTo>
                    <a:pt x="7306" y="86"/>
                    <a:pt x="4937" y="386"/>
                    <a:pt x="2569" y="886"/>
                  </a:cubicBezTo>
                  <a:cubicBezTo>
                    <a:pt x="1668" y="1020"/>
                    <a:pt x="801" y="1353"/>
                    <a:pt x="0" y="1820"/>
                  </a:cubicBezTo>
                  <a:cubicBezTo>
                    <a:pt x="2902" y="3288"/>
                    <a:pt x="5905" y="4489"/>
                    <a:pt x="8973" y="5490"/>
                  </a:cubicBezTo>
                  <a:cubicBezTo>
                    <a:pt x="9807" y="5823"/>
                    <a:pt x="10708" y="6023"/>
                    <a:pt x="11609" y="6123"/>
                  </a:cubicBezTo>
                  <a:cubicBezTo>
                    <a:pt x="11713" y="6131"/>
                    <a:pt x="11817" y="6135"/>
                    <a:pt x="11921" y="6135"/>
                  </a:cubicBezTo>
                  <a:cubicBezTo>
                    <a:pt x="12742" y="6135"/>
                    <a:pt x="13529" y="5901"/>
                    <a:pt x="14210" y="5456"/>
                  </a:cubicBezTo>
                  <a:cubicBezTo>
                    <a:pt x="14744" y="5023"/>
                    <a:pt x="15144" y="4489"/>
                    <a:pt x="15345" y="3888"/>
                  </a:cubicBezTo>
                  <a:cubicBezTo>
                    <a:pt x="15845" y="2854"/>
                    <a:pt x="15478" y="1587"/>
                    <a:pt x="14477" y="1020"/>
                  </a:cubicBezTo>
                  <a:cubicBezTo>
                    <a:pt x="13365" y="186"/>
                    <a:pt x="11952" y="0"/>
                    <a:pt x="105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2"/>
            <p:cNvSpPr/>
            <p:nvPr/>
          </p:nvSpPr>
          <p:spPr>
            <a:xfrm rot="455281">
              <a:off x="6679433" y="1360178"/>
              <a:ext cx="418941" cy="424685"/>
            </a:xfrm>
            <a:custGeom>
              <a:avLst/>
              <a:gdLst/>
              <a:ahLst/>
              <a:cxnLst/>
              <a:rect l="l" t="t" r="r" b="b"/>
              <a:pathLst>
                <a:path w="9774" h="9908" extrusionOk="0">
                  <a:moveTo>
                    <a:pt x="4537" y="1"/>
                  </a:moveTo>
                  <a:cubicBezTo>
                    <a:pt x="4203" y="468"/>
                    <a:pt x="4037" y="1035"/>
                    <a:pt x="4003" y="1635"/>
                  </a:cubicBezTo>
                  <a:cubicBezTo>
                    <a:pt x="3971" y="2190"/>
                    <a:pt x="4002" y="2745"/>
                    <a:pt x="4097" y="3331"/>
                  </a:cubicBezTo>
                  <a:lnTo>
                    <a:pt x="4097" y="3331"/>
                  </a:lnTo>
                  <a:cubicBezTo>
                    <a:pt x="3959" y="2512"/>
                    <a:pt x="3594" y="1760"/>
                    <a:pt x="3002" y="1201"/>
                  </a:cubicBezTo>
                  <a:lnTo>
                    <a:pt x="3002" y="1201"/>
                  </a:lnTo>
                  <a:cubicBezTo>
                    <a:pt x="2936" y="1535"/>
                    <a:pt x="2936" y="1902"/>
                    <a:pt x="3036" y="2235"/>
                  </a:cubicBezTo>
                  <a:cubicBezTo>
                    <a:pt x="3369" y="3169"/>
                    <a:pt x="3936" y="4037"/>
                    <a:pt x="4704" y="4737"/>
                  </a:cubicBezTo>
                  <a:cubicBezTo>
                    <a:pt x="3203" y="4003"/>
                    <a:pt x="1968" y="3303"/>
                    <a:pt x="667" y="3069"/>
                  </a:cubicBezTo>
                  <a:lnTo>
                    <a:pt x="667" y="3069"/>
                  </a:lnTo>
                  <a:cubicBezTo>
                    <a:pt x="934" y="3570"/>
                    <a:pt x="1301" y="3970"/>
                    <a:pt x="1768" y="4237"/>
                  </a:cubicBezTo>
                  <a:cubicBezTo>
                    <a:pt x="2335" y="4604"/>
                    <a:pt x="3002" y="4804"/>
                    <a:pt x="3503" y="5271"/>
                  </a:cubicBezTo>
                  <a:cubicBezTo>
                    <a:pt x="3002" y="4971"/>
                    <a:pt x="2402" y="4804"/>
                    <a:pt x="1802" y="4771"/>
                  </a:cubicBezTo>
                  <a:cubicBezTo>
                    <a:pt x="1235" y="4704"/>
                    <a:pt x="601" y="4704"/>
                    <a:pt x="0" y="4637"/>
                  </a:cubicBezTo>
                  <a:lnTo>
                    <a:pt x="0" y="4637"/>
                  </a:lnTo>
                  <a:cubicBezTo>
                    <a:pt x="367" y="5204"/>
                    <a:pt x="1134" y="5438"/>
                    <a:pt x="1868" y="5505"/>
                  </a:cubicBezTo>
                  <a:cubicBezTo>
                    <a:pt x="2569" y="5538"/>
                    <a:pt x="3303" y="5605"/>
                    <a:pt x="4003" y="5738"/>
                  </a:cubicBezTo>
                  <a:cubicBezTo>
                    <a:pt x="3754" y="5693"/>
                    <a:pt x="3503" y="5670"/>
                    <a:pt x="3253" y="5670"/>
                  </a:cubicBezTo>
                  <a:cubicBezTo>
                    <a:pt x="2031" y="5670"/>
                    <a:pt x="837" y="6203"/>
                    <a:pt x="34" y="7172"/>
                  </a:cubicBezTo>
                  <a:cubicBezTo>
                    <a:pt x="139" y="7192"/>
                    <a:pt x="244" y="7200"/>
                    <a:pt x="348" y="7200"/>
                  </a:cubicBezTo>
                  <a:cubicBezTo>
                    <a:pt x="967" y="7200"/>
                    <a:pt x="1559" y="6886"/>
                    <a:pt x="2102" y="6572"/>
                  </a:cubicBezTo>
                  <a:cubicBezTo>
                    <a:pt x="2673" y="6258"/>
                    <a:pt x="3269" y="5943"/>
                    <a:pt x="3889" y="5943"/>
                  </a:cubicBezTo>
                  <a:cubicBezTo>
                    <a:pt x="3993" y="5943"/>
                    <a:pt x="4098" y="5952"/>
                    <a:pt x="4203" y="5972"/>
                  </a:cubicBezTo>
                  <a:cubicBezTo>
                    <a:pt x="3469" y="5972"/>
                    <a:pt x="2869" y="6505"/>
                    <a:pt x="2435" y="7072"/>
                  </a:cubicBezTo>
                  <a:cubicBezTo>
                    <a:pt x="2035" y="7673"/>
                    <a:pt x="1568" y="8240"/>
                    <a:pt x="1101" y="8774"/>
                  </a:cubicBezTo>
                  <a:cubicBezTo>
                    <a:pt x="2372" y="8401"/>
                    <a:pt x="3125" y="6906"/>
                    <a:pt x="4376" y="6295"/>
                  </a:cubicBezTo>
                  <a:lnTo>
                    <a:pt x="4376" y="6295"/>
                  </a:lnTo>
                  <a:cubicBezTo>
                    <a:pt x="3889" y="6561"/>
                    <a:pt x="3589" y="7067"/>
                    <a:pt x="3336" y="7573"/>
                  </a:cubicBezTo>
                  <a:cubicBezTo>
                    <a:pt x="3136" y="8206"/>
                    <a:pt x="2802" y="8774"/>
                    <a:pt x="2369" y="9274"/>
                  </a:cubicBezTo>
                  <a:cubicBezTo>
                    <a:pt x="3036" y="9007"/>
                    <a:pt x="3570" y="8540"/>
                    <a:pt x="3936" y="7940"/>
                  </a:cubicBezTo>
                  <a:cubicBezTo>
                    <a:pt x="4168" y="7540"/>
                    <a:pt x="4412" y="7167"/>
                    <a:pt x="4678" y="6804"/>
                  </a:cubicBezTo>
                  <a:lnTo>
                    <a:pt x="4678" y="6804"/>
                  </a:lnTo>
                  <a:cubicBezTo>
                    <a:pt x="4436" y="7212"/>
                    <a:pt x="4291" y="7669"/>
                    <a:pt x="4270" y="8140"/>
                  </a:cubicBezTo>
                  <a:cubicBezTo>
                    <a:pt x="4270" y="8740"/>
                    <a:pt x="4370" y="9341"/>
                    <a:pt x="4570" y="9908"/>
                  </a:cubicBezTo>
                  <a:cubicBezTo>
                    <a:pt x="4770" y="9607"/>
                    <a:pt x="4904" y="9241"/>
                    <a:pt x="5004" y="8907"/>
                  </a:cubicBezTo>
                  <a:cubicBezTo>
                    <a:pt x="5271" y="7973"/>
                    <a:pt x="5104" y="6939"/>
                    <a:pt x="5538" y="6105"/>
                  </a:cubicBezTo>
                  <a:lnTo>
                    <a:pt x="5538" y="6105"/>
                  </a:lnTo>
                  <a:cubicBezTo>
                    <a:pt x="5271" y="7239"/>
                    <a:pt x="5838" y="8440"/>
                    <a:pt x="5738" y="9607"/>
                  </a:cubicBezTo>
                  <a:cubicBezTo>
                    <a:pt x="5871" y="9341"/>
                    <a:pt x="5971" y="9140"/>
                    <a:pt x="6038" y="8907"/>
                  </a:cubicBezTo>
                  <a:cubicBezTo>
                    <a:pt x="6192" y="8429"/>
                    <a:pt x="6197" y="7934"/>
                    <a:pt x="6129" y="7438"/>
                  </a:cubicBezTo>
                  <a:lnTo>
                    <a:pt x="6129" y="7438"/>
                  </a:lnTo>
                  <a:cubicBezTo>
                    <a:pt x="6397" y="8124"/>
                    <a:pt x="6813" y="8748"/>
                    <a:pt x="7339" y="9274"/>
                  </a:cubicBezTo>
                  <a:cubicBezTo>
                    <a:pt x="7295" y="8431"/>
                    <a:pt x="7103" y="7617"/>
                    <a:pt x="6773" y="6862"/>
                  </a:cubicBezTo>
                  <a:lnTo>
                    <a:pt x="6773" y="6862"/>
                  </a:lnTo>
                  <a:cubicBezTo>
                    <a:pt x="6867" y="7002"/>
                    <a:pt x="6967" y="7139"/>
                    <a:pt x="7072" y="7272"/>
                  </a:cubicBezTo>
                  <a:cubicBezTo>
                    <a:pt x="7439" y="7739"/>
                    <a:pt x="7939" y="8073"/>
                    <a:pt x="8506" y="8273"/>
                  </a:cubicBezTo>
                  <a:cubicBezTo>
                    <a:pt x="8406" y="7673"/>
                    <a:pt x="8139" y="7139"/>
                    <a:pt x="7773" y="6705"/>
                  </a:cubicBezTo>
                  <a:cubicBezTo>
                    <a:pt x="7673" y="6588"/>
                    <a:pt x="7571" y="6473"/>
                    <a:pt x="7468" y="6360"/>
                  </a:cubicBezTo>
                  <a:lnTo>
                    <a:pt x="7468" y="6360"/>
                  </a:lnTo>
                  <a:cubicBezTo>
                    <a:pt x="8007" y="6661"/>
                    <a:pt x="8575" y="6843"/>
                    <a:pt x="9174" y="6906"/>
                  </a:cubicBezTo>
                  <a:cubicBezTo>
                    <a:pt x="8913" y="6416"/>
                    <a:pt x="8556" y="6023"/>
                    <a:pt x="8103" y="5756"/>
                  </a:cubicBezTo>
                  <a:lnTo>
                    <a:pt x="8103" y="5756"/>
                  </a:lnTo>
                  <a:cubicBezTo>
                    <a:pt x="8609" y="5846"/>
                    <a:pt x="9141" y="5905"/>
                    <a:pt x="9674" y="5905"/>
                  </a:cubicBezTo>
                  <a:cubicBezTo>
                    <a:pt x="9407" y="5438"/>
                    <a:pt x="8973" y="5038"/>
                    <a:pt x="8440" y="4871"/>
                  </a:cubicBezTo>
                  <a:cubicBezTo>
                    <a:pt x="8010" y="4670"/>
                    <a:pt x="7555" y="4543"/>
                    <a:pt x="7076" y="4469"/>
                  </a:cubicBezTo>
                  <a:lnTo>
                    <a:pt x="7076" y="4469"/>
                  </a:lnTo>
                  <a:cubicBezTo>
                    <a:pt x="7173" y="4479"/>
                    <a:pt x="7269" y="4483"/>
                    <a:pt x="7364" y="4483"/>
                  </a:cubicBezTo>
                  <a:cubicBezTo>
                    <a:pt x="7754" y="4483"/>
                    <a:pt x="8138" y="4408"/>
                    <a:pt x="8506" y="4270"/>
                  </a:cubicBezTo>
                  <a:cubicBezTo>
                    <a:pt x="8940" y="4137"/>
                    <a:pt x="9340" y="3970"/>
                    <a:pt x="9774" y="3803"/>
                  </a:cubicBezTo>
                  <a:cubicBezTo>
                    <a:pt x="9474" y="3683"/>
                    <a:pt x="9150" y="3623"/>
                    <a:pt x="8830" y="3623"/>
                  </a:cubicBezTo>
                  <a:cubicBezTo>
                    <a:pt x="8617" y="3623"/>
                    <a:pt x="8406" y="3650"/>
                    <a:pt x="8206" y="3703"/>
                  </a:cubicBezTo>
                  <a:cubicBezTo>
                    <a:pt x="7702" y="3829"/>
                    <a:pt x="7198" y="3985"/>
                    <a:pt x="6723" y="4170"/>
                  </a:cubicBezTo>
                  <a:lnTo>
                    <a:pt x="6723" y="4170"/>
                  </a:lnTo>
                  <a:cubicBezTo>
                    <a:pt x="6967" y="4069"/>
                    <a:pt x="7233" y="3923"/>
                    <a:pt x="7472" y="3803"/>
                  </a:cubicBezTo>
                  <a:cubicBezTo>
                    <a:pt x="8039" y="3370"/>
                    <a:pt x="8540" y="2869"/>
                    <a:pt x="8973" y="2302"/>
                  </a:cubicBezTo>
                  <a:cubicBezTo>
                    <a:pt x="8938" y="2300"/>
                    <a:pt x="8902" y="2299"/>
                    <a:pt x="8867" y="2299"/>
                  </a:cubicBezTo>
                  <a:cubicBezTo>
                    <a:pt x="8344" y="2299"/>
                    <a:pt x="7883" y="2528"/>
                    <a:pt x="7539" y="2903"/>
                  </a:cubicBezTo>
                  <a:cubicBezTo>
                    <a:pt x="7139" y="3236"/>
                    <a:pt x="6805" y="3670"/>
                    <a:pt x="6405" y="4003"/>
                  </a:cubicBezTo>
                  <a:cubicBezTo>
                    <a:pt x="7406" y="3069"/>
                    <a:pt x="7973" y="1702"/>
                    <a:pt x="7906" y="334"/>
                  </a:cubicBezTo>
                  <a:lnTo>
                    <a:pt x="7906" y="334"/>
                  </a:lnTo>
                  <a:cubicBezTo>
                    <a:pt x="7739" y="434"/>
                    <a:pt x="7572" y="568"/>
                    <a:pt x="7439" y="734"/>
                  </a:cubicBezTo>
                  <a:cubicBezTo>
                    <a:pt x="7239" y="1035"/>
                    <a:pt x="7105" y="1335"/>
                    <a:pt x="6972" y="1668"/>
                  </a:cubicBezTo>
                  <a:cubicBezTo>
                    <a:pt x="6705" y="2302"/>
                    <a:pt x="6372" y="2903"/>
                    <a:pt x="5971" y="3470"/>
                  </a:cubicBezTo>
                  <a:cubicBezTo>
                    <a:pt x="6038" y="3203"/>
                    <a:pt x="6171" y="3036"/>
                    <a:pt x="6238" y="2803"/>
                  </a:cubicBezTo>
                  <a:cubicBezTo>
                    <a:pt x="6271" y="2669"/>
                    <a:pt x="6271" y="2536"/>
                    <a:pt x="6271" y="2436"/>
                  </a:cubicBezTo>
                  <a:cubicBezTo>
                    <a:pt x="6238" y="1902"/>
                    <a:pt x="6205" y="1402"/>
                    <a:pt x="6138" y="901"/>
                  </a:cubicBezTo>
                  <a:cubicBezTo>
                    <a:pt x="6038" y="968"/>
                    <a:pt x="5971" y="1035"/>
                    <a:pt x="5938" y="1101"/>
                  </a:cubicBezTo>
                  <a:cubicBezTo>
                    <a:pt x="5488" y="1631"/>
                    <a:pt x="5206" y="2266"/>
                    <a:pt x="5109" y="2956"/>
                  </a:cubicBezTo>
                  <a:lnTo>
                    <a:pt x="5109" y="2956"/>
                  </a:lnTo>
                  <a:cubicBezTo>
                    <a:pt x="5137" y="1939"/>
                    <a:pt x="4933" y="934"/>
                    <a:pt x="45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2"/>
            <p:cNvSpPr/>
            <p:nvPr/>
          </p:nvSpPr>
          <p:spPr>
            <a:xfrm rot="455281">
              <a:off x="7281435" y="2528244"/>
              <a:ext cx="264549" cy="213628"/>
            </a:xfrm>
            <a:custGeom>
              <a:avLst/>
              <a:gdLst/>
              <a:ahLst/>
              <a:cxnLst/>
              <a:rect l="l" t="t" r="r" b="b"/>
              <a:pathLst>
                <a:path w="6172" h="4984" extrusionOk="0">
                  <a:moveTo>
                    <a:pt x="2803" y="1"/>
                  </a:moveTo>
                  <a:cubicBezTo>
                    <a:pt x="2502" y="334"/>
                    <a:pt x="1969" y="901"/>
                    <a:pt x="1935" y="1402"/>
                  </a:cubicBezTo>
                  <a:cubicBezTo>
                    <a:pt x="1969" y="1569"/>
                    <a:pt x="1935" y="1735"/>
                    <a:pt x="1935" y="1902"/>
                  </a:cubicBezTo>
                  <a:cubicBezTo>
                    <a:pt x="1869" y="2036"/>
                    <a:pt x="1702" y="2202"/>
                    <a:pt x="1635" y="2336"/>
                  </a:cubicBezTo>
                  <a:cubicBezTo>
                    <a:pt x="1502" y="2636"/>
                    <a:pt x="1368" y="2903"/>
                    <a:pt x="1201" y="3170"/>
                  </a:cubicBezTo>
                  <a:cubicBezTo>
                    <a:pt x="1035" y="3336"/>
                    <a:pt x="901" y="3537"/>
                    <a:pt x="801" y="3737"/>
                  </a:cubicBezTo>
                  <a:cubicBezTo>
                    <a:pt x="734" y="3970"/>
                    <a:pt x="634" y="4204"/>
                    <a:pt x="501" y="4404"/>
                  </a:cubicBezTo>
                  <a:cubicBezTo>
                    <a:pt x="334" y="4537"/>
                    <a:pt x="101" y="4671"/>
                    <a:pt x="1" y="4871"/>
                  </a:cubicBezTo>
                  <a:cubicBezTo>
                    <a:pt x="64" y="4950"/>
                    <a:pt x="104" y="4984"/>
                    <a:pt x="147" y="4984"/>
                  </a:cubicBezTo>
                  <a:cubicBezTo>
                    <a:pt x="195" y="4984"/>
                    <a:pt x="246" y="4941"/>
                    <a:pt x="334" y="4871"/>
                  </a:cubicBezTo>
                  <a:cubicBezTo>
                    <a:pt x="534" y="4737"/>
                    <a:pt x="668" y="4704"/>
                    <a:pt x="835" y="4604"/>
                  </a:cubicBezTo>
                  <a:cubicBezTo>
                    <a:pt x="1101" y="4471"/>
                    <a:pt x="1268" y="4204"/>
                    <a:pt x="1502" y="4037"/>
                  </a:cubicBezTo>
                  <a:cubicBezTo>
                    <a:pt x="1769" y="3904"/>
                    <a:pt x="2169" y="4004"/>
                    <a:pt x="2469" y="3837"/>
                  </a:cubicBezTo>
                  <a:cubicBezTo>
                    <a:pt x="2769" y="3637"/>
                    <a:pt x="3069" y="3403"/>
                    <a:pt x="3303" y="3136"/>
                  </a:cubicBezTo>
                  <a:cubicBezTo>
                    <a:pt x="3703" y="2803"/>
                    <a:pt x="4170" y="2536"/>
                    <a:pt x="4637" y="2302"/>
                  </a:cubicBezTo>
                  <a:cubicBezTo>
                    <a:pt x="4904" y="2169"/>
                    <a:pt x="5171" y="2002"/>
                    <a:pt x="5471" y="1902"/>
                  </a:cubicBezTo>
                  <a:cubicBezTo>
                    <a:pt x="5705" y="1802"/>
                    <a:pt x="5972" y="1669"/>
                    <a:pt x="6172" y="1468"/>
                  </a:cubicBezTo>
                  <a:cubicBezTo>
                    <a:pt x="5905" y="1068"/>
                    <a:pt x="5171" y="968"/>
                    <a:pt x="4771" y="768"/>
                  </a:cubicBezTo>
                  <a:cubicBezTo>
                    <a:pt x="4370" y="568"/>
                    <a:pt x="4003" y="368"/>
                    <a:pt x="3603" y="201"/>
                  </a:cubicBezTo>
                  <a:cubicBezTo>
                    <a:pt x="3370" y="101"/>
                    <a:pt x="3103" y="34"/>
                    <a:pt x="2803" y="1"/>
                  </a:cubicBezTo>
                  <a:close/>
                </a:path>
              </a:pathLst>
            </a:custGeom>
            <a:solidFill>
              <a:srgbClr val="6F8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2"/>
            <p:cNvSpPr/>
            <p:nvPr/>
          </p:nvSpPr>
          <p:spPr>
            <a:xfrm rot="455281">
              <a:off x="7217947" y="2383639"/>
              <a:ext cx="326058" cy="268879"/>
            </a:xfrm>
            <a:custGeom>
              <a:avLst/>
              <a:gdLst/>
              <a:ahLst/>
              <a:cxnLst/>
              <a:rect l="l" t="t" r="r" b="b"/>
              <a:pathLst>
                <a:path w="7607" h="6273" extrusionOk="0">
                  <a:moveTo>
                    <a:pt x="1920" y="1"/>
                  </a:moveTo>
                  <a:cubicBezTo>
                    <a:pt x="1725" y="1"/>
                    <a:pt x="1530" y="17"/>
                    <a:pt x="1335" y="47"/>
                  </a:cubicBezTo>
                  <a:cubicBezTo>
                    <a:pt x="902" y="114"/>
                    <a:pt x="501" y="414"/>
                    <a:pt x="335" y="815"/>
                  </a:cubicBezTo>
                  <a:cubicBezTo>
                    <a:pt x="134" y="1315"/>
                    <a:pt x="401" y="1882"/>
                    <a:pt x="435" y="2416"/>
                  </a:cubicBezTo>
                  <a:cubicBezTo>
                    <a:pt x="435" y="2783"/>
                    <a:pt x="335" y="3150"/>
                    <a:pt x="168" y="3450"/>
                  </a:cubicBezTo>
                  <a:cubicBezTo>
                    <a:pt x="68" y="3550"/>
                    <a:pt x="34" y="3683"/>
                    <a:pt x="1" y="3817"/>
                  </a:cubicBezTo>
                  <a:cubicBezTo>
                    <a:pt x="34" y="3884"/>
                    <a:pt x="34" y="3950"/>
                    <a:pt x="68" y="4017"/>
                  </a:cubicBezTo>
                  <a:cubicBezTo>
                    <a:pt x="335" y="4417"/>
                    <a:pt x="668" y="4751"/>
                    <a:pt x="1068" y="5018"/>
                  </a:cubicBezTo>
                  <a:cubicBezTo>
                    <a:pt x="1669" y="5485"/>
                    <a:pt x="2236" y="6152"/>
                    <a:pt x="3003" y="6252"/>
                  </a:cubicBezTo>
                  <a:cubicBezTo>
                    <a:pt x="3085" y="6266"/>
                    <a:pt x="3167" y="6272"/>
                    <a:pt x="3248" y="6272"/>
                  </a:cubicBezTo>
                  <a:cubicBezTo>
                    <a:pt x="3564" y="6272"/>
                    <a:pt x="3872" y="6171"/>
                    <a:pt x="4137" y="5985"/>
                  </a:cubicBezTo>
                  <a:cubicBezTo>
                    <a:pt x="4804" y="5551"/>
                    <a:pt x="5005" y="4684"/>
                    <a:pt x="5572" y="4117"/>
                  </a:cubicBezTo>
                  <a:cubicBezTo>
                    <a:pt x="6005" y="3750"/>
                    <a:pt x="6439" y="3417"/>
                    <a:pt x="6906" y="3116"/>
                  </a:cubicBezTo>
                  <a:cubicBezTo>
                    <a:pt x="7373" y="2749"/>
                    <a:pt x="7606" y="2216"/>
                    <a:pt x="7540" y="1615"/>
                  </a:cubicBezTo>
                  <a:cubicBezTo>
                    <a:pt x="6939" y="1282"/>
                    <a:pt x="6305" y="981"/>
                    <a:pt x="5638" y="748"/>
                  </a:cubicBezTo>
                  <a:cubicBezTo>
                    <a:pt x="4638" y="414"/>
                    <a:pt x="3637" y="214"/>
                    <a:pt x="2636" y="81"/>
                  </a:cubicBezTo>
                  <a:cubicBezTo>
                    <a:pt x="2397" y="26"/>
                    <a:pt x="2159" y="1"/>
                    <a:pt x="1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2"/>
            <p:cNvSpPr/>
            <p:nvPr/>
          </p:nvSpPr>
          <p:spPr>
            <a:xfrm rot="455281">
              <a:off x="7374404" y="2489493"/>
              <a:ext cx="198798" cy="298411"/>
            </a:xfrm>
            <a:custGeom>
              <a:avLst/>
              <a:gdLst/>
              <a:ahLst/>
              <a:cxnLst/>
              <a:rect l="l" t="t" r="r" b="b"/>
              <a:pathLst>
                <a:path w="4638" h="6962" extrusionOk="0">
                  <a:moveTo>
                    <a:pt x="3530" y="0"/>
                  </a:moveTo>
                  <a:cubicBezTo>
                    <a:pt x="3412" y="0"/>
                    <a:pt x="3280" y="80"/>
                    <a:pt x="3180" y="80"/>
                  </a:cubicBezTo>
                  <a:cubicBezTo>
                    <a:pt x="3151" y="80"/>
                    <a:pt x="3125" y="73"/>
                    <a:pt x="3103" y="57"/>
                  </a:cubicBezTo>
                  <a:cubicBezTo>
                    <a:pt x="1802" y="957"/>
                    <a:pt x="1102" y="2458"/>
                    <a:pt x="434" y="3859"/>
                  </a:cubicBezTo>
                  <a:cubicBezTo>
                    <a:pt x="268" y="4193"/>
                    <a:pt x="168" y="4527"/>
                    <a:pt x="101" y="4860"/>
                  </a:cubicBezTo>
                  <a:cubicBezTo>
                    <a:pt x="1" y="5327"/>
                    <a:pt x="101" y="5827"/>
                    <a:pt x="368" y="6261"/>
                  </a:cubicBezTo>
                  <a:cubicBezTo>
                    <a:pt x="568" y="6595"/>
                    <a:pt x="901" y="6828"/>
                    <a:pt x="1268" y="6928"/>
                  </a:cubicBezTo>
                  <a:cubicBezTo>
                    <a:pt x="1351" y="6951"/>
                    <a:pt x="1435" y="6961"/>
                    <a:pt x="1519" y="6961"/>
                  </a:cubicBezTo>
                  <a:cubicBezTo>
                    <a:pt x="1809" y="6961"/>
                    <a:pt x="2096" y="6835"/>
                    <a:pt x="2302" y="6628"/>
                  </a:cubicBezTo>
                  <a:cubicBezTo>
                    <a:pt x="2436" y="6461"/>
                    <a:pt x="2536" y="6261"/>
                    <a:pt x="2703" y="6161"/>
                  </a:cubicBezTo>
                  <a:lnTo>
                    <a:pt x="3003" y="6161"/>
                  </a:lnTo>
                  <a:cubicBezTo>
                    <a:pt x="3236" y="6228"/>
                    <a:pt x="3470" y="6328"/>
                    <a:pt x="3703" y="6395"/>
                  </a:cubicBezTo>
                  <a:cubicBezTo>
                    <a:pt x="3791" y="6432"/>
                    <a:pt x="3883" y="6451"/>
                    <a:pt x="3973" y="6451"/>
                  </a:cubicBezTo>
                  <a:cubicBezTo>
                    <a:pt x="4123" y="6451"/>
                    <a:pt x="4266" y="6399"/>
                    <a:pt x="4371" y="6294"/>
                  </a:cubicBezTo>
                  <a:cubicBezTo>
                    <a:pt x="4471" y="6194"/>
                    <a:pt x="4537" y="6094"/>
                    <a:pt x="4571" y="5961"/>
                  </a:cubicBezTo>
                  <a:cubicBezTo>
                    <a:pt x="4637" y="5461"/>
                    <a:pt x="4537" y="4927"/>
                    <a:pt x="4304" y="4460"/>
                  </a:cubicBezTo>
                  <a:cubicBezTo>
                    <a:pt x="4004" y="3659"/>
                    <a:pt x="3870" y="2825"/>
                    <a:pt x="3837" y="1991"/>
                  </a:cubicBezTo>
                  <a:cubicBezTo>
                    <a:pt x="3837" y="1424"/>
                    <a:pt x="3870" y="891"/>
                    <a:pt x="3804" y="324"/>
                  </a:cubicBezTo>
                  <a:cubicBezTo>
                    <a:pt x="3804" y="223"/>
                    <a:pt x="3737" y="123"/>
                    <a:pt x="3670" y="57"/>
                  </a:cubicBezTo>
                  <a:cubicBezTo>
                    <a:pt x="3628" y="15"/>
                    <a:pt x="3580" y="0"/>
                    <a:pt x="35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52"/>
            <p:cNvSpPr/>
            <p:nvPr/>
          </p:nvSpPr>
          <p:spPr>
            <a:xfrm rot="455281">
              <a:off x="7507925" y="2492186"/>
              <a:ext cx="301712" cy="331073"/>
            </a:xfrm>
            <a:custGeom>
              <a:avLst/>
              <a:gdLst/>
              <a:ahLst/>
              <a:cxnLst/>
              <a:rect l="l" t="t" r="r" b="b"/>
              <a:pathLst>
                <a:path w="7039" h="7724" extrusionOk="0">
                  <a:moveTo>
                    <a:pt x="567" y="1"/>
                  </a:moveTo>
                  <a:cubicBezTo>
                    <a:pt x="67" y="468"/>
                    <a:pt x="0" y="1201"/>
                    <a:pt x="34" y="1802"/>
                  </a:cubicBezTo>
                  <a:cubicBezTo>
                    <a:pt x="134" y="3370"/>
                    <a:pt x="567" y="4937"/>
                    <a:pt x="1368" y="6305"/>
                  </a:cubicBezTo>
                  <a:cubicBezTo>
                    <a:pt x="1568" y="6705"/>
                    <a:pt x="1835" y="7072"/>
                    <a:pt x="2202" y="7373"/>
                  </a:cubicBezTo>
                  <a:cubicBezTo>
                    <a:pt x="2534" y="7594"/>
                    <a:pt x="2934" y="7723"/>
                    <a:pt x="3327" y="7723"/>
                  </a:cubicBezTo>
                  <a:cubicBezTo>
                    <a:pt x="3408" y="7723"/>
                    <a:pt x="3489" y="7718"/>
                    <a:pt x="3570" y="7706"/>
                  </a:cubicBezTo>
                  <a:cubicBezTo>
                    <a:pt x="4070" y="7606"/>
                    <a:pt x="4504" y="7339"/>
                    <a:pt x="4770" y="6906"/>
                  </a:cubicBezTo>
                  <a:cubicBezTo>
                    <a:pt x="4871" y="6772"/>
                    <a:pt x="4971" y="6639"/>
                    <a:pt x="5104" y="6505"/>
                  </a:cubicBezTo>
                  <a:cubicBezTo>
                    <a:pt x="5304" y="6338"/>
                    <a:pt x="5538" y="6238"/>
                    <a:pt x="5805" y="6172"/>
                  </a:cubicBezTo>
                  <a:cubicBezTo>
                    <a:pt x="6572" y="5771"/>
                    <a:pt x="7039" y="4937"/>
                    <a:pt x="6905" y="4070"/>
                  </a:cubicBezTo>
                  <a:cubicBezTo>
                    <a:pt x="6772" y="3236"/>
                    <a:pt x="6305" y="2469"/>
                    <a:pt x="5638" y="1969"/>
                  </a:cubicBezTo>
                  <a:cubicBezTo>
                    <a:pt x="4937" y="1468"/>
                    <a:pt x="4170" y="1101"/>
                    <a:pt x="3369" y="835"/>
                  </a:cubicBezTo>
                  <a:cubicBezTo>
                    <a:pt x="2435" y="534"/>
                    <a:pt x="1501" y="234"/>
                    <a:pt x="5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52"/>
            <p:cNvSpPr/>
            <p:nvPr/>
          </p:nvSpPr>
          <p:spPr>
            <a:xfrm rot="455281">
              <a:off x="7516460" y="2318222"/>
              <a:ext cx="413241" cy="298625"/>
            </a:xfrm>
            <a:custGeom>
              <a:avLst/>
              <a:gdLst/>
              <a:ahLst/>
              <a:cxnLst/>
              <a:rect l="l" t="t" r="r" b="b"/>
              <a:pathLst>
                <a:path w="9641" h="6967" extrusionOk="0">
                  <a:moveTo>
                    <a:pt x="6494" y="1"/>
                  </a:moveTo>
                  <a:cubicBezTo>
                    <a:pt x="6230" y="1"/>
                    <a:pt x="5964" y="39"/>
                    <a:pt x="5704" y="116"/>
                  </a:cubicBezTo>
                  <a:cubicBezTo>
                    <a:pt x="4804" y="383"/>
                    <a:pt x="3970" y="816"/>
                    <a:pt x="3269" y="1450"/>
                  </a:cubicBezTo>
                  <a:cubicBezTo>
                    <a:pt x="2068" y="2384"/>
                    <a:pt x="967" y="3485"/>
                    <a:pt x="0" y="4652"/>
                  </a:cubicBezTo>
                  <a:cubicBezTo>
                    <a:pt x="1635" y="5286"/>
                    <a:pt x="3202" y="5920"/>
                    <a:pt x="4804" y="6487"/>
                  </a:cubicBezTo>
                  <a:cubicBezTo>
                    <a:pt x="5437" y="6720"/>
                    <a:pt x="6104" y="6887"/>
                    <a:pt x="6772" y="6954"/>
                  </a:cubicBezTo>
                  <a:cubicBezTo>
                    <a:pt x="6856" y="6962"/>
                    <a:pt x="6942" y="6967"/>
                    <a:pt x="7027" y="6967"/>
                  </a:cubicBezTo>
                  <a:cubicBezTo>
                    <a:pt x="7614" y="6967"/>
                    <a:pt x="8207" y="6770"/>
                    <a:pt x="8673" y="6420"/>
                  </a:cubicBezTo>
                  <a:cubicBezTo>
                    <a:pt x="9007" y="6153"/>
                    <a:pt x="9240" y="5820"/>
                    <a:pt x="9407" y="5419"/>
                  </a:cubicBezTo>
                  <a:cubicBezTo>
                    <a:pt x="9607" y="5086"/>
                    <a:pt x="9640" y="4652"/>
                    <a:pt x="9540" y="4285"/>
                  </a:cubicBezTo>
                  <a:cubicBezTo>
                    <a:pt x="9407" y="3952"/>
                    <a:pt x="9173" y="3685"/>
                    <a:pt x="8940" y="3451"/>
                  </a:cubicBezTo>
                  <a:cubicBezTo>
                    <a:pt x="8873" y="3385"/>
                    <a:pt x="8840" y="3318"/>
                    <a:pt x="8840" y="3218"/>
                  </a:cubicBezTo>
                  <a:cubicBezTo>
                    <a:pt x="8806" y="3118"/>
                    <a:pt x="8840" y="2984"/>
                    <a:pt x="8873" y="2884"/>
                  </a:cubicBezTo>
                  <a:cubicBezTo>
                    <a:pt x="9107" y="2117"/>
                    <a:pt x="8906" y="1250"/>
                    <a:pt x="8306" y="683"/>
                  </a:cubicBezTo>
                  <a:cubicBezTo>
                    <a:pt x="7784" y="232"/>
                    <a:pt x="7144" y="1"/>
                    <a:pt x="64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52"/>
            <p:cNvSpPr/>
            <p:nvPr/>
          </p:nvSpPr>
          <p:spPr>
            <a:xfrm rot="455281">
              <a:off x="7548441" y="2176668"/>
              <a:ext cx="268836" cy="330301"/>
            </a:xfrm>
            <a:custGeom>
              <a:avLst/>
              <a:gdLst/>
              <a:ahLst/>
              <a:cxnLst/>
              <a:rect l="l" t="t" r="r" b="b"/>
              <a:pathLst>
                <a:path w="6272" h="7706" extrusionOk="0">
                  <a:moveTo>
                    <a:pt x="2787" y="1"/>
                  </a:moveTo>
                  <a:cubicBezTo>
                    <a:pt x="2634" y="1"/>
                    <a:pt x="2483" y="12"/>
                    <a:pt x="2335" y="33"/>
                  </a:cubicBezTo>
                  <a:cubicBezTo>
                    <a:pt x="2102" y="33"/>
                    <a:pt x="1868" y="66"/>
                    <a:pt x="1635" y="166"/>
                  </a:cubicBezTo>
                  <a:cubicBezTo>
                    <a:pt x="1334" y="367"/>
                    <a:pt x="1134" y="700"/>
                    <a:pt x="1067" y="1034"/>
                  </a:cubicBezTo>
                  <a:cubicBezTo>
                    <a:pt x="934" y="1501"/>
                    <a:pt x="801" y="2001"/>
                    <a:pt x="734" y="2468"/>
                  </a:cubicBezTo>
                  <a:cubicBezTo>
                    <a:pt x="367" y="4169"/>
                    <a:pt x="0" y="5904"/>
                    <a:pt x="167" y="7705"/>
                  </a:cubicBezTo>
                  <a:cubicBezTo>
                    <a:pt x="1268" y="7138"/>
                    <a:pt x="2302" y="6538"/>
                    <a:pt x="3302" y="5871"/>
                  </a:cubicBezTo>
                  <a:cubicBezTo>
                    <a:pt x="4336" y="5203"/>
                    <a:pt x="5204" y="4336"/>
                    <a:pt x="5871" y="3335"/>
                  </a:cubicBezTo>
                  <a:cubicBezTo>
                    <a:pt x="6038" y="3069"/>
                    <a:pt x="6171" y="2768"/>
                    <a:pt x="6238" y="2468"/>
                  </a:cubicBezTo>
                  <a:cubicBezTo>
                    <a:pt x="6271" y="2168"/>
                    <a:pt x="6171" y="1834"/>
                    <a:pt x="5938" y="1634"/>
                  </a:cubicBezTo>
                  <a:cubicBezTo>
                    <a:pt x="5804" y="1534"/>
                    <a:pt x="5637" y="1434"/>
                    <a:pt x="5471" y="1367"/>
                  </a:cubicBezTo>
                  <a:cubicBezTo>
                    <a:pt x="4837" y="1067"/>
                    <a:pt x="4403" y="400"/>
                    <a:pt x="3769" y="166"/>
                  </a:cubicBezTo>
                  <a:cubicBezTo>
                    <a:pt x="3450" y="52"/>
                    <a:pt x="3116" y="1"/>
                    <a:pt x="27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52"/>
            <p:cNvSpPr/>
            <p:nvPr/>
          </p:nvSpPr>
          <p:spPr>
            <a:xfrm rot="455281">
              <a:off x="7350256" y="2126449"/>
              <a:ext cx="263135" cy="330644"/>
            </a:xfrm>
            <a:custGeom>
              <a:avLst/>
              <a:gdLst/>
              <a:ahLst/>
              <a:cxnLst/>
              <a:rect l="l" t="t" r="r" b="b"/>
              <a:pathLst>
                <a:path w="6139" h="7714" extrusionOk="0">
                  <a:moveTo>
                    <a:pt x="4589" y="1"/>
                  </a:moveTo>
                  <a:cubicBezTo>
                    <a:pt x="4539" y="1"/>
                    <a:pt x="4488" y="3"/>
                    <a:pt x="4437" y="8"/>
                  </a:cubicBezTo>
                  <a:cubicBezTo>
                    <a:pt x="3770" y="141"/>
                    <a:pt x="3203" y="542"/>
                    <a:pt x="2869" y="1142"/>
                  </a:cubicBezTo>
                  <a:cubicBezTo>
                    <a:pt x="2836" y="1242"/>
                    <a:pt x="2769" y="1342"/>
                    <a:pt x="2636" y="1342"/>
                  </a:cubicBezTo>
                  <a:cubicBezTo>
                    <a:pt x="2602" y="1342"/>
                    <a:pt x="2535" y="1309"/>
                    <a:pt x="2502" y="1276"/>
                  </a:cubicBezTo>
                  <a:cubicBezTo>
                    <a:pt x="2202" y="1075"/>
                    <a:pt x="1868" y="942"/>
                    <a:pt x="1535" y="875"/>
                  </a:cubicBezTo>
                  <a:cubicBezTo>
                    <a:pt x="1443" y="859"/>
                    <a:pt x="1353" y="850"/>
                    <a:pt x="1266" y="850"/>
                  </a:cubicBezTo>
                  <a:cubicBezTo>
                    <a:pt x="1003" y="850"/>
                    <a:pt x="759" y="925"/>
                    <a:pt x="534" y="1075"/>
                  </a:cubicBezTo>
                  <a:cubicBezTo>
                    <a:pt x="401" y="1209"/>
                    <a:pt x="301" y="1342"/>
                    <a:pt x="200" y="1509"/>
                  </a:cubicBezTo>
                  <a:cubicBezTo>
                    <a:pt x="0" y="2109"/>
                    <a:pt x="34" y="2777"/>
                    <a:pt x="367" y="3310"/>
                  </a:cubicBezTo>
                  <a:cubicBezTo>
                    <a:pt x="667" y="3844"/>
                    <a:pt x="1068" y="4344"/>
                    <a:pt x="1535" y="4745"/>
                  </a:cubicBezTo>
                  <a:lnTo>
                    <a:pt x="2269" y="5512"/>
                  </a:lnTo>
                  <a:cubicBezTo>
                    <a:pt x="2636" y="5879"/>
                    <a:pt x="3002" y="6212"/>
                    <a:pt x="3436" y="6579"/>
                  </a:cubicBezTo>
                  <a:cubicBezTo>
                    <a:pt x="3970" y="6980"/>
                    <a:pt x="4570" y="7380"/>
                    <a:pt x="5171" y="7713"/>
                  </a:cubicBezTo>
                  <a:cubicBezTo>
                    <a:pt x="5037" y="7347"/>
                    <a:pt x="5071" y="6946"/>
                    <a:pt x="5237" y="6613"/>
                  </a:cubicBezTo>
                  <a:cubicBezTo>
                    <a:pt x="5738" y="5078"/>
                    <a:pt x="6038" y="3444"/>
                    <a:pt x="6105" y="1809"/>
                  </a:cubicBezTo>
                  <a:cubicBezTo>
                    <a:pt x="6138" y="1542"/>
                    <a:pt x="6105" y="1242"/>
                    <a:pt x="6038" y="975"/>
                  </a:cubicBezTo>
                  <a:cubicBezTo>
                    <a:pt x="5821" y="388"/>
                    <a:pt x="5232" y="1"/>
                    <a:pt x="45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52"/>
            <p:cNvSpPr/>
            <p:nvPr/>
          </p:nvSpPr>
          <p:spPr>
            <a:xfrm rot="455281">
              <a:off x="7265876" y="2263139"/>
              <a:ext cx="301754" cy="200298"/>
            </a:xfrm>
            <a:custGeom>
              <a:avLst/>
              <a:gdLst/>
              <a:ahLst/>
              <a:cxnLst/>
              <a:rect l="l" t="t" r="r" b="b"/>
              <a:pathLst>
                <a:path w="7040" h="4673" extrusionOk="0">
                  <a:moveTo>
                    <a:pt x="1232" y="0"/>
                  </a:moveTo>
                  <a:cubicBezTo>
                    <a:pt x="663" y="0"/>
                    <a:pt x="197" y="391"/>
                    <a:pt x="101" y="936"/>
                  </a:cubicBezTo>
                  <a:cubicBezTo>
                    <a:pt x="1" y="1270"/>
                    <a:pt x="1" y="1603"/>
                    <a:pt x="101" y="1937"/>
                  </a:cubicBezTo>
                  <a:cubicBezTo>
                    <a:pt x="234" y="2370"/>
                    <a:pt x="568" y="2737"/>
                    <a:pt x="968" y="2971"/>
                  </a:cubicBezTo>
                  <a:cubicBezTo>
                    <a:pt x="1368" y="3204"/>
                    <a:pt x="1769" y="3404"/>
                    <a:pt x="2236" y="3505"/>
                  </a:cubicBezTo>
                  <a:cubicBezTo>
                    <a:pt x="3803" y="4005"/>
                    <a:pt x="5405" y="4405"/>
                    <a:pt x="7039" y="4672"/>
                  </a:cubicBezTo>
                  <a:cubicBezTo>
                    <a:pt x="6839" y="4238"/>
                    <a:pt x="6605" y="3838"/>
                    <a:pt x="6272" y="3538"/>
                  </a:cubicBezTo>
                  <a:cubicBezTo>
                    <a:pt x="5438" y="2604"/>
                    <a:pt x="4537" y="1770"/>
                    <a:pt x="3570" y="1036"/>
                  </a:cubicBezTo>
                  <a:cubicBezTo>
                    <a:pt x="2903" y="502"/>
                    <a:pt x="2136" y="2"/>
                    <a:pt x="1302" y="2"/>
                  </a:cubicBezTo>
                  <a:cubicBezTo>
                    <a:pt x="1278" y="1"/>
                    <a:pt x="1255" y="0"/>
                    <a:pt x="12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52"/>
            <p:cNvSpPr/>
            <p:nvPr/>
          </p:nvSpPr>
          <p:spPr>
            <a:xfrm rot="455281">
              <a:off x="7469467" y="2359108"/>
              <a:ext cx="205913" cy="237374"/>
            </a:xfrm>
            <a:custGeom>
              <a:avLst/>
              <a:gdLst/>
              <a:ahLst/>
              <a:cxnLst/>
              <a:rect l="l" t="t" r="r" b="b"/>
              <a:pathLst>
                <a:path w="4804" h="5538" extrusionOk="0">
                  <a:moveTo>
                    <a:pt x="2602" y="1"/>
                  </a:moveTo>
                  <a:cubicBezTo>
                    <a:pt x="2168" y="568"/>
                    <a:pt x="2001" y="1268"/>
                    <a:pt x="2135" y="1969"/>
                  </a:cubicBezTo>
                  <a:cubicBezTo>
                    <a:pt x="2068" y="1702"/>
                    <a:pt x="2068" y="1435"/>
                    <a:pt x="2001" y="1168"/>
                  </a:cubicBezTo>
                  <a:cubicBezTo>
                    <a:pt x="1968" y="901"/>
                    <a:pt x="1835" y="668"/>
                    <a:pt x="1601" y="501"/>
                  </a:cubicBezTo>
                  <a:lnTo>
                    <a:pt x="1601" y="501"/>
                  </a:lnTo>
                  <a:cubicBezTo>
                    <a:pt x="1601" y="868"/>
                    <a:pt x="1635" y="1235"/>
                    <a:pt x="1768" y="1568"/>
                  </a:cubicBezTo>
                  <a:cubicBezTo>
                    <a:pt x="1829" y="1690"/>
                    <a:pt x="1890" y="1840"/>
                    <a:pt x="1976" y="1967"/>
                  </a:cubicBezTo>
                  <a:lnTo>
                    <a:pt x="1976" y="1967"/>
                  </a:lnTo>
                  <a:cubicBezTo>
                    <a:pt x="1818" y="1745"/>
                    <a:pt x="1659" y="1525"/>
                    <a:pt x="1501" y="1335"/>
                  </a:cubicBezTo>
                  <a:cubicBezTo>
                    <a:pt x="1334" y="1135"/>
                    <a:pt x="1067" y="968"/>
                    <a:pt x="834" y="901"/>
                  </a:cubicBezTo>
                  <a:lnTo>
                    <a:pt x="834" y="901"/>
                  </a:lnTo>
                  <a:cubicBezTo>
                    <a:pt x="934" y="1101"/>
                    <a:pt x="1067" y="1302"/>
                    <a:pt x="1201" y="1468"/>
                  </a:cubicBezTo>
                  <a:cubicBezTo>
                    <a:pt x="1344" y="1698"/>
                    <a:pt x="1513" y="1854"/>
                    <a:pt x="1727" y="1978"/>
                  </a:cubicBezTo>
                  <a:lnTo>
                    <a:pt x="1727" y="1978"/>
                  </a:lnTo>
                  <a:cubicBezTo>
                    <a:pt x="1520" y="1873"/>
                    <a:pt x="1289" y="1797"/>
                    <a:pt x="1034" y="1769"/>
                  </a:cubicBezTo>
                  <a:cubicBezTo>
                    <a:pt x="929" y="1729"/>
                    <a:pt x="818" y="1710"/>
                    <a:pt x="707" y="1710"/>
                  </a:cubicBezTo>
                  <a:cubicBezTo>
                    <a:pt x="536" y="1710"/>
                    <a:pt x="362" y="1754"/>
                    <a:pt x="200" y="1835"/>
                  </a:cubicBezTo>
                  <a:cubicBezTo>
                    <a:pt x="409" y="1984"/>
                    <a:pt x="644" y="2107"/>
                    <a:pt x="883" y="2203"/>
                  </a:cubicBezTo>
                  <a:lnTo>
                    <a:pt x="883" y="2203"/>
                  </a:lnTo>
                  <a:cubicBezTo>
                    <a:pt x="629" y="2207"/>
                    <a:pt x="352" y="2244"/>
                    <a:pt x="133" y="2369"/>
                  </a:cubicBezTo>
                  <a:cubicBezTo>
                    <a:pt x="382" y="2524"/>
                    <a:pt x="688" y="2621"/>
                    <a:pt x="971" y="2661"/>
                  </a:cubicBezTo>
                  <a:lnTo>
                    <a:pt x="971" y="2661"/>
                  </a:lnTo>
                  <a:cubicBezTo>
                    <a:pt x="904" y="2673"/>
                    <a:pt x="837" y="2687"/>
                    <a:pt x="767" y="2703"/>
                  </a:cubicBezTo>
                  <a:cubicBezTo>
                    <a:pt x="500" y="2769"/>
                    <a:pt x="234" y="2903"/>
                    <a:pt x="0" y="3136"/>
                  </a:cubicBezTo>
                  <a:cubicBezTo>
                    <a:pt x="165" y="3173"/>
                    <a:pt x="329" y="3199"/>
                    <a:pt x="494" y="3199"/>
                  </a:cubicBezTo>
                  <a:cubicBezTo>
                    <a:pt x="630" y="3199"/>
                    <a:pt x="765" y="3181"/>
                    <a:pt x="901" y="3136"/>
                  </a:cubicBezTo>
                  <a:cubicBezTo>
                    <a:pt x="957" y="3122"/>
                    <a:pt x="1014" y="3105"/>
                    <a:pt x="1072" y="3086"/>
                  </a:cubicBezTo>
                  <a:lnTo>
                    <a:pt x="1072" y="3086"/>
                  </a:lnTo>
                  <a:cubicBezTo>
                    <a:pt x="742" y="3295"/>
                    <a:pt x="451" y="3556"/>
                    <a:pt x="200" y="3870"/>
                  </a:cubicBezTo>
                  <a:cubicBezTo>
                    <a:pt x="572" y="3829"/>
                    <a:pt x="932" y="3685"/>
                    <a:pt x="1247" y="3470"/>
                  </a:cubicBezTo>
                  <a:lnTo>
                    <a:pt x="1247" y="3470"/>
                  </a:lnTo>
                  <a:cubicBezTo>
                    <a:pt x="1079" y="3668"/>
                    <a:pt x="938" y="3893"/>
                    <a:pt x="834" y="4137"/>
                  </a:cubicBezTo>
                  <a:cubicBezTo>
                    <a:pt x="801" y="4237"/>
                    <a:pt x="767" y="4370"/>
                    <a:pt x="734" y="4504"/>
                  </a:cubicBezTo>
                  <a:cubicBezTo>
                    <a:pt x="1067" y="3970"/>
                    <a:pt x="1668" y="3670"/>
                    <a:pt x="1868" y="3103"/>
                  </a:cubicBezTo>
                  <a:lnTo>
                    <a:pt x="1868" y="3103"/>
                  </a:lnTo>
                  <a:cubicBezTo>
                    <a:pt x="1801" y="3603"/>
                    <a:pt x="1434" y="3970"/>
                    <a:pt x="1268" y="4437"/>
                  </a:cubicBezTo>
                  <a:cubicBezTo>
                    <a:pt x="1201" y="4604"/>
                    <a:pt x="1168" y="4804"/>
                    <a:pt x="1134" y="4971"/>
                  </a:cubicBezTo>
                  <a:cubicBezTo>
                    <a:pt x="1401" y="4804"/>
                    <a:pt x="1601" y="4571"/>
                    <a:pt x="1801" y="4337"/>
                  </a:cubicBezTo>
                  <a:cubicBezTo>
                    <a:pt x="1936" y="4112"/>
                    <a:pt x="2010" y="3873"/>
                    <a:pt x="2024" y="3618"/>
                  </a:cubicBezTo>
                  <a:lnTo>
                    <a:pt x="2024" y="3618"/>
                  </a:lnTo>
                  <a:cubicBezTo>
                    <a:pt x="2031" y="3858"/>
                    <a:pt x="2023" y="4097"/>
                    <a:pt x="2001" y="4337"/>
                  </a:cubicBezTo>
                  <a:cubicBezTo>
                    <a:pt x="1968" y="4704"/>
                    <a:pt x="2068" y="5071"/>
                    <a:pt x="2268" y="5371"/>
                  </a:cubicBezTo>
                  <a:cubicBezTo>
                    <a:pt x="2235" y="5038"/>
                    <a:pt x="2268" y="4704"/>
                    <a:pt x="2368" y="4370"/>
                  </a:cubicBezTo>
                  <a:cubicBezTo>
                    <a:pt x="2468" y="4037"/>
                    <a:pt x="2402" y="3703"/>
                    <a:pt x="2235" y="3403"/>
                  </a:cubicBezTo>
                  <a:lnTo>
                    <a:pt x="2235" y="3403"/>
                  </a:lnTo>
                  <a:cubicBezTo>
                    <a:pt x="2669" y="4037"/>
                    <a:pt x="2502" y="4971"/>
                    <a:pt x="2935" y="5538"/>
                  </a:cubicBezTo>
                  <a:cubicBezTo>
                    <a:pt x="2902" y="5171"/>
                    <a:pt x="2869" y="4804"/>
                    <a:pt x="2902" y="4437"/>
                  </a:cubicBezTo>
                  <a:cubicBezTo>
                    <a:pt x="2902" y="4070"/>
                    <a:pt x="2769" y="3703"/>
                    <a:pt x="2468" y="3436"/>
                  </a:cubicBezTo>
                  <a:lnTo>
                    <a:pt x="2468" y="3436"/>
                  </a:lnTo>
                  <a:cubicBezTo>
                    <a:pt x="2802" y="3670"/>
                    <a:pt x="3036" y="3970"/>
                    <a:pt x="3169" y="4304"/>
                  </a:cubicBezTo>
                  <a:cubicBezTo>
                    <a:pt x="3269" y="4671"/>
                    <a:pt x="3536" y="4971"/>
                    <a:pt x="3836" y="5204"/>
                  </a:cubicBezTo>
                  <a:cubicBezTo>
                    <a:pt x="3772" y="4464"/>
                    <a:pt x="3335" y="3786"/>
                    <a:pt x="2675" y="3440"/>
                  </a:cubicBezTo>
                  <a:lnTo>
                    <a:pt x="2675" y="3440"/>
                  </a:lnTo>
                  <a:cubicBezTo>
                    <a:pt x="2984" y="3595"/>
                    <a:pt x="3291" y="3754"/>
                    <a:pt x="3569" y="3970"/>
                  </a:cubicBezTo>
                  <a:cubicBezTo>
                    <a:pt x="3777" y="4108"/>
                    <a:pt x="4016" y="4183"/>
                    <a:pt x="4265" y="4183"/>
                  </a:cubicBezTo>
                  <a:cubicBezTo>
                    <a:pt x="4376" y="4183"/>
                    <a:pt x="4490" y="4168"/>
                    <a:pt x="4603" y="4137"/>
                  </a:cubicBezTo>
                  <a:cubicBezTo>
                    <a:pt x="4336" y="4003"/>
                    <a:pt x="4103" y="3803"/>
                    <a:pt x="3836" y="3670"/>
                  </a:cubicBezTo>
                  <a:cubicBezTo>
                    <a:pt x="3569" y="3503"/>
                    <a:pt x="3269" y="3403"/>
                    <a:pt x="2969" y="3370"/>
                  </a:cubicBezTo>
                  <a:cubicBezTo>
                    <a:pt x="3302" y="3370"/>
                    <a:pt x="3669" y="3403"/>
                    <a:pt x="4003" y="3470"/>
                  </a:cubicBezTo>
                  <a:cubicBezTo>
                    <a:pt x="4049" y="3475"/>
                    <a:pt x="4094" y="3478"/>
                    <a:pt x="4140" y="3478"/>
                  </a:cubicBezTo>
                  <a:cubicBezTo>
                    <a:pt x="4361" y="3478"/>
                    <a:pt x="4582" y="3414"/>
                    <a:pt x="4803" y="3303"/>
                  </a:cubicBezTo>
                  <a:cubicBezTo>
                    <a:pt x="4103" y="3036"/>
                    <a:pt x="3369" y="2869"/>
                    <a:pt x="2602" y="2803"/>
                  </a:cubicBezTo>
                  <a:cubicBezTo>
                    <a:pt x="3136" y="2736"/>
                    <a:pt x="3636" y="2569"/>
                    <a:pt x="4070" y="2269"/>
                  </a:cubicBezTo>
                  <a:cubicBezTo>
                    <a:pt x="4203" y="2169"/>
                    <a:pt x="4303" y="2002"/>
                    <a:pt x="4370" y="1835"/>
                  </a:cubicBezTo>
                  <a:lnTo>
                    <a:pt x="4370" y="1835"/>
                  </a:lnTo>
                  <a:cubicBezTo>
                    <a:pt x="3970" y="1935"/>
                    <a:pt x="3569" y="2102"/>
                    <a:pt x="3269" y="2436"/>
                  </a:cubicBezTo>
                  <a:cubicBezTo>
                    <a:pt x="3469" y="2202"/>
                    <a:pt x="3669" y="1969"/>
                    <a:pt x="3836" y="1702"/>
                  </a:cubicBezTo>
                  <a:cubicBezTo>
                    <a:pt x="3970" y="1468"/>
                    <a:pt x="4070" y="1168"/>
                    <a:pt x="4103" y="868"/>
                  </a:cubicBezTo>
                  <a:lnTo>
                    <a:pt x="4103" y="868"/>
                  </a:lnTo>
                  <a:cubicBezTo>
                    <a:pt x="3648" y="1153"/>
                    <a:pt x="3265" y="1510"/>
                    <a:pt x="2976" y="1940"/>
                  </a:cubicBezTo>
                  <a:lnTo>
                    <a:pt x="2976" y="1940"/>
                  </a:lnTo>
                  <a:cubicBezTo>
                    <a:pt x="3137" y="1627"/>
                    <a:pt x="3196" y="1275"/>
                    <a:pt x="3169" y="901"/>
                  </a:cubicBezTo>
                  <a:cubicBezTo>
                    <a:pt x="3202" y="868"/>
                    <a:pt x="3202" y="801"/>
                    <a:pt x="3169" y="768"/>
                  </a:cubicBezTo>
                  <a:cubicBezTo>
                    <a:pt x="3002" y="968"/>
                    <a:pt x="2835" y="1168"/>
                    <a:pt x="2669" y="1368"/>
                  </a:cubicBezTo>
                  <a:cubicBezTo>
                    <a:pt x="2635" y="1402"/>
                    <a:pt x="2602" y="1468"/>
                    <a:pt x="2569" y="1535"/>
                  </a:cubicBezTo>
                  <a:cubicBezTo>
                    <a:pt x="2535" y="1635"/>
                    <a:pt x="2535" y="1769"/>
                    <a:pt x="2468" y="1869"/>
                  </a:cubicBezTo>
                  <a:cubicBezTo>
                    <a:pt x="2502" y="1535"/>
                    <a:pt x="2535" y="1168"/>
                    <a:pt x="2602" y="835"/>
                  </a:cubicBezTo>
                  <a:cubicBezTo>
                    <a:pt x="2669" y="668"/>
                    <a:pt x="2669" y="501"/>
                    <a:pt x="2702" y="301"/>
                  </a:cubicBezTo>
                  <a:cubicBezTo>
                    <a:pt x="2702" y="201"/>
                    <a:pt x="2669" y="101"/>
                    <a:pt x="2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2362200" y="209550"/>
            <a:ext cx="3886200" cy="76944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KHỞI 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57200" y="1034355"/>
            <a:ext cx="8229600" cy="138499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angle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Theo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b="1" cap="all" dirty="0">
                <a:ln w="0"/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7200" y="2343150"/>
            <a:ext cx="8077200" cy="18158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2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800" b="1" i="1" spc="-1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b="1" i="1" spc="-12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800" b="1" i="1" spc="-1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800" b="1" i="1" spc="-12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b="1" i="1" spc="-1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2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i="1" spc="-1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2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spc="-1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2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b="1" i="1" spc="-1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2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i="1" spc="-12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2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i="1" spc="-12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2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tốt nhất.</a:t>
            </a:r>
            <a:endParaRPr lang="en-US" sz="2800" b="1" i="1" spc="-12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7200" y="4019550"/>
            <a:ext cx="80772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b="1" i="1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spc="-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b="1" i="1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b="1" i="1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i="1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i="1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i="1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b="1" i="1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b="1" i="1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i="1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pc="-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b="1" i="1" spc="-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187;p52"/>
          <p:cNvGrpSpPr/>
          <p:nvPr/>
        </p:nvGrpSpPr>
        <p:grpSpPr>
          <a:xfrm>
            <a:off x="444172" y="149287"/>
            <a:ext cx="940967" cy="669863"/>
            <a:chOff x="469525" y="360750"/>
            <a:chExt cx="797092" cy="567440"/>
          </a:xfrm>
        </p:grpSpPr>
        <p:sp>
          <p:nvSpPr>
            <p:cNvPr id="1188" name="Google Shape;1188;p52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52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52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52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52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52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6" name="Google Shape;1216;p52"/>
          <p:cNvSpPr/>
          <p:nvPr/>
        </p:nvSpPr>
        <p:spPr>
          <a:xfrm rot="499416">
            <a:off x="-32366" y="3376732"/>
            <a:ext cx="940951" cy="1726805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7" name="Google Shape;1217;p52"/>
          <p:cNvSpPr/>
          <p:nvPr/>
        </p:nvSpPr>
        <p:spPr>
          <a:xfrm>
            <a:off x="6553200" y="0"/>
            <a:ext cx="2590800" cy="1910263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1220;p52"/>
          <p:cNvGrpSpPr/>
          <p:nvPr/>
        </p:nvGrpSpPr>
        <p:grpSpPr>
          <a:xfrm rot="-4743237">
            <a:off x="7346797" y="2039646"/>
            <a:ext cx="2466388" cy="1292809"/>
            <a:chOff x="5847150" y="914006"/>
            <a:chExt cx="2100459" cy="3315478"/>
          </a:xfrm>
        </p:grpSpPr>
        <p:sp>
          <p:nvSpPr>
            <p:cNvPr id="1221" name="Google Shape;1221;p52"/>
            <p:cNvSpPr/>
            <p:nvPr/>
          </p:nvSpPr>
          <p:spPr>
            <a:xfrm rot="455281">
              <a:off x="7087906" y="3162437"/>
              <a:ext cx="401839" cy="170551"/>
            </a:xfrm>
            <a:custGeom>
              <a:avLst/>
              <a:gdLst/>
              <a:ahLst/>
              <a:cxnLst/>
              <a:rect l="l" t="t" r="r" b="b"/>
              <a:pathLst>
                <a:path w="9375" h="3979" extrusionOk="0">
                  <a:moveTo>
                    <a:pt x="4491" y="0"/>
                  </a:moveTo>
                  <a:cubicBezTo>
                    <a:pt x="3764" y="0"/>
                    <a:pt x="3083" y="431"/>
                    <a:pt x="2402" y="756"/>
                  </a:cubicBezTo>
                  <a:cubicBezTo>
                    <a:pt x="1635" y="1156"/>
                    <a:pt x="801" y="1457"/>
                    <a:pt x="1" y="1723"/>
                  </a:cubicBezTo>
                  <a:cubicBezTo>
                    <a:pt x="735" y="1723"/>
                    <a:pt x="1468" y="1957"/>
                    <a:pt x="2069" y="2391"/>
                  </a:cubicBezTo>
                  <a:cubicBezTo>
                    <a:pt x="2669" y="2791"/>
                    <a:pt x="3303" y="3191"/>
                    <a:pt x="3970" y="3525"/>
                  </a:cubicBezTo>
                  <a:cubicBezTo>
                    <a:pt x="4646" y="3823"/>
                    <a:pt x="5368" y="3979"/>
                    <a:pt x="6089" y="3979"/>
                  </a:cubicBezTo>
                  <a:cubicBezTo>
                    <a:pt x="6578" y="3979"/>
                    <a:pt x="7067" y="3907"/>
                    <a:pt x="7539" y="3758"/>
                  </a:cubicBezTo>
                  <a:cubicBezTo>
                    <a:pt x="8340" y="3558"/>
                    <a:pt x="9007" y="3024"/>
                    <a:pt x="9374" y="2291"/>
                  </a:cubicBezTo>
                  <a:cubicBezTo>
                    <a:pt x="8940" y="1557"/>
                    <a:pt x="8340" y="956"/>
                    <a:pt x="7640" y="456"/>
                  </a:cubicBezTo>
                  <a:cubicBezTo>
                    <a:pt x="7269" y="171"/>
                    <a:pt x="6801" y="8"/>
                    <a:pt x="6320" y="8"/>
                  </a:cubicBezTo>
                  <a:cubicBezTo>
                    <a:pt x="6237" y="8"/>
                    <a:pt x="6154" y="12"/>
                    <a:pt x="6072" y="22"/>
                  </a:cubicBezTo>
                  <a:cubicBezTo>
                    <a:pt x="5905" y="56"/>
                    <a:pt x="5738" y="89"/>
                    <a:pt x="5605" y="122"/>
                  </a:cubicBezTo>
                  <a:cubicBezTo>
                    <a:pt x="5305" y="122"/>
                    <a:pt x="5038" y="89"/>
                    <a:pt x="4771" y="22"/>
                  </a:cubicBezTo>
                  <a:cubicBezTo>
                    <a:pt x="4677" y="7"/>
                    <a:pt x="4583" y="0"/>
                    <a:pt x="44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52"/>
            <p:cNvSpPr/>
            <p:nvPr/>
          </p:nvSpPr>
          <p:spPr>
            <a:xfrm rot="455281">
              <a:off x="7310263" y="2836201"/>
              <a:ext cx="324600" cy="230216"/>
            </a:xfrm>
            <a:custGeom>
              <a:avLst/>
              <a:gdLst/>
              <a:ahLst/>
              <a:cxnLst/>
              <a:rect l="l" t="t" r="r" b="b"/>
              <a:pathLst>
                <a:path w="7573" h="5371" extrusionOk="0">
                  <a:moveTo>
                    <a:pt x="5037" y="0"/>
                  </a:moveTo>
                  <a:cubicBezTo>
                    <a:pt x="3636" y="0"/>
                    <a:pt x="2469" y="1034"/>
                    <a:pt x="1601" y="2135"/>
                  </a:cubicBezTo>
                  <a:cubicBezTo>
                    <a:pt x="1334" y="2468"/>
                    <a:pt x="1068" y="2835"/>
                    <a:pt x="867" y="3236"/>
                  </a:cubicBezTo>
                  <a:cubicBezTo>
                    <a:pt x="434" y="4070"/>
                    <a:pt x="267" y="5004"/>
                    <a:pt x="0" y="5371"/>
                  </a:cubicBezTo>
                  <a:cubicBezTo>
                    <a:pt x="350" y="5070"/>
                    <a:pt x="794" y="4920"/>
                    <a:pt x="1248" y="4920"/>
                  </a:cubicBezTo>
                  <a:cubicBezTo>
                    <a:pt x="1399" y="4920"/>
                    <a:pt x="1551" y="4937"/>
                    <a:pt x="1701" y="4970"/>
                  </a:cubicBezTo>
                  <a:cubicBezTo>
                    <a:pt x="2302" y="5104"/>
                    <a:pt x="2902" y="5137"/>
                    <a:pt x="3503" y="5137"/>
                  </a:cubicBezTo>
                  <a:cubicBezTo>
                    <a:pt x="3903" y="5037"/>
                    <a:pt x="4303" y="4904"/>
                    <a:pt x="4670" y="4670"/>
                  </a:cubicBezTo>
                  <a:cubicBezTo>
                    <a:pt x="5404" y="4270"/>
                    <a:pt x="6038" y="3736"/>
                    <a:pt x="6605" y="3102"/>
                  </a:cubicBezTo>
                  <a:cubicBezTo>
                    <a:pt x="7139" y="2468"/>
                    <a:pt x="7472" y="1701"/>
                    <a:pt x="7572" y="867"/>
                  </a:cubicBezTo>
                  <a:cubicBezTo>
                    <a:pt x="6805" y="434"/>
                    <a:pt x="5938" y="0"/>
                    <a:pt x="50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52"/>
            <p:cNvSpPr/>
            <p:nvPr/>
          </p:nvSpPr>
          <p:spPr>
            <a:xfrm rot="455281">
              <a:off x="7024624" y="2888355"/>
              <a:ext cx="224516" cy="293182"/>
            </a:xfrm>
            <a:custGeom>
              <a:avLst/>
              <a:gdLst/>
              <a:ahLst/>
              <a:cxnLst/>
              <a:rect l="l" t="t" r="r" b="b"/>
              <a:pathLst>
                <a:path w="5238" h="6840" extrusionOk="0">
                  <a:moveTo>
                    <a:pt x="5237" y="1"/>
                  </a:moveTo>
                  <a:lnTo>
                    <a:pt x="5237" y="1"/>
                  </a:lnTo>
                  <a:cubicBezTo>
                    <a:pt x="3936" y="468"/>
                    <a:pt x="2736" y="1269"/>
                    <a:pt x="1768" y="2303"/>
                  </a:cubicBezTo>
                  <a:cubicBezTo>
                    <a:pt x="1001" y="3070"/>
                    <a:pt x="267" y="3971"/>
                    <a:pt x="34" y="5038"/>
                  </a:cubicBezTo>
                  <a:cubicBezTo>
                    <a:pt x="0" y="5171"/>
                    <a:pt x="0" y="5305"/>
                    <a:pt x="0" y="5405"/>
                  </a:cubicBezTo>
                  <a:cubicBezTo>
                    <a:pt x="67" y="5572"/>
                    <a:pt x="134" y="5738"/>
                    <a:pt x="234" y="5872"/>
                  </a:cubicBezTo>
                  <a:cubicBezTo>
                    <a:pt x="401" y="6172"/>
                    <a:pt x="534" y="6506"/>
                    <a:pt x="567" y="6839"/>
                  </a:cubicBezTo>
                  <a:lnTo>
                    <a:pt x="1701" y="6472"/>
                  </a:lnTo>
                  <a:cubicBezTo>
                    <a:pt x="2469" y="6272"/>
                    <a:pt x="3203" y="5905"/>
                    <a:pt x="3803" y="5405"/>
                  </a:cubicBezTo>
                  <a:cubicBezTo>
                    <a:pt x="4036" y="5171"/>
                    <a:pt x="4270" y="4871"/>
                    <a:pt x="4437" y="4571"/>
                  </a:cubicBezTo>
                  <a:cubicBezTo>
                    <a:pt x="4604" y="4304"/>
                    <a:pt x="4770" y="4037"/>
                    <a:pt x="4870" y="3737"/>
                  </a:cubicBezTo>
                  <a:cubicBezTo>
                    <a:pt x="4937" y="3470"/>
                    <a:pt x="4970" y="3203"/>
                    <a:pt x="4970" y="2936"/>
                  </a:cubicBezTo>
                  <a:cubicBezTo>
                    <a:pt x="5071" y="1969"/>
                    <a:pt x="5137" y="1002"/>
                    <a:pt x="52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52"/>
            <p:cNvSpPr/>
            <p:nvPr/>
          </p:nvSpPr>
          <p:spPr>
            <a:xfrm rot="455281">
              <a:off x="6907542" y="2939950"/>
              <a:ext cx="490437" cy="384651"/>
            </a:xfrm>
            <a:custGeom>
              <a:avLst/>
              <a:gdLst/>
              <a:ahLst/>
              <a:cxnLst/>
              <a:rect l="l" t="t" r="r" b="b"/>
              <a:pathLst>
                <a:path w="11442" h="8974" extrusionOk="0">
                  <a:moveTo>
                    <a:pt x="11442" y="0"/>
                  </a:moveTo>
                  <a:cubicBezTo>
                    <a:pt x="10574" y="167"/>
                    <a:pt x="9774" y="634"/>
                    <a:pt x="9207" y="1334"/>
                  </a:cubicBezTo>
                  <a:cubicBezTo>
                    <a:pt x="8840" y="1701"/>
                    <a:pt x="8540" y="2102"/>
                    <a:pt x="8239" y="2502"/>
                  </a:cubicBezTo>
                  <a:cubicBezTo>
                    <a:pt x="8039" y="2769"/>
                    <a:pt x="7806" y="3102"/>
                    <a:pt x="7572" y="3369"/>
                  </a:cubicBezTo>
                  <a:cubicBezTo>
                    <a:pt x="6738" y="4303"/>
                    <a:pt x="5804" y="5137"/>
                    <a:pt x="4804" y="5871"/>
                  </a:cubicBezTo>
                  <a:cubicBezTo>
                    <a:pt x="3336" y="7039"/>
                    <a:pt x="1801" y="8239"/>
                    <a:pt x="0" y="8873"/>
                  </a:cubicBezTo>
                  <a:lnTo>
                    <a:pt x="34" y="8973"/>
                  </a:lnTo>
                  <a:cubicBezTo>
                    <a:pt x="1868" y="8339"/>
                    <a:pt x="3403" y="7139"/>
                    <a:pt x="4870" y="5971"/>
                  </a:cubicBezTo>
                  <a:cubicBezTo>
                    <a:pt x="5871" y="5204"/>
                    <a:pt x="6805" y="4370"/>
                    <a:pt x="7639" y="3436"/>
                  </a:cubicBezTo>
                  <a:cubicBezTo>
                    <a:pt x="7906" y="3169"/>
                    <a:pt x="8139" y="2836"/>
                    <a:pt x="8339" y="2535"/>
                  </a:cubicBezTo>
                  <a:cubicBezTo>
                    <a:pt x="8640" y="2168"/>
                    <a:pt x="8940" y="1768"/>
                    <a:pt x="9273" y="1401"/>
                  </a:cubicBezTo>
                  <a:cubicBezTo>
                    <a:pt x="9841" y="734"/>
                    <a:pt x="10608" y="267"/>
                    <a:pt x="11442" y="100"/>
                  </a:cubicBezTo>
                  <a:lnTo>
                    <a:pt x="1144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52"/>
            <p:cNvSpPr/>
            <p:nvPr/>
          </p:nvSpPr>
          <p:spPr>
            <a:xfrm rot="455281">
              <a:off x="7050031" y="3207946"/>
              <a:ext cx="181653" cy="27218"/>
            </a:xfrm>
            <a:custGeom>
              <a:avLst/>
              <a:gdLst/>
              <a:ahLst/>
              <a:cxnLst/>
              <a:rect l="l" t="t" r="r" b="b"/>
              <a:pathLst>
                <a:path w="4238" h="635" extrusionOk="0">
                  <a:moveTo>
                    <a:pt x="4204" y="0"/>
                  </a:moveTo>
                  <a:cubicBezTo>
                    <a:pt x="3303" y="0"/>
                    <a:pt x="2369" y="34"/>
                    <a:pt x="1468" y="100"/>
                  </a:cubicBezTo>
                  <a:cubicBezTo>
                    <a:pt x="1268" y="100"/>
                    <a:pt x="1068" y="134"/>
                    <a:pt x="868" y="167"/>
                  </a:cubicBezTo>
                  <a:cubicBezTo>
                    <a:pt x="534" y="234"/>
                    <a:pt x="268" y="334"/>
                    <a:pt x="1" y="534"/>
                  </a:cubicBezTo>
                  <a:lnTo>
                    <a:pt x="67" y="634"/>
                  </a:lnTo>
                  <a:cubicBezTo>
                    <a:pt x="301" y="467"/>
                    <a:pt x="601" y="334"/>
                    <a:pt x="901" y="267"/>
                  </a:cubicBezTo>
                  <a:cubicBezTo>
                    <a:pt x="1102" y="234"/>
                    <a:pt x="1302" y="200"/>
                    <a:pt x="1502" y="200"/>
                  </a:cubicBezTo>
                  <a:cubicBezTo>
                    <a:pt x="2402" y="134"/>
                    <a:pt x="3303" y="100"/>
                    <a:pt x="4237" y="100"/>
                  </a:cubicBezTo>
                  <a:lnTo>
                    <a:pt x="4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52"/>
            <p:cNvSpPr/>
            <p:nvPr/>
          </p:nvSpPr>
          <p:spPr>
            <a:xfrm rot="455281">
              <a:off x="6982922" y="3093266"/>
              <a:ext cx="100128" cy="175909"/>
            </a:xfrm>
            <a:custGeom>
              <a:avLst/>
              <a:gdLst/>
              <a:ahLst/>
              <a:cxnLst/>
              <a:rect l="l" t="t" r="r" b="b"/>
              <a:pathLst>
                <a:path w="2336" h="4104" extrusionOk="0">
                  <a:moveTo>
                    <a:pt x="2236" y="0"/>
                  </a:moveTo>
                  <a:cubicBezTo>
                    <a:pt x="1702" y="567"/>
                    <a:pt x="1268" y="1235"/>
                    <a:pt x="968" y="1935"/>
                  </a:cubicBezTo>
                  <a:cubicBezTo>
                    <a:pt x="835" y="2202"/>
                    <a:pt x="735" y="2469"/>
                    <a:pt x="601" y="2736"/>
                  </a:cubicBezTo>
                  <a:cubicBezTo>
                    <a:pt x="401" y="3169"/>
                    <a:pt x="234" y="3603"/>
                    <a:pt x="1" y="4037"/>
                  </a:cubicBezTo>
                  <a:lnTo>
                    <a:pt x="101" y="4103"/>
                  </a:lnTo>
                  <a:cubicBezTo>
                    <a:pt x="334" y="3670"/>
                    <a:pt x="535" y="3203"/>
                    <a:pt x="701" y="2769"/>
                  </a:cubicBezTo>
                  <a:cubicBezTo>
                    <a:pt x="835" y="2502"/>
                    <a:pt x="935" y="2235"/>
                    <a:pt x="1068" y="2002"/>
                  </a:cubicBezTo>
                  <a:cubicBezTo>
                    <a:pt x="1369" y="1268"/>
                    <a:pt x="1802" y="634"/>
                    <a:pt x="2336" y="67"/>
                  </a:cubicBezTo>
                  <a:lnTo>
                    <a:pt x="223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52"/>
            <p:cNvSpPr/>
            <p:nvPr/>
          </p:nvSpPr>
          <p:spPr>
            <a:xfrm rot="455281">
              <a:off x="6455565" y="2614444"/>
              <a:ext cx="235960" cy="333173"/>
            </a:xfrm>
            <a:custGeom>
              <a:avLst/>
              <a:gdLst/>
              <a:ahLst/>
              <a:cxnLst/>
              <a:rect l="l" t="t" r="r" b="b"/>
              <a:pathLst>
                <a:path w="5505" h="7773" extrusionOk="0">
                  <a:moveTo>
                    <a:pt x="435" y="1"/>
                  </a:moveTo>
                  <a:cubicBezTo>
                    <a:pt x="535" y="434"/>
                    <a:pt x="101" y="835"/>
                    <a:pt x="34" y="1302"/>
                  </a:cubicBezTo>
                  <a:cubicBezTo>
                    <a:pt x="1" y="1535"/>
                    <a:pt x="68" y="1769"/>
                    <a:pt x="168" y="1969"/>
                  </a:cubicBezTo>
                  <a:cubicBezTo>
                    <a:pt x="435" y="2769"/>
                    <a:pt x="701" y="3537"/>
                    <a:pt x="1002" y="4337"/>
                  </a:cubicBezTo>
                  <a:cubicBezTo>
                    <a:pt x="1168" y="4938"/>
                    <a:pt x="1435" y="5505"/>
                    <a:pt x="1769" y="6038"/>
                  </a:cubicBezTo>
                  <a:cubicBezTo>
                    <a:pt x="2369" y="6739"/>
                    <a:pt x="3070" y="7339"/>
                    <a:pt x="3870" y="7773"/>
                  </a:cubicBezTo>
                  <a:cubicBezTo>
                    <a:pt x="5505" y="4671"/>
                    <a:pt x="3837" y="868"/>
                    <a:pt x="4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52"/>
            <p:cNvSpPr/>
            <p:nvPr/>
          </p:nvSpPr>
          <p:spPr>
            <a:xfrm rot="455281">
              <a:off x="6082650" y="2430608"/>
              <a:ext cx="386108" cy="354647"/>
            </a:xfrm>
            <a:custGeom>
              <a:avLst/>
              <a:gdLst/>
              <a:ahLst/>
              <a:cxnLst/>
              <a:rect l="l" t="t" r="r" b="b"/>
              <a:pathLst>
                <a:path w="9008" h="8274" extrusionOk="0">
                  <a:moveTo>
                    <a:pt x="1" y="1"/>
                  </a:moveTo>
                  <a:lnTo>
                    <a:pt x="1" y="1"/>
                  </a:lnTo>
                  <a:cubicBezTo>
                    <a:pt x="468" y="835"/>
                    <a:pt x="334" y="1936"/>
                    <a:pt x="735" y="2836"/>
                  </a:cubicBezTo>
                  <a:cubicBezTo>
                    <a:pt x="968" y="3270"/>
                    <a:pt x="1268" y="3704"/>
                    <a:pt x="1602" y="4071"/>
                  </a:cubicBezTo>
                  <a:cubicBezTo>
                    <a:pt x="1969" y="4504"/>
                    <a:pt x="2336" y="4938"/>
                    <a:pt x="2736" y="5371"/>
                  </a:cubicBezTo>
                  <a:cubicBezTo>
                    <a:pt x="3136" y="5905"/>
                    <a:pt x="3670" y="6339"/>
                    <a:pt x="4237" y="6672"/>
                  </a:cubicBezTo>
                  <a:cubicBezTo>
                    <a:pt x="4838" y="6939"/>
                    <a:pt x="5471" y="7139"/>
                    <a:pt x="6105" y="7273"/>
                  </a:cubicBezTo>
                  <a:cubicBezTo>
                    <a:pt x="7006" y="7506"/>
                    <a:pt x="7906" y="7840"/>
                    <a:pt x="8774" y="8274"/>
                  </a:cubicBezTo>
                  <a:cubicBezTo>
                    <a:pt x="9007" y="7340"/>
                    <a:pt x="8740" y="6339"/>
                    <a:pt x="8107" y="5572"/>
                  </a:cubicBezTo>
                  <a:cubicBezTo>
                    <a:pt x="7640" y="5105"/>
                    <a:pt x="7139" y="4704"/>
                    <a:pt x="6572" y="4337"/>
                  </a:cubicBezTo>
                  <a:cubicBezTo>
                    <a:pt x="6038" y="3904"/>
                    <a:pt x="5571" y="3403"/>
                    <a:pt x="5204" y="2836"/>
                  </a:cubicBezTo>
                  <a:cubicBezTo>
                    <a:pt x="4938" y="2369"/>
                    <a:pt x="4637" y="1969"/>
                    <a:pt x="4304" y="1569"/>
                  </a:cubicBezTo>
                  <a:cubicBezTo>
                    <a:pt x="3904" y="1202"/>
                    <a:pt x="3437" y="935"/>
                    <a:pt x="2936" y="735"/>
                  </a:cubicBezTo>
                  <a:cubicBezTo>
                    <a:pt x="2002" y="368"/>
                    <a:pt x="1001" y="10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52"/>
            <p:cNvSpPr/>
            <p:nvPr/>
          </p:nvSpPr>
          <p:spPr>
            <a:xfrm rot="455281">
              <a:off x="5854711" y="2603241"/>
              <a:ext cx="377493" cy="139561"/>
            </a:xfrm>
            <a:custGeom>
              <a:avLst/>
              <a:gdLst/>
              <a:ahLst/>
              <a:cxnLst/>
              <a:rect l="l" t="t" r="r" b="b"/>
              <a:pathLst>
                <a:path w="8807" h="3256" extrusionOk="0">
                  <a:moveTo>
                    <a:pt x="3412" y="1"/>
                  </a:moveTo>
                  <a:cubicBezTo>
                    <a:pt x="2920" y="1"/>
                    <a:pt x="2428" y="61"/>
                    <a:pt x="1935" y="174"/>
                  </a:cubicBezTo>
                  <a:cubicBezTo>
                    <a:pt x="1293" y="367"/>
                    <a:pt x="712" y="777"/>
                    <a:pt x="74" y="777"/>
                  </a:cubicBezTo>
                  <a:cubicBezTo>
                    <a:pt x="49" y="777"/>
                    <a:pt x="25" y="776"/>
                    <a:pt x="0" y="775"/>
                  </a:cubicBezTo>
                  <a:lnTo>
                    <a:pt x="0" y="775"/>
                  </a:lnTo>
                  <a:cubicBezTo>
                    <a:pt x="868" y="1342"/>
                    <a:pt x="1768" y="1942"/>
                    <a:pt x="2669" y="2476"/>
                  </a:cubicBezTo>
                  <a:cubicBezTo>
                    <a:pt x="3169" y="2776"/>
                    <a:pt x="3670" y="3010"/>
                    <a:pt x="4237" y="3143"/>
                  </a:cubicBezTo>
                  <a:cubicBezTo>
                    <a:pt x="4587" y="3218"/>
                    <a:pt x="4956" y="3256"/>
                    <a:pt x="5330" y="3256"/>
                  </a:cubicBezTo>
                  <a:cubicBezTo>
                    <a:pt x="5454" y="3256"/>
                    <a:pt x="5579" y="3252"/>
                    <a:pt x="5705" y="3243"/>
                  </a:cubicBezTo>
                  <a:cubicBezTo>
                    <a:pt x="6739" y="3177"/>
                    <a:pt x="7806" y="3043"/>
                    <a:pt x="8807" y="2810"/>
                  </a:cubicBezTo>
                  <a:cubicBezTo>
                    <a:pt x="8140" y="2109"/>
                    <a:pt x="7606" y="1242"/>
                    <a:pt x="6772" y="742"/>
                  </a:cubicBezTo>
                  <a:cubicBezTo>
                    <a:pt x="6071" y="375"/>
                    <a:pt x="5304" y="174"/>
                    <a:pt x="4537" y="108"/>
                  </a:cubicBezTo>
                  <a:cubicBezTo>
                    <a:pt x="4162" y="36"/>
                    <a:pt x="3787" y="1"/>
                    <a:pt x="34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52"/>
            <p:cNvSpPr/>
            <p:nvPr/>
          </p:nvSpPr>
          <p:spPr>
            <a:xfrm rot="455281">
              <a:off x="6084466" y="2825293"/>
              <a:ext cx="255977" cy="135618"/>
            </a:xfrm>
            <a:custGeom>
              <a:avLst/>
              <a:gdLst/>
              <a:ahLst/>
              <a:cxnLst/>
              <a:rect l="l" t="t" r="r" b="b"/>
              <a:pathLst>
                <a:path w="5972" h="3164" extrusionOk="0">
                  <a:moveTo>
                    <a:pt x="5130" y="1"/>
                  </a:moveTo>
                  <a:cubicBezTo>
                    <a:pt x="3834" y="1"/>
                    <a:pt x="2549" y="435"/>
                    <a:pt x="1535" y="1230"/>
                  </a:cubicBezTo>
                  <a:cubicBezTo>
                    <a:pt x="1001" y="1664"/>
                    <a:pt x="534" y="2164"/>
                    <a:pt x="1" y="2598"/>
                  </a:cubicBezTo>
                  <a:cubicBezTo>
                    <a:pt x="126" y="2548"/>
                    <a:pt x="255" y="2527"/>
                    <a:pt x="386" y="2527"/>
                  </a:cubicBezTo>
                  <a:cubicBezTo>
                    <a:pt x="780" y="2527"/>
                    <a:pt x="1193" y="2715"/>
                    <a:pt x="1569" y="2865"/>
                  </a:cubicBezTo>
                  <a:cubicBezTo>
                    <a:pt x="2042" y="3067"/>
                    <a:pt x="2560" y="3164"/>
                    <a:pt x="3084" y="3164"/>
                  </a:cubicBezTo>
                  <a:cubicBezTo>
                    <a:pt x="3335" y="3164"/>
                    <a:pt x="3588" y="3142"/>
                    <a:pt x="3837" y="3098"/>
                  </a:cubicBezTo>
                  <a:cubicBezTo>
                    <a:pt x="4604" y="2965"/>
                    <a:pt x="5271" y="2464"/>
                    <a:pt x="5605" y="1764"/>
                  </a:cubicBezTo>
                  <a:cubicBezTo>
                    <a:pt x="5805" y="1197"/>
                    <a:pt x="5938" y="630"/>
                    <a:pt x="5972" y="63"/>
                  </a:cubicBezTo>
                  <a:cubicBezTo>
                    <a:pt x="5692" y="21"/>
                    <a:pt x="5411" y="1"/>
                    <a:pt x="51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52"/>
            <p:cNvSpPr/>
            <p:nvPr/>
          </p:nvSpPr>
          <p:spPr>
            <a:xfrm rot="455281">
              <a:off x="6361317" y="2890004"/>
              <a:ext cx="148734" cy="260263"/>
            </a:xfrm>
            <a:custGeom>
              <a:avLst/>
              <a:gdLst/>
              <a:ahLst/>
              <a:cxnLst/>
              <a:rect l="l" t="t" r="r" b="b"/>
              <a:pathLst>
                <a:path w="3470" h="6072" extrusionOk="0">
                  <a:moveTo>
                    <a:pt x="835" y="1"/>
                  </a:moveTo>
                  <a:cubicBezTo>
                    <a:pt x="167" y="868"/>
                    <a:pt x="1" y="2069"/>
                    <a:pt x="468" y="3103"/>
                  </a:cubicBezTo>
                  <a:cubicBezTo>
                    <a:pt x="968" y="4137"/>
                    <a:pt x="2035" y="4937"/>
                    <a:pt x="2102" y="6072"/>
                  </a:cubicBezTo>
                  <a:cubicBezTo>
                    <a:pt x="3470" y="4337"/>
                    <a:pt x="3136" y="1769"/>
                    <a:pt x="1302" y="468"/>
                  </a:cubicBezTo>
                  <a:cubicBezTo>
                    <a:pt x="1101" y="334"/>
                    <a:pt x="935" y="201"/>
                    <a:pt x="8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52"/>
            <p:cNvSpPr/>
            <p:nvPr/>
          </p:nvSpPr>
          <p:spPr>
            <a:xfrm rot="455281">
              <a:off x="6545001" y="2826637"/>
              <a:ext cx="165922" cy="358933"/>
            </a:xfrm>
            <a:custGeom>
              <a:avLst/>
              <a:gdLst/>
              <a:ahLst/>
              <a:cxnLst/>
              <a:rect l="l" t="t" r="r" b="b"/>
              <a:pathLst>
                <a:path w="3871" h="8374" extrusionOk="0">
                  <a:moveTo>
                    <a:pt x="134" y="0"/>
                  </a:moveTo>
                  <a:lnTo>
                    <a:pt x="1" y="67"/>
                  </a:lnTo>
                  <a:cubicBezTo>
                    <a:pt x="134" y="534"/>
                    <a:pt x="301" y="1068"/>
                    <a:pt x="501" y="1535"/>
                  </a:cubicBezTo>
                  <a:cubicBezTo>
                    <a:pt x="534" y="1635"/>
                    <a:pt x="568" y="1735"/>
                    <a:pt x="601" y="1835"/>
                  </a:cubicBezTo>
                  <a:cubicBezTo>
                    <a:pt x="701" y="2069"/>
                    <a:pt x="801" y="2269"/>
                    <a:pt x="868" y="2502"/>
                  </a:cubicBezTo>
                  <a:cubicBezTo>
                    <a:pt x="935" y="2736"/>
                    <a:pt x="968" y="2902"/>
                    <a:pt x="1035" y="3103"/>
                  </a:cubicBezTo>
                  <a:cubicBezTo>
                    <a:pt x="1101" y="3269"/>
                    <a:pt x="1101" y="3403"/>
                    <a:pt x="1168" y="3570"/>
                  </a:cubicBezTo>
                  <a:cubicBezTo>
                    <a:pt x="1302" y="4037"/>
                    <a:pt x="1502" y="4504"/>
                    <a:pt x="1702" y="4971"/>
                  </a:cubicBezTo>
                  <a:cubicBezTo>
                    <a:pt x="1902" y="5504"/>
                    <a:pt x="2135" y="6005"/>
                    <a:pt x="2402" y="6505"/>
                  </a:cubicBezTo>
                  <a:cubicBezTo>
                    <a:pt x="2769" y="7172"/>
                    <a:pt x="3236" y="7806"/>
                    <a:pt x="3737" y="8373"/>
                  </a:cubicBezTo>
                  <a:lnTo>
                    <a:pt x="3870" y="8273"/>
                  </a:lnTo>
                  <a:cubicBezTo>
                    <a:pt x="3370" y="7706"/>
                    <a:pt x="2936" y="7072"/>
                    <a:pt x="2569" y="6438"/>
                  </a:cubicBezTo>
                  <a:cubicBezTo>
                    <a:pt x="2302" y="5938"/>
                    <a:pt x="2069" y="5438"/>
                    <a:pt x="1869" y="4904"/>
                  </a:cubicBezTo>
                  <a:cubicBezTo>
                    <a:pt x="1668" y="4470"/>
                    <a:pt x="1468" y="4003"/>
                    <a:pt x="1335" y="3503"/>
                  </a:cubicBezTo>
                  <a:cubicBezTo>
                    <a:pt x="1268" y="3369"/>
                    <a:pt x="1235" y="3203"/>
                    <a:pt x="1201" y="3069"/>
                  </a:cubicBezTo>
                  <a:cubicBezTo>
                    <a:pt x="1168" y="2902"/>
                    <a:pt x="1101" y="2636"/>
                    <a:pt x="1035" y="2435"/>
                  </a:cubicBezTo>
                  <a:cubicBezTo>
                    <a:pt x="968" y="2269"/>
                    <a:pt x="868" y="2002"/>
                    <a:pt x="768" y="1768"/>
                  </a:cubicBezTo>
                  <a:cubicBezTo>
                    <a:pt x="734" y="1668"/>
                    <a:pt x="668" y="1568"/>
                    <a:pt x="634" y="1468"/>
                  </a:cubicBezTo>
                  <a:cubicBezTo>
                    <a:pt x="468" y="1001"/>
                    <a:pt x="301" y="5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52"/>
            <p:cNvSpPr/>
            <p:nvPr/>
          </p:nvSpPr>
          <p:spPr>
            <a:xfrm rot="455281">
              <a:off x="6377107" y="2738460"/>
              <a:ext cx="161636" cy="218772"/>
            </a:xfrm>
            <a:custGeom>
              <a:avLst/>
              <a:gdLst/>
              <a:ahLst/>
              <a:cxnLst/>
              <a:rect l="l" t="t" r="r" b="b"/>
              <a:pathLst>
                <a:path w="3771" h="5104" extrusionOk="0">
                  <a:moveTo>
                    <a:pt x="134" y="0"/>
                  </a:moveTo>
                  <a:lnTo>
                    <a:pt x="1" y="134"/>
                  </a:lnTo>
                  <a:cubicBezTo>
                    <a:pt x="568" y="834"/>
                    <a:pt x="1068" y="1568"/>
                    <a:pt x="1569" y="2302"/>
                  </a:cubicBezTo>
                  <a:cubicBezTo>
                    <a:pt x="2136" y="3303"/>
                    <a:pt x="2836" y="4237"/>
                    <a:pt x="3637" y="5104"/>
                  </a:cubicBezTo>
                  <a:lnTo>
                    <a:pt x="3770" y="4971"/>
                  </a:lnTo>
                  <a:cubicBezTo>
                    <a:pt x="2970" y="4137"/>
                    <a:pt x="2269" y="3203"/>
                    <a:pt x="1702" y="2202"/>
                  </a:cubicBezTo>
                  <a:cubicBezTo>
                    <a:pt x="1235" y="1435"/>
                    <a:pt x="701" y="7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52"/>
            <p:cNvSpPr/>
            <p:nvPr/>
          </p:nvSpPr>
          <p:spPr>
            <a:xfrm rot="455281">
              <a:off x="6128582" y="2739062"/>
              <a:ext cx="589107" cy="426100"/>
            </a:xfrm>
            <a:custGeom>
              <a:avLst/>
              <a:gdLst/>
              <a:ahLst/>
              <a:cxnLst/>
              <a:rect l="l" t="t" r="r" b="b"/>
              <a:pathLst>
                <a:path w="13744" h="9941" extrusionOk="0">
                  <a:moveTo>
                    <a:pt x="134" y="0"/>
                  </a:moveTo>
                  <a:lnTo>
                    <a:pt x="0" y="201"/>
                  </a:lnTo>
                  <a:cubicBezTo>
                    <a:pt x="834" y="734"/>
                    <a:pt x="1768" y="1101"/>
                    <a:pt x="2702" y="1368"/>
                  </a:cubicBezTo>
                  <a:cubicBezTo>
                    <a:pt x="3469" y="1568"/>
                    <a:pt x="4203" y="1835"/>
                    <a:pt x="4904" y="2202"/>
                  </a:cubicBezTo>
                  <a:cubicBezTo>
                    <a:pt x="5271" y="2369"/>
                    <a:pt x="5638" y="2636"/>
                    <a:pt x="5971" y="2869"/>
                  </a:cubicBezTo>
                  <a:lnTo>
                    <a:pt x="8039" y="4270"/>
                  </a:lnTo>
                  <a:cubicBezTo>
                    <a:pt x="9440" y="5204"/>
                    <a:pt x="10841" y="6205"/>
                    <a:pt x="11842" y="7539"/>
                  </a:cubicBezTo>
                  <a:cubicBezTo>
                    <a:pt x="12076" y="7839"/>
                    <a:pt x="12276" y="8140"/>
                    <a:pt x="12442" y="8406"/>
                  </a:cubicBezTo>
                  <a:cubicBezTo>
                    <a:pt x="12743" y="8974"/>
                    <a:pt x="13143" y="9474"/>
                    <a:pt x="13577" y="9941"/>
                  </a:cubicBezTo>
                  <a:lnTo>
                    <a:pt x="13743" y="9774"/>
                  </a:lnTo>
                  <a:cubicBezTo>
                    <a:pt x="13310" y="9307"/>
                    <a:pt x="12943" y="8807"/>
                    <a:pt x="12643" y="8306"/>
                  </a:cubicBezTo>
                  <a:cubicBezTo>
                    <a:pt x="12442" y="8006"/>
                    <a:pt x="12242" y="7706"/>
                    <a:pt x="12042" y="7406"/>
                  </a:cubicBezTo>
                  <a:cubicBezTo>
                    <a:pt x="11008" y="6005"/>
                    <a:pt x="9574" y="5037"/>
                    <a:pt x="8173" y="4070"/>
                  </a:cubicBezTo>
                  <a:lnTo>
                    <a:pt x="6105" y="2636"/>
                  </a:lnTo>
                  <a:cubicBezTo>
                    <a:pt x="5771" y="2402"/>
                    <a:pt x="5404" y="2169"/>
                    <a:pt x="5037" y="1968"/>
                  </a:cubicBezTo>
                  <a:cubicBezTo>
                    <a:pt x="4303" y="1602"/>
                    <a:pt x="3569" y="1301"/>
                    <a:pt x="2769" y="1101"/>
                  </a:cubicBezTo>
                  <a:cubicBezTo>
                    <a:pt x="1835" y="868"/>
                    <a:pt x="968" y="5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52"/>
            <p:cNvSpPr/>
            <p:nvPr/>
          </p:nvSpPr>
          <p:spPr>
            <a:xfrm rot="455281">
              <a:off x="6261413" y="2841435"/>
              <a:ext cx="157307" cy="38877"/>
            </a:xfrm>
            <a:custGeom>
              <a:avLst/>
              <a:gdLst/>
              <a:ahLst/>
              <a:cxnLst/>
              <a:rect l="l" t="t" r="r" b="b"/>
              <a:pathLst>
                <a:path w="3670" h="907" extrusionOk="0">
                  <a:moveTo>
                    <a:pt x="2331" y="1"/>
                  </a:moveTo>
                  <a:cubicBezTo>
                    <a:pt x="2167" y="1"/>
                    <a:pt x="2001" y="13"/>
                    <a:pt x="1835" y="39"/>
                  </a:cubicBezTo>
                  <a:cubicBezTo>
                    <a:pt x="1668" y="73"/>
                    <a:pt x="1502" y="139"/>
                    <a:pt x="1335" y="206"/>
                  </a:cubicBezTo>
                  <a:lnTo>
                    <a:pt x="1" y="740"/>
                  </a:lnTo>
                  <a:lnTo>
                    <a:pt x="67" y="907"/>
                  </a:lnTo>
                  <a:lnTo>
                    <a:pt x="1402" y="373"/>
                  </a:lnTo>
                  <a:cubicBezTo>
                    <a:pt x="1535" y="306"/>
                    <a:pt x="1702" y="239"/>
                    <a:pt x="1869" y="206"/>
                  </a:cubicBezTo>
                  <a:cubicBezTo>
                    <a:pt x="2026" y="180"/>
                    <a:pt x="2183" y="167"/>
                    <a:pt x="2338" y="167"/>
                  </a:cubicBezTo>
                  <a:cubicBezTo>
                    <a:pt x="2778" y="167"/>
                    <a:pt x="3209" y="267"/>
                    <a:pt x="3603" y="440"/>
                  </a:cubicBezTo>
                  <a:lnTo>
                    <a:pt x="3670" y="273"/>
                  </a:lnTo>
                  <a:cubicBezTo>
                    <a:pt x="3251" y="100"/>
                    <a:pt x="2796" y="1"/>
                    <a:pt x="23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2"/>
            <p:cNvSpPr/>
            <p:nvPr/>
          </p:nvSpPr>
          <p:spPr>
            <a:xfrm rot="455281">
              <a:off x="6412552" y="2879603"/>
              <a:ext cx="27175" cy="23789"/>
            </a:xfrm>
            <a:custGeom>
              <a:avLst/>
              <a:gdLst/>
              <a:ahLst/>
              <a:cxnLst/>
              <a:rect l="l" t="t" r="r" b="b"/>
              <a:pathLst>
                <a:path w="634" h="555" extrusionOk="0">
                  <a:moveTo>
                    <a:pt x="289" y="1"/>
                  </a:moveTo>
                  <a:cubicBezTo>
                    <a:pt x="207" y="1"/>
                    <a:pt x="130" y="24"/>
                    <a:pt x="67" y="87"/>
                  </a:cubicBezTo>
                  <a:cubicBezTo>
                    <a:pt x="0" y="154"/>
                    <a:pt x="0" y="254"/>
                    <a:pt x="0" y="354"/>
                  </a:cubicBezTo>
                  <a:lnTo>
                    <a:pt x="0" y="421"/>
                  </a:lnTo>
                  <a:cubicBezTo>
                    <a:pt x="0" y="454"/>
                    <a:pt x="0" y="488"/>
                    <a:pt x="0" y="521"/>
                  </a:cubicBezTo>
                  <a:lnTo>
                    <a:pt x="167" y="554"/>
                  </a:lnTo>
                  <a:cubicBezTo>
                    <a:pt x="200" y="488"/>
                    <a:pt x="200" y="421"/>
                    <a:pt x="167" y="388"/>
                  </a:cubicBezTo>
                  <a:cubicBezTo>
                    <a:pt x="167" y="354"/>
                    <a:pt x="167" y="321"/>
                    <a:pt x="167" y="321"/>
                  </a:cubicBezTo>
                  <a:cubicBezTo>
                    <a:pt x="167" y="288"/>
                    <a:pt x="167" y="221"/>
                    <a:pt x="200" y="188"/>
                  </a:cubicBezTo>
                  <a:cubicBezTo>
                    <a:pt x="217" y="171"/>
                    <a:pt x="250" y="163"/>
                    <a:pt x="288" y="163"/>
                  </a:cubicBezTo>
                  <a:cubicBezTo>
                    <a:pt x="325" y="163"/>
                    <a:pt x="367" y="171"/>
                    <a:pt x="400" y="188"/>
                  </a:cubicBezTo>
                  <a:cubicBezTo>
                    <a:pt x="467" y="221"/>
                    <a:pt x="534" y="221"/>
                    <a:pt x="601" y="254"/>
                  </a:cubicBezTo>
                  <a:lnTo>
                    <a:pt x="634" y="87"/>
                  </a:lnTo>
                  <a:lnTo>
                    <a:pt x="434" y="21"/>
                  </a:lnTo>
                  <a:cubicBezTo>
                    <a:pt x="385" y="9"/>
                    <a:pt x="336" y="1"/>
                    <a:pt x="2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2"/>
            <p:cNvSpPr/>
            <p:nvPr/>
          </p:nvSpPr>
          <p:spPr>
            <a:xfrm rot="455281">
              <a:off x="6676418" y="1566381"/>
              <a:ext cx="188768" cy="2662297"/>
            </a:xfrm>
            <a:custGeom>
              <a:avLst/>
              <a:gdLst/>
              <a:ahLst/>
              <a:cxnLst/>
              <a:rect l="l" t="t" r="r" b="b"/>
              <a:pathLst>
                <a:path w="4404" h="62112" extrusionOk="0">
                  <a:moveTo>
                    <a:pt x="1835" y="0"/>
                  </a:moveTo>
                  <a:lnTo>
                    <a:pt x="1835" y="0"/>
                  </a:lnTo>
                  <a:cubicBezTo>
                    <a:pt x="935" y="2035"/>
                    <a:pt x="2169" y="5304"/>
                    <a:pt x="2903" y="7239"/>
                  </a:cubicBezTo>
                  <a:lnTo>
                    <a:pt x="2903" y="7272"/>
                  </a:lnTo>
                  <a:lnTo>
                    <a:pt x="3136" y="7906"/>
                  </a:lnTo>
                  <a:cubicBezTo>
                    <a:pt x="3570" y="8940"/>
                    <a:pt x="3937" y="9907"/>
                    <a:pt x="3870" y="11041"/>
                  </a:cubicBezTo>
                  <a:cubicBezTo>
                    <a:pt x="3803" y="11909"/>
                    <a:pt x="3670" y="12743"/>
                    <a:pt x="3403" y="13543"/>
                  </a:cubicBezTo>
                  <a:cubicBezTo>
                    <a:pt x="3336" y="13877"/>
                    <a:pt x="3236" y="14244"/>
                    <a:pt x="3169" y="14577"/>
                  </a:cubicBezTo>
                  <a:cubicBezTo>
                    <a:pt x="2836" y="16178"/>
                    <a:pt x="2602" y="17746"/>
                    <a:pt x="2369" y="19281"/>
                  </a:cubicBezTo>
                  <a:cubicBezTo>
                    <a:pt x="2235" y="20315"/>
                    <a:pt x="2069" y="21349"/>
                    <a:pt x="1869" y="22449"/>
                  </a:cubicBezTo>
                  <a:cubicBezTo>
                    <a:pt x="1668" y="23550"/>
                    <a:pt x="1402" y="24651"/>
                    <a:pt x="1168" y="25718"/>
                  </a:cubicBezTo>
                  <a:cubicBezTo>
                    <a:pt x="601" y="28053"/>
                    <a:pt x="1" y="30455"/>
                    <a:pt x="101" y="32924"/>
                  </a:cubicBezTo>
                  <a:cubicBezTo>
                    <a:pt x="167" y="33724"/>
                    <a:pt x="267" y="34525"/>
                    <a:pt x="468" y="35325"/>
                  </a:cubicBezTo>
                  <a:cubicBezTo>
                    <a:pt x="568" y="35959"/>
                    <a:pt x="701" y="36593"/>
                    <a:pt x="768" y="37227"/>
                  </a:cubicBezTo>
                  <a:cubicBezTo>
                    <a:pt x="935" y="38494"/>
                    <a:pt x="1301" y="39762"/>
                    <a:pt x="1869" y="40929"/>
                  </a:cubicBezTo>
                  <a:cubicBezTo>
                    <a:pt x="2369" y="41997"/>
                    <a:pt x="2702" y="43164"/>
                    <a:pt x="2936" y="44332"/>
                  </a:cubicBezTo>
                  <a:cubicBezTo>
                    <a:pt x="3136" y="46000"/>
                    <a:pt x="3403" y="47668"/>
                    <a:pt x="3636" y="49302"/>
                  </a:cubicBezTo>
                  <a:lnTo>
                    <a:pt x="3837" y="50403"/>
                  </a:lnTo>
                  <a:cubicBezTo>
                    <a:pt x="4070" y="51904"/>
                    <a:pt x="3803" y="53238"/>
                    <a:pt x="3536" y="54673"/>
                  </a:cubicBezTo>
                  <a:cubicBezTo>
                    <a:pt x="3503" y="54906"/>
                    <a:pt x="3436" y="55140"/>
                    <a:pt x="3403" y="55373"/>
                  </a:cubicBezTo>
                  <a:cubicBezTo>
                    <a:pt x="3203" y="56574"/>
                    <a:pt x="3403" y="57875"/>
                    <a:pt x="3603" y="59109"/>
                  </a:cubicBezTo>
                  <a:cubicBezTo>
                    <a:pt x="3803" y="60076"/>
                    <a:pt x="3903" y="61077"/>
                    <a:pt x="3903" y="62111"/>
                  </a:cubicBezTo>
                  <a:lnTo>
                    <a:pt x="4237" y="62111"/>
                  </a:lnTo>
                  <a:cubicBezTo>
                    <a:pt x="4270" y="61077"/>
                    <a:pt x="4170" y="60076"/>
                    <a:pt x="3937" y="59076"/>
                  </a:cubicBezTo>
                  <a:cubicBezTo>
                    <a:pt x="3737" y="57875"/>
                    <a:pt x="3536" y="56607"/>
                    <a:pt x="3737" y="55440"/>
                  </a:cubicBezTo>
                  <a:cubicBezTo>
                    <a:pt x="3770" y="55206"/>
                    <a:pt x="3837" y="54973"/>
                    <a:pt x="3870" y="54739"/>
                  </a:cubicBezTo>
                  <a:cubicBezTo>
                    <a:pt x="4170" y="53272"/>
                    <a:pt x="4404" y="51904"/>
                    <a:pt x="4170" y="50369"/>
                  </a:cubicBezTo>
                  <a:lnTo>
                    <a:pt x="3970" y="49235"/>
                  </a:lnTo>
                  <a:cubicBezTo>
                    <a:pt x="3737" y="47634"/>
                    <a:pt x="3470" y="45966"/>
                    <a:pt x="3270" y="44298"/>
                  </a:cubicBezTo>
                  <a:cubicBezTo>
                    <a:pt x="3069" y="43098"/>
                    <a:pt x="2702" y="41930"/>
                    <a:pt x="2169" y="40796"/>
                  </a:cubicBezTo>
                  <a:cubicBezTo>
                    <a:pt x="1635" y="39662"/>
                    <a:pt x="1268" y="38428"/>
                    <a:pt x="1101" y="37193"/>
                  </a:cubicBezTo>
                  <a:cubicBezTo>
                    <a:pt x="1035" y="36526"/>
                    <a:pt x="901" y="35892"/>
                    <a:pt x="801" y="35292"/>
                  </a:cubicBezTo>
                  <a:cubicBezTo>
                    <a:pt x="601" y="34491"/>
                    <a:pt x="501" y="33724"/>
                    <a:pt x="434" y="32924"/>
                  </a:cubicBezTo>
                  <a:cubicBezTo>
                    <a:pt x="367" y="30489"/>
                    <a:pt x="935" y="28120"/>
                    <a:pt x="1502" y="25819"/>
                  </a:cubicBezTo>
                  <a:cubicBezTo>
                    <a:pt x="1735" y="24751"/>
                    <a:pt x="2035" y="23617"/>
                    <a:pt x="2235" y="22516"/>
                  </a:cubicBezTo>
                  <a:cubicBezTo>
                    <a:pt x="2402" y="21415"/>
                    <a:pt x="2569" y="20381"/>
                    <a:pt x="2702" y="19347"/>
                  </a:cubicBezTo>
                  <a:cubicBezTo>
                    <a:pt x="2936" y="17813"/>
                    <a:pt x="3169" y="16245"/>
                    <a:pt x="3503" y="14677"/>
                  </a:cubicBezTo>
                  <a:cubicBezTo>
                    <a:pt x="3570" y="14344"/>
                    <a:pt x="3670" y="13977"/>
                    <a:pt x="3770" y="13643"/>
                  </a:cubicBezTo>
                  <a:cubicBezTo>
                    <a:pt x="4003" y="12809"/>
                    <a:pt x="4170" y="11942"/>
                    <a:pt x="4237" y="11075"/>
                  </a:cubicBezTo>
                  <a:cubicBezTo>
                    <a:pt x="4304" y="9874"/>
                    <a:pt x="3903" y="8840"/>
                    <a:pt x="3470" y="7772"/>
                  </a:cubicBezTo>
                  <a:cubicBezTo>
                    <a:pt x="3403" y="7572"/>
                    <a:pt x="3303" y="7372"/>
                    <a:pt x="3236" y="7139"/>
                  </a:cubicBezTo>
                  <a:lnTo>
                    <a:pt x="3236" y="7105"/>
                  </a:lnTo>
                  <a:cubicBezTo>
                    <a:pt x="2502" y="5204"/>
                    <a:pt x="1335" y="2035"/>
                    <a:pt x="2169" y="134"/>
                  </a:cubicBezTo>
                  <a:lnTo>
                    <a:pt x="1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2"/>
            <p:cNvSpPr/>
            <p:nvPr/>
          </p:nvSpPr>
          <p:spPr>
            <a:xfrm rot="455281">
              <a:off x="6775966" y="2383859"/>
              <a:ext cx="699222" cy="1688625"/>
            </a:xfrm>
            <a:custGeom>
              <a:avLst/>
              <a:gdLst/>
              <a:ahLst/>
              <a:cxnLst/>
              <a:rect l="l" t="t" r="r" b="b"/>
              <a:pathLst>
                <a:path w="16313" h="39396" extrusionOk="0">
                  <a:moveTo>
                    <a:pt x="16045" y="1"/>
                  </a:moveTo>
                  <a:cubicBezTo>
                    <a:pt x="15578" y="601"/>
                    <a:pt x="15178" y="1202"/>
                    <a:pt x="14778" y="1869"/>
                  </a:cubicBezTo>
                  <a:cubicBezTo>
                    <a:pt x="14478" y="2403"/>
                    <a:pt x="14111" y="2936"/>
                    <a:pt x="13744" y="3437"/>
                  </a:cubicBezTo>
                  <a:cubicBezTo>
                    <a:pt x="12276" y="5438"/>
                    <a:pt x="10575" y="6939"/>
                    <a:pt x="8440" y="8607"/>
                  </a:cubicBezTo>
                  <a:cubicBezTo>
                    <a:pt x="7272" y="9508"/>
                    <a:pt x="5938" y="10608"/>
                    <a:pt x="5004" y="12043"/>
                  </a:cubicBezTo>
                  <a:cubicBezTo>
                    <a:pt x="4070" y="13544"/>
                    <a:pt x="3670" y="15379"/>
                    <a:pt x="3303" y="17113"/>
                  </a:cubicBezTo>
                  <a:cubicBezTo>
                    <a:pt x="3236" y="17380"/>
                    <a:pt x="3169" y="17614"/>
                    <a:pt x="3136" y="17880"/>
                  </a:cubicBezTo>
                  <a:cubicBezTo>
                    <a:pt x="2836" y="19315"/>
                    <a:pt x="2602" y="20749"/>
                    <a:pt x="2469" y="22183"/>
                  </a:cubicBezTo>
                  <a:cubicBezTo>
                    <a:pt x="2336" y="23284"/>
                    <a:pt x="2169" y="24452"/>
                    <a:pt x="1969" y="25586"/>
                  </a:cubicBezTo>
                  <a:cubicBezTo>
                    <a:pt x="1869" y="26120"/>
                    <a:pt x="1735" y="26653"/>
                    <a:pt x="1635" y="27154"/>
                  </a:cubicBezTo>
                  <a:cubicBezTo>
                    <a:pt x="1368" y="28121"/>
                    <a:pt x="1201" y="29055"/>
                    <a:pt x="1101" y="30056"/>
                  </a:cubicBezTo>
                  <a:cubicBezTo>
                    <a:pt x="1068" y="30756"/>
                    <a:pt x="968" y="31490"/>
                    <a:pt x="834" y="32191"/>
                  </a:cubicBezTo>
                  <a:cubicBezTo>
                    <a:pt x="734" y="33091"/>
                    <a:pt x="601" y="34025"/>
                    <a:pt x="534" y="34959"/>
                  </a:cubicBezTo>
                  <a:cubicBezTo>
                    <a:pt x="501" y="35560"/>
                    <a:pt x="434" y="36127"/>
                    <a:pt x="301" y="36727"/>
                  </a:cubicBezTo>
                  <a:cubicBezTo>
                    <a:pt x="101" y="37594"/>
                    <a:pt x="1" y="38495"/>
                    <a:pt x="101" y="39396"/>
                  </a:cubicBezTo>
                  <a:lnTo>
                    <a:pt x="434" y="39362"/>
                  </a:lnTo>
                  <a:cubicBezTo>
                    <a:pt x="367" y="38495"/>
                    <a:pt x="434" y="37628"/>
                    <a:pt x="634" y="36794"/>
                  </a:cubicBezTo>
                  <a:cubicBezTo>
                    <a:pt x="768" y="36193"/>
                    <a:pt x="868" y="35593"/>
                    <a:pt x="901" y="34959"/>
                  </a:cubicBezTo>
                  <a:cubicBezTo>
                    <a:pt x="935" y="34059"/>
                    <a:pt x="1035" y="33125"/>
                    <a:pt x="1201" y="32224"/>
                  </a:cubicBezTo>
                  <a:cubicBezTo>
                    <a:pt x="1301" y="31523"/>
                    <a:pt x="1402" y="30790"/>
                    <a:pt x="1468" y="30056"/>
                  </a:cubicBezTo>
                  <a:cubicBezTo>
                    <a:pt x="1535" y="29122"/>
                    <a:pt x="1702" y="28154"/>
                    <a:pt x="1969" y="27254"/>
                  </a:cubicBezTo>
                  <a:cubicBezTo>
                    <a:pt x="2069" y="26720"/>
                    <a:pt x="2202" y="26186"/>
                    <a:pt x="2302" y="25653"/>
                  </a:cubicBezTo>
                  <a:cubicBezTo>
                    <a:pt x="2536" y="24485"/>
                    <a:pt x="2669" y="23351"/>
                    <a:pt x="2803" y="22217"/>
                  </a:cubicBezTo>
                  <a:cubicBezTo>
                    <a:pt x="2969" y="20816"/>
                    <a:pt x="3136" y="19381"/>
                    <a:pt x="3470" y="17947"/>
                  </a:cubicBezTo>
                  <a:cubicBezTo>
                    <a:pt x="3503" y="17714"/>
                    <a:pt x="3570" y="17447"/>
                    <a:pt x="3636" y="17180"/>
                  </a:cubicBezTo>
                  <a:cubicBezTo>
                    <a:pt x="4003" y="15479"/>
                    <a:pt x="4370" y="13677"/>
                    <a:pt x="5304" y="12243"/>
                  </a:cubicBezTo>
                  <a:cubicBezTo>
                    <a:pt x="6172" y="10842"/>
                    <a:pt x="7473" y="9775"/>
                    <a:pt x="8640" y="8874"/>
                  </a:cubicBezTo>
                  <a:cubicBezTo>
                    <a:pt x="10775" y="7206"/>
                    <a:pt x="12509" y="5672"/>
                    <a:pt x="14011" y="3637"/>
                  </a:cubicBezTo>
                  <a:cubicBezTo>
                    <a:pt x="14377" y="3136"/>
                    <a:pt x="14744" y="2569"/>
                    <a:pt x="15045" y="2036"/>
                  </a:cubicBezTo>
                  <a:cubicBezTo>
                    <a:pt x="15445" y="1402"/>
                    <a:pt x="15845" y="801"/>
                    <a:pt x="16312" y="201"/>
                  </a:cubicBezTo>
                  <a:lnTo>
                    <a:pt x="160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2"/>
            <p:cNvSpPr/>
            <p:nvPr/>
          </p:nvSpPr>
          <p:spPr>
            <a:xfrm rot="455281">
              <a:off x="6877862" y="2349243"/>
              <a:ext cx="223058" cy="239989"/>
            </a:xfrm>
            <a:custGeom>
              <a:avLst/>
              <a:gdLst/>
              <a:ahLst/>
              <a:cxnLst/>
              <a:rect l="l" t="t" r="r" b="b"/>
              <a:pathLst>
                <a:path w="5204" h="5599" extrusionOk="0">
                  <a:moveTo>
                    <a:pt x="5204" y="0"/>
                  </a:moveTo>
                  <a:lnTo>
                    <a:pt x="5204" y="0"/>
                  </a:lnTo>
                  <a:cubicBezTo>
                    <a:pt x="3870" y="401"/>
                    <a:pt x="2635" y="1101"/>
                    <a:pt x="1601" y="2002"/>
                  </a:cubicBezTo>
                  <a:cubicBezTo>
                    <a:pt x="567" y="2902"/>
                    <a:pt x="0" y="4203"/>
                    <a:pt x="67" y="5571"/>
                  </a:cubicBezTo>
                  <a:cubicBezTo>
                    <a:pt x="222" y="5590"/>
                    <a:pt x="376" y="5599"/>
                    <a:pt x="529" y="5599"/>
                  </a:cubicBezTo>
                  <a:cubicBezTo>
                    <a:pt x="2030" y="5599"/>
                    <a:pt x="3434" y="4728"/>
                    <a:pt x="4070" y="3336"/>
                  </a:cubicBezTo>
                  <a:cubicBezTo>
                    <a:pt x="4570" y="2269"/>
                    <a:pt x="4570" y="1001"/>
                    <a:pt x="52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2"/>
            <p:cNvSpPr/>
            <p:nvPr/>
          </p:nvSpPr>
          <p:spPr>
            <a:xfrm rot="455281">
              <a:off x="6882006" y="2647838"/>
              <a:ext cx="223101" cy="99870"/>
            </a:xfrm>
            <a:custGeom>
              <a:avLst/>
              <a:gdLst/>
              <a:ahLst/>
              <a:cxnLst/>
              <a:rect l="l" t="t" r="r" b="b"/>
              <a:pathLst>
                <a:path w="5205" h="2330" extrusionOk="0">
                  <a:moveTo>
                    <a:pt x="956" y="0"/>
                  </a:moveTo>
                  <a:cubicBezTo>
                    <a:pt x="634" y="0"/>
                    <a:pt x="311" y="43"/>
                    <a:pt x="1" y="132"/>
                  </a:cubicBezTo>
                  <a:cubicBezTo>
                    <a:pt x="101" y="499"/>
                    <a:pt x="268" y="866"/>
                    <a:pt x="535" y="1166"/>
                  </a:cubicBezTo>
                  <a:cubicBezTo>
                    <a:pt x="1206" y="1930"/>
                    <a:pt x="2148" y="2330"/>
                    <a:pt x="3093" y="2330"/>
                  </a:cubicBezTo>
                  <a:cubicBezTo>
                    <a:pt x="3839" y="2330"/>
                    <a:pt x="4587" y="2081"/>
                    <a:pt x="5205" y="1566"/>
                  </a:cubicBezTo>
                  <a:cubicBezTo>
                    <a:pt x="4070" y="1399"/>
                    <a:pt x="3203" y="565"/>
                    <a:pt x="2136" y="198"/>
                  </a:cubicBezTo>
                  <a:cubicBezTo>
                    <a:pt x="1764" y="68"/>
                    <a:pt x="1361" y="0"/>
                    <a:pt x="9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2"/>
            <p:cNvSpPr/>
            <p:nvPr/>
          </p:nvSpPr>
          <p:spPr>
            <a:xfrm rot="455281">
              <a:off x="6783903" y="2489753"/>
              <a:ext cx="164465" cy="174452"/>
            </a:xfrm>
            <a:custGeom>
              <a:avLst/>
              <a:gdLst/>
              <a:ahLst/>
              <a:cxnLst/>
              <a:rect l="l" t="t" r="r" b="b"/>
              <a:pathLst>
                <a:path w="3837" h="4070" extrusionOk="0">
                  <a:moveTo>
                    <a:pt x="3770" y="0"/>
                  </a:moveTo>
                  <a:cubicBezTo>
                    <a:pt x="2969" y="701"/>
                    <a:pt x="2236" y="1468"/>
                    <a:pt x="1535" y="2269"/>
                  </a:cubicBezTo>
                  <a:lnTo>
                    <a:pt x="1" y="4003"/>
                  </a:lnTo>
                  <a:lnTo>
                    <a:pt x="67" y="4070"/>
                  </a:lnTo>
                  <a:lnTo>
                    <a:pt x="1635" y="2335"/>
                  </a:lnTo>
                  <a:cubicBezTo>
                    <a:pt x="2302" y="1535"/>
                    <a:pt x="3036" y="801"/>
                    <a:pt x="3837" y="100"/>
                  </a:cubicBezTo>
                  <a:lnTo>
                    <a:pt x="377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2"/>
            <p:cNvSpPr/>
            <p:nvPr/>
          </p:nvSpPr>
          <p:spPr>
            <a:xfrm rot="455281">
              <a:off x="6786859" y="2629128"/>
              <a:ext cx="147320" cy="23489"/>
            </a:xfrm>
            <a:custGeom>
              <a:avLst/>
              <a:gdLst/>
              <a:ahLst/>
              <a:cxnLst/>
              <a:rect l="l" t="t" r="r" b="b"/>
              <a:pathLst>
                <a:path w="3437" h="548" extrusionOk="0">
                  <a:moveTo>
                    <a:pt x="1849" y="0"/>
                  </a:moveTo>
                  <a:cubicBezTo>
                    <a:pt x="1778" y="0"/>
                    <a:pt x="1706" y="4"/>
                    <a:pt x="1635" y="13"/>
                  </a:cubicBezTo>
                  <a:cubicBezTo>
                    <a:pt x="1579" y="10"/>
                    <a:pt x="1522" y="8"/>
                    <a:pt x="1466" y="8"/>
                  </a:cubicBezTo>
                  <a:cubicBezTo>
                    <a:pt x="950" y="8"/>
                    <a:pt x="421" y="146"/>
                    <a:pt x="0" y="447"/>
                  </a:cubicBezTo>
                  <a:lnTo>
                    <a:pt x="67" y="547"/>
                  </a:lnTo>
                  <a:cubicBezTo>
                    <a:pt x="495" y="272"/>
                    <a:pt x="1006" y="109"/>
                    <a:pt x="1525" y="109"/>
                  </a:cubicBezTo>
                  <a:cubicBezTo>
                    <a:pt x="1572" y="109"/>
                    <a:pt x="1620" y="111"/>
                    <a:pt x="1668" y="113"/>
                  </a:cubicBezTo>
                  <a:cubicBezTo>
                    <a:pt x="1731" y="104"/>
                    <a:pt x="1793" y="100"/>
                    <a:pt x="1857" y="100"/>
                  </a:cubicBezTo>
                  <a:cubicBezTo>
                    <a:pt x="2029" y="100"/>
                    <a:pt x="2207" y="131"/>
                    <a:pt x="2402" y="180"/>
                  </a:cubicBezTo>
                  <a:cubicBezTo>
                    <a:pt x="2536" y="213"/>
                    <a:pt x="2669" y="280"/>
                    <a:pt x="2802" y="347"/>
                  </a:cubicBezTo>
                  <a:cubicBezTo>
                    <a:pt x="3003" y="447"/>
                    <a:pt x="3203" y="514"/>
                    <a:pt x="3436" y="547"/>
                  </a:cubicBezTo>
                  <a:lnTo>
                    <a:pt x="3436" y="447"/>
                  </a:lnTo>
                  <a:cubicBezTo>
                    <a:pt x="3236" y="414"/>
                    <a:pt x="3036" y="347"/>
                    <a:pt x="2836" y="247"/>
                  </a:cubicBezTo>
                  <a:cubicBezTo>
                    <a:pt x="2702" y="180"/>
                    <a:pt x="2569" y="113"/>
                    <a:pt x="2436" y="80"/>
                  </a:cubicBezTo>
                  <a:cubicBezTo>
                    <a:pt x="2240" y="31"/>
                    <a:pt x="2045" y="0"/>
                    <a:pt x="18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2"/>
            <p:cNvSpPr/>
            <p:nvPr/>
          </p:nvSpPr>
          <p:spPr>
            <a:xfrm rot="455281">
              <a:off x="6866981" y="1861726"/>
              <a:ext cx="141576" cy="420099"/>
            </a:xfrm>
            <a:custGeom>
              <a:avLst/>
              <a:gdLst/>
              <a:ahLst/>
              <a:cxnLst/>
              <a:rect l="l" t="t" r="r" b="b"/>
              <a:pathLst>
                <a:path w="3303" h="9801" extrusionOk="0">
                  <a:moveTo>
                    <a:pt x="2648" y="0"/>
                  </a:moveTo>
                  <a:cubicBezTo>
                    <a:pt x="2502" y="0"/>
                    <a:pt x="2347" y="26"/>
                    <a:pt x="2202" y="60"/>
                  </a:cubicBezTo>
                  <a:cubicBezTo>
                    <a:pt x="1301" y="227"/>
                    <a:pt x="568" y="627"/>
                    <a:pt x="334" y="1528"/>
                  </a:cubicBezTo>
                  <a:cubicBezTo>
                    <a:pt x="301" y="1694"/>
                    <a:pt x="267" y="1861"/>
                    <a:pt x="234" y="1995"/>
                  </a:cubicBezTo>
                  <a:cubicBezTo>
                    <a:pt x="201" y="2128"/>
                    <a:pt x="101" y="2161"/>
                    <a:pt x="34" y="2361"/>
                  </a:cubicBezTo>
                  <a:cubicBezTo>
                    <a:pt x="1" y="2762"/>
                    <a:pt x="1" y="3195"/>
                    <a:pt x="34" y="3596"/>
                  </a:cubicBezTo>
                  <a:cubicBezTo>
                    <a:pt x="34" y="3963"/>
                    <a:pt x="34" y="4330"/>
                    <a:pt x="1" y="4663"/>
                  </a:cubicBezTo>
                  <a:cubicBezTo>
                    <a:pt x="34" y="5130"/>
                    <a:pt x="101" y="5564"/>
                    <a:pt x="234" y="5964"/>
                  </a:cubicBezTo>
                  <a:cubicBezTo>
                    <a:pt x="334" y="6631"/>
                    <a:pt x="501" y="7298"/>
                    <a:pt x="701" y="7965"/>
                  </a:cubicBezTo>
                  <a:cubicBezTo>
                    <a:pt x="901" y="8332"/>
                    <a:pt x="1001" y="8733"/>
                    <a:pt x="1035" y="9166"/>
                  </a:cubicBezTo>
                  <a:cubicBezTo>
                    <a:pt x="1035" y="9366"/>
                    <a:pt x="1068" y="9567"/>
                    <a:pt x="1135" y="9800"/>
                  </a:cubicBezTo>
                  <a:cubicBezTo>
                    <a:pt x="1301" y="9800"/>
                    <a:pt x="1335" y="9467"/>
                    <a:pt x="1368" y="9366"/>
                  </a:cubicBezTo>
                  <a:cubicBezTo>
                    <a:pt x="1402" y="9066"/>
                    <a:pt x="1468" y="8733"/>
                    <a:pt x="1568" y="8432"/>
                  </a:cubicBezTo>
                  <a:cubicBezTo>
                    <a:pt x="1702" y="8032"/>
                    <a:pt x="1902" y="7632"/>
                    <a:pt x="2135" y="7232"/>
                  </a:cubicBezTo>
                  <a:cubicBezTo>
                    <a:pt x="2235" y="7065"/>
                    <a:pt x="2302" y="6898"/>
                    <a:pt x="2369" y="6698"/>
                  </a:cubicBezTo>
                  <a:cubicBezTo>
                    <a:pt x="2502" y="6331"/>
                    <a:pt x="2736" y="6031"/>
                    <a:pt x="2869" y="5697"/>
                  </a:cubicBezTo>
                  <a:cubicBezTo>
                    <a:pt x="3303" y="4630"/>
                    <a:pt x="3236" y="3496"/>
                    <a:pt x="3203" y="2361"/>
                  </a:cubicBezTo>
                  <a:cubicBezTo>
                    <a:pt x="3203" y="1995"/>
                    <a:pt x="3169" y="1628"/>
                    <a:pt x="3203" y="1261"/>
                  </a:cubicBezTo>
                  <a:cubicBezTo>
                    <a:pt x="3236" y="994"/>
                    <a:pt x="3236" y="727"/>
                    <a:pt x="3236" y="460"/>
                  </a:cubicBezTo>
                  <a:cubicBezTo>
                    <a:pt x="3192" y="104"/>
                    <a:pt x="2940" y="0"/>
                    <a:pt x="26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52"/>
            <p:cNvSpPr/>
            <p:nvPr/>
          </p:nvSpPr>
          <p:spPr>
            <a:xfrm rot="455281">
              <a:off x="6850910" y="1636684"/>
              <a:ext cx="580534" cy="555717"/>
            </a:xfrm>
            <a:custGeom>
              <a:avLst/>
              <a:gdLst/>
              <a:ahLst/>
              <a:cxnLst/>
              <a:rect l="l" t="t" r="r" b="b"/>
              <a:pathLst>
                <a:path w="13544" h="12965" extrusionOk="0">
                  <a:moveTo>
                    <a:pt x="968" y="1"/>
                  </a:moveTo>
                  <a:cubicBezTo>
                    <a:pt x="134" y="701"/>
                    <a:pt x="1" y="2002"/>
                    <a:pt x="268" y="3069"/>
                  </a:cubicBezTo>
                  <a:cubicBezTo>
                    <a:pt x="535" y="4137"/>
                    <a:pt x="1102" y="5138"/>
                    <a:pt x="1268" y="6238"/>
                  </a:cubicBezTo>
                  <a:cubicBezTo>
                    <a:pt x="1469" y="7773"/>
                    <a:pt x="868" y="9407"/>
                    <a:pt x="1369" y="10842"/>
                  </a:cubicBezTo>
                  <a:cubicBezTo>
                    <a:pt x="1669" y="11609"/>
                    <a:pt x="2202" y="12209"/>
                    <a:pt x="2903" y="12576"/>
                  </a:cubicBezTo>
                  <a:cubicBezTo>
                    <a:pt x="3508" y="12872"/>
                    <a:pt x="4166" y="12964"/>
                    <a:pt x="4842" y="12964"/>
                  </a:cubicBezTo>
                  <a:cubicBezTo>
                    <a:pt x="5692" y="12964"/>
                    <a:pt x="6570" y="12817"/>
                    <a:pt x="7406" y="12743"/>
                  </a:cubicBezTo>
                  <a:cubicBezTo>
                    <a:pt x="8340" y="12710"/>
                    <a:pt x="9274" y="12743"/>
                    <a:pt x="10108" y="12343"/>
                  </a:cubicBezTo>
                  <a:cubicBezTo>
                    <a:pt x="10242" y="12276"/>
                    <a:pt x="10342" y="12209"/>
                    <a:pt x="10442" y="12076"/>
                  </a:cubicBezTo>
                  <a:cubicBezTo>
                    <a:pt x="10575" y="11842"/>
                    <a:pt x="10642" y="11576"/>
                    <a:pt x="10642" y="11309"/>
                  </a:cubicBezTo>
                  <a:cubicBezTo>
                    <a:pt x="10709" y="10642"/>
                    <a:pt x="10975" y="9974"/>
                    <a:pt x="11376" y="9407"/>
                  </a:cubicBezTo>
                  <a:cubicBezTo>
                    <a:pt x="12043" y="8573"/>
                    <a:pt x="13077" y="7973"/>
                    <a:pt x="13377" y="6939"/>
                  </a:cubicBezTo>
                  <a:cubicBezTo>
                    <a:pt x="13544" y="6105"/>
                    <a:pt x="13277" y="5204"/>
                    <a:pt x="12677" y="4571"/>
                  </a:cubicBezTo>
                  <a:cubicBezTo>
                    <a:pt x="12076" y="3970"/>
                    <a:pt x="11342" y="3503"/>
                    <a:pt x="10575" y="3136"/>
                  </a:cubicBezTo>
                  <a:cubicBezTo>
                    <a:pt x="8807" y="2169"/>
                    <a:pt x="6939" y="1402"/>
                    <a:pt x="5038" y="768"/>
                  </a:cubicBezTo>
                  <a:cubicBezTo>
                    <a:pt x="3704" y="368"/>
                    <a:pt x="2336" y="134"/>
                    <a:pt x="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52"/>
            <p:cNvSpPr/>
            <p:nvPr/>
          </p:nvSpPr>
          <p:spPr>
            <a:xfrm rot="455281">
              <a:off x="6493387" y="1610212"/>
              <a:ext cx="440416" cy="596994"/>
            </a:xfrm>
            <a:custGeom>
              <a:avLst/>
              <a:gdLst/>
              <a:ahLst/>
              <a:cxnLst/>
              <a:rect l="l" t="t" r="r" b="b"/>
              <a:pathLst>
                <a:path w="10275" h="13928" extrusionOk="0">
                  <a:moveTo>
                    <a:pt x="8340" y="0"/>
                  </a:moveTo>
                  <a:cubicBezTo>
                    <a:pt x="8139" y="0"/>
                    <a:pt x="7973" y="134"/>
                    <a:pt x="7839" y="300"/>
                  </a:cubicBezTo>
                  <a:cubicBezTo>
                    <a:pt x="7105" y="1101"/>
                    <a:pt x="6505" y="2035"/>
                    <a:pt x="5838" y="2936"/>
                  </a:cubicBezTo>
                  <a:cubicBezTo>
                    <a:pt x="4837" y="4236"/>
                    <a:pt x="3636" y="5371"/>
                    <a:pt x="2302" y="6338"/>
                  </a:cubicBezTo>
                  <a:cubicBezTo>
                    <a:pt x="1468" y="6905"/>
                    <a:pt x="534" y="7472"/>
                    <a:pt x="134" y="8406"/>
                  </a:cubicBezTo>
                  <a:cubicBezTo>
                    <a:pt x="34" y="8640"/>
                    <a:pt x="0" y="8906"/>
                    <a:pt x="34" y="9173"/>
                  </a:cubicBezTo>
                  <a:cubicBezTo>
                    <a:pt x="200" y="9607"/>
                    <a:pt x="567" y="9974"/>
                    <a:pt x="1034" y="10107"/>
                  </a:cubicBezTo>
                  <a:cubicBezTo>
                    <a:pt x="1468" y="10274"/>
                    <a:pt x="1968" y="10341"/>
                    <a:pt x="2369" y="10541"/>
                  </a:cubicBezTo>
                  <a:cubicBezTo>
                    <a:pt x="2569" y="10608"/>
                    <a:pt x="2702" y="10708"/>
                    <a:pt x="2836" y="10875"/>
                  </a:cubicBezTo>
                  <a:cubicBezTo>
                    <a:pt x="3069" y="11208"/>
                    <a:pt x="2969" y="11675"/>
                    <a:pt x="3002" y="12075"/>
                  </a:cubicBezTo>
                  <a:cubicBezTo>
                    <a:pt x="3103" y="12843"/>
                    <a:pt x="3603" y="13476"/>
                    <a:pt x="4303" y="13743"/>
                  </a:cubicBezTo>
                  <a:cubicBezTo>
                    <a:pt x="4632" y="13868"/>
                    <a:pt x="4982" y="13927"/>
                    <a:pt x="5331" y="13927"/>
                  </a:cubicBezTo>
                  <a:cubicBezTo>
                    <a:pt x="5725" y="13927"/>
                    <a:pt x="6117" y="13852"/>
                    <a:pt x="6472" y="13710"/>
                  </a:cubicBezTo>
                  <a:cubicBezTo>
                    <a:pt x="7406" y="13343"/>
                    <a:pt x="8139" y="12676"/>
                    <a:pt x="8573" y="11809"/>
                  </a:cubicBezTo>
                  <a:cubicBezTo>
                    <a:pt x="8840" y="11175"/>
                    <a:pt x="9040" y="10508"/>
                    <a:pt x="9140" y="9840"/>
                  </a:cubicBezTo>
                  <a:cubicBezTo>
                    <a:pt x="9707" y="6805"/>
                    <a:pt x="10274" y="3636"/>
                    <a:pt x="9240" y="734"/>
                  </a:cubicBezTo>
                  <a:lnTo>
                    <a:pt x="9240" y="734"/>
                  </a:lnTo>
                  <a:cubicBezTo>
                    <a:pt x="9234" y="735"/>
                    <a:pt x="9228" y="735"/>
                    <a:pt x="9221" y="735"/>
                  </a:cubicBezTo>
                  <a:cubicBezTo>
                    <a:pt x="8936" y="735"/>
                    <a:pt x="8829" y="0"/>
                    <a:pt x="83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52"/>
            <p:cNvSpPr/>
            <p:nvPr/>
          </p:nvSpPr>
          <p:spPr>
            <a:xfrm rot="455281">
              <a:off x="6205596" y="1438041"/>
              <a:ext cx="709209" cy="537671"/>
            </a:xfrm>
            <a:custGeom>
              <a:avLst/>
              <a:gdLst/>
              <a:ahLst/>
              <a:cxnLst/>
              <a:rect l="l" t="t" r="r" b="b"/>
              <a:pathLst>
                <a:path w="16546" h="12544" extrusionOk="0">
                  <a:moveTo>
                    <a:pt x="5938" y="1"/>
                  </a:moveTo>
                  <a:cubicBezTo>
                    <a:pt x="4270" y="67"/>
                    <a:pt x="2602" y="668"/>
                    <a:pt x="1468" y="1902"/>
                  </a:cubicBezTo>
                  <a:cubicBezTo>
                    <a:pt x="334" y="3136"/>
                    <a:pt x="0" y="5071"/>
                    <a:pt x="834" y="6505"/>
                  </a:cubicBezTo>
                  <a:cubicBezTo>
                    <a:pt x="1101" y="6939"/>
                    <a:pt x="1468" y="7339"/>
                    <a:pt x="1568" y="7873"/>
                  </a:cubicBezTo>
                  <a:cubicBezTo>
                    <a:pt x="1601" y="8206"/>
                    <a:pt x="1601" y="8540"/>
                    <a:pt x="1568" y="8874"/>
                  </a:cubicBezTo>
                  <a:cubicBezTo>
                    <a:pt x="1535" y="10888"/>
                    <a:pt x="3137" y="12543"/>
                    <a:pt x="5144" y="12543"/>
                  </a:cubicBezTo>
                  <a:cubicBezTo>
                    <a:pt x="5164" y="12543"/>
                    <a:pt x="5184" y="12543"/>
                    <a:pt x="5204" y="12543"/>
                  </a:cubicBezTo>
                  <a:cubicBezTo>
                    <a:pt x="6071" y="12510"/>
                    <a:pt x="6938" y="12276"/>
                    <a:pt x="7739" y="11842"/>
                  </a:cubicBezTo>
                  <a:cubicBezTo>
                    <a:pt x="10574" y="10508"/>
                    <a:pt x="13043" y="8573"/>
                    <a:pt x="15011" y="6138"/>
                  </a:cubicBezTo>
                  <a:cubicBezTo>
                    <a:pt x="15811" y="5171"/>
                    <a:pt x="16545" y="3937"/>
                    <a:pt x="16245" y="2669"/>
                  </a:cubicBezTo>
                  <a:cubicBezTo>
                    <a:pt x="14477" y="1969"/>
                    <a:pt x="12676" y="1335"/>
                    <a:pt x="10841" y="801"/>
                  </a:cubicBezTo>
                  <a:cubicBezTo>
                    <a:pt x="9240" y="267"/>
                    <a:pt x="7606" y="1"/>
                    <a:pt x="59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2"/>
            <p:cNvSpPr/>
            <p:nvPr/>
          </p:nvSpPr>
          <p:spPr>
            <a:xfrm rot="455281">
              <a:off x="6313372" y="956521"/>
              <a:ext cx="689192" cy="682505"/>
            </a:xfrm>
            <a:custGeom>
              <a:avLst/>
              <a:gdLst/>
              <a:ahLst/>
              <a:cxnLst/>
              <a:rect l="l" t="t" r="r" b="b"/>
              <a:pathLst>
                <a:path w="16079" h="15923" extrusionOk="0">
                  <a:moveTo>
                    <a:pt x="7980" y="0"/>
                  </a:moveTo>
                  <a:cubicBezTo>
                    <a:pt x="7778" y="0"/>
                    <a:pt x="7575" y="14"/>
                    <a:pt x="7372" y="44"/>
                  </a:cubicBezTo>
                  <a:cubicBezTo>
                    <a:pt x="5771" y="278"/>
                    <a:pt x="4437" y="1412"/>
                    <a:pt x="3936" y="2946"/>
                  </a:cubicBezTo>
                  <a:cubicBezTo>
                    <a:pt x="3870" y="3147"/>
                    <a:pt x="3770" y="3347"/>
                    <a:pt x="3636" y="3547"/>
                  </a:cubicBezTo>
                  <a:cubicBezTo>
                    <a:pt x="3503" y="3614"/>
                    <a:pt x="3369" y="3680"/>
                    <a:pt x="3203" y="3714"/>
                  </a:cubicBezTo>
                  <a:cubicBezTo>
                    <a:pt x="2569" y="3914"/>
                    <a:pt x="1868" y="3947"/>
                    <a:pt x="1301" y="4347"/>
                  </a:cubicBezTo>
                  <a:cubicBezTo>
                    <a:pt x="667" y="4848"/>
                    <a:pt x="267" y="5548"/>
                    <a:pt x="167" y="6349"/>
                  </a:cubicBezTo>
                  <a:cubicBezTo>
                    <a:pt x="0" y="7149"/>
                    <a:pt x="0" y="7983"/>
                    <a:pt x="200" y="8784"/>
                  </a:cubicBezTo>
                  <a:cubicBezTo>
                    <a:pt x="601" y="10052"/>
                    <a:pt x="1468" y="11152"/>
                    <a:pt x="2636" y="11819"/>
                  </a:cubicBezTo>
                  <a:cubicBezTo>
                    <a:pt x="3803" y="12487"/>
                    <a:pt x="5037" y="12987"/>
                    <a:pt x="6338" y="13321"/>
                  </a:cubicBezTo>
                  <a:cubicBezTo>
                    <a:pt x="9507" y="14255"/>
                    <a:pt x="12743" y="15022"/>
                    <a:pt x="16078" y="15922"/>
                  </a:cubicBezTo>
                  <a:cubicBezTo>
                    <a:pt x="15878" y="12887"/>
                    <a:pt x="15378" y="9918"/>
                    <a:pt x="14511" y="7016"/>
                  </a:cubicBezTo>
                  <a:cubicBezTo>
                    <a:pt x="14010" y="5248"/>
                    <a:pt x="13377" y="3514"/>
                    <a:pt x="12176" y="2113"/>
                  </a:cubicBezTo>
                  <a:cubicBezTo>
                    <a:pt x="11139" y="899"/>
                    <a:pt x="9577" y="0"/>
                    <a:pt x="79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2"/>
            <p:cNvSpPr/>
            <p:nvPr/>
          </p:nvSpPr>
          <p:spPr>
            <a:xfrm rot="455281">
              <a:off x="6796560" y="951474"/>
              <a:ext cx="461847" cy="699222"/>
            </a:xfrm>
            <a:custGeom>
              <a:avLst/>
              <a:gdLst/>
              <a:ahLst/>
              <a:cxnLst/>
              <a:rect l="l" t="t" r="r" b="b"/>
              <a:pathLst>
                <a:path w="10775" h="16313" extrusionOk="0">
                  <a:moveTo>
                    <a:pt x="1935" y="0"/>
                  </a:moveTo>
                  <a:cubicBezTo>
                    <a:pt x="1335" y="67"/>
                    <a:pt x="768" y="467"/>
                    <a:pt x="501" y="1035"/>
                  </a:cubicBezTo>
                  <a:cubicBezTo>
                    <a:pt x="234" y="1602"/>
                    <a:pt x="100" y="2202"/>
                    <a:pt x="100" y="2836"/>
                  </a:cubicBezTo>
                  <a:cubicBezTo>
                    <a:pt x="0" y="5204"/>
                    <a:pt x="401" y="7573"/>
                    <a:pt x="1235" y="9807"/>
                  </a:cubicBezTo>
                  <a:cubicBezTo>
                    <a:pt x="2068" y="12042"/>
                    <a:pt x="3036" y="14211"/>
                    <a:pt x="4170" y="16312"/>
                  </a:cubicBezTo>
                  <a:cubicBezTo>
                    <a:pt x="6438" y="13710"/>
                    <a:pt x="7873" y="10508"/>
                    <a:pt x="9274" y="7372"/>
                  </a:cubicBezTo>
                  <a:cubicBezTo>
                    <a:pt x="9674" y="6472"/>
                    <a:pt x="10041" y="5571"/>
                    <a:pt x="10374" y="4670"/>
                  </a:cubicBezTo>
                  <a:cubicBezTo>
                    <a:pt x="10608" y="4003"/>
                    <a:pt x="10775" y="3236"/>
                    <a:pt x="10474" y="2602"/>
                  </a:cubicBezTo>
                  <a:cubicBezTo>
                    <a:pt x="10241" y="2202"/>
                    <a:pt x="9941" y="1868"/>
                    <a:pt x="9540" y="1602"/>
                  </a:cubicBezTo>
                  <a:cubicBezTo>
                    <a:pt x="8840" y="934"/>
                    <a:pt x="8039" y="434"/>
                    <a:pt x="7139" y="167"/>
                  </a:cubicBezTo>
                  <a:cubicBezTo>
                    <a:pt x="6797" y="84"/>
                    <a:pt x="6451" y="55"/>
                    <a:pt x="6103" y="55"/>
                  </a:cubicBezTo>
                  <a:cubicBezTo>
                    <a:pt x="5292" y="55"/>
                    <a:pt x="4472" y="214"/>
                    <a:pt x="3677" y="214"/>
                  </a:cubicBezTo>
                  <a:cubicBezTo>
                    <a:pt x="3450" y="214"/>
                    <a:pt x="3225" y="201"/>
                    <a:pt x="3002" y="167"/>
                  </a:cubicBezTo>
                  <a:cubicBezTo>
                    <a:pt x="2636" y="67"/>
                    <a:pt x="2302" y="0"/>
                    <a:pt x="19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2"/>
            <p:cNvSpPr/>
            <p:nvPr/>
          </p:nvSpPr>
          <p:spPr>
            <a:xfrm rot="455281">
              <a:off x="6972659" y="1116672"/>
              <a:ext cx="646286" cy="530599"/>
            </a:xfrm>
            <a:custGeom>
              <a:avLst/>
              <a:gdLst/>
              <a:ahLst/>
              <a:cxnLst/>
              <a:rect l="l" t="t" r="r" b="b"/>
              <a:pathLst>
                <a:path w="15078" h="12379" extrusionOk="0">
                  <a:moveTo>
                    <a:pt x="7821" y="1"/>
                  </a:moveTo>
                  <a:cubicBezTo>
                    <a:pt x="7266" y="1"/>
                    <a:pt x="6721" y="155"/>
                    <a:pt x="6272" y="492"/>
                  </a:cubicBezTo>
                  <a:cubicBezTo>
                    <a:pt x="5871" y="826"/>
                    <a:pt x="5538" y="1259"/>
                    <a:pt x="5271" y="1726"/>
                  </a:cubicBezTo>
                  <a:cubicBezTo>
                    <a:pt x="3503" y="4395"/>
                    <a:pt x="2135" y="7330"/>
                    <a:pt x="1168" y="10399"/>
                  </a:cubicBezTo>
                  <a:cubicBezTo>
                    <a:pt x="968" y="11066"/>
                    <a:pt x="734" y="11833"/>
                    <a:pt x="0" y="12200"/>
                  </a:cubicBezTo>
                  <a:cubicBezTo>
                    <a:pt x="1061" y="12330"/>
                    <a:pt x="2121" y="12379"/>
                    <a:pt x="3181" y="12379"/>
                  </a:cubicBezTo>
                  <a:cubicBezTo>
                    <a:pt x="3489" y="12379"/>
                    <a:pt x="3796" y="12375"/>
                    <a:pt x="4103" y="12367"/>
                  </a:cubicBezTo>
                  <a:cubicBezTo>
                    <a:pt x="5137" y="12300"/>
                    <a:pt x="6138" y="12167"/>
                    <a:pt x="7172" y="12000"/>
                  </a:cubicBezTo>
                  <a:lnTo>
                    <a:pt x="9174" y="11667"/>
                  </a:lnTo>
                  <a:cubicBezTo>
                    <a:pt x="10408" y="11533"/>
                    <a:pt x="11609" y="11200"/>
                    <a:pt x="12709" y="10699"/>
                  </a:cubicBezTo>
                  <a:cubicBezTo>
                    <a:pt x="13844" y="10199"/>
                    <a:pt x="14678" y="9198"/>
                    <a:pt x="15011" y="7997"/>
                  </a:cubicBezTo>
                  <a:cubicBezTo>
                    <a:pt x="15078" y="7664"/>
                    <a:pt x="15078" y="7297"/>
                    <a:pt x="15011" y="6930"/>
                  </a:cubicBezTo>
                  <a:cubicBezTo>
                    <a:pt x="14778" y="6296"/>
                    <a:pt x="14277" y="5729"/>
                    <a:pt x="13643" y="5462"/>
                  </a:cubicBezTo>
                  <a:cubicBezTo>
                    <a:pt x="13010" y="5195"/>
                    <a:pt x="12343" y="5062"/>
                    <a:pt x="11642" y="5062"/>
                  </a:cubicBezTo>
                  <a:cubicBezTo>
                    <a:pt x="11509" y="5062"/>
                    <a:pt x="11409" y="5029"/>
                    <a:pt x="11308" y="4962"/>
                  </a:cubicBezTo>
                  <a:cubicBezTo>
                    <a:pt x="11142" y="4862"/>
                    <a:pt x="11175" y="4595"/>
                    <a:pt x="11175" y="4395"/>
                  </a:cubicBezTo>
                  <a:cubicBezTo>
                    <a:pt x="11342" y="3060"/>
                    <a:pt x="10875" y="1726"/>
                    <a:pt x="9941" y="792"/>
                  </a:cubicBezTo>
                  <a:cubicBezTo>
                    <a:pt x="9362" y="290"/>
                    <a:pt x="8582" y="1"/>
                    <a:pt x="7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2"/>
            <p:cNvSpPr/>
            <p:nvPr/>
          </p:nvSpPr>
          <p:spPr>
            <a:xfrm rot="455281">
              <a:off x="6905264" y="1573402"/>
              <a:ext cx="679162" cy="262964"/>
            </a:xfrm>
            <a:custGeom>
              <a:avLst/>
              <a:gdLst/>
              <a:ahLst/>
              <a:cxnLst/>
              <a:rect l="l" t="t" r="r" b="b"/>
              <a:pathLst>
                <a:path w="15845" h="6135" extrusionOk="0">
                  <a:moveTo>
                    <a:pt x="10547" y="0"/>
                  </a:moveTo>
                  <a:cubicBezTo>
                    <a:pt x="10266" y="0"/>
                    <a:pt x="9985" y="8"/>
                    <a:pt x="9707" y="19"/>
                  </a:cubicBezTo>
                  <a:cubicBezTo>
                    <a:pt x="7306" y="86"/>
                    <a:pt x="4937" y="386"/>
                    <a:pt x="2569" y="886"/>
                  </a:cubicBezTo>
                  <a:cubicBezTo>
                    <a:pt x="1668" y="1020"/>
                    <a:pt x="801" y="1353"/>
                    <a:pt x="0" y="1820"/>
                  </a:cubicBezTo>
                  <a:cubicBezTo>
                    <a:pt x="2902" y="3288"/>
                    <a:pt x="5905" y="4489"/>
                    <a:pt x="8973" y="5490"/>
                  </a:cubicBezTo>
                  <a:cubicBezTo>
                    <a:pt x="9807" y="5823"/>
                    <a:pt x="10708" y="6023"/>
                    <a:pt x="11609" y="6123"/>
                  </a:cubicBezTo>
                  <a:cubicBezTo>
                    <a:pt x="11713" y="6131"/>
                    <a:pt x="11817" y="6135"/>
                    <a:pt x="11921" y="6135"/>
                  </a:cubicBezTo>
                  <a:cubicBezTo>
                    <a:pt x="12742" y="6135"/>
                    <a:pt x="13529" y="5901"/>
                    <a:pt x="14210" y="5456"/>
                  </a:cubicBezTo>
                  <a:cubicBezTo>
                    <a:pt x="14744" y="5023"/>
                    <a:pt x="15144" y="4489"/>
                    <a:pt x="15345" y="3888"/>
                  </a:cubicBezTo>
                  <a:cubicBezTo>
                    <a:pt x="15845" y="2854"/>
                    <a:pt x="15478" y="1587"/>
                    <a:pt x="14477" y="1020"/>
                  </a:cubicBezTo>
                  <a:cubicBezTo>
                    <a:pt x="13365" y="186"/>
                    <a:pt x="11952" y="0"/>
                    <a:pt x="105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2"/>
            <p:cNvSpPr/>
            <p:nvPr/>
          </p:nvSpPr>
          <p:spPr>
            <a:xfrm rot="455281">
              <a:off x="6679433" y="1360178"/>
              <a:ext cx="418941" cy="424685"/>
            </a:xfrm>
            <a:custGeom>
              <a:avLst/>
              <a:gdLst/>
              <a:ahLst/>
              <a:cxnLst/>
              <a:rect l="l" t="t" r="r" b="b"/>
              <a:pathLst>
                <a:path w="9774" h="9908" extrusionOk="0">
                  <a:moveTo>
                    <a:pt x="4537" y="1"/>
                  </a:moveTo>
                  <a:cubicBezTo>
                    <a:pt x="4203" y="468"/>
                    <a:pt x="4037" y="1035"/>
                    <a:pt x="4003" y="1635"/>
                  </a:cubicBezTo>
                  <a:cubicBezTo>
                    <a:pt x="3971" y="2190"/>
                    <a:pt x="4002" y="2745"/>
                    <a:pt x="4097" y="3331"/>
                  </a:cubicBezTo>
                  <a:lnTo>
                    <a:pt x="4097" y="3331"/>
                  </a:lnTo>
                  <a:cubicBezTo>
                    <a:pt x="3959" y="2512"/>
                    <a:pt x="3594" y="1760"/>
                    <a:pt x="3002" y="1201"/>
                  </a:cubicBezTo>
                  <a:lnTo>
                    <a:pt x="3002" y="1201"/>
                  </a:lnTo>
                  <a:cubicBezTo>
                    <a:pt x="2936" y="1535"/>
                    <a:pt x="2936" y="1902"/>
                    <a:pt x="3036" y="2235"/>
                  </a:cubicBezTo>
                  <a:cubicBezTo>
                    <a:pt x="3369" y="3169"/>
                    <a:pt x="3936" y="4037"/>
                    <a:pt x="4704" y="4737"/>
                  </a:cubicBezTo>
                  <a:cubicBezTo>
                    <a:pt x="3203" y="4003"/>
                    <a:pt x="1968" y="3303"/>
                    <a:pt x="667" y="3069"/>
                  </a:cubicBezTo>
                  <a:lnTo>
                    <a:pt x="667" y="3069"/>
                  </a:lnTo>
                  <a:cubicBezTo>
                    <a:pt x="934" y="3570"/>
                    <a:pt x="1301" y="3970"/>
                    <a:pt x="1768" y="4237"/>
                  </a:cubicBezTo>
                  <a:cubicBezTo>
                    <a:pt x="2335" y="4604"/>
                    <a:pt x="3002" y="4804"/>
                    <a:pt x="3503" y="5271"/>
                  </a:cubicBezTo>
                  <a:cubicBezTo>
                    <a:pt x="3002" y="4971"/>
                    <a:pt x="2402" y="4804"/>
                    <a:pt x="1802" y="4771"/>
                  </a:cubicBezTo>
                  <a:cubicBezTo>
                    <a:pt x="1235" y="4704"/>
                    <a:pt x="601" y="4704"/>
                    <a:pt x="0" y="4637"/>
                  </a:cubicBezTo>
                  <a:lnTo>
                    <a:pt x="0" y="4637"/>
                  </a:lnTo>
                  <a:cubicBezTo>
                    <a:pt x="367" y="5204"/>
                    <a:pt x="1134" y="5438"/>
                    <a:pt x="1868" y="5505"/>
                  </a:cubicBezTo>
                  <a:cubicBezTo>
                    <a:pt x="2569" y="5538"/>
                    <a:pt x="3303" y="5605"/>
                    <a:pt x="4003" y="5738"/>
                  </a:cubicBezTo>
                  <a:cubicBezTo>
                    <a:pt x="3754" y="5693"/>
                    <a:pt x="3503" y="5670"/>
                    <a:pt x="3253" y="5670"/>
                  </a:cubicBezTo>
                  <a:cubicBezTo>
                    <a:pt x="2031" y="5670"/>
                    <a:pt x="837" y="6203"/>
                    <a:pt x="34" y="7172"/>
                  </a:cubicBezTo>
                  <a:cubicBezTo>
                    <a:pt x="139" y="7192"/>
                    <a:pt x="244" y="7200"/>
                    <a:pt x="348" y="7200"/>
                  </a:cubicBezTo>
                  <a:cubicBezTo>
                    <a:pt x="967" y="7200"/>
                    <a:pt x="1559" y="6886"/>
                    <a:pt x="2102" y="6572"/>
                  </a:cubicBezTo>
                  <a:cubicBezTo>
                    <a:pt x="2673" y="6258"/>
                    <a:pt x="3269" y="5943"/>
                    <a:pt x="3889" y="5943"/>
                  </a:cubicBezTo>
                  <a:cubicBezTo>
                    <a:pt x="3993" y="5943"/>
                    <a:pt x="4098" y="5952"/>
                    <a:pt x="4203" y="5972"/>
                  </a:cubicBezTo>
                  <a:cubicBezTo>
                    <a:pt x="3469" y="5972"/>
                    <a:pt x="2869" y="6505"/>
                    <a:pt x="2435" y="7072"/>
                  </a:cubicBezTo>
                  <a:cubicBezTo>
                    <a:pt x="2035" y="7673"/>
                    <a:pt x="1568" y="8240"/>
                    <a:pt x="1101" y="8774"/>
                  </a:cubicBezTo>
                  <a:cubicBezTo>
                    <a:pt x="2372" y="8401"/>
                    <a:pt x="3125" y="6906"/>
                    <a:pt x="4376" y="6295"/>
                  </a:cubicBezTo>
                  <a:lnTo>
                    <a:pt x="4376" y="6295"/>
                  </a:lnTo>
                  <a:cubicBezTo>
                    <a:pt x="3889" y="6561"/>
                    <a:pt x="3589" y="7067"/>
                    <a:pt x="3336" y="7573"/>
                  </a:cubicBezTo>
                  <a:cubicBezTo>
                    <a:pt x="3136" y="8206"/>
                    <a:pt x="2802" y="8774"/>
                    <a:pt x="2369" y="9274"/>
                  </a:cubicBezTo>
                  <a:cubicBezTo>
                    <a:pt x="3036" y="9007"/>
                    <a:pt x="3570" y="8540"/>
                    <a:pt x="3936" y="7940"/>
                  </a:cubicBezTo>
                  <a:cubicBezTo>
                    <a:pt x="4168" y="7540"/>
                    <a:pt x="4412" y="7167"/>
                    <a:pt x="4678" y="6804"/>
                  </a:cubicBezTo>
                  <a:lnTo>
                    <a:pt x="4678" y="6804"/>
                  </a:lnTo>
                  <a:cubicBezTo>
                    <a:pt x="4436" y="7212"/>
                    <a:pt x="4291" y="7669"/>
                    <a:pt x="4270" y="8140"/>
                  </a:cubicBezTo>
                  <a:cubicBezTo>
                    <a:pt x="4270" y="8740"/>
                    <a:pt x="4370" y="9341"/>
                    <a:pt x="4570" y="9908"/>
                  </a:cubicBezTo>
                  <a:cubicBezTo>
                    <a:pt x="4770" y="9607"/>
                    <a:pt x="4904" y="9241"/>
                    <a:pt x="5004" y="8907"/>
                  </a:cubicBezTo>
                  <a:cubicBezTo>
                    <a:pt x="5271" y="7973"/>
                    <a:pt x="5104" y="6939"/>
                    <a:pt x="5538" y="6105"/>
                  </a:cubicBezTo>
                  <a:lnTo>
                    <a:pt x="5538" y="6105"/>
                  </a:lnTo>
                  <a:cubicBezTo>
                    <a:pt x="5271" y="7239"/>
                    <a:pt x="5838" y="8440"/>
                    <a:pt x="5738" y="9607"/>
                  </a:cubicBezTo>
                  <a:cubicBezTo>
                    <a:pt x="5871" y="9341"/>
                    <a:pt x="5971" y="9140"/>
                    <a:pt x="6038" y="8907"/>
                  </a:cubicBezTo>
                  <a:cubicBezTo>
                    <a:pt x="6192" y="8429"/>
                    <a:pt x="6197" y="7934"/>
                    <a:pt x="6129" y="7438"/>
                  </a:cubicBezTo>
                  <a:lnTo>
                    <a:pt x="6129" y="7438"/>
                  </a:lnTo>
                  <a:cubicBezTo>
                    <a:pt x="6397" y="8124"/>
                    <a:pt x="6813" y="8748"/>
                    <a:pt x="7339" y="9274"/>
                  </a:cubicBezTo>
                  <a:cubicBezTo>
                    <a:pt x="7295" y="8431"/>
                    <a:pt x="7103" y="7617"/>
                    <a:pt x="6773" y="6862"/>
                  </a:cubicBezTo>
                  <a:lnTo>
                    <a:pt x="6773" y="6862"/>
                  </a:lnTo>
                  <a:cubicBezTo>
                    <a:pt x="6867" y="7002"/>
                    <a:pt x="6967" y="7139"/>
                    <a:pt x="7072" y="7272"/>
                  </a:cubicBezTo>
                  <a:cubicBezTo>
                    <a:pt x="7439" y="7739"/>
                    <a:pt x="7939" y="8073"/>
                    <a:pt x="8506" y="8273"/>
                  </a:cubicBezTo>
                  <a:cubicBezTo>
                    <a:pt x="8406" y="7673"/>
                    <a:pt x="8139" y="7139"/>
                    <a:pt x="7773" y="6705"/>
                  </a:cubicBezTo>
                  <a:cubicBezTo>
                    <a:pt x="7673" y="6588"/>
                    <a:pt x="7571" y="6473"/>
                    <a:pt x="7468" y="6360"/>
                  </a:cubicBezTo>
                  <a:lnTo>
                    <a:pt x="7468" y="6360"/>
                  </a:lnTo>
                  <a:cubicBezTo>
                    <a:pt x="8007" y="6661"/>
                    <a:pt x="8575" y="6843"/>
                    <a:pt x="9174" y="6906"/>
                  </a:cubicBezTo>
                  <a:cubicBezTo>
                    <a:pt x="8913" y="6416"/>
                    <a:pt x="8556" y="6023"/>
                    <a:pt x="8103" y="5756"/>
                  </a:cubicBezTo>
                  <a:lnTo>
                    <a:pt x="8103" y="5756"/>
                  </a:lnTo>
                  <a:cubicBezTo>
                    <a:pt x="8609" y="5846"/>
                    <a:pt x="9141" y="5905"/>
                    <a:pt x="9674" y="5905"/>
                  </a:cubicBezTo>
                  <a:cubicBezTo>
                    <a:pt x="9407" y="5438"/>
                    <a:pt x="8973" y="5038"/>
                    <a:pt x="8440" y="4871"/>
                  </a:cubicBezTo>
                  <a:cubicBezTo>
                    <a:pt x="8010" y="4670"/>
                    <a:pt x="7555" y="4543"/>
                    <a:pt x="7076" y="4469"/>
                  </a:cubicBezTo>
                  <a:lnTo>
                    <a:pt x="7076" y="4469"/>
                  </a:lnTo>
                  <a:cubicBezTo>
                    <a:pt x="7173" y="4479"/>
                    <a:pt x="7269" y="4483"/>
                    <a:pt x="7364" y="4483"/>
                  </a:cubicBezTo>
                  <a:cubicBezTo>
                    <a:pt x="7754" y="4483"/>
                    <a:pt x="8138" y="4408"/>
                    <a:pt x="8506" y="4270"/>
                  </a:cubicBezTo>
                  <a:cubicBezTo>
                    <a:pt x="8940" y="4137"/>
                    <a:pt x="9340" y="3970"/>
                    <a:pt x="9774" y="3803"/>
                  </a:cubicBezTo>
                  <a:cubicBezTo>
                    <a:pt x="9474" y="3683"/>
                    <a:pt x="9150" y="3623"/>
                    <a:pt x="8830" y="3623"/>
                  </a:cubicBezTo>
                  <a:cubicBezTo>
                    <a:pt x="8617" y="3623"/>
                    <a:pt x="8406" y="3650"/>
                    <a:pt x="8206" y="3703"/>
                  </a:cubicBezTo>
                  <a:cubicBezTo>
                    <a:pt x="7702" y="3829"/>
                    <a:pt x="7198" y="3985"/>
                    <a:pt x="6723" y="4170"/>
                  </a:cubicBezTo>
                  <a:lnTo>
                    <a:pt x="6723" y="4170"/>
                  </a:lnTo>
                  <a:cubicBezTo>
                    <a:pt x="6967" y="4069"/>
                    <a:pt x="7233" y="3923"/>
                    <a:pt x="7472" y="3803"/>
                  </a:cubicBezTo>
                  <a:cubicBezTo>
                    <a:pt x="8039" y="3370"/>
                    <a:pt x="8540" y="2869"/>
                    <a:pt x="8973" y="2302"/>
                  </a:cubicBezTo>
                  <a:cubicBezTo>
                    <a:pt x="8938" y="2300"/>
                    <a:pt x="8902" y="2299"/>
                    <a:pt x="8867" y="2299"/>
                  </a:cubicBezTo>
                  <a:cubicBezTo>
                    <a:pt x="8344" y="2299"/>
                    <a:pt x="7883" y="2528"/>
                    <a:pt x="7539" y="2903"/>
                  </a:cubicBezTo>
                  <a:cubicBezTo>
                    <a:pt x="7139" y="3236"/>
                    <a:pt x="6805" y="3670"/>
                    <a:pt x="6405" y="4003"/>
                  </a:cubicBezTo>
                  <a:cubicBezTo>
                    <a:pt x="7406" y="3069"/>
                    <a:pt x="7973" y="1702"/>
                    <a:pt x="7906" y="334"/>
                  </a:cubicBezTo>
                  <a:lnTo>
                    <a:pt x="7906" y="334"/>
                  </a:lnTo>
                  <a:cubicBezTo>
                    <a:pt x="7739" y="434"/>
                    <a:pt x="7572" y="568"/>
                    <a:pt x="7439" y="734"/>
                  </a:cubicBezTo>
                  <a:cubicBezTo>
                    <a:pt x="7239" y="1035"/>
                    <a:pt x="7105" y="1335"/>
                    <a:pt x="6972" y="1668"/>
                  </a:cubicBezTo>
                  <a:cubicBezTo>
                    <a:pt x="6705" y="2302"/>
                    <a:pt x="6372" y="2903"/>
                    <a:pt x="5971" y="3470"/>
                  </a:cubicBezTo>
                  <a:cubicBezTo>
                    <a:pt x="6038" y="3203"/>
                    <a:pt x="6171" y="3036"/>
                    <a:pt x="6238" y="2803"/>
                  </a:cubicBezTo>
                  <a:cubicBezTo>
                    <a:pt x="6271" y="2669"/>
                    <a:pt x="6271" y="2536"/>
                    <a:pt x="6271" y="2436"/>
                  </a:cubicBezTo>
                  <a:cubicBezTo>
                    <a:pt x="6238" y="1902"/>
                    <a:pt x="6205" y="1402"/>
                    <a:pt x="6138" y="901"/>
                  </a:cubicBezTo>
                  <a:cubicBezTo>
                    <a:pt x="6038" y="968"/>
                    <a:pt x="5971" y="1035"/>
                    <a:pt x="5938" y="1101"/>
                  </a:cubicBezTo>
                  <a:cubicBezTo>
                    <a:pt x="5488" y="1631"/>
                    <a:pt x="5206" y="2266"/>
                    <a:pt x="5109" y="2956"/>
                  </a:cubicBezTo>
                  <a:lnTo>
                    <a:pt x="5109" y="2956"/>
                  </a:lnTo>
                  <a:cubicBezTo>
                    <a:pt x="5137" y="1939"/>
                    <a:pt x="4933" y="934"/>
                    <a:pt x="45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2"/>
            <p:cNvSpPr/>
            <p:nvPr/>
          </p:nvSpPr>
          <p:spPr>
            <a:xfrm rot="455281">
              <a:off x="7281435" y="2528244"/>
              <a:ext cx="264549" cy="213628"/>
            </a:xfrm>
            <a:custGeom>
              <a:avLst/>
              <a:gdLst/>
              <a:ahLst/>
              <a:cxnLst/>
              <a:rect l="l" t="t" r="r" b="b"/>
              <a:pathLst>
                <a:path w="6172" h="4984" extrusionOk="0">
                  <a:moveTo>
                    <a:pt x="2803" y="1"/>
                  </a:moveTo>
                  <a:cubicBezTo>
                    <a:pt x="2502" y="334"/>
                    <a:pt x="1969" y="901"/>
                    <a:pt x="1935" y="1402"/>
                  </a:cubicBezTo>
                  <a:cubicBezTo>
                    <a:pt x="1969" y="1569"/>
                    <a:pt x="1935" y="1735"/>
                    <a:pt x="1935" y="1902"/>
                  </a:cubicBezTo>
                  <a:cubicBezTo>
                    <a:pt x="1869" y="2036"/>
                    <a:pt x="1702" y="2202"/>
                    <a:pt x="1635" y="2336"/>
                  </a:cubicBezTo>
                  <a:cubicBezTo>
                    <a:pt x="1502" y="2636"/>
                    <a:pt x="1368" y="2903"/>
                    <a:pt x="1201" y="3170"/>
                  </a:cubicBezTo>
                  <a:cubicBezTo>
                    <a:pt x="1035" y="3336"/>
                    <a:pt x="901" y="3537"/>
                    <a:pt x="801" y="3737"/>
                  </a:cubicBezTo>
                  <a:cubicBezTo>
                    <a:pt x="734" y="3970"/>
                    <a:pt x="634" y="4204"/>
                    <a:pt x="501" y="4404"/>
                  </a:cubicBezTo>
                  <a:cubicBezTo>
                    <a:pt x="334" y="4537"/>
                    <a:pt x="101" y="4671"/>
                    <a:pt x="1" y="4871"/>
                  </a:cubicBezTo>
                  <a:cubicBezTo>
                    <a:pt x="64" y="4950"/>
                    <a:pt x="104" y="4984"/>
                    <a:pt x="147" y="4984"/>
                  </a:cubicBezTo>
                  <a:cubicBezTo>
                    <a:pt x="195" y="4984"/>
                    <a:pt x="246" y="4941"/>
                    <a:pt x="334" y="4871"/>
                  </a:cubicBezTo>
                  <a:cubicBezTo>
                    <a:pt x="534" y="4737"/>
                    <a:pt x="668" y="4704"/>
                    <a:pt x="835" y="4604"/>
                  </a:cubicBezTo>
                  <a:cubicBezTo>
                    <a:pt x="1101" y="4471"/>
                    <a:pt x="1268" y="4204"/>
                    <a:pt x="1502" y="4037"/>
                  </a:cubicBezTo>
                  <a:cubicBezTo>
                    <a:pt x="1769" y="3904"/>
                    <a:pt x="2169" y="4004"/>
                    <a:pt x="2469" y="3837"/>
                  </a:cubicBezTo>
                  <a:cubicBezTo>
                    <a:pt x="2769" y="3637"/>
                    <a:pt x="3069" y="3403"/>
                    <a:pt x="3303" y="3136"/>
                  </a:cubicBezTo>
                  <a:cubicBezTo>
                    <a:pt x="3703" y="2803"/>
                    <a:pt x="4170" y="2536"/>
                    <a:pt x="4637" y="2302"/>
                  </a:cubicBezTo>
                  <a:cubicBezTo>
                    <a:pt x="4904" y="2169"/>
                    <a:pt x="5171" y="2002"/>
                    <a:pt x="5471" y="1902"/>
                  </a:cubicBezTo>
                  <a:cubicBezTo>
                    <a:pt x="5705" y="1802"/>
                    <a:pt x="5972" y="1669"/>
                    <a:pt x="6172" y="1468"/>
                  </a:cubicBezTo>
                  <a:cubicBezTo>
                    <a:pt x="5905" y="1068"/>
                    <a:pt x="5171" y="968"/>
                    <a:pt x="4771" y="768"/>
                  </a:cubicBezTo>
                  <a:cubicBezTo>
                    <a:pt x="4370" y="568"/>
                    <a:pt x="4003" y="368"/>
                    <a:pt x="3603" y="201"/>
                  </a:cubicBezTo>
                  <a:cubicBezTo>
                    <a:pt x="3370" y="101"/>
                    <a:pt x="3103" y="34"/>
                    <a:pt x="2803" y="1"/>
                  </a:cubicBezTo>
                  <a:close/>
                </a:path>
              </a:pathLst>
            </a:custGeom>
            <a:solidFill>
              <a:srgbClr val="6F8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2"/>
            <p:cNvSpPr/>
            <p:nvPr/>
          </p:nvSpPr>
          <p:spPr>
            <a:xfrm rot="455281">
              <a:off x="7217947" y="2383639"/>
              <a:ext cx="326058" cy="268879"/>
            </a:xfrm>
            <a:custGeom>
              <a:avLst/>
              <a:gdLst/>
              <a:ahLst/>
              <a:cxnLst/>
              <a:rect l="l" t="t" r="r" b="b"/>
              <a:pathLst>
                <a:path w="7607" h="6273" extrusionOk="0">
                  <a:moveTo>
                    <a:pt x="1920" y="1"/>
                  </a:moveTo>
                  <a:cubicBezTo>
                    <a:pt x="1725" y="1"/>
                    <a:pt x="1530" y="17"/>
                    <a:pt x="1335" y="47"/>
                  </a:cubicBezTo>
                  <a:cubicBezTo>
                    <a:pt x="902" y="114"/>
                    <a:pt x="501" y="414"/>
                    <a:pt x="335" y="815"/>
                  </a:cubicBezTo>
                  <a:cubicBezTo>
                    <a:pt x="134" y="1315"/>
                    <a:pt x="401" y="1882"/>
                    <a:pt x="435" y="2416"/>
                  </a:cubicBezTo>
                  <a:cubicBezTo>
                    <a:pt x="435" y="2783"/>
                    <a:pt x="335" y="3150"/>
                    <a:pt x="168" y="3450"/>
                  </a:cubicBezTo>
                  <a:cubicBezTo>
                    <a:pt x="68" y="3550"/>
                    <a:pt x="34" y="3683"/>
                    <a:pt x="1" y="3817"/>
                  </a:cubicBezTo>
                  <a:cubicBezTo>
                    <a:pt x="34" y="3884"/>
                    <a:pt x="34" y="3950"/>
                    <a:pt x="68" y="4017"/>
                  </a:cubicBezTo>
                  <a:cubicBezTo>
                    <a:pt x="335" y="4417"/>
                    <a:pt x="668" y="4751"/>
                    <a:pt x="1068" y="5018"/>
                  </a:cubicBezTo>
                  <a:cubicBezTo>
                    <a:pt x="1669" y="5485"/>
                    <a:pt x="2236" y="6152"/>
                    <a:pt x="3003" y="6252"/>
                  </a:cubicBezTo>
                  <a:cubicBezTo>
                    <a:pt x="3085" y="6266"/>
                    <a:pt x="3167" y="6272"/>
                    <a:pt x="3248" y="6272"/>
                  </a:cubicBezTo>
                  <a:cubicBezTo>
                    <a:pt x="3564" y="6272"/>
                    <a:pt x="3872" y="6171"/>
                    <a:pt x="4137" y="5985"/>
                  </a:cubicBezTo>
                  <a:cubicBezTo>
                    <a:pt x="4804" y="5551"/>
                    <a:pt x="5005" y="4684"/>
                    <a:pt x="5572" y="4117"/>
                  </a:cubicBezTo>
                  <a:cubicBezTo>
                    <a:pt x="6005" y="3750"/>
                    <a:pt x="6439" y="3417"/>
                    <a:pt x="6906" y="3116"/>
                  </a:cubicBezTo>
                  <a:cubicBezTo>
                    <a:pt x="7373" y="2749"/>
                    <a:pt x="7606" y="2216"/>
                    <a:pt x="7540" y="1615"/>
                  </a:cubicBezTo>
                  <a:cubicBezTo>
                    <a:pt x="6939" y="1282"/>
                    <a:pt x="6305" y="981"/>
                    <a:pt x="5638" y="748"/>
                  </a:cubicBezTo>
                  <a:cubicBezTo>
                    <a:pt x="4638" y="414"/>
                    <a:pt x="3637" y="214"/>
                    <a:pt x="2636" y="81"/>
                  </a:cubicBezTo>
                  <a:cubicBezTo>
                    <a:pt x="2397" y="26"/>
                    <a:pt x="2159" y="1"/>
                    <a:pt x="1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2"/>
            <p:cNvSpPr/>
            <p:nvPr/>
          </p:nvSpPr>
          <p:spPr>
            <a:xfrm rot="455281">
              <a:off x="7374404" y="2489493"/>
              <a:ext cx="198798" cy="298411"/>
            </a:xfrm>
            <a:custGeom>
              <a:avLst/>
              <a:gdLst/>
              <a:ahLst/>
              <a:cxnLst/>
              <a:rect l="l" t="t" r="r" b="b"/>
              <a:pathLst>
                <a:path w="4638" h="6962" extrusionOk="0">
                  <a:moveTo>
                    <a:pt x="3530" y="0"/>
                  </a:moveTo>
                  <a:cubicBezTo>
                    <a:pt x="3412" y="0"/>
                    <a:pt x="3280" y="80"/>
                    <a:pt x="3180" y="80"/>
                  </a:cubicBezTo>
                  <a:cubicBezTo>
                    <a:pt x="3151" y="80"/>
                    <a:pt x="3125" y="73"/>
                    <a:pt x="3103" y="57"/>
                  </a:cubicBezTo>
                  <a:cubicBezTo>
                    <a:pt x="1802" y="957"/>
                    <a:pt x="1102" y="2458"/>
                    <a:pt x="434" y="3859"/>
                  </a:cubicBezTo>
                  <a:cubicBezTo>
                    <a:pt x="268" y="4193"/>
                    <a:pt x="168" y="4527"/>
                    <a:pt x="101" y="4860"/>
                  </a:cubicBezTo>
                  <a:cubicBezTo>
                    <a:pt x="1" y="5327"/>
                    <a:pt x="101" y="5827"/>
                    <a:pt x="368" y="6261"/>
                  </a:cubicBezTo>
                  <a:cubicBezTo>
                    <a:pt x="568" y="6595"/>
                    <a:pt x="901" y="6828"/>
                    <a:pt x="1268" y="6928"/>
                  </a:cubicBezTo>
                  <a:cubicBezTo>
                    <a:pt x="1351" y="6951"/>
                    <a:pt x="1435" y="6961"/>
                    <a:pt x="1519" y="6961"/>
                  </a:cubicBezTo>
                  <a:cubicBezTo>
                    <a:pt x="1809" y="6961"/>
                    <a:pt x="2096" y="6835"/>
                    <a:pt x="2302" y="6628"/>
                  </a:cubicBezTo>
                  <a:cubicBezTo>
                    <a:pt x="2436" y="6461"/>
                    <a:pt x="2536" y="6261"/>
                    <a:pt x="2703" y="6161"/>
                  </a:cubicBezTo>
                  <a:lnTo>
                    <a:pt x="3003" y="6161"/>
                  </a:lnTo>
                  <a:cubicBezTo>
                    <a:pt x="3236" y="6228"/>
                    <a:pt x="3470" y="6328"/>
                    <a:pt x="3703" y="6395"/>
                  </a:cubicBezTo>
                  <a:cubicBezTo>
                    <a:pt x="3791" y="6432"/>
                    <a:pt x="3883" y="6451"/>
                    <a:pt x="3973" y="6451"/>
                  </a:cubicBezTo>
                  <a:cubicBezTo>
                    <a:pt x="4123" y="6451"/>
                    <a:pt x="4266" y="6399"/>
                    <a:pt x="4371" y="6294"/>
                  </a:cubicBezTo>
                  <a:cubicBezTo>
                    <a:pt x="4471" y="6194"/>
                    <a:pt x="4537" y="6094"/>
                    <a:pt x="4571" y="5961"/>
                  </a:cubicBezTo>
                  <a:cubicBezTo>
                    <a:pt x="4637" y="5461"/>
                    <a:pt x="4537" y="4927"/>
                    <a:pt x="4304" y="4460"/>
                  </a:cubicBezTo>
                  <a:cubicBezTo>
                    <a:pt x="4004" y="3659"/>
                    <a:pt x="3870" y="2825"/>
                    <a:pt x="3837" y="1991"/>
                  </a:cubicBezTo>
                  <a:cubicBezTo>
                    <a:pt x="3837" y="1424"/>
                    <a:pt x="3870" y="891"/>
                    <a:pt x="3804" y="324"/>
                  </a:cubicBezTo>
                  <a:cubicBezTo>
                    <a:pt x="3804" y="223"/>
                    <a:pt x="3737" y="123"/>
                    <a:pt x="3670" y="57"/>
                  </a:cubicBezTo>
                  <a:cubicBezTo>
                    <a:pt x="3628" y="15"/>
                    <a:pt x="3580" y="0"/>
                    <a:pt x="35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52"/>
            <p:cNvSpPr/>
            <p:nvPr/>
          </p:nvSpPr>
          <p:spPr>
            <a:xfrm rot="455281">
              <a:off x="7507925" y="2492186"/>
              <a:ext cx="301712" cy="331073"/>
            </a:xfrm>
            <a:custGeom>
              <a:avLst/>
              <a:gdLst/>
              <a:ahLst/>
              <a:cxnLst/>
              <a:rect l="l" t="t" r="r" b="b"/>
              <a:pathLst>
                <a:path w="7039" h="7724" extrusionOk="0">
                  <a:moveTo>
                    <a:pt x="567" y="1"/>
                  </a:moveTo>
                  <a:cubicBezTo>
                    <a:pt x="67" y="468"/>
                    <a:pt x="0" y="1201"/>
                    <a:pt x="34" y="1802"/>
                  </a:cubicBezTo>
                  <a:cubicBezTo>
                    <a:pt x="134" y="3370"/>
                    <a:pt x="567" y="4937"/>
                    <a:pt x="1368" y="6305"/>
                  </a:cubicBezTo>
                  <a:cubicBezTo>
                    <a:pt x="1568" y="6705"/>
                    <a:pt x="1835" y="7072"/>
                    <a:pt x="2202" y="7373"/>
                  </a:cubicBezTo>
                  <a:cubicBezTo>
                    <a:pt x="2534" y="7594"/>
                    <a:pt x="2934" y="7723"/>
                    <a:pt x="3327" y="7723"/>
                  </a:cubicBezTo>
                  <a:cubicBezTo>
                    <a:pt x="3408" y="7723"/>
                    <a:pt x="3489" y="7718"/>
                    <a:pt x="3570" y="7706"/>
                  </a:cubicBezTo>
                  <a:cubicBezTo>
                    <a:pt x="4070" y="7606"/>
                    <a:pt x="4504" y="7339"/>
                    <a:pt x="4770" y="6906"/>
                  </a:cubicBezTo>
                  <a:cubicBezTo>
                    <a:pt x="4871" y="6772"/>
                    <a:pt x="4971" y="6639"/>
                    <a:pt x="5104" y="6505"/>
                  </a:cubicBezTo>
                  <a:cubicBezTo>
                    <a:pt x="5304" y="6338"/>
                    <a:pt x="5538" y="6238"/>
                    <a:pt x="5805" y="6172"/>
                  </a:cubicBezTo>
                  <a:cubicBezTo>
                    <a:pt x="6572" y="5771"/>
                    <a:pt x="7039" y="4937"/>
                    <a:pt x="6905" y="4070"/>
                  </a:cubicBezTo>
                  <a:cubicBezTo>
                    <a:pt x="6772" y="3236"/>
                    <a:pt x="6305" y="2469"/>
                    <a:pt x="5638" y="1969"/>
                  </a:cubicBezTo>
                  <a:cubicBezTo>
                    <a:pt x="4937" y="1468"/>
                    <a:pt x="4170" y="1101"/>
                    <a:pt x="3369" y="835"/>
                  </a:cubicBezTo>
                  <a:cubicBezTo>
                    <a:pt x="2435" y="534"/>
                    <a:pt x="1501" y="234"/>
                    <a:pt x="5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52"/>
            <p:cNvSpPr/>
            <p:nvPr/>
          </p:nvSpPr>
          <p:spPr>
            <a:xfrm rot="455281">
              <a:off x="7516460" y="2318222"/>
              <a:ext cx="413241" cy="298625"/>
            </a:xfrm>
            <a:custGeom>
              <a:avLst/>
              <a:gdLst/>
              <a:ahLst/>
              <a:cxnLst/>
              <a:rect l="l" t="t" r="r" b="b"/>
              <a:pathLst>
                <a:path w="9641" h="6967" extrusionOk="0">
                  <a:moveTo>
                    <a:pt x="6494" y="1"/>
                  </a:moveTo>
                  <a:cubicBezTo>
                    <a:pt x="6230" y="1"/>
                    <a:pt x="5964" y="39"/>
                    <a:pt x="5704" y="116"/>
                  </a:cubicBezTo>
                  <a:cubicBezTo>
                    <a:pt x="4804" y="383"/>
                    <a:pt x="3970" y="816"/>
                    <a:pt x="3269" y="1450"/>
                  </a:cubicBezTo>
                  <a:cubicBezTo>
                    <a:pt x="2068" y="2384"/>
                    <a:pt x="967" y="3485"/>
                    <a:pt x="0" y="4652"/>
                  </a:cubicBezTo>
                  <a:cubicBezTo>
                    <a:pt x="1635" y="5286"/>
                    <a:pt x="3202" y="5920"/>
                    <a:pt x="4804" y="6487"/>
                  </a:cubicBezTo>
                  <a:cubicBezTo>
                    <a:pt x="5437" y="6720"/>
                    <a:pt x="6104" y="6887"/>
                    <a:pt x="6772" y="6954"/>
                  </a:cubicBezTo>
                  <a:cubicBezTo>
                    <a:pt x="6856" y="6962"/>
                    <a:pt x="6942" y="6967"/>
                    <a:pt x="7027" y="6967"/>
                  </a:cubicBezTo>
                  <a:cubicBezTo>
                    <a:pt x="7614" y="6967"/>
                    <a:pt x="8207" y="6770"/>
                    <a:pt x="8673" y="6420"/>
                  </a:cubicBezTo>
                  <a:cubicBezTo>
                    <a:pt x="9007" y="6153"/>
                    <a:pt x="9240" y="5820"/>
                    <a:pt x="9407" y="5419"/>
                  </a:cubicBezTo>
                  <a:cubicBezTo>
                    <a:pt x="9607" y="5086"/>
                    <a:pt x="9640" y="4652"/>
                    <a:pt x="9540" y="4285"/>
                  </a:cubicBezTo>
                  <a:cubicBezTo>
                    <a:pt x="9407" y="3952"/>
                    <a:pt x="9173" y="3685"/>
                    <a:pt x="8940" y="3451"/>
                  </a:cubicBezTo>
                  <a:cubicBezTo>
                    <a:pt x="8873" y="3385"/>
                    <a:pt x="8840" y="3318"/>
                    <a:pt x="8840" y="3218"/>
                  </a:cubicBezTo>
                  <a:cubicBezTo>
                    <a:pt x="8806" y="3118"/>
                    <a:pt x="8840" y="2984"/>
                    <a:pt x="8873" y="2884"/>
                  </a:cubicBezTo>
                  <a:cubicBezTo>
                    <a:pt x="9107" y="2117"/>
                    <a:pt x="8906" y="1250"/>
                    <a:pt x="8306" y="683"/>
                  </a:cubicBezTo>
                  <a:cubicBezTo>
                    <a:pt x="7784" y="232"/>
                    <a:pt x="7144" y="1"/>
                    <a:pt x="64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52"/>
            <p:cNvSpPr/>
            <p:nvPr/>
          </p:nvSpPr>
          <p:spPr>
            <a:xfrm rot="455281">
              <a:off x="7548441" y="2176668"/>
              <a:ext cx="268836" cy="330301"/>
            </a:xfrm>
            <a:custGeom>
              <a:avLst/>
              <a:gdLst/>
              <a:ahLst/>
              <a:cxnLst/>
              <a:rect l="l" t="t" r="r" b="b"/>
              <a:pathLst>
                <a:path w="6272" h="7706" extrusionOk="0">
                  <a:moveTo>
                    <a:pt x="2787" y="1"/>
                  </a:moveTo>
                  <a:cubicBezTo>
                    <a:pt x="2634" y="1"/>
                    <a:pt x="2483" y="12"/>
                    <a:pt x="2335" y="33"/>
                  </a:cubicBezTo>
                  <a:cubicBezTo>
                    <a:pt x="2102" y="33"/>
                    <a:pt x="1868" y="66"/>
                    <a:pt x="1635" y="166"/>
                  </a:cubicBezTo>
                  <a:cubicBezTo>
                    <a:pt x="1334" y="367"/>
                    <a:pt x="1134" y="700"/>
                    <a:pt x="1067" y="1034"/>
                  </a:cubicBezTo>
                  <a:cubicBezTo>
                    <a:pt x="934" y="1501"/>
                    <a:pt x="801" y="2001"/>
                    <a:pt x="734" y="2468"/>
                  </a:cubicBezTo>
                  <a:cubicBezTo>
                    <a:pt x="367" y="4169"/>
                    <a:pt x="0" y="5904"/>
                    <a:pt x="167" y="7705"/>
                  </a:cubicBezTo>
                  <a:cubicBezTo>
                    <a:pt x="1268" y="7138"/>
                    <a:pt x="2302" y="6538"/>
                    <a:pt x="3302" y="5871"/>
                  </a:cubicBezTo>
                  <a:cubicBezTo>
                    <a:pt x="4336" y="5203"/>
                    <a:pt x="5204" y="4336"/>
                    <a:pt x="5871" y="3335"/>
                  </a:cubicBezTo>
                  <a:cubicBezTo>
                    <a:pt x="6038" y="3069"/>
                    <a:pt x="6171" y="2768"/>
                    <a:pt x="6238" y="2468"/>
                  </a:cubicBezTo>
                  <a:cubicBezTo>
                    <a:pt x="6271" y="2168"/>
                    <a:pt x="6171" y="1834"/>
                    <a:pt x="5938" y="1634"/>
                  </a:cubicBezTo>
                  <a:cubicBezTo>
                    <a:pt x="5804" y="1534"/>
                    <a:pt x="5637" y="1434"/>
                    <a:pt x="5471" y="1367"/>
                  </a:cubicBezTo>
                  <a:cubicBezTo>
                    <a:pt x="4837" y="1067"/>
                    <a:pt x="4403" y="400"/>
                    <a:pt x="3769" y="166"/>
                  </a:cubicBezTo>
                  <a:cubicBezTo>
                    <a:pt x="3450" y="52"/>
                    <a:pt x="3116" y="1"/>
                    <a:pt x="27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52"/>
            <p:cNvSpPr/>
            <p:nvPr/>
          </p:nvSpPr>
          <p:spPr>
            <a:xfrm rot="455281">
              <a:off x="7350256" y="2126449"/>
              <a:ext cx="263135" cy="330644"/>
            </a:xfrm>
            <a:custGeom>
              <a:avLst/>
              <a:gdLst/>
              <a:ahLst/>
              <a:cxnLst/>
              <a:rect l="l" t="t" r="r" b="b"/>
              <a:pathLst>
                <a:path w="6139" h="7714" extrusionOk="0">
                  <a:moveTo>
                    <a:pt x="4589" y="1"/>
                  </a:moveTo>
                  <a:cubicBezTo>
                    <a:pt x="4539" y="1"/>
                    <a:pt x="4488" y="3"/>
                    <a:pt x="4437" y="8"/>
                  </a:cubicBezTo>
                  <a:cubicBezTo>
                    <a:pt x="3770" y="141"/>
                    <a:pt x="3203" y="542"/>
                    <a:pt x="2869" y="1142"/>
                  </a:cubicBezTo>
                  <a:cubicBezTo>
                    <a:pt x="2836" y="1242"/>
                    <a:pt x="2769" y="1342"/>
                    <a:pt x="2636" y="1342"/>
                  </a:cubicBezTo>
                  <a:cubicBezTo>
                    <a:pt x="2602" y="1342"/>
                    <a:pt x="2535" y="1309"/>
                    <a:pt x="2502" y="1276"/>
                  </a:cubicBezTo>
                  <a:cubicBezTo>
                    <a:pt x="2202" y="1075"/>
                    <a:pt x="1868" y="942"/>
                    <a:pt x="1535" y="875"/>
                  </a:cubicBezTo>
                  <a:cubicBezTo>
                    <a:pt x="1443" y="859"/>
                    <a:pt x="1353" y="850"/>
                    <a:pt x="1266" y="850"/>
                  </a:cubicBezTo>
                  <a:cubicBezTo>
                    <a:pt x="1003" y="850"/>
                    <a:pt x="759" y="925"/>
                    <a:pt x="534" y="1075"/>
                  </a:cubicBezTo>
                  <a:cubicBezTo>
                    <a:pt x="401" y="1209"/>
                    <a:pt x="301" y="1342"/>
                    <a:pt x="200" y="1509"/>
                  </a:cubicBezTo>
                  <a:cubicBezTo>
                    <a:pt x="0" y="2109"/>
                    <a:pt x="34" y="2777"/>
                    <a:pt x="367" y="3310"/>
                  </a:cubicBezTo>
                  <a:cubicBezTo>
                    <a:pt x="667" y="3844"/>
                    <a:pt x="1068" y="4344"/>
                    <a:pt x="1535" y="4745"/>
                  </a:cubicBezTo>
                  <a:lnTo>
                    <a:pt x="2269" y="5512"/>
                  </a:lnTo>
                  <a:cubicBezTo>
                    <a:pt x="2636" y="5879"/>
                    <a:pt x="3002" y="6212"/>
                    <a:pt x="3436" y="6579"/>
                  </a:cubicBezTo>
                  <a:cubicBezTo>
                    <a:pt x="3970" y="6980"/>
                    <a:pt x="4570" y="7380"/>
                    <a:pt x="5171" y="7713"/>
                  </a:cubicBezTo>
                  <a:cubicBezTo>
                    <a:pt x="5037" y="7347"/>
                    <a:pt x="5071" y="6946"/>
                    <a:pt x="5237" y="6613"/>
                  </a:cubicBezTo>
                  <a:cubicBezTo>
                    <a:pt x="5738" y="5078"/>
                    <a:pt x="6038" y="3444"/>
                    <a:pt x="6105" y="1809"/>
                  </a:cubicBezTo>
                  <a:cubicBezTo>
                    <a:pt x="6138" y="1542"/>
                    <a:pt x="6105" y="1242"/>
                    <a:pt x="6038" y="975"/>
                  </a:cubicBezTo>
                  <a:cubicBezTo>
                    <a:pt x="5821" y="388"/>
                    <a:pt x="5232" y="1"/>
                    <a:pt x="45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52"/>
            <p:cNvSpPr/>
            <p:nvPr/>
          </p:nvSpPr>
          <p:spPr>
            <a:xfrm rot="455281">
              <a:off x="7265876" y="2263139"/>
              <a:ext cx="301754" cy="200298"/>
            </a:xfrm>
            <a:custGeom>
              <a:avLst/>
              <a:gdLst/>
              <a:ahLst/>
              <a:cxnLst/>
              <a:rect l="l" t="t" r="r" b="b"/>
              <a:pathLst>
                <a:path w="7040" h="4673" extrusionOk="0">
                  <a:moveTo>
                    <a:pt x="1232" y="0"/>
                  </a:moveTo>
                  <a:cubicBezTo>
                    <a:pt x="663" y="0"/>
                    <a:pt x="197" y="391"/>
                    <a:pt x="101" y="936"/>
                  </a:cubicBezTo>
                  <a:cubicBezTo>
                    <a:pt x="1" y="1270"/>
                    <a:pt x="1" y="1603"/>
                    <a:pt x="101" y="1937"/>
                  </a:cubicBezTo>
                  <a:cubicBezTo>
                    <a:pt x="234" y="2370"/>
                    <a:pt x="568" y="2737"/>
                    <a:pt x="968" y="2971"/>
                  </a:cubicBezTo>
                  <a:cubicBezTo>
                    <a:pt x="1368" y="3204"/>
                    <a:pt x="1769" y="3404"/>
                    <a:pt x="2236" y="3505"/>
                  </a:cubicBezTo>
                  <a:cubicBezTo>
                    <a:pt x="3803" y="4005"/>
                    <a:pt x="5405" y="4405"/>
                    <a:pt x="7039" y="4672"/>
                  </a:cubicBezTo>
                  <a:cubicBezTo>
                    <a:pt x="6839" y="4238"/>
                    <a:pt x="6605" y="3838"/>
                    <a:pt x="6272" y="3538"/>
                  </a:cubicBezTo>
                  <a:cubicBezTo>
                    <a:pt x="5438" y="2604"/>
                    <a:pt x="4537" y="1770"/>
                    <a:pt x="3570" y="1036"/>
                  </a:cubicBezTo>
                  <a:cubicBezTo>
                    <a:pt x="2903" y="502"/>
                    <a:pt x="2136" y="2"/>
                    <a:pt x="1302" y="2"/>
                  </a:cubicBezTo>
                  <a:cubicBezTo>
                    <a:pt x="1278" y="1"/>
                    <a:pt x="1255" y="0"/>
                    <a:pt x="12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52"/>
            <p:cNvSpPr/>
            <p:nvPr/>
          </p:nvSpPr>
          <p:spPr>
            <a:xfrm rot="455281">
              <a:off x="7469467" y="2359108"/>
              <a:ext cx="205913" cy="237374"/>
            </a:xfrm>
            <a:custGeom>
              <a:avLst/>
              <a:gdLst/>
              <a:ahLst/>
              <a:cxnLst/>
              <a:rect l="l" t="t" r="r" b="b"/>
              <a:pathLst>
                <a:path w="4804" h="5538" extrusionOk="0">
                  <a:moveTo>
                    <a:pt x="2602" y="1"/>
                  </a:moveTo>
                  <a:cubicBezTo>
                    <a:pt x="2168" y="568"/>
                    <a:pt x="2001" y="1268"/>
                    <a:pt x="2135" y="1969"/>
                  </a:cubicBezTo>
                  <a:cubicBezTo>
                    <a:pt x="2068" y="1702"/>
                    <a:pt x="2068" y="1435"/>
                    <a:pt x="2001" y="1168"/>
                  </a:cubicBezTo>
                  <a:cubicBezTo>
                    <a:pt x="1968" y="901"/>
                    <a:pt x="1835" y="668"/>
                    <a:pt x="1601" y="501"/>
                  </a:cubicBezTo>
                  <a:lnTo>
                    <a:pt x="1601" y="501"/>
                  </a:lnTo>
                  <a:cubicBezTo>
                    <a:pt x="1601" y="868"/>
                    <a:pt x="1635" y="1235"/>
                    <a:pt x="1768" y="1568"/>
                  </a:cubicBezTo>
                  <a:cubicBezTo>
                    <a:pt x="1829" y="1690"/>
                    <a:pt x="1890" y="1840"/>
                    <a:pt x="1976" y="1967"/>
                  </a:cubicBezTo>
                  <a:lnTo>
                    <a:pt x="1976" y="1967"/>
                  </a:lnTo>
                  <a:cubicBezTo>
                    <a:pt x="1818" y="1745"/>
                    <a:pt x="1659" y="1525"/>
                    <a:pt x="1501" y="1335"/>
                  </a:cubicBezTo>
                  <a:cubicBezTo>
                    <a:pt x="1334" y="1135"/>
                    <a:pt x="1067" y="968"/>
                    <a:pt x="834" y="901"/>
                  </a:cubicBezTo>
                  <a:lnTo>
                    <a:pt x="834" y="901"/>
                  </a:lnTo>
                  <a:cubicBezTo>
                    <a:pt x="934" y="1101"/>
                    <a:pt x="1067" y="1302"/>
                    <a:pt x="1201" y="1468"/>
                  </a:cubicBezTo>
                  <a:cubicBezTo>
                    <a:pt x="1344" y="1698"/>
                    <a:pt x="1513" y="1854"/>
                    <a:pt x="1727" y="1978"/>
                  </a:cubicBezTo>
                  <a:lnTo>
                    <a:pt x="1727" y="1978"/>
                  </a:lnTo>
                  <a:cubicBezTo>
                    <a:pt x="1520" y="1873"/>
                    <a:pt x="1289" y="1797"/>
                    <a:pt x="1034" y="1769"/>
                  </a:cubicBezTo>
                  <a:cubicBezTo>
                    <a:pt x="929" y="1729"/>
                    <a:pt x="818" y="1710"/>
                    <a:pt x="707" y="1710"/>
                  </a:cubicBezTo>
                  <a:cubicBezTo>
                    <a:pt x="536" y="1710"/>
                    <a:pt x="362" y="1754"/>
                    <a:pt x="200" y="1835"/>
                  </a:cubicBezTo>
                  <a:cubicBezTo>
                    <a:pt x="409" y="1984"/>
                    <a:pt x="644" y="2107"/>
                    <a:pt x="883" y="2203"/>
                  </a:cubicBezTo>
                  <a:lnTo>
                    <a:pt x="883" y="2203"/>
                  </a:lnTo>
                  <a:cubicBezTo>
                    <a:pt x="629" y="2207"/>
                    <a:pt x="352" y="2244"/>
                    <a:pt x="133" y="2369"/>
                  </a:cubicBezTo>
                  <a:cubicBezTo>
                    <a:pt x="382" y="2524"/>
                    <a:pt x="688" y="2621"/>
                    <a:pt x="971" y="2661"/>
                  </a:cubicBezTo>
                  <a:lnTo>
                    <a:pt x="971" y="2661"/>
                  </a:lnTo>
                  <a:cubicBezTo>
                    <a:pt x="904" y="2673"/>
                    <a:pt x="837" y="2687"/>
                    <a:pt x="767" y="2703"/>
                  </a:cubicBezTo>
                  <a:cubicBezTo>
                    <a:pt x="500" y="2769"/>
                    <a:pt x="234" y="2903"/>
                    <a:pt x="0" y="3136"/>
                  </a:cubicBezTo>
                  <a:cubicBezTo>
                    <a:pt x="165" y="3173"/>
                    <a:pt x="329" y="3199"/>
                    <a:pt x="494" y="3199"/>
                  </a:cubicBezTo>
                  <a:cubicBezTo>
                    <a:pt x="630" y="3199"/>
                    <a:pt x="765" y="3181"/>
                    <a:pt x="901" y="3136"/>
                  </a:cubicBezTo>
                  <a:cubicBezTo>
                    <a:pt x="957" y="3122"/>
                    <a:pt x="1014" y="3105"/>
                    <a:pt x="1072" y="3086"/>
                  </a:cubicBezTo>
                  <a:lnTo>
                    <a:pt x="1072" y="3086"/>
                  </a:lnTo>
                  <a:cubicBezTo>
                    <a:pt x="742" y="3295"/>
                    <a:pt x="451" y="3556"/>
                    <a:pt x="200" y="3870"/>
                  </a:cubicBezTo>
                  <a:cubicBezTo>
                    <a:pt x="572" y="3829"/>
                    <a:pt x="932" y="3685"/>
                    <a:pt x="1247" y="3470"/>
                  </a:cubicBezTo>
                  <a:lnTo>
                    <a:pt x="1247" y="3470"/>
                  </a:lnTo>
                  <a:cubicBezTo>
                    <a:pt x="1079" y="3668"/>
                    <a:pt x="938" y="3893"/>
                    <a:pt x="834" y="4137"/>
                  </a:cubicBezTo>
                  <a:cubicBezTo>
                    <a:pt x="801" y="4237"/>
                    <a:pt x="767" y="4370"/>
                    <a:pt x="734" y="4504"/>
                  </a:cubicBezTo>
                  <a:cubicBezTo>
                    <a:pt x="1067" y="3970"/>
                    <a:pt x="1668" y="3670"/>
                    <a:pt x="1868" y="3103"/>
                  </a:cubicBezTo>
                  <a:lnTo>
                    <a:pt x="1868" y="3103"/>
                  </a:lnTo>
                  <a:cubicBezTo>
                    <a:pt x="1801" y="3603"/>
                    <a:pt x="1434" y="3970"/>
                    <a:pt x="1268" y="4437"/>
                  </a:cubicBezTo>
                  <a:cubicBezTo>
                    <a:pt x="1201" y="4604"/>
                    <a:pt x="1168" y="4804"/>
                    <a:pt x="1134" y="4971"/>
                  </a:cubicBezTo>
                  <a:cubicBezTo>
                    <a:pt x="1401" y="4804"/>
                    <a:pt x="1601" y="4571"/>
                    <a:pt x="1801" y="4337"/>
                  </a:cubicBezTo>
                  <a:cubicBezTo>
                    <a:pt x="1936" y="4112"/>
                    <a:pt x="2010" y="3873"/>
                    <a:pt x="2024" y="3618"/>
                  </a:cubicBezTo>
                  <a:lnTo>
                    <a:pt x="2024" y="3618"/>
                  </a:lnTo>
                  <a:cubicBezTo>
                    <a:pt x="2031" y="3858"/>
                    <a:pt x="2023" y="4097"/>
                    <a:pt x="2001" y="4337"/>
                  </a:cubicBezTo>
                  <a:cubicBezTo>
                    <a:pt x="1968" y="4704"/>
                    <a:pt x="2068" y="5071"/>
                    <a:pt x="2268" y="5371"/>
                  </a:cubicBezTo>
                  <a:cubicBezTo>
                    <a:pt x="2235" y="5038"/>
                    <a:pt x="2268" y="4704"/>
                    <a:pt x="2368" y="4370"/>
                  </a:cubicBezTo>
                  <a:cubicBezTo>
                    <a:pt x="2468" y="4037"/>
                    <a:pt x="2402" y="3703"/>
                    <a:pt x="2235" y="3403"/>
                  </a:cubicBezTo>
                  <a:lnTo>
                    <a:pt x="2235" y="3403"/>
                  </a:lnTo>
                  <a:cubicBezTo>
                    <a:pt x="2669" y="4037"/>
                    <a:pt x="2502" y="4971"/>
                    <a:pt x="2935" y="5538"/>
                  </a:cubicBezTo>
                  <a:cubicBezTo>
                    <a:pt x="2902" y="5171"/>
                    <a:pt x="2869" y="4804"/>
                    <a:pt x="2902" y="4437"/>
                  </a:cubicBezTo>
                  <a:cubicBezTo>
                    <a:pt x="2902" y="4070"/>
                    <a:pt x="2769" y="3703"/>
                    <a:pt x="2468" y="3436"/>
                  </a:cubicBezTo>
                  <a:lnTo>
                    <a:pt x="2468" y="3436"/>
                  </a:lnTo>
                  <a:cubicBezTo>
                    <a:pt x="2802" y="3670"/>
                    <a:pt x="3036" y="3970"/>
                    <a:pt x="3169" y="4304"/>
                  </a:cubicBezTo>
                  <a:cubicBezTo>
                    <a:pt x="3269" y="4671"/>
                    <a:pt x="3536" y="4971"/>
                    <a:pt x="3836" y="5204"/>
                  </a:cubicBezTo>
                  <a:cubicBezTo>
                    <a:pt x="3772" y="4464"/>
                    <a:pt x="3335" y="3786"/>
                    <a:pt x="2675" y="3440"/>
                  </a:cubicBezTo>
                  <a:lnTo>
                    <a:pt x="2675" y="3440"/>
                  </a:lnTo>
                  <a:cubicBezTo>
                    <a:pt x="2984" y="3595"/>
                    <a:pt x="3291" y="3754"/>
                    <a:pt x="3569" y="3970"/>
                  </a:cubicBezTo>
                  <a:cubicBezTo>
                    <a:pt x="3777" y="4108"/>
                    <a:pt x="4016" y="4183"/>
                    <a:pt x="4265" y="4183"/>
                  </a:cubicBezTo>
                  <a:cubicBezTo>
                    <a:pt x="4376" y="4183"/>
                    <a:pt x="4490" y="4168"/>
                    <a:pt x="4603" y="4137"/>
                  </a:cubicBezTo>
                  <a:cubicBezTo>
                    <a:pt x="4336" y="4003"/>
                    <a:pt x="4103" y="3803"/>
                    <a:pt x="3836" y="3670"/>
                  </a:cubicBezTo>
                  <a:cubicBezTo>
                    <a:pt x="3569" y="3503"/>
                    <a:pt x="3269" y="3403"/>
                    <a:pt x="2969" y="3370"/>
                  </a:cubicBezTo>
                  <a:cubicBezTo>
                    <a:pt x="3302" y="3370"/>
                    <a:pt x="3669" y="3403"/>
                    <a:pt x="4003" y="3470"/>
                  </a:cubicBezTo>
                  <a:cubicBezTo>
                    <a:pt x="4049" y="3475"/>
                    <a:pt x="4094" y="3478"/>
                    <a:pt x="4140" y="3478"/>
                  </a:cubicBezTo>
                  <a:cubicBezTo>
                    <a:pt x="4361" y="3478"/>
                    <a:pt x="4582" y="3414"/>
                    <a:pt x="4803" y="3303"/>
                  </a:cubicBezTo>
                  <a:cubicBezTo>
                    <a:pt x="4103" y="3036"/>
                    <a:pt x="3369" y="2869"/>
                    <a:pt x="2602" y="2803"/>
                  </a:cubicBezTo>
                  <a:cubicBezTo>
                    <a:pt x="3136" y="2736"/>
                    <a:pt x="3636" y="2569"/>
                    <a:pt x="4070" y="2269"/>
                  </a:cubicBezTo>
                  <a:cubicBezTo>
                    <a:pt x="4203" y="2169"/>
                    <a:pt x="4303" y="2002"/>
                    <a:pt x="4370" y="1835"/>
                  </a:cubicBezTo>
                  <a:lnTo>
                    <a:pt x="4370" y="1835"/>
                  </a:lnTo>
                  <a:cubicBezTo>
                    <a:pt x="3970" y="1935"/>
                    <a:pt x="3569" y="2102"/>
                    <a:pt x="3269" y="2436"/>
                  </a:cubicBezTo>
                  <a:cubicBezTo>
                    <a:pt x="3469" y="2202"/>
                    <a:pt x="3669" y="1969"/>
                    <a:pt x="3836" y="1702"/>
                  </a:cubicBezTo>
                  <a:cubicBezTo>
                    <a:pt x="3970" y="1468"/>
                    <a:pt x="4070" y="1168"/>
                    <a:pt x="4103" y="868"/>
                  </a:cubicBezTo>
                  <a:lnTo>
                    <a:pt x="4103" y="868"/>
                  </a:lnTo>
                  <a:cubicBezTo>
                    <a:pt x="3648" y="1153"/>
                    <a:pt x="3265" y="1510"/>
                    <a:pt x="2976" y="1940"/>
                  </a:cubicBezTo>
                  <a:lnTo>
                    <a:pt x="2976" y="1940"/>
                  </a:lnTo>
                  <a:cubicBezTo>
                    <a:pt x="3137" y="1627"/>
                    <a:pt x="3196" y="1275"/>
                    <a:pt x="3169" y="901"/>
                  </a:cubicBezTo>
                  <a:cubicBezTo>
                    <a:pt x="3202" y="868"/>
                    <a:pt x="3202" y="801"/>
                    <a:pt x="3169" y="768"/>
                  </a:cubicBezTo>
                  <a:cubicBezTo>
                    <a:pt x="3002" y="968"/>
                    <a:pt x="2835" y="1168"/>
                    <a:pt x="2669" y="1368"/>
                  </a:cubicBezTo>
                  <a:cubicBezTo>
                    <a:pt x="2635" y="1402"/>
                    <a:pt x="2602" y="1468"/>
                    <a:pt x="2569" y="1535"/>
                  </a:cubicBezTo>
                  <a:cubicBezTo>
                    <a:pt x="2535" y="1635"/>
                    <a:pt x="2535" y="1769"/>
                    <a:pt x="2468" y="1869"/>
                  </a:cubicBezTo>
                  <a:cubicBezTo>
                    <a:pt x="2502" y="1535"/>
                    <a:pt x="2535" y="1168"/>
                    <a:pt x="2602" y="835"/>
                  </a:cubicBezTo>
                  <a:cubicBezTo>
                    <a:pt x="2669" y="668"/>
                    <a:pt x="2669" y="501"/>
                    <a:pt x="2702" y="301"/>
                  </a:cubicBezTo>
                  <a:cubicBezTo>
                    <a:pt x="2702" y="201"/>
                    <a:pt x="2669" y="101"/>
                    <a:pt x="2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Rectangle 5"/>
          <p:cNvSpPr>
            <a:spLocks noChangeArrowheads="1"/>
          </p:cNvSpPr>
          <p:nvPr/>
        </p:nvSpPr>
        <p:spPr bwMode="auto">
          <a:xfrm>
            <a:off x="152400" y="557960"/>
            <a:ext cx="8382000" cy="3842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5000"/>
              </a:lnSpc>
            </a:pPr>
            <a:r>
              <a:rPr lang="nl-NL" sz="4000">
                <a:solidFill>
                  <a:srgbClr val="7030A0"/>
                </a:solidFill>
                <a:latin typeface="Times New Roman" pitchFamily="18" charset="0"/>
              </a:rPr>
              <a:t>                       </a:t>
            </a:r>
            <a:r>
              <a:rPr lang="nl-NL" sz="4000" smtClean="0">
                <a:solidFill>
                  <a:srgbClr val="7030A0"/>
                </a:solidFill>
                <a:latin typeface="Times New Roman" pitchFamily="18" charset="0"/>
              </a:rPr>
              <a:t>   </a:t>
            </a:r>
            <a:r>
              <a:rPr lang="nl-NL" sz="4800" smtClean="0">
                <a:solidFill>
                  <a:srgbClr val="7030A0"/>
                </a:solidFill>
                <a:latin typeface="Times New Roman" pitchFamily="18" charset="0"/>
              </a:rPr>
              <a:t>Tiết </a:t>
            </a:r>
            <a:r>
              <a:rPr lang="nl-NL" sz="4800">
                <a:solidFill>
                  <a:srgbClr val="7030A0"/>
                </a:solidFill>
                <a:latin typeface="Times New Roman" pitchFamily="18" charset="0"/>
              </a:rPr>
              <a:t>6: </a:t>
            </a:r>
          </a:p>
          <a:p>
            <a:pPr algn="ctr"/>
            <a:r>
              <a:rPr lang="nl-NL" sz="4000">
                <a:solidFill>
                  <a:srgbClr val="FF0000"/>
                </a:solidFill>
                <a:latin typeface="Times New Roman" pitchFamily="18" charset="0"/>
              </a:rPr>
              <a:t>NÓI VÀ NGHE </a:t>
            </a:r>
          </a:p>
          <a:p>
            <a:pPr algn="ctr"/>
            <a:r>
              <a:rPr lang="nl-NL" sz="4000">
                <a:solidFill>
                  <a:srgbClr val="FF0000"/>
                </a:solidFill>
                <a:latin typeface="Times New Roman" pitchFamily="18" charset="0"/>
              </a:rPr>
              <a:t>LẮNG NGHE VÀ PHẢN </a:t>
            </a:r>
            <a:r>
              <a:rPr lang="nl-NL" sz="4000">
                <a:solidFill>
                  <a:srgbClr val="FF0000"/>
                </a:solidFill>
                <a:latin typeface="Times New Roman" pitchFamily="18" charset="0"/>
              </a:rPr>
              <a:t>HỒI </a:t>
            </a:r>
            <a:endParaRPr lang="nl-NL" sz="400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nl-NL" sz="4000" smtClean="0">
                <a:solidFill>
                  <a:srgbClr val="FF0000"/>
                </a:solidFill>
                <a:latin typeface="Times New Roman" pitchFamily="18" charset="0"/>
              </a:rPr>
              <a:t>VỀ </a:t>
            </a:r>
            <a:r>
              <a:rPr lang="nl-NL" sz="4000">
                <a:solidFill>
                  <a:srgbClr val="FF0000"/>
                </a:solidFill>
                <a:latin typeface="Times New Roman" pitchFamily="18" charset="0"/>
              </a:rPr>
              <a:t>MỘT BÀI THUYẾT </a:t>
            </a:r>
            <a:r>
              <a:rPr lang="nl-NL" sz="4000">
                <a:solidFill>
                  <a:srgbClr val="FF0000"/>
                </a:solidFill>
                <a:latin typeface="Times New Roman" pitchFamily="18" charset="0"/>
              </a:rPr>
              <a:t>TRÌNH </a:t>
            </a:r>
            <a:endParaRPr lang="nl-NL" sz="400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nl-NL" sz="4000" smtClean="0">
                <a:solidFill>
                  <a:srgbClr val="FF0000"/>
                </a:solidFill>
                <a:latin typeface="Times New Roman" pitchFamily="18" charset="0"/>
              </a:rPr>
              <a:t>KẾT </a:t>
            </a:r>
            <a:r>
              <a:rPr lang="nl-NL" sz="4000">
                <a:solidFill>
                  <a:srgbClr val="FF0000"/>
                </a:solidFill>
                <a:latin typeface="Times New Roman" pitchFamily="18" charset="0"/>
              </a:rPr>
              <a:t>QUẢ NGHIÊN CỨU</a:t>
            </a:r>
            <a:endParaRPr lang="en-US" sz="400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135000"/>
              </a:lnSpc>
            </a:pPr>
            <a:r>
              <a:rPr lang="nl-NL" i="1">
                <a:latin typeface="Times New Roman" pitchFamily="18" charset="0"/>
              </a:rPr>
              <a:t>                                                                                   </a:t>
            </a:r>
            <a:endParaRPr lang="nl-NL" sz="2800" i="1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7" name="Google Shape;1187;p52"/>
          <p:cNvGrpSpPr/>
          <p:nvPr/>
        </p:nvGrpSpPr>
        <p:grpSpPr>
          <a:xfrm>
            <a:off x="444172" y="149287"/>
            <a:ext cx="940967" cy="669863"/>
            <a:chOff x="469525" y="360750"/>
            <a:chExt cx="797092" cy="567440"/>
          </a:xfrm>
        </p:grpSpPr>
        <p:sp>
          <p:nvSpPr>
            <p:cNvPr id="1188" name="Google Shape;1188;p52"/>
            <p:cNvSpPr/>
            <p:nvPr/>
          </p:nvSpPr>
          <p:spPr>
            <a:xfrm>
              <a:off x="1008801" y="469973"/>
              <a:ext cx="124534" cy="115101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34" y="0"/>
                  </a:moveTo>
                  <a:cubicBezTo>
                    <a:pt x="290" y="0"/>
                    <a:pt x="148" y="73"/>
                    <a:pt x="67" y="206"/>
                  </a:cubicBezTo>
                  <a:cubicBezTo>
                    <a:pt x="1" y="297"/>
                    <a:pt x="6" y="423"/>
                    <a:pt x="82" y="509"/>
                  </a:cubicBezTo>
                  <a:cubicBezTo>
                    <a:pt x="189" y="645"/>
                    <a:pt x="484" y="841"/>
                    <a:pt x="663" y="841"/>
                  </a:cubicBezTo>
                  <a:cubicBezTo>
                    <a:pt x="677" y="841"/>
                    <a:pt x="691" y="840"/>
                    <a:pt x="703" y="838"/>
                  </a:cubicBezTo>
                  <a:cubicBezTo>
                    <a:pt x="744" y="822"/>
                    <a:pt x="779" y="797"/>
                    <a:pt x="804" y="762"/>
                  </a:cubicBezTo>
                  <a:cubicBezTo>
                    <a:pt x="885" y="646"/>
                    <a:pt x="910" y="499"/>
                    <a:pt x="875" y="363"/>
                  </a:cubicBezTo>
                  <a:cubicBezTo>
                    <a:pt x="850" y="241"/>
                    <a:pt x="774" y="135"/>
                    <a:pt x="668" y="70"/>
                  </a:cubicBezTo>
                  <a:cubicBezTo>
                    <a:pt x="596" y="23"/>
                    <a:pt x="514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52"/>
            <p:cNvSpPr/>
            <p:nvPr/>
          </p:nvSpPr>
          <p:spPr>
            <a:xfrm>
              <a:off x="890830" y="695527"/>
              <a:ext cx="69170" cy="57141"/>
            </a:xfrm>
            <a:custGeom>
              <a:avLst/>
              <a:gdLst/>
              <a:ahLst/>
              <a:cxnLst/>
              <a:rect l="l" t="t" r="r" b="b"/>
              <a:pathLst>
                <a:path w="506" h="418" extrusionOk="0">
                  <a:moveTo>
                    <a:pt x="205" y="0"/>
                  </a:moveTo>
                  <a:cubicBezTo>
                    <a:pt x="126" y="0"/>
                    <a:pt x="31" y="34"/>
                    <a:pt x="10" y="107"/>
                  </a:cubicBezTo>
                  <a:cubicBezTo>
                    <a:pt x="0" y="147"/>
                    <a:pt x="5" y="183"/>
                    <a:pt x="15" y="223"/>
                  </a:cubicBezTo>
                  <a:cubicBezTo>
                    <a:pt x="25" y="299"/>
                    <a:pt x="81" y="365"/>
                    <a:pt x="152" y="395"/>
                  </a:cubicBezTo>
                  <a:cubicBezTo>
                    <a:pt x="183" y="410"/>
                    <a:pt x="219" y="417"/>
                    <a:pt x="255" y="417"/>
                  </a:cubicBezTo>
                  <a:cubicBezTo>
                    <a:pt x="266" y="417"/>
                    <a:pt x="277" y="416"/>
                    <a:pt x="288" y="415"/>
                  </a:cubicBezTo>
                  <a:cubicBezTo>
                    <a:pt x="374" y="405"/>
                    <a:pt x="505" y="304"/>
                    <a:pt x="470" y="208"/>
                  </a:cubicBezTo>
                  <a:cubicBezTo>
                    <a:pt x="445" y="163"/>
                    <a:pt x="419" y="117"/>
                    <a:pt x="384" y="82"/>
                  </a:cubicBezTo>
                  <a:cubicBezTo>
                    <a:pt x="349" y="41"/>
                    <a:pt x="303" y="16"/>
                    <a:pt x="258" y="6"/>
                  </a:cubicBezTo>
                  <a:cubicBezTo>
                    <a:pt x="242" y="2"/>
                    <a:pt x="224" y="0"/>
                    <a:pt x="2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52"/>
            <p:cNvSpPr/>
            <p:nvPr/>
          </p:nvSpPr>
          <p:spPr>
            <a:xfrm>
              <a:off x="469525" y="495809"/>
              <a:ext cx="322612" cy="308532"/>
            </a:xfrm>
            <a:custGeom>
              <a:avLst/>
              <a:gdLst/>
              <a:ahLst/>
              <a:cxnLst/>
              <a:rect l="l" t="t" r="r" b="b"/>
              <a:pathLst>
                <a:path w="2360" h="2257" extrusionOk="0">
                  <a:moveTo>
                    <a:pt x="1571" y="1"/>
                  </a:moveTo>
                  <a:cubicBezTo>
                    <a:pt x="1558" y="1"/>
                    <a:pt x="1545" y="1"/>
                    <a:pt x="1531" y="2"/>
                  </a:cubicBezTo>
                  <a:cubicBezTo>
                    <a:pt x="1364" y="7"/>
                    <a:pt x="1198" y="47"/>
                    <a:pt x="1046" y="123"/>
                  </a:cubicBezTo>
                  <a:cubicBezTo>
                    <a:pt x="546" y="351"/>
                    <a:pt x="0" y="1022"/>
                    <a:pt x="288" y="1593"/>
                  </a:cubicBezTo>
                  <a:cubicBezTo>
                    <a:pt x="374" y="1750"/>
                    <a:pt x="490" y="1891"/>
                    <a:pt x="632" y="2008"/>
                  </a:cubicBezTo>
                  <a:cubicBezTo>
                    <a:pt x="728" y="2104"/>
                    <a:pt x="849" y="2179"/>
                    <a:pt x="986" y="2230"/>
                  </a:cubicBezTo>
                  <a:cubicBezTo>
                    <a:pt x="1060" y="2249"/>
                    <a:pt x="1137" y="2257"/>
                    <a:pt x="1216" y="2257"/>
                  </a:cubicBezTo>
                  <a:cubicBezTo>
                    <a:pt x="1238" y="2257"/>
                    <a:pt x="1261" y="2256"/>
                    <a:pt x="1284" y="2255"/>
                  </a:cubicBezTo>
                  <a:cubicBezTo>
                    <a:pt x="1415" y="2250"/>
                    <a:pt x="1546" y="2235"/>
                    <a:pt x="1673" y="2215"/>
                  </a:cubicBezTo>
                  <a:cubicBezTo>
                    <a:pt x="1804" y="2194"/>
                    <a:pt x="1940" y="2154"/>
                    <a:pt x="2016" y="2048"/>
                  </a:cubicBezTo>
                  <a:cubicBezTo>
                    <a:pt x="2122" y="1896"/>
                    <a:pt x="2052" y="1689"/>
                    <a:pt x="2036" y="1502"/>
                  </a:cubicBezTo>
                  <a:cubicBezTo>
                    <a:pt x="2021" y="1341"/>
                    <a:pt x="2057" y="1184"/>
                    <a:pt x="2132" y="1043"/>
                  </a:cubicBezTo>
                  <a:cubicBezTo>
                    <a:pt x="2193" y="952"/>
                    <a:pt x="2249" y="856"/>
                    <a:pt x="2294" y="760"/>
                  </a:cubicBezTo>
                  <a:cubicBezTo>
                    <a:pt x="2360" y="563"/>
                    <a:pt x="2274" y="330"/>
                    <a:pt x="2117" y="194"/>
                  </a:cubicBezTo>
                  <a:cubicBezTo>
                    <a:pt x="1961" y="71"/>
                    <a:pt x="1769" y="1"/>
                    <a:pt x="1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52"/>
            <p:cNvSpPr/>
            <p:nvPr/>
          </p:nvSpPr>
          <p:spPr>
            <a:xfrm>
              <a:off x="827949" y="360750"/>
              <a:ext cx="82977" cy="60695"/>
            </a:xfrm>
            <a:custGeom>
              <a:avLst/>
              <a:gdLst/>
              <a:ahLst/>
              <a:cxnLst/>
              <a:rect l="l" t="t" r="r" b="b"/>
              <a:pathLst>
                <a:path w="607" h="444" extrusionOk="0">
                  <a:moveTo>
                    <a:pt x="252" y="1"/>
                  </a:moveTo>
                  <a:cubicBezTo>
                    <a:pt x="200" y="1"/>
                    <a:pt x="148" y="25"/>
                    <a:pt x="106" y="86"/>
                  </a:cubicBezTo>
                  <a:cubicBezTo>
                    <a:pt x="1" y="236"/>
                    <a:pt x="184" y="443"/>
                    <a:pt x="346" y="443"/>
                  </a:cubicBezTo>
                  <a:cubicBezTo>
                    <a:pt x="385" y="443"/>
                    <a:pt x="423" y="431"/>
                    <a:pt x="455" y="404"/>
                  </a:cubicBezTo>
                  <a:cubicBezTo>
                    <a:pt x="607" y="276"/>
                    <a:pt x="426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52"/>
            <p:cNvSpPr/>
            <p:nvPr/>
          </p:nvSpPr>
          <p:spPr>
            <a:xfrm>
              <a:off x="1062523" y="686642"/>
              <a:ext cx="204093" cy="143262"/>
            </a:xfrm>
            <a:custGeom>
              <a:avLst/>
              <a:gdLst/>
              <a:ahLst/>
              <a:cxnLst/>
              <a:rect l="l" t="t" r="r" b="b"/>
              <a:pathLst>
                <a:path w="1493" h="1048" extrusionOk="0">
                  <a:moveTo>
                    <a:pt x="841" y="0"/>
                  </a:moveTo>
                  <a:cubicBezTo>
                    <a:pt x="476" y="0"/>
                    <a:pt x="1" y="191"/>
                    <a:pt x="209" y="617"/>
                  </a:cubicBezTo>
                  <a:cubicBezTo>
                    <a:pt x="310" y="844"/>
                    <a:pt x="522" y="1006"/>
                    <a:pt x="770" y="1041"/>
                  </a:cubicBezTo>
                  <a:cubicBezTo>
                    <a:pt x="803" y="1045"/>
                    <a:pt x="836" y="1048"/>
                    <a:pt x="868" y="1048"/>
                  </a:cubicBezTo>
                  <a:cubicBezTo>
                    <a:pt x="1062" y="1048"/>
                    <a:pt x="1248" y="971"/>
                    <a:pt x="1386" y="829"/>
                  </a:cubicBezTo>
                  <a:cubicBezTo>
                    <a:pt x="1417" y="798"/>
                    <a:pt x="1442" y="758"/>
                    <a:pt x="1457" y="718"/>
                  </a:cubicBezTo>
                  <a:cubicBezTo>
                    <a:pt x="1492" y="591"/>
                    <a:pt x="1412" y="384"/>
                    <a:pt x="1356" y="273"/>
                  </a:cubicBezTo>
                  <a:cubicBezTo>
                    <a:pt x="1290" y="132"/>
                    <a:pt x="1159" y="36"/>
                    <a:pt x="1007" y="15"/>
                  </a:cubicBezTo>
                  <a:cubicBezTo>
                    <a:pt x="957" y="6"/>
                    <a:pt x="901" y="0"/>
                    <a:pt x="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52"/>
            <p:cNvSpPr/>
            <p:nvPr/>
          </p:nvSpPr>
          <p:spPr>
            <a:xfrm>
              <a:off x="763017" y="863395"/>
              <a:ext cx="65069" cy="64796"/>
            </a:xfrm>
            <a:custGeom>
              <a:avLst/>
              <a:gdLst/>
              <a:ahLst/>
              <a:cxnLst/>
              <a:rect l="l" t="t" r="r" b="b"/>
              <a:pathLst>
                <a:path w="476" h="474" extrusionOk="0">
                  <a:moveTo>
                    <a:pt x="208" y="1"/>
                  </a:moveTo>
                  <a:lnTo>
                    <a:pt x="208" y="1"/>
                  </a:lnTo>
                  <a:cubicBezTo>
                    <a:pt x="102" y="21"/>
                    <a:pt x="26" y="107"/>
                    <a:pt x="11" y="208"/>
                  </a:cubicBezTo>
                  <a:cubicBezTo>
                    <a:pt x="0" y="314"/>
                    <a:pt x="56" y="415"/>
                    <a:pt x="152" y="455"/>
                  </a:cubicBezTo>
                  <a:cubicBezTo>
                    <a:pt x="182" y="467"/>
                    <a:pt x="213" y="473"/>
                    <a:pt x="244" y="473"/>
                  </a:cubicBezTo>
                  <a:cubicBezTo>
                    <a:pt x="315" y="473"/>
                    <a:pt x="384" y="441"/>
                    <a:pt x="430" y="385"/>
                  </a:cubicBezTo>
                  <a:cubicBezTo>
                    <a:pt x="460" y="354"/>
                    <a:pt x="475" y="314"/>
                    <a:pt x="475" y="273"/>
                  </a:cubicBezTo>
                  <a:cubicBezTo>
                    <a:pt x="475" y="238"/>
                    <a:pt x="465" y="203"/>
                    <a:pt x="450" y="172"/>
                  </a:cubicBezTo>
                  <a:cubicBezTo>
                    <a:pt x="396" y="77"/>
                    <a:pt x="296" y="18"/>
                    <a:pt x="189" y="18"/>
                  </a:cubicBezTo>
                  <a:cubicBezTo>
                    <a:pt x="177" y="18"/>
                    <a:pt x="164" y="19"/>
                    <a:pt x="152" y="21"/>
                  </a:cubicBezTo>
                  <a:lnTo>
                    <a:pt x="20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6" name="Google Shape;1216;p52"/>
          <p:cNvSpPr/>
          <p:nvPr/>
        </p:nvSpPr>
        <p:spPr>
          <a:xfrm rot="499416">
            <a:off x="-32366" y="3376732"/>
            <a:ext cx="940951" cy="1726805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7" name="Google Shape;1217;p52"/>
          <p:cNvSpPr/>
          <p:nvPr/>
        </p:nvSpPr>
        <p:spPr>
          <a:xfrm>
            <a:off x="6553200" y="0"/>
            <a:ext cx="2590800" cy="1910263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20" name="Google Shape;1220;p52"/>
          <p:cNvGrpSpPr/>
          <p:nvPr/>
        </p:nvGrpSpPr>
        <p:grpSpPr>
          <a:xfrm rot="-4743237">
            <a:off x="7281727" y="2420645"/>
            <a:ext cx="2466388" cy="1292809"/>
            <a:chOff x="5847150" y="914006"/>
            <a:chExt cx="2100459" cy="3315478"/>
          </a:xfrm>
        </p:grpSpPr>
        <p:sp>
          <p:nvSpPr>
            <p:cNvPr id="1221" name="Google Shape;1221;p52"/>
            <p:cNvSpPr/>
            <p:nvPr/>
          </p:nvSpPr>
          <p:spPr>
            <a:xfrm rot="455281">
              <a:off x="7087906" y="3162437"/>
              <a:ext cx="401839" cy="170551"/>
            </a:xfrm>
            <a:custGeom>
              <a:avLst/>
              <a:gdLst/>
              <a:ahLst/>
              <a:cxnLst/>
              <a:rect l="l" t="t" r="r" b="b"/>
              <a:pathLst>
                <a:path w="9375" h="3979" extrusionOk="0">
                  <a:moveTo>
                    <a:pt x="4491" y="0"/>
                  </a:moveTo>
                  <a:cubicBezTo>
                    <a:pt x="3764" y="0"/>
                    <a:pt x="3083" y="431"/>
                    <a:pt x="2402" y="756"/>
                  </a:cubicBezTo>
                  <a:cubicBezTo>
                    <a:pt x="1635" y="1156"/>
                    <a:pt x="801" y="1457"/>
                    <a:pt x="1" y="1723"/>
                  </a:cubicBezTo>
                  <a:cubicBezTo>
                    <a:pt x="735" y="1723"/>
                    <a:pt x="1468" y="1957"/>
                    <a:pt x="2069" y="2391"/>
                  </a:cubicBezTo>
                  <a:cubicBezTo>
                    <a:pt x="2669" y="2791"/>
                    <a:pt x="3303" y="3191"/>
                    <a:pt x="3970" y="3525"/>
                  </a:cubicBezTo>
                  <a:cubicBezTo>
                    <a:pt x="4646" y="3823"/>
                    <a:pt x="5368" y="3979"/>
                    <a:pt x="6089" y="3979"/>
                  </a:cubicBezTo>
                  <a:cubicBezTo>
                    <a:pt x="6578" y="3979"/>
                    <a:pt x="7067" y="3907"/>
                    <a:pt x="7539" y="3758"/>
                  </a:cubicBezTo>
                  <a:cubicBezTo>
                    <a:pt x="8340" y="3558"/>
                    <a:pt x="9007" y="3024"/>
                    <a:pt x="9374" y="2291"/>
                  </a:cubicBezTo>
                  <a:cubicBezTo>
                    <a:pt x="8940" y="1557"/>
                    <a:pt x="8340" y="956"/>
                    <a:pt x="7640" y="456"/>
                  </a:cubicBezTo>
                  <a:cubicBezTo>
                    <a:pt x="7269" y="171"/>
                    <a:pt x="6801" y="8"/>
                    <a:pt x="6320" y="8"/>
                  </a:cubicBezTo>
                  <a:cubicBezTo>
                    <a:pt x="6237" y="8"/>
                    <a:pt x="6154" y="12"/>
                    <a:pt x="6072" y="22"/>
                  </a:cubicBezTo>
                  <a:cubicBezTo>
                    <a:pt x="5905" y="56"/>
                    <a:pt x="5738" y="89"/>
                    <a:pt x="5605" y="122"/>
                  </a:cubicBezTo>
                  <a:cubicBezTo>
                    <a:pt x="5305" y="122"/>
                    <a:pt x="5038" y="89"/>
                    <a:pt x="4771" y="22"/>
                  </a:cubicBezTo>
                  <a:cubicBezTo>
                    <a:pt x="4677" y="7"/>
                    <a:pt x="4583" y="0"/>
                    <a:pt x="44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52"/>
            <p:cNvSpPr/>
            <p:nvPr/>
          </p:nvSpPr>
          <p:spPr>
            <a:xfrm rot="455281">
              <a:off x="7310263" y="2836201"/>
              <a:ext cx="324600" cy="230216"/>
            </a:xfrm>
            <a:custGeom>
              <a:avLst/>
              <a:gdLst/>
              <a:ahLst/>
              <a:cxnLst/>
              <a:rect l="l" t="t" r="r" b="b"/>
              <a:pathLst>
                <a:path w="7573" h="5371" extrusionOk="0">
                  <a:moveTo>
                    <a:pt x="5037" y="0"/>
                  </a:moveTo>
                  <a:cubicBezTo>
                    <a:pt x="3636" y="0"/>
                    <a:pt x="2469" y="1034"/>
                    <a:pt x="1601" y="2135"/>
                  </a:cubicBezTo>
                  <a:cubicBezTo>
                    <a:pt x="1334" y="2468"/>
                    <a:pt x="1068" y="2835"/>
                    <a:pt x="867" y="3236"/>
                  </a:cubicBezTo>
                  <a:cubicBezTo>
                    <a:pt x="434" y="4070"/>
                    <a:pt x="267" y="5004"/>
                    <a:pt x="0" y="5371"/>
                  </a:cubicBezTo>
                  <a:cubicBezTo>
                    <a:pt x="350" y="5070"/>
                    <a:pt x="794" y="4920"/>
                    <a:pt x="1248" y="4920"/>
                  </a:cubicBezTo>
                  <a:cubicBezTo>
                    <a:pt x="1399" y="4920"/>
                    <a:pt x="1551" y="4937"/>
                    <a:pt x="1701" y="4970"/>
                  </a:cubicBezTo>
                  <a:cubicBezTo>
                    <a:pt x="2302" y="5104"/>
                    <a:pt x="2902" y="5137"/>
                    <a:pt x="3503" y="5137"/>
                  </a:cubicBezTo>
                  <a:cubicBezTo>
                    <a:pt x="3903" y="5037"/>
                    <a:pt x="4303" y="4904"/>
                    <a:pt x="4670" y="4670"/>
                  </a:cubicBezTo>
                  <a:cubicBezTo>
                    <a:pt x="5404" y="4270"/>
                    <a:pt x="6038" y="3736"/>
                    <a:pt x="6605" y="3102"/>
                  </a:cubicBezTo>
                  <a:cubicBezTo>
                    <a:pt x="7139" y="2468"/>
                    <a:pt x="7472" y="1701"/>
                    <a:pt x="7572" y="867"/>
                  </a:cubicBezTo>
                  <a:cubicBezTo>
                    <a:pt x="6805" y="434"/>
                    <a:pt x="5938" y="0"/>
                    <a:pt x="50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52"/>
            <p:cNvSpPr/>
            <p:nvPr/>
          </p:nvSpPr>
          <p:spPr>
            <a:xfrm rot="455281">
              <a:off x="7024624" y="2888355"/>
              <a:ext cx="224516" cy="293182"/>
            </a:xfrm>
            <a:custGeom>
              <a:avLst/>
              <a:gdLst/>
              <a:ahLst/>
              <a:cxnLst/>
              <a:rect l="l" t="t" r="r" b="b"/>
              <a:pathLst>
                <a:path w="5238" h="6840" extrusionOk="0">
                  <a:moveTo>
                    <a:pt x="5237" y="1"/>
                  </a:moveTo>
                  <a:lnTo>
                    <a:pt x="5237" y="1"/>
                  </a:lnTo>
                  <a:cubicBezTo>
                    <a:pt x="3936" y="468"/>
                    <a:pt x="2736" y="1269"/>
                    <a:pt x="1768" y="2303"/>
                  </a:cubicBezTo>
                  <a:cubicBezTo>
                    <a:pt x="1001" y="3070"/>
                    <a:pt x="267" y="3971"/>
                    <a:pt x="34" y="5038"/>
                  </a:cubicBezTo>
                  <a:cubicBezTo>
                    <a:pt x="0" y="5171"/>
                    <a:pt x="0" y="5305"/>
                    <a:pt x="0" y="5405"/>
                  </a:cubicBezTo>
                  <a:cubicBezTo>
                    <a:pt x="67" y="5572"/>
                    <a:pt x="134" y="5738"/>
                    <a:pt x="234" y="5872"/>
                  </a:cubicBezTo>
                  <a:cubicBezTo>
                    <a:pt x="401" y="6172"/>
                    <a:pt x="534" y="6506"/>
                    <a:pt x="567" y="6839"/>
                  </a:cubicBezTo>
                  <a:lnTo>
                    <a:pt x="1701" y="6472"/>
                  </a:lnTo>
                  <a:cubicBezTo>
                    <a:pt x="2469" y="6272"/>
                    <a:pt x="3203" y="5905"/>
                    <a:pt x="3803" y="5405"/>
                  </a:cubicBezTo>
                  <a:cubicBezTo>
                    <a:pt x="4036" y="5171"/>
                    <a:pt x="4270" y="4871"/>
                    <a:pt x="4437" y="4571"/>
                  </a:cubicBezTo>
                  <a:cubicBezTo>
                    <a:pt x="4604" y="4304"/>
                    <a:pt x="4770" y="4037"/>
                    <a:pt x="4870" y="3737"/>
                  </a:cubicBezTo>
                  <a:cubicBezTo>
                    <a:pt x="4937" y="3470"/>
                    <a:pt x="4970" y="3203"/>
                    <a:pt x="4970" y="2936"/>
                  </a:cubicBezTo>
                  <a:cubicBezTo>
                    <a:pt x="5071" y="1969"/>
                    <a:pt x="5137" y="1002"/>
                    <a:pt x="52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52"/>
            <p:cNvSpPr/>
            <p:nvPr/>
          </p:nvSpPr>
          <p:spPr>
            <a:xfrm rot="455281">
              <a:off x="6907542" y="2939950"/>
              <a:ext cx="490437" cy="384651"/>
            </a:xfrm>
            <a:custGeom>
              <a:avLst/>
              <a:gdLst/>
              <a:ahLst/>
              <a:cxnLst/>
              <a:rect l="l" t="t" r="r" b="b"/>
              <a:pathLst>
                <a:path w="11442" h="8974" extrusionOk="0">
                  <a:moveTo>
                    <a:pt x="11442" y="0"/>
                  </a:moveTo>
                  <a:cubicBezTo>
                    <a:pt x="10574" y="167"/>
                    <a:pt x="9774" y="634"/>
                    <a:pt x="9207" y="1334"/>
                  </a:cubicBezTo>
                  <a:cubicBezTo>
                    <a:pt x="8840" y="1701"/>
                    <a:pt x="8540" y="2102"/>
                    <a:pt x="8239" y="2502"/>
                  </a:cubicBezTo>
                  <a:cubicBezTo>
                    <a:pt x="8039" y="2769"/>
                    <a:pt x="7806" y="3102"/>
                    <a:pt x="7572" y="3369"/>
                  </a:cubicBezTo>
                  <a:cubicBezTo>
                    <a:pt x="6738" y="4303"/>
                    <a:pt x="5804" y="5137"/>
                    <a:pt x="4804" y="5871"/>
                  </a:cubicBezTo>
                  <a:cubicBezTo>
                    <a:pt x="3336" y="7039"/>
                    <a:pt x="1801" y="8239"/>
                    <a:pt x="0" y="8873"/>
                  </a:cubicBezTo>
                  <a:lnTo>
                    <a:pt x="34" y="8973"/>
                  </a:lnTo>
                  <a:cubicBezTo>
                    <a:pt x="1868" y="8339"/>
                    <a:pt x="3403" y="7139"/>
                    <a:pt x="4870" y="5971"/>
                  </a:cubicBezTo>
                  <a:cubicBezTo>
                    <a:pt x="5871" y="5204"/>
                    <a:pt x="6805" y="4370"/>
                    <a:pt x="7639" y="3436"/>
                  </a:cubicBezTo>
                  <a:cubicBezTo>
                    <a:pt x="7906" y="3169"/>
                    <a:pt x="8139" y="2836"/>
                    <a:pt x="8339" y="2535"/>
                  </a:cubicBezTo>
                  <a:cubicBezTo>
                    <a:pt x="8640" y="2168"/>
                    <a:pt x="8940" y="1768"/>
                    <a:pt x="9273" y="1401"/>
                  </a:cubicBezTo>
                  <a:cubicBezTo>
                    <a:pt x="9841" y="734"/>
                    <a:pt x="10608" y="267"/>
                    <a:pt x="11442" y="100"/>
                  </a:cubicBezTo>
                  <a:lnTo>
                    <a:pt x="1144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52"/>
            <p:cNvSpPr/>
            <p:nvPr/>
          </p:nvSpPr>
          <p:spPr>
            <a:xfrm rot="455281">
              <a:off x="7050031" y="3207946"/>
              <a:ext cx="181653" cy="27218"/>
            </a:xfrm>
            <a:custGeom>
              <a:avLst/>
              <a:gdLst/>
              <a:ahLst/>
              <a:cxnLst/>
              <a:rect l="l" t="t" r="r" b="b"/>
              <a:pathLst>
                <a:path w="4238" h="635" extrusionOk="0">
                  <a:moveTo>
                    <a:pt x="4204" y="0"/>
                  </a:moveTo>
                  <a:cubicBezTo>
                    <a:pt x="3303" y="0"/>
                    <a:pt x="2369" y="34"/>
                    <a:pt x="1468" y="100"/>
                  </a:cubicBezTo>
                  <a:cubicBezTo>
                    <a:pt x="1268" y="100"/>
                    <a:pt x="1068" y="134"/>
                    <a:pt x="868" y="167"/>
                  </a:cubicBezTo>
                  <a:cubicBezTo>
                    <a:pt x="534" y="234"/>
                    <a:pt x="268" y="334"/>
                    <a:pt x="1" y="534"/>
                  </a:cubicBezTo>
                  <a:lnTo>
                    <a:pt x="67" y="634"/>
                  </a:lnTo>
                  <a:cubicBezTo>
                    <a:pt x="301" y="467"/>
                    <a:pt x="601" y="334"/>
                    <a:pt x="901" y="267"/>
                  </a:cubicBezTo>
                  <a:cubicBezTo>
                    <a:pt x="1102" y="234"/>
                    <a:pt x="1302" y="200"/>
                    <a:pt x="1502" y="200"/>
                  </a:cubicBezTo>
                  <a:cubicBezTo>
                    <a:pt x="2402" y="134"/>
                    <a:pt x="3303" y="100"/>
                    <a:pt x="4237" y="100"/>
                  </a:cubicBezTo>
                  <a:lnTo>
                    <a:pt x="4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52"/>
            <p:cNvSpPr/>
            <p:nvPr/>
          </p:nvSpPr>
          <p:spPr>
            <a:xfrm rot="455281">
              <a:off x="6982922" y="3093266"/>
              <a:ext cx="100128" cy="175909"/>
            </a:xfrm>
            <a:custGeom>
              <a:avLst/>
              <a:gdLst/>
              <a:ahLst/>
              <a:cxnLst/>
              <a:rect l="l" t="t" r="r" b="b"/>
              <a:pathLst>
                <a:path w="2336" h="4104" extrusionOk="0">
                  <a:moveTo>
                    <a:pt x="2236" y="0"/>
                  </a:moveTo>
                  <a:cubicBezTo>
                    <a:pt x="1702" y="567"/>
                    <a:pt x="1268" y="1235"/>
                    <a:pt x="968" y="1935"/>
                  </a:cubicBezTo>
                  <a:cubicBezTo>
                    <a:pt x="835" y="2202"/>
                    <a:pt x="735" y="2469"/>
                    <a:pt x="601" y="2736"/>
                  </a:cubicBezTo>
                  <a:cubicBezTo>
                    <a:pt x="401" y="3169"/>
                    <a:pt x="234" y="3603"/>
                    <a:pt x="1" y="4037"/>
                  </a:cubicBezTo>
                  <a:lnTo>
                    <a:pt x="101" y="4103"/>
                  </a:lnTo>
                  <a:cubicBezTo>
                    <a:pt x="334" y="3670"/>
                    <a:pt x="535" y="3203"/>
                    <a:pt x="701" y="2769"/>
                  </a:cubicBezTo>
                  <a:cubicBezTo>
                    <a:pt x="835" y="2502"/>
                    <a:pt x="935" y="2235"/>
                    <a:pt x="1068" y="2002"/>
                  </a:cubicBezTo>
                  <a:cubicBezTo>
                    <a:pt x="1369" y="1268"/>
                    <a:pt x="1802" y="634"/>
                    <a:pt x="2336" y="67"/>
                  </a:cubicBezTo>
                  <a:lnTo>
                    <a:pt x="223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52"/>
            <p:cNvSpPr/>
            <p:nvPr/>
          </p:nvSpPr>
          <p:spPr>
            <a:xfrm rot="455281">
              <a:off x="6455565" y="2614444"/>
              <a:ext cx="235960" cy="333173"/>
            </a:xfrm>
            <a:custGeom>
              <a:avLst/>
              <a:gdLst/>
              <a:ahLst/>
              <a:cxnLst/>
              <a:rect l="l" t="t" r="r" b="b"/>
              <a:pathLst>
                <a:path w="5505" h="7773" extrusionOk="0">
                  <a:moveTo>
                    <a:pt x="435" y="1"/>
                  </a:moveTo>
                  <a:cubicBezTo>
                    <a:pt x="535" y="434"/>
                    <a:pt x="101" y="835"/>
                    <a:pt x="34" y="1302"/>
                  </a:cubicBezTo>
                  <a:cubicBezTo>
                    <a:pt x="1" y="1535"/>
                    <a:pt x="68" y="1769"/>
                    <a:pt x="168" y="1969"/>
                  </a:cubicBezTo>
                  <a:cubicBezTo>
                    <a:pt x="435" y="2769"/>
                    <a:pt x="701" y="3537"/>
                    <a:pt x="1002" y="4337"/>
                  </a:cubicBezTo>
                  <a:cubicBezTo>
                    <a:pt x="1168" y="4938"/>
                    <a:pt x="1435" y="5505"/>
                    <a:pt x="1769" y="6038"/>
                  </a:cubicBezTo>
                  <a:cubicBezTo>
                    <a:pt x="2369" y="6739"/>
                    <a:pt x="3070" y="7339"/>
                    <a:pt x="3870" y="7773"/>
                  </a:cubicBezTo>
                  <a:cubicBezTo>
                    <a:pt x="5505" y="4671"/>
                    <a:pt x="3837" y="868"/>
                    <a:pt x="4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52"/>
            <p:cNvSpPr/>
            <p:nvPr/>
          </p:nvSpPr>
          <p:spPr>
            <a:xfrm rot="455281">
              <a:off x="6082650" y="2430608"/>
              <a:ext cx="386108" cy="354647"/>
            </a:xfrm>
            <a:custGeom>
              <a:avLst/>
              <a:gdLst/>
              <a:ahLst/>
              <a:cxnLst/>
              <a:rect l="l" t="t" r="r" b="b"/>
              <a:pathLst>
                <a:path w="9008" h="8274" extrusionOk="0">
                  <a:moveTo>
                    <a:pt x="1" y="1"/>
                  </a:moveTo>
                  <a:lnTo>
                    <a:pt x="1" y="1"/>
                  </a:lnTo>
                  <a:cubicBezTo>
                    <a:pt x="468" y="835"/>
                    <a:pt x="334" y="1936"/>
                    <a:pt x="735" y="2836"/>
                  </a:cubicBezTo>
                  <a:cubicBezTo>
                    <a:pt x="968" y="3270"/>
                    <a:pt x="1268" y="3704"/>
                    <a:pt x="1602" y="4071"/>
                  </a:cubicBezTo>
                  <a:cubicBezTo>
                    <a:pt x="1969" y="4504"/>
                    <a:pt x="2336" y="4938"/>
                    <a:pt x="2736" y="5371"/>
                  </a:cubicBezTo>
                  <a:cubicBezTo>
                    <a:pt x="3136" y="5905"/>
                    <a:pt x="3670" y="6339"/>
                    <a:pt x="4237" y="6672"/>
                  </a:cubicBezTo>
                  <a:cubicBezTo>
                    <a:pt x="4838" y="6939"/>
                    <a:pt x="5471" y="7139"/>
                    <a:pt x="6105" y="7273"/>
                  </a:cubicBezTo>
                  <a:cubicBezTo>
                    <a:pt x="7006" y="7506"/>
                    <a:pt x="7906" y="7840"/>
                    <a:pt x="8774" y="8274"/>
                  </a:cubicBezTo>
                  <a:cubicBezTo>
                    <a:pt x="9007" y="7340"/>
                    <a:pt x="8740" y="6339"/>
                    <a:pt x="8107" y="5572"/>
                  </a:cubicBezTo>
                  <a:cubicBezTo>
                    <a:pt x="7640" y="5105"/>
                    <a:pt x="7139" y="4704"/>
                    <a:pt x="6572" y="4337"/>
                  </a:cubicBezTo>
                  <a:cubicBezTo>
                    <a:pt x="6038" y="3904"/>
                    <a:pt x="5571" y="3403"/>
                    <a:pt x="5204" y="2836"/>
                  </a:cubicBezTo>
                  <a:cubicBezTo>
                    <a:pt x="4938" y="2369"/>
                    <a:pt x="4637" y="1969"/>
                    <a:pt x="4304" y="1569"/>
                  </a:cubicBezTo>
                  <a:cubicBezTo>
                    <a:pt x="3904" y="1202"/>
                    <a:pt x="3437" y="935"/>
                    <a:pt x="2936" y="735"/>
                  </a:cubicBezTo>
                  <a:cubicBezTo>
                    <a:pt x="2002" y="368"/>
                    <a:pt x="1001" y="10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52"/>
            <p:cNvSpPr/>
            <p:nvPr/>
          </p:nvSpPr>
          <p:spPr>
            <a:xfrm rot="455281">
              <a:off x="5854711" y="2603241"/>
              <a:ext cx="377493" cy="139561"/>
            </a:xfrm>
            <a:custGeom>
              <a:avLst/>
              <a:gdLst/>
              <a:ahLst/>
              <a:cxnLst/>
              <a:rect l="l" t="t" r="r" b="b"/>
              <a:pathLst>
                <a:path w="8807" h="3256" extrusionOk="0">
                  <a:moveTo>
                    <a:pt x="3412" y="1"/>
                  </a:moveTo>
                  <a:cubicBezTo>
                    <a:pt x="2920" y="1"/>
                    <a:pt x="2428" y="61"/>
                    <a:pt x="1935" y="174"/>
                  </a:cubicBezTo>
                  <a:cubicBezTo>
                    <a:pt x="1293" y="367"/>
                    <a:pt x="712" y="777"/>
                    <a:pt x="74" y="777"/>
                  </a:cubicBezTo>
                  <a:cubicBezTo>
                    <a:pt x="49" y="777"/>
                    <a:pt x="25" y="776"/>
                    <a:pt x="0" y="775"/>
                  </a:cubicBezTo>
                  <a:lnTo>
                    <a:pt x="0" y="775"/>
                  </a:lnTo>
                  <a:cubicBezTo>
                    <a:pt x="868" y="1342"/>
                    <a:pt x="1768" y="1942"/>
                    <a:pt x="2669" y="2476"/>
                  </a:cubicBezTo>
                  <a:cubicBezTo>
                    <a:pt x="3169" y="2776"/>
                    <a:pt x="3670" y="3010"/>
                    <a:pt x="4237" y="3143"/>
                  </a:cubicBezTo>
                  <a:cubicBezTo>
                    <a:pt x="4587" y="3218"/>
                    <a:pt x="4956" y="3256"/>
                    <a:pt x="5330" y="3256"/>
                  </a:cubicBezTo>
                  <a:cubicBezTo>
                    <a:pt x="5454" y="3256"/>
                    <a:pt x="5579" y="3252"/>
                    <a:pt x="5705" y="3243"/>
                  </a:cubicBezTo>
                  <a:cubicBezTo>
                    <a:pt x="6739" y="3177"/>
                    <a:pt x="7806" y="3043"/>
                    <a:pt x="8807" y="2810"/>
                  </a:cubicBezTo>
                  <a:cubicBezTo>
                    <a:pt x="8140" y="2109"/>
                    <a:pt x="7606" y="1242"/>
                    <a:pt x="6772" y="742"/>
                  </a:cubicBezTo>
                  <a:cubicBezTo>
                    <a:pt x="6071" y="375"/>
                    <a:pt x="5304" y="174"/>
                    <a:pt x="4537" y="108"/>
                  </a:cubicBezTo>
                  <a:cubicBezTo>
                    <a:pt x="4162" y="36"/>
                    <a:pt x="3787" y="1"/>
                    <a:pt x="34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52"/>
            <p:cNvSpPr/>
            <p:nvPr/>
          </p:nvSpPr>
          <p:spPr>
            <a:xfrm rot="455281">
              <a:off x="6084466" y="2825293"/>
              <a:ext cx="255977" cy="135618"/>
            </a:xfrm>
            <a:custGeom>
              <a:avLst/>
              <a:gdLst/>
              <a:ahLst/>
              <a:cxnLst/>
              <a:rect l="l" t="t" r="r" b="b"/>
              <a:pathLst>
                <a:path w="5972" h="3164" extrusionOk="0">
                  <a:moveTo>
                    <a:pt x="5130" y="1"/>
                  </a:moveTo>
                  <a:cubicBezTo>
                    <a:pt x="3834" y="1"/>
                    <a:pt x="2549" y="435"/>
                    <a:pt x="1535" y="1230"/>
                  </a:cubicBezTo>
                  <a:cubicBezTo>
                    <a:pt x="1001" y="1664"/>
                    <a:pt x="534" y="2164"/>
                    <a:pt x="1" y="2598"/>
                  </a:cubicBezTo>
                  <a:cubicBezTo>
                    <a:pt x="126" y="2548"/>
                    <a:pt x="255" y="2527"/>
                    <a:pt x="386" y="2527"/>
                  </a:cubicBezTo>
                  <a:cubicBezTo>
                    <a:pt x="780" y="2527"/>
                    <a:pt x="1193" y="2715"/>
                    <a:pt x="1569" y="2865"/>
                  </a:cubicBezTo>
                  <a:cubicBezTo>
                    <a:pt x="2042" y="3067"/>
                    <a:pt x="2560" y="3164"/>
                    <a:pt x="3084" y="3164"/>
                  </a:cubicBezTo>
                  <a:cubicBezTo>
                    <a:pt x="3335" y="3164"/>
                    <a:pt x="3588" y="3142"/>
                    <a:pt x="3837" y="3098"/>
                  </a:cubicBezTo>
                  <a:cubicBezTo>
                    <a:pt x="4604" y="2965"/>
                    <a:pt x="5271" y="2464"/>
                    <a:pt x="5605" y="1764"/>
                  </a:cubicBezTo>
                  <a:cubicBezTo>
                    <a:pt x="5805" y="1197"/>
                    <a:pt x="5938" y="630"/>
                    <a:pt x="5972" y="63"/>
                  </a:cubicBezTo>
                  <a:cubicBezTo>
                    <a:pt x="5692" y="21"/>
                    <a:pt x="5411" y="1"/>
                    <a:pt x="51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52"/>
            <p:cNvSpPr/>
            <p:nvPr/>
          </p:nvSpPr>
          <p:spPr>
            <a:xfrm rot="455281">
              <a:off x="6361317" y="2890004"/>
              <a:ext cx="148734" cy="260263"/>
            </a:xfrm>
            <a:custGeom>
              <a:avLst/>
              <a:gdLst/>
              <a:ahLst/>
              <a:cxnLst/>
              <a:rect l="l" t="t" r="r" b="b"/>
              <a:pathLst>
                <a:path w="3470" h="6072" extrusionOk="0">
                  <a:moveTo>
                    <a:pt x="835" y="1"/>
                  </a:moveTo>
                  <a:cubicBezTo>
                    <a:pt x="167" y="868"/>
                    <a:pt x="1" y="2069"/>
                    <a:pt x="468" y="3103"/>
                  </a:cubicBezTo>
                  <a:cubicBezTo>
                    <a:pt x="968" y="4137"/>
                    <a:pt x="2035" y="4937"/>
                    <a:pt x="2102" y="6072"/>
                  </a:cubicBezTo>
                  <a:cubicBezTo>
                    <a:pt x="3470" y="4337"/>
                    <a:pt x="3136" y="1769"/>
                    <a:pt x="1302" y="468"/>
                  </a:cubicBezTo>
                  <a:cubicBezTo>
                    <a:pt x="1101" y="334"/>
                    <a:pt x="935" y="201"/>
                    <a:pt x="8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52"/>
            <p:cNvSpPr/>
            <p:nvPr/>
          </p:nvSpPr>
          <p:spPr>
            <a:xfrm rot="455281">
              <a:off x="6545001" y="2826637"/>
              <a:ext cx="165922" cy="358933"/>
            </a:xfrm>
            <a:custGeom>
              <a:avLst/>
              <a:gdLst/>
              <a:ahLst/>
              <a:cxnLst/>
              <a:rect l="l" t="t" r="r" b="b"/>
              <a:pathLst>
                <a:path w="3871" h="8374" extrusionOk="0">
                  <a:moveTo>
                    <a:pt x="134" y="0"/>
                  </a:moveTo>
                  <a:lnTo>
                    <a:pt x="1" y="67"/>
                  </a:lnTo>
                  <a:cubicBezTo>
                    <a:pt x="134" y="534"/>
                    <a:pt x="301" y="1068"/>
                    <a:pt x="501" y="1535"/>
                  </a:cubicBezTo>
                  <a:cubicBezTo>
                    <a:pt x="534" y="1635"/>
                    <a:pt x="568" y="1735"/>
                    <a:pt x="601" y="1835"/>
                  </a:cubicBezTo>
                  <a:cubicBezTo>
                    <a:pt x="701" y="2069"/>
                    <a:pt x="801" y="2269"/>
                    <a:pt x="868" y="2502"/>
                  </a:cubicBezTo>
                  <a:cubicBezTo>
                    <a:pt x="935" y="2736"/>
                    <a:pt x="968" y="2902"/>
                    <a:pt x="1035" y="3103"/>
                  </a:cubicBezTo>
                  <a:cubicBezTo>
                    <a:pt x="1101" y="3269"/>
                    <a:pt x="1101" y="3403"/>
                    <a:pt x="1168" y="3570"/>
                  </a:cubicBezTo>
                  <a:cubicBezTo>
                    <a:pt x="1302" y="4037"/>
                    <a:pt x="1502" y="4504"/>
                    <a:pt x="1702" y="4971"/>
                  </a:cubicBezTo>
                  <a:cubicBezTo>
                    <a:pt x="1902" y="5504"/>
                    <a:pt x="2135" y="6005"/>
                    <a:pt x="2402" y="6505"/>
                  </a:cubicBezTo>
                  <a:cubicBezTo>
                    <a:pt x="2769" y="7172"/>
                    <a:pt x="3236" y="7806"/>
                    <a:pt x="3737" y="8373"/>
                  </a:cubicBezTo>
                  <a:lnTo>
                    <a:pt x="3870" y="8273"/>
                  </a:lnTo>
                  <a:cubicBezTo>
                    <a:pt x="3370" y="7706"/>
                    <a:pt x="2936" y="7072"/>
                    <a:pt x="2569" y="6438"/>
                  </a:cubicBezTo>
                  <a:cubicBezTo>
                    <a:pt x="2302" y="5938"/>
                    <a:pt x="2069" y="5438"/>
                    <a:pt x="1869" y="4904"/>
                  </a:cubicBezTo>
                  <a:cubicBezTo>
                    <a:pt x="1668" y="4470"/>
                    <a:pt x="1468" y="4003"/>
                    <a:pt x="1335" y="3503"/>
                  </a:cubicBezTo>
                  <a:cubicBezTo>
                    <a:pt x="1268" y="3369"/>
                    <a:pt x="1235" y="3203"/>
                    <a:pt x="1201" y="3069"/>
                  </a:cubicBezTo>
                  <a:cubicBezTo>
                    <a:pt x="1168" y="2902"/>
                    <a:pt x="1101" y="2636"/>
                    <a:pt x="1035" y="2435"/>
                  </a:cubicBezTo>
                  <a:cubicBezTo>
                    <a:pt x="968" y="2269"/>
                    <a:pt x="868" y="2002"/>
                    <a:pt x="768" y="1768"/>
                  </a:cubicBezTo>
                  <a:cubicBezTo>
                    <a:pt x="734" y="1668"/>
                    <a:pt x="668" y="1568"/>
                    <a:pt x="634" y="1468"/>
                  </a:cubicBezTo>
                  <a:cubicBezTo>
                    <a:pt x="468" y="1001"/>
                    <a:pt x="301" y="5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52"/>
            <p:cNvSpPr/>
            <p:nvPr/>
          </p:nvSpPr>
          <p:spPr>
            <a:xfrm rot="455281">
              <a:off x="6377107" y="2738460"/>
              <a:ext cx="161636" cy="218772"/>
            </a:xfrm>
            <a:custGeom>
              <a:avLst/>
              <a:gdLst/>
              <a:ahLst/>
              <a:cxnLst/>
              <a:rect l="l" t="t" r="r" b="b"/>
              <a:pathLst>
                <a:path w="3771" h="5104" extrusionOk="0">
                  <a:moveTo>
                    <a:pt x="134" y="0"/>
                  </a:moveTo>
                  <a:lnTo>
                    <a:pt x="1" y="134"/>
                  </a:lnTo>
                  <a:cubicBezTo>
                    <a:pt x="568" y="834"/>
                    <a:pt x="1068" y="1568"/>
                    <a:pt x="1569" y="2302"/>
                  </a:cubicBezTo>
                  <a:cubicBezTo>
                    <a:pt x="2136" y="3303"/>
                    <a:pt x="2836" y="4237"/>
                    <a:pt x="3637" y="5104"/>
                  </a:cubicBezTo>
                  <a:lnTo>
                    <a:pt x="3770" y="4971"/>
                  </a:lnTo>
                  <a:cubicBezTo>
                    <a:pt x="2970" y="4137"/>
                    <a:pt x="2269" y="3203"/>
                    <a:pt x="1702" y="2202"/>
                  </a:cubicBezTo>
                  <a:cubicBezTo>
                    <a:pt x="1235" y="1435"/>
                    <a:pt x="701" y="7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52"/>
            <p:cNvSpPr/>
            <p:nvPr/>
          </p:nvSpPr>
          <p:spPr>
            <a:xfrm rot="455281">
              <a:off x="6128582" y="2739062"/>
              <a:ext cx="589107" cy="426100"/>
            </a:xfrm>
            <a:custGeom>
              <a:avLst/>
              <a:gdLst/>
              <a:ahLst/>
              <a:cxnLst/>
              <a:rect l="l" t="t" r="r" b="b"/>
              <a:pathLst>
                <a:path w="13744" h="9941" extrusionOk="0">
                  <a:moveTo>
                    <a:pt x="134" y="0"/>
                  </a:moveTo>
                  <a:lnTo>
                    <a:pt x="0" y="201"/>
                  </a:lnTo>
                  <a:cubicBezTo>
                    <a:pt x="834" y="734"/>
                    <a:pt x="1768" y="1101"/>
                    <a:pt x="2702" y="1368"/>
                  </a:cubicBezTo>
                  <a:cubicBezTo>
                    <a:pt x="3469" y="1568"/>
                    <a:pt x="4203" y="1835"/>
                    <a:pt x="4904" y="2202"/>
                  </a:cubicBezTo>
                  <a:cubicBezTo>
                    <a:pt x="5271" y="2369"/>
                    <a:pt x="5638" y="2636"/>
                    <a:pt x="5971" y="2869"/>
                  </a:cubicBezTo>
                  <a:lnTo>
                    <a:pt x="8039" y="4270"/>
                  </a:lnTo>
                  <a:cubicBezTo>
                    <a:pt x="9440" y="5204"/>
                    <a:pt x="10841" y="6205"/>
                    <a:pt x="11842" y="7539"/>
                  </a:cubicBezTo>
                  <a:cubicBezTo>
                    <a:pt x="12076" y="7839"/>
                    <a:pt x="12276" y="8140"/>
                    <a:pt x="12442" y="8406"/>
                  </a:cubicBezTo>
                  <a:cubicBezTo>
                    <a:pt x="12743" y="8974"/>
                    <a:pt x="13143" y="9474"/>
                    <a:pt x="13577" y="9941"/>
                  </a:cubicBezTo>
                  <a:lnTo>
                    <a:pt x="13743" y="9774"/>
                  </a:lnTo>
                  <a:cubicBezTo>
                    <a:pt x="13310" y="9307"/>
                    <a:pt x="12943" y="8807"/>
                    <a:pt x="12643" y="8306"/>
                  </a:cubicBezTo>
                  <a:cubicBezTo>
                    <a:pt x="12442" y="8006"/>
                    <a:pt x="12242" y="7706"/>
                    <a:pt x="12042" y="7406"/>
                  </a:cubicBezTo>
                  <a:cubicBezTo>
                    <a:pt x="11008" y="6005"/>
                    <a:pt x="9574" y="5037"/>
                    <a:pt x="8173" y="4070"/>
                  </a:cubicBezTo>
                  <a:lnTo>
                    <a:pt x="6105" y="2636"/>
                  </a:lnTo>
                  <a:cubicBezTo>
                    <a:pt x="5771" y="2402"/>
                    <a:pt x="5404" y="2169"/>
                    <a:pt x="5037" y="1968"/>
                  </a:cubicBezTo>
                  <a:cubicBezTo>
                    <a:pt x="4303" y="1602"/>
                    <a:pt x="3569" y="1301"/>
                    <a:pt x="2769" y="1101"/>
                  </a:cubicBezTo>
                  <a:cubicBezTo>
                    <a:pt x="1835" y="868"/>
                    <a:pt x="968" y="501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52"/>
            <p:cNvSpPr/>
            <p:nvPr/>
          </p:nvSpPr>
          <p:spPr>
            <a:xfrm rot="455281">
              <a:off x="6261413" y="2841435"/>
              <a:ext cx="157307" cy="38877"/>
            </a:xfrm>
            <a:custGeom>
              <a:avLst/>
              <a:gdLst/>
              <a:ahLst/>
              <a:cxnLst/>
              <a:rect l="l" t="t" r="r" b="b"/>
              <a:pathLst>
                <a:path w="3670" h="907" extrusionOk="0">
                  <a:moveTo>
                    <a:pt x="2331" y="1"/>
                  </a:moveTo>
                  <a:cubicBezTo>
                    <a:pt x="2167" y="1"/>
                    <a:pt x="2001" y="13"/>
                    <a:pt x="1835" y="39"/>
                  </a:cubicBezTo>
                  <a:cubicBezTo>
                    <a:pt x="1668" y="73"/>
                    <a:pt x="1502" y="139"/>
                    <a:pt x="1335" y="206"/>
                  </a:cubicBezTo>
                  <a:lnTo>
                    <a:pt x="1" y="740"/>
                  </a:lnTo>
                  <a:lnTo>
                    <a:pt x="67" y="907"/>
                  </a:lnTo>
                  <a:lnTo>
                    <a:pt x="1402" y="373"/>
                  </a:lnTo>
                  <a:cubicBezTo>
                    <a:pt x="1535" y="306"/>
                    <a:pt x="1702" y="239"/>
                    <a:pt x="1869" y="206"/>
                  </a:cubicBezTo>
                  <a:cubicBezTo>
                    <a:pt x="2026" y="180"/>
                    <a:pt x="2183" y="167"/>
                    <a:pt x="2338" y="167"/>
                  </a:cubicBezTo>
                  <a:cubicBezTo>
                    <a:pt x="2778" y="167"/>
                    <a:pt x="3209" y="267"/>
                    <a:pt x="3603" y="440"/>
                  </a:cubicBezTo>
                  <a:lnTo>
                    <a:pt x="3670" y="273"/>
                  </a:lnTo>
                  <a:cubicBezTo>
                    <a:pt x="3251" y="100"/>
                    <a:pt x="2796" y="1"/>
                    <a:pt x="23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2"/>
            <p:cNvSpPr/>
            <p:nvPr/>
          </p:nvSpPr>
          <p:spPr>
            <a:xfrm rot="455281">
              <a:off x="6412552" y="2879603"/>
              <a:ext cx="27175" cy="23789"/>
            </a:xfrm>
            <a:custGeom>
              <a:avLst/>
              <a:gdLst/>
              <a:ahLst/>
              <a:cxnLst/>
              <a:rect l="l" t="t" r="r" b="b"/>
              <a:pathLst>
                <a:path w="634" h="555" extrusionOk="0">
                  <a:moveTo>
                    <a:pt x="289" y="1"/>
                  </a:moveTo>
                  <a:cubicBezTo>
                    <a:pt x="207" y="1"/>
                    <a:pt x="130" y="24"/>
                    <a:pt x="67" y="87"/>
                  </a:cubicBezTo>
                  <a:cubicBezTo>
                    <a:pt x="0" y="154"/>
                    <a:pt x="0" y="254"/>
                    <a:pt x="0" y="354"/>
                  </a:cubicBezTo>
                  <a:lnTo>
                    <a:pt x="0" y="421"/>
                  </a:lnTo>
                  <a:cubicBezTo>
                    <a:pt x="0" y="454"/>
                    <a:pt x="0" y="488"/>
                    <a:pt x="0" y="521"/>
                  </a:cubicBezTo>
                  <a:lnTo>
                    <a:pt x="167" y="554"/>
                  </a:lnTo>
                  <a:cubicBezTo>
                    <a:pt x="200" y="488"/>
                    <a:pt x="200" y="421"/>
                    <a:pt x="167" y="388"/>
                  </a:cubicBezTo>
                  <a:cubicBezTo>
                    <a:pt x="167" y="354"/>
                    <a:pt x="167" y="321"/>
                    <a:pt x="167" y="321"/>
                  </a:cubicBezTo>
                  <a:cubicBezTo>
                    <a:pt x="167" y="288"/>
                    <a:pt x="167" y="221"/>
                    <a:pt x="200" y="188"/>
                  </a:cubicBezTo>
                  <a:cubicBezTo>
                    <a:pt x="217" y="171"/>
                    <a:pt x="250" y="163"/>
                    <a:pt x="288" y="163"/>
                  </a:cubicBezTo>
                  <a:cubicBezTo>
                    <a:pt x="325" y="163"/>
                    <a:pt x="367" y="171"/>
                    <a:pt x="400" y="188"/>
                  </a:cubicBezTo>
                  <a:cubicBezTo>
                    <a:pt x="467" y="221"/>
                    <a:pt x="534" y="221"/>
                    <a:pt x="601" y="254"/>
                  </a:cubicBezTo>
                  <a:lnTo>
                    <a:pt x="634" y="87"/>
                  </a:lnTo>
                  <a:lnTo>
                    <a:pt x="434" y="21"/>
                  </a:lnTo>
                  <a:cubicBezTo>
                    <a:pt x="385" y="9"/>
                    <a:pt x="336" y="1"/>
                    <a:pt x="2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2"/>
            <p:cNvSpPr/>
            <p:nvPr/>
          </p:nvSpPr>
          <p:spPr>
            <a:xfrm rot="455281">
              <a:off x="6676418" y="1566381"/>
              <a:ext cx="188768" cy="2662297"/>
            </a:xfrm>
            <a:custGeom>
              <a:avLst/>
              <a:gdLst/>
              <a:ahLst/>
              <a:cxnLst/>
              <a:rect l="l" t="t" r="r" b="b"/>
              <a:pathLst>
                <a:path w="4404" h="62112" extrusionOk="0">
                  <a:moveTo>
                    <a:pt x="1835" y="0"/>
                  </a:moveTo>
                  <a:lnTo>
                    <a:pt x="1835" y="0"/>
                  </a:lnTo>
                  <a:cubicBezTo>
                    <a:pt x="935" y="2035"/>
                    <a:pt x="2169" y="5304"/>
                    <a:pt x="2903" y="7239"/>
                  </a:cubicBezTo>
                  <a:lnTo>
                    <a:pt x="2903" y="7272"/>
                  </a:lnTo>
                  <a:lnTo>
                    <a:pt x="3136" y="7906"/>
                  </a:lnTo>
                  <a:cubicBezTo>
                    <a:pt x="3570" y="8940"/>
                    <a:pt x="3937" y="9907"/>
                    <a:pt x="3870" y="11041"/>
                  </a:cubicBezTo>
                  <a:cubicBezTo>
                    <a:pt x="3803" y="11909"/>
                    <a:pt x="3670" y="12743"/>
                    <a:pt x="3403" y="13543"/>
                  </a:cubicBezTo>
                  <a:cubicBezTo>
                    <a:pt x="3336" y="13877"/>
                    <a:pt x="3236" y="14244"/>
                    <a:pt x="3169" y="14577"/>
                  </a:cubicBezTo>
                  <a:cubicBezTo>
                    <a:pt x="2836" y="16178"/>
                    <a:pt x="2602" y="17746"/>
                    <a:pt x="2369" y="19281"/>
                  </a:cubicBezTo>
                  <a:cubicBezTo>
                    <a:pt x="2235" y="20315"/>
                    <a:pt x="2069" y="21349"/>
                    <a:pt x="1869" y="22449"/>
                  </a:cubicBezTo>
                  <a:cubicBezTo>
                    <a:pt x="1668" y="23550"/>
                    <a:pt x="1402" y="24651"/>
                    <a:pt x="1168" y="25718"/>
                  </a:cubicBezTo>
                  <a:cubicBezTo>
                    <a:pt x="601" y="28053"/>
                    <a:pt x="1" y="30455"/>
                    <a:pt x="101" y="32924"/>
                  </a:cubicBezTo>
                  <a:cubicBezTo>
                    <a:pt x="167" y="33724"/>
                    <a:pt x="267" y="34525"/>
                    <a:pt x="468" y="35325"/>
                  </a:cubicBezTo>
                  <a:cubicBezTo>
                    <a:pt x="568" y="35959"/>
                    <a:pt x="701" y="36593"/>
                    <a:pt x="768" y="37227"/>
                  </a:cubicBezTo>
                  <a:cubicBezTo>
                    <a:pt x="935" y="38494"/>
                    <a:pt x="1301" y="39762"/>
                    <a:pt x="1869" y="40929"/>
                  </a:cubicBezTo>
                  <a:cubicBezTo>
                    <a:pt x="2369" y="41997"/>
                    <a:pt x="2702" y="43164"/>
                    <a:pt x="2936" y="44332"/>
                  </a:cubicBezTo>
                  <a:cubicBezTo>
                    <a:pt x="3136" y="46000"/>
                    <a:pt x="3403" y="47668"/>
                    <a:pt x="3636" y="49302"/>
                  </a:cubicBezTo>
                  <a:lnTo>
                    <a:pt x="3837" y="50403"/>
                  </a:lnTo>
                  <a:cubicBezTo>
                    <a:pt x="4070" y="51904"/>
                    <a:pt x="3803" y="53238"/>
                    <a:pt x="3536" y="54673"/>
                  </a:cubicBezTo>
                  <a:cubicBezTo>
                    <a:pt x="3503" y="54906"/>
                    <a:pt x="3436" y="55140"/>
                    <a:pt x="3403" y="55373"/>
                  </a:cubicBezTo>
                  <a:cubicBezTo>
                    <a:pt x="3203" y="56574"/>
                    <a:pt x="3403" y="57875"/>
                    <a:pt x="3603" y="59109"/>
                  </a:cubicBezTo>
                  <a:cubicBezTo>
                    <a:pt x="3803" y="60076"/>
                    <a:pt x="3903" y="61077"/>
                    <a:pt x="3903" y="62111"/>
                  </a:cubicBezTo>
                  <a:lnTo>
                    <a:pt x="4237" y="62111"/>
                  </a:lnTo>
                  <a:cubicBezTo>
                    <a:pt x="4270" y="61077"/>
                    <a:pt x="4170" y="60076"/>
                    <a:pt x="3937" y="59076"/>
                  </a:cubicBezTo>
                  <a:cubicBezTo>
                    <a:pt x="3737" y="57875"/>
                    <a:pt x="3536" y="56607"/>
                    <a:pt x="3737" y="55440"/>
                  </a:cubicBezTo>
                  <a:cubicBezTo>
                    <a:pt x="3770" y="55206"/>
                    <a:pt x="3837" y="54973"/>
                    <a:pt x="3870" y="54739"/>
                  </a:cubicBezTo>
                  <a:cubicBezTo>
                    <a:pt x="4170" y="53272"/>
                    <a:pt x="4404" y="51904"/>
                    <a:pt x="4170" y="50369"/>
                  </a:cubicBezTo>
                  <a:lnTo>
                    <a:pt x="3970" y="49235"/>
                  </a:lnTo>
                  <a:cubicBezTo>
                    <a:pt x="3737" y="47634"/>
                    <a:pt x="3470" y="45966"/>
                    <a:pt x="3270" y="44298"/>
                  </a:cubicBezTo>
                  <a:cubicBezTo>
                    <a:pt x="3069" y="43098"/>
                    <a:pt x="2702" y="41930"/>
                    <a:pt x="2169" y="40796"/>
                  </a:cubicBezTo>
                  <a:cubicBezTo>
                    <a:pt x="1635" y="39662"/>
                    <a:pt x="1268" y="38428"/>
                    <a:pt x="1101" y="37193"/>
                  </a:cubicBezTo>
                  <a:cubicBezTo>
                    <a:pt x="1035" y="36526"/>
                    <a:pt x="901" y="35892"/>
                    <a:pt x="801" y="35292"/>
                  </a:cubicBezTo>
                  <a:cubicBezTo>
                    <a:pt x="601" y="34491"/>
                    <a:pt x="501" y="33724"/>
                    <a:pt x="434" y="32924"/>
                  </a:cubicBezTo>
                  <a:cubicBezTo>
                    <a:pt x="367" y="30489"/>
                    <a:pt x="935" y="28120"/>
                    <a:pt x="1502" y="25819"/>
                  </a:cubicBezTo>
                  <a:cubicBezTo>
                    <a:pt x="1735" y="24751"/>
                    <a:pt x="2035" y="23617"/>
                    <a:pt x="2235" y="22516"/>
                  </a:cubicBezTo>
                  <a:cubicBezTo>
                    <a:pt x="2402" y="21415"/>
                    <a:pt x="2569" y="20381"/>
                    <a:pt x="2702" y="19347"/>
                  </a:cubicBezTo>
                  <a:cubicBezTo>
                    <a:pt x="2936" y="17813"/>
                    <a:pt x="3169" y="16245"/>
                    <a:pt x="3503" y="14677"/>
                  </a:cubicBezTo>
                  <a:cubicBezTo>
                    <a:pt x="3570" y="14344"/>
                    <a:pt x="3670" y="13977"/>
                    <a:pt x="3770" y="13643"/>
                  </a:cubicBezTo>
                  <a:cubicBezTo>
                    <a:pt x="4003" y="12809"/>
                    <a:pt x="4170" y="11942"/>
                    <a:pt x="4237" y="11075"/>
                  </a:cubicBezTo>
                  <a:cubicBezTo>
                    <a:pt x="4304" y="9874"/>
                    <a:pt x="3903" y="8840"/>
                    <a:pt x="3470" y="7772"/>
                  </a:cubicBezTo>
                  <a:cubicBezTo>
                    <a:pt x="3403" y="7572"/>
                    <a:pt x="3303" y="7372"/>
                    <a:pt x="3236" y="7139"/>
                  </a:cubicBezTo>
                  <a:lnTo>
                    <a:pt x="3236" y="7105"/>
                  </a:lnTo>
                  <a:cubicBezTo>
                    <a:pt x="2502" y="5204"/>
                    <a:pt x="1335" y="2035"/>
                    <a:pt x="2169" y="134"/>
                  </a:cubicBezTo>
                  <a:lnTo>
                    <a:pt x="1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2"/>
            <p:cNvSpPr/>
            <p:nvPr/>
          </p:nvSpPr>
          <p:spPr>
            <a:xfrm rot="455281">
              <a:off x="6775966" y="2383859"/>
              <a:ext cx="699222" cy="1688625"/>
            </a:xfrm>
            <a:custGeom>
              <a:avLst/>
              <a:gdLst/>
              <a:ahLst/>
              <a:cxnLst/>
              <a:rect l="l" t="t" r="r" b="b"/>
              <a:pathLst>
                <a:path w="16313" h="39396" extrusionOk="0">
                  <a:moveTo>
                    <a:pt x="16045" y="1"/>
                  </a:moveTo>
                  <a:cubicBezTo>
                    <a:pt x="15578" y="601"/>
                    <a:pt x="15178" y="1202"/>
                    <a:pt x="14778" y="1869"/>
                  </a:cubicBezTo>
                  <a:cubicBezTo>
                    <a:pt x="14478" y="2403"/>
                    <a:pt x="14111" y="2936"/>
                    <a:pt x="13744" y="3437"/>
                  </a:cubicBezTo>
                  <a:cubicBezTo>
                    <a:pt x="12276" y="5438"/>
                    <a:pt x="10575" y="6939"/>
                    <a:pt x="8440" y="8607"/>
                  </a:cubicBezTo>
                  <a:cubicBezTo>
                    <a:pt x="7272" y="9508"/>
                    <a:pt x="5938" y="10608"/>
                    <a:pt x="5004" y="12043"/>
                  </a:cubicBezTo>
                  <a:cubicBezTo>
                    <a:pt x="4070" y="13544"/>
                    <a:pt x="3670" y="15379"/>
                    <a:pt x="3303" y="17113"/>
                  </a:cubicBezTo>
                  <a:cubicBezTo>
                    <a:pt x="3236" y="17380"/>
                    <a:pt x="3169" y="17614"/>
                    <a:pt x="3136" y="17880"/>
                  </a:cubicBezTo>
                  <a:cubicBezTo>
                    <a:pt x="2836" y="19315"/>
                    <a:pt x="2602" y="20749"/>
                    <a:pt x="2469" y="22183"/>
                  </a:cubicBezTo>
                  <a:cubicBezTo>
                    <a:pt x="2336" y="23284"/>
                    <a:pt x="2169" y="24452"/>
                    <a:pt x="1969" y="25586"/>
                  </a:cubicBezTo>
                  <a:cubicBezTo>
                    <a:pt x="1869" y="26120"/>
                    <a:pt x="1735" y="26653"/>
                    <a:pt x="1635" y="27154"/>
                  </a:cubicBezTo>
                  <a:cubicBezTo>
                    <a:pt x="1368" y="28121"/>
                    <a:pt x="1201" y="29055"/>
                    <a:pt x="1101" y="30056"/>
                  </a:cubicBezTo>
                  <a:cubicBezTo>
                    <a:pt x="1068" y="30756"/>
                    <a:pt x="968" y="31490"/>
                    <a:pt x="834" y="32191"/>
                  </a:cubicBezTo>
                  <a:cubicBezTo>
                    <a:pt x="734" y="33091"/>
                    <a:pt x="601" y="34025"/>
                    <a:pt x="534" y="34959"/>
                  </a:cubicBezTo>
                  <a:cubicBezTo>
                    <a:pt x="501" y="35560"/>
                    <a:pt x="434" y="36127"/>
                    <a:pt x="301" y="36727"/>
                  </a:cubicBezTo>
                  <a:cubicBezTo>
                    <a:pt x="101" y="37594"/>
                    <a:pt x="1" y="38495"/>
                    <a:pt x="101" y="39396"/>
                  </a:cubicBezTo>
                  <a:lnTo>
                    <a:pt x="434" y="39362"/>
                  </a:lnTo>
                  <a:cubicBezTo>
                    <a:pt x="367" y="38495"/>
                    <a:pt x="434" y="37628"/>
                    <a:pt x="634" y="36794"/>
                  </a:cubicBezTo>
                  <a:cubicBezTo>
                    <a:pt x="768" y="36193"/>
                    <a:pt x="868" y="35593"/>
                    <a:pt x="901" y="34959"/>
                  </a:cubicBezTo>
                  <a:cubicBezTo>
                    <a:pt x="935" y="34059"/>
                    <a:pt x="1035" y="33125"/>
                    <a:pt x="1201" y="32224"/>
                  </a:cubicBezTo>
                  <a:cubicBezTo>
                    <a:pt x="1301" y="31523"/>
                    <a:pt x="1402" y="30790"/>
                    <a:pt x="1468" y="30056"/>
                  </a:cubicBezTo>
                  <a:cubicBezTo>
                    <a:pt x="1535" y="29122"/>
                    <a:pt x="1702" y="28154"/>
                    <a:pt x="1969" y="27254"/>
                  </a:cubicBezTo>
                  <a:cubicBezTo>
                    <a:pt x="2069" y="26720"/>
                    <a:pt x="2202" y="26186"/>
                    <a:pt x="2302" y="25653"/>
                  </a:cubicBezTo>
                  <a:cubicBezTo>
                    <a:pt x="2536" y="24485"/>
                    <a:pt x="2669" y="23351"/>
                    <a:pt x="2803" y="22217"/>
                  </a:cubicBezTo>
                  <a:cubicBezTo>
                    <a:pt x="2969" y="20816"/>
                    <a:pt x="3136" y="19381"/>
                    <a:pt x="3470" y="17947"/>
                  </a:cubicBezTo>
                  <a:cubicBezTo>
                    <a:pt x="3503" y="17714"/>
                    <a:pt x="3570" y="17447"/>
                    <a:pt x="3636" y="17180"/>
                  </a:cubicBezTo>
                  <a:cubicBezTo>
                    <a:pt x="4003" y="15479"/>
                    <a:pt x="4370" y="13677"/>
                    <a:pt x="5304" y="12243"/>
                  </a:cubicBezTo>
                  <a:cubicBezTo>
                    <a:pt x="6172" y="10842"/>
                    <a:pt x="7473" y="9775"/>
                    <a:pt x="8640" y="8874"/>
                  </a:cubicBezTo>
                  <a:cubicBezTo>
                    <a:pt x="10775" y="7206"/>
                    <a:pt x="12509" y="5672"/>
                    <a:pt x="14011" y="3637"/>
                  </a:cubicBezTo>
                  <a:cubicBezTo>
                    <a:pt x="14377" y="3136"/>
                    <a:pt x="14744" y="2569"/>
                    <a:pt x="15045" y="2036"/>
                  </a:cubicBezTo>
                  <a:cubicBezTo>
                    <a:pt x="15445" y="1402"/>
                    <a:pt x="15845" y="801"/>
                    <a:pt x="16312" y="201"/>
                  </a:cubicBezTo>
                  <a:lnTo>
                    <a:pt x="160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2"/>
            <p:cNvSpPr/>
            <p:nvPr/>
          </p:nvSpPr>
          <p:spPr>
            <a:xfrm rot="455281">
              <a:off x="6877862" y="2349243"/>
              <a:ext cx="223058" cy="239989"/>
            </a:xfrm>
            <a:custGeom>
              <a:avLst/>
              <a:gdLst/>
              <a:ahLst/>
              <a:cxnLst/>
              <a:rect l="l" t="t" r="r" b="b"/>
              <a:pathLst>
                <a:path w="5204" h="5599" extrusionOk="0">
                  <a:moveTo>
                    <a:pt x="5204" y="0"/>
                  </a:moveTo>
                  <a:lnTo>
                    <a:pt x="5204" y="0"/>
                  </a:lnTo>
                  <a:cubicBezTo>
                    <a:pt x="3870" y="401"/>
                    <a:pt x="2635" y="1101"/>
                    <a:pt x="1601" y="2002"/>
                  </a:cubicBezTo>
                  <a:cubicBezTo>
                    <a:pt x="567" y="2902"/>
                    <a:pt x="0" y="4203"/>
                    <a:pt x="67" y="5571"/>
                  </a:cubicBezTo>
                  <a:cubicBezTo>
                    <a:pt x="222" y="5590"/>
                    <a:pt x="376" y="5599"/>
                    <a:pt x="529" y="5599"/>
                  </a:cubicBezTo>
                  <a:cubicBezTo>
                    <a:pt x="2030" y="5599"/>
                    <a:pt x="3434" y="4728"/>
                    <a:pt x="4070" y="3336"/>
                  </a:cubicBezTo>
                  <a:cubicBezTo>
                    <a:pt x="4570" y="2269"/>
                    <a:pt x="4570" y="1001"/>
                    <a:pt x="52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2"/>
            <p:cNvSpPr/>
            <p:nvPr/>
          </p:nvSpPr>
          <p:spPr>
            <a:xfrm rot="455281">
              <a:off x="6882006" y="2647838"/>
              <a:ext cx="223101" cy="99870"/>
            </a:xfrm>
            <a:custGeom>
              <a:avLst/>
              <a:gdLst/>
              <a:ahLst/>
              <a:cxnLst/>
              <a:rect l="l" t="t" r="r" b="b"/>
              <a:pathLst>
                <a:path w="5205" h="2330" extrusionOk="0">
                  <a:moveTo>
                    <a:pt x="956" y="0"/>
                  </a:moveTo>
                  <a:cubicBezTo>
                    <a:pt x="634" y="0"/>
                    <a:pt x="311" y="43"/>
                    <a:pt x="1" y="132"/>
                  </a:cubicBezTo>
                  <a:cubicBezTo>
                    <a:pt x="101" y="499"/>
                    <a:pt x="268" y="866"/>
                    <a:pt x="535" y="1166"/>
                  </a:cubicBezTo>
                  <a:cubicBezTo>
                    <a:pt x="1206" y="1930"/>
                    <a:pt x="2148" y="2330"/>
                    <a:pt x="3093" y="2330"/>
                  </a:cubicBezTo>
                  <a:cubicBezTo>
                    <a:pt x="3839" y="2330"/>
                    <a:pt x="4587" y="2081"/>
                    <a:pt x="5205" y="1566"/>
                  </a:cubicBezTo>
                  <a:cubicBezTo>
                    <a:pt x="4070" y="1399"/>
                    <a:pt x="3203" y="565"/>
                    <a:pt x="2136" y="198"/>
                  </a:cubicBezTo>
                  <a:cubicBezTo>
                    <a:pt x="1764" y="68"/>
                    <a:pt x="1361" y="0"/>
                    <a:pt x="9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2"/>
            <p:cNvSpPr/>
            <p:nvPr/>
          </p:nvSpPr>
          <p:spPr>
            <a:xfrm rot="455281">
              <a:off x="6783903" y="2489753"/>
              <a:ext cx="164465" cy="174452"/>
            </a:xfrm>
            <a:custGeom>
              <a:avLst/>
              <a:gdLst/>
              <a:ahLst/>
              <a:cxnLst/>
              <a:rect l="l" t="t" r="r" b="b"/>
              <a:pathLst>
                <a:path w="3837" h="4070" extrusionOk="0">
                  <a:moveTo>
                    <a:pt x="3770" y="0"/>
                  </a:moveTo>
                  <a:cubicBezTo>
                    <a:pt x="2969" y="701"/>
                    <a:pt x="2236" y="1468"/>
                    <a:pt x="1535" y="2269"/>
                  </a:cubicBezTo>
                  <a:lnTo>
                    <a:pt x="1" y="4003"/>
                  </a:lnTo>
                  <a:lnTo>
                    <a:pt x="67" y="4070"/>
                  </a:lnTo>
                  <a:lnTo>
                    <a:pt x="1635" y="2335"/>
                  </a:lnTo>
                  <a:cubicBezTo>
                    <a:pt x="2302" y="1535"/>
                    <a:pt x="3036" y="801"/>
                    <a:pt x="3837" y="100"/>
                  </a:cubicBezTo>
                  <a:lnTo>
                    <a:pt x="377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2"/>
            <p:cNvSpPr/>
            <p:nvPr/>
          </p:nvSpPr>
          <p:spPr>
            <a:xfrm rot="455281">
              <a:off x="6786859" y="2629128"/>
              <a:ext cx="147320" cy="23489"/>
            </a:xfrm>
            <a:custGeom>
              <a:avLst/>
              <a:gdLst/>
              <a:ahLst/>
              <a:cxnLst/>
              <a:rect l="l" t="t" r="r" b="b"/>
              <a:pathLst>
                <a:path w="3437" h="548" extrusionOk="0">
                  <a:moveTo>
                    <a:pt x="1849" y="0"/>
                  </a:moveTo>
                  <a:cubicBezTo>
                    <a:pt x="1778" y="0"/>
                    <a:pt x="1706" y="4"/>
                    <a:pt x="1635" y="13"/>
                  </a:cubicBezTo>
                  <a:cubicBezTo>
                    <a:pt x="1579" y="10"/>
                    <a:pt x="1522" y="8"/>
                    <a:pt x="1466" y="8"/>
                  </a:cubicBezTo>
                  <a:cubicBezTo>
                    <a:pt x="950" y="8"/>
                    <a:pt x="421" y="146"/>
                    <a:pt x="0" y="447"/>
                  </a:cubicBezTo>
                  <a:lnTo>
                    <a:pt x="67" y="547"/>
                  </a:lnTo>
                  <a:cubicBezTo>
                    <a:pt x="495" y="272"/>
                    <a:pt x="1006" y="109"/>
                    <a:pt x="1525" y="109"/>
                  </a:cubicBezTo>
                  <a:cubicBezTo>
                    <a:pt x="1572" y="109"/>
                    <a:pt x="1620" y="111"/>
                    <a:pt x="1668" y="113"/>
                  </a:cubicBezTo>
                  <a:cubicBezTo>
                    <a:pt x="1731" y="104"/>
                    <a:pt x="1793" y="100"/>
                    <a:pt x="1857" y="100"/>
                  </a:cubicBezTo>
                  <a:cubicBezTo>
                    <a:pt x="2029" y="100"/>
                    <a:pt x="2207" y="131"/>
                    <a:pt x="2402" y="180"/>
                  </a:cubicBezTo>
                  <a:cubicBezTo>
                    <a:pt x="2536" y="213"/>
                    <a:pt x="2669" y="280"/>
                    <a:pt x="2802" y="347"/>
                  </a:cubicBezTo>
                  <a:cubicBezTo>
                    <a:pt x="3003" y="447"/>
                    <a:pt x="3203" y="514"/>
                    <a:pt x="3436" y="547"/>
                  </a:cubicBezTo>
                  <a:lnTo>
                    <a:pt x="3436" y="447"/>
                  </a:lnTo>
                  <a:cubicBezTo>
                    <a:pt x="3236" y="414"/>
                    <a:pt x="3036" y="347"/>
                    <a:pt x="2836" y="247"/>
                  </a:cubicBezTo>
                  <a:cubicBezTo>
                    <a:pt x="2702" y="180"/>
                    <a:pt x="2569" y="113"/>
                    <a:pt x="2436" y="80"/>
                  </a:cubicBezTo>
                  <a:cubicBezTo>
                    <a:pt x="2240" y="31"/>
                    <a:pt x="2045" y="0"/>
                    <a:pt x="18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2"/>
            <p:cNvSpPr/>
            <p:nvPr/>
          </p:nvSpPr>
          <p:spPr>
            <a:xfrm rot="455281">
              <a:off x="6866981" y="1861726"/>
              <a:ext cx="141576" cy="420099"/>
            </a:xfrm>
            <a:custGeom>
              <a:avLst/>
              <a:gdLst/>
              <a:ahLst/>
              <a:cxnLst/>
              <a:rect l="l" t="t" r="r" b="b"/>
              <a:pathLst>
                <a:path w="3303" h="9801" extrusionOk="0">
                  <a:moveTo>
                    <a:pt x="2648" y="0"/>
                  </a:moveTo>
                  <a:cubicBezTo>
                    <a:pt x="2502" y="0"/>
                    <a:pt x="2347" y="26"/>
                    <a:pt x="2202" y="60"/>
                  </a:cubicBezTo>
                  <a:cubicBezTo>
                    <a:pt x="1301" y="227"/>
                    <a:pt x="568" y="627"/>
                    <a:pt x="334" y="1528"/>
                  </a:cubicBezTo>
                  <a:cubicBezTo>
                    <a:pt x="301" y="1694"/>
                    <a:pt x="267" y="1861"/>
                    <a:pt x="234" y="1995"/>
                  </a:cubicBezTo>
                  <a:cubicBezTo>
                    <a:pt x="201" y="2128"/>
                    <a:pt x="101" y="2161"/>
                    <a:pt x="34" y="2361"/>
                  </a:cubicBezTo>
                  <a:cubicBezTo>
                    <a:pt x="1" y="2762"/>
                    <a:pt x="1" y="3195"/>
                    <a:pt x="34" y="3596"/>
                  </a:cubicBezTo>
                  <a:cubicBezTo>
                    <a:pt x="34" y="3963"/>
                    <a:pt x="34" y="4330"/>
                    <a:pt x="1" y="4663"/>
                  </a:cubicBezTo>
                  <a:cubicBezTo>
                    <a:pt x="34" y="5130"/>
                    <a:pt x="101" y="5564"/>
                    <a:pt x="234" y="5964"/>
                  </a:cubicBezTo>
                  <a:cubicBezTo>
                    <a:pt x="334" y="6631"/>
                    <a:pt x="501" y="7298"/>
                    <a:pt x="701" y="7965"/>
                  </a:cubicBezTo>
                  <a:cubicBezTo>
                    <a:pt x="901" y="8332"/>
                    <a:pt x="1001" y="8733"/>
                    <a:pt x="1035" y="9166"/>
                  </a:cubicBezTo>
                  <a:cubicBezTo>
                    <a:pt x="1035" y="9366"/>
                    <a:pt x="1068" y="9567"/>
                    <a:pt x="1135" y="9800"/>
                  </a:cubicBezTo>
                  <a:cubicBezTo>
                    <a:pt x="1301" y="9800"/>
                    <a:pt x="1335" y="9467"/>
                    <a:pt x="1368" y="9366"/>
                  </a:cubicBezTo>
                  <a:cubicBezTo>
                    <a:pt x="1402" y="9066"/>
                    <a:pt x="1468" y="8733"/>
                    <a:pt x="1568" y="8432"/>
                  </a:cubicBezTo>
                  <a:cubicBezTo>
                    <a:pt x="1702" y="8032"/>
                    <a:pt x="1902" y="7632"/>
                    <a:pt x="2135" y="7232"/>
                  </a:cubicBezTo>
                  <a:cubicBezTo>
                    <a:pt x="2235" y="7065"/>
                    <a:pt x="2302" y="6898"/>
                    <a:pt x="2369" y="6698"/>
                  </a:cubicBezTo>
                  <a:cubicBezTo>
                    <a:pt x="2502" y="6331"/>
                    <a:pt x="2736" y="6031"/>
                    <a:pt x="2869" y="5697"/>
                  </a:cubicBezTo>
                  <a:cubicBezTo>
                    <a:pt x="3303" y="4630"/>
                    <a:pt x="3236" y="3496"/>
                    <a:pt x="3203" y="2361"/>
                  </a:cubicBezTo>
                  <a:cubicBezTo>
                    <a:pt x="3203" y="1995"/>
                    <a:pt x="3169" y="1628"/>
                    <a:pt x="3203" y="1261"/>
                  </a:cubicBezTo>
                  <a:cubicBezTo>
                    <a:pt x="3236" y="994"/>
                    <a:pt x="3236" y="727"/>
                    <a:pt x="3236" y="460"/>
                  </a:cubicBezTo>
                  <a:cubicBezTo>
                    <a:pt x="3192" y="104"/>
                    <a:pt x="2940" y="0"/>
                    <a:pt x="26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52"/>
            <p:cNvSpPr/>
            <p:nvPr/>
          </p:nvSpPr>
          <p:spPr>
            <a:xfrm rot="455281">
              <a:off x="6850910" y="1636684"/>
              <a:ext cx="580534" cy="555717"/>
            </a:xfrm>
            <a:custGeom>
              <a:avLst/>
              <a:gdLst/>
              <a:ahLst/>
              <a:cxnLst/>
              <a:rect l="l" t="t" r="r" b="b"/>
              <a:pathLst>
                <a:path w="13544" h="12965" extrusionOk="0">
                  <a:moveTo>
                    <a:pt x="968" y="1"/>
                  </a:moveTo>
                  <a:cubicBezTo>
                    <a:pt x="134" y="701"/>
                    <a:pt x="1" y="2002"/>
                    <a:pt x="268" y="3069"/>
                  </a:cubicBezTo>
                  <a:cubicBezTo>
                    <a:pt x="535" y="4137"/>
                    <a:pt x="1102" y="5138"/>
                    <a:pt x="1268" y="6238"/>
                  </a:cubicBezTo>
                  <a:cubicBezTo>
                    <a:pt x="1469" y="7773"/>
                    <a:pt x="868" y="9407"/>
                    <a:pt x="1369" y="10842"/>
                  </a:cubicBezTo>
                  <a:cubicBezTo>
                    <a:pt x="1669" y="11609"/>
                    <a:pt x="2202" y="12209"/>
                    <a:pt x="2903" y="12576"/>
                  </a:cubicBezTo>
                  <a:cubicBezTo>
                    <a:pt x="3508" y="12872"/>
                    <a:pt x="4166" y="12964"/>
                    <a:pt x="4842" y="12964"/>
                  </a:cubicBezTo>
                  <a:cubicBezTo>
                    <a:pt x="5692" y="12964"/>
                    <a:pt x="6570" y="12817"/>
                    <a:pt x="7406" y="12743"/>
                  </a:cubicBezTo>
                  <a:cubicBezTo>
                    <a:pt x="8340" y="12710"/>
                    <a:pt x="9274" y="12743"/>
                    <a:pt x="10108" y="12343"/>
                  </a:cubicBezTo>
                  <a:cubicBezTo>
                    <a:pt x="10242" y="12276"/>
                    <a:pt x="10342" y="12209"/>
                    <a:pt x="10442" y="12076"/>
                  </a:cubicBezTo>
                  <a:cubicBezTo>
                    <a:pt x="10575" y="11842"/>
                    <a:pt x="10642" y="11576"/>
                    <a:pt x="10642" y="11309"/>
                  </a:cubicBezTo>
                  <a:cubicBezTo>
                    <a:pt x="10709" y="10642"/>
                    <a:pt x="10975" y="9974"/>
                    <a:pt x="11376" y="9407"/>
                  </a:cubicBezTo>
                  <a:cubicBezTo>
                    <a:pt x="12043" y="8573"/>
                    <a:pt x="13077" y="7973"/>
                    <a:pt x="13377" y="6939"/>
                  </a:cubicBezTo>
                  <a:cubicBezTo>
                    <a:pt x="13544" y="6105"/>
                    <a:pt x="13277" y="5204"/>
                    <a:pt x="12677" y="4571"/>
                  </a:cubicBezTo>
                  <a:cubicBezTo>
                    <a:pt x="12076" y="3970"/>
                    <a:pt x="11342" y="3503"/>
                    <a:pt x="10575" y="3136"/>
                  </a:cubicBezTo>
                  <a:cubicBezTo>
                    <a:pt x="8807" y="2169"/>
                    <a:pt x="6939" y="1402"/>
                    <a:pt x="5038" y="768"/>
                  </a:cubicBezTo>
                  <a:cubicBezTo>
                    <a:pt x="3704" y="368"/>
                    <a:pt x="2336" y="134"/>
                    <a:pt x="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52"/>
            <p:cNvSpPr/>
            <p:nvPr/>
          </p:nvSpPr>
          <p:spPr>
            <a:xfrm rot="455281">
              <a:off x="6493387" y="1610212"/>
              <a:ext cx="440416" cy="596994"/>
            </a:xfrm>
            <a:custGeom>
              <a:avLst/>
              <a:gdLst/>
              <a:ahLst/>
              <a:cxnLst/>
              <a:rect l="l" t="t" r="r" b="b"/>
              <a:pathLst>
                <a:path w="10275" h="13928" extrusionOk="0">
                  <a:moveTo>
                    <a:pt x="8340" y="0"/>
                  </a:moveTo>
                  <a:cubicBezTo>
                    <a:pt x="8139" y="0"/>
                    <a:pt x="7973" y="134"/>
                    <a:pt x="7839" y="300"/>
                  </a:cubicBezTo>
                  <a:cubicBezTo>
                    <a:pt x="7105" y="1101"/>
                    <a:pt x="6505" y="2035"/>
                    <a:pt x="5838" y="2936"/>
                  </a:cubicBezTo>
                  <a:cubicBezTo>
                    <a:pt x="4837" y="4236"/>
                    <a:pt x="3636" y="5371"/>
                    <a:pt x="2302" y="6338"/>
                  </a:cubicBezTo>
                  <a:cubicBezTo>
                    <a:pt x="1468" y="6905"/>
                    <a:pt x="534" y="7472"/>
                    <a:pt x="134" y="8406"/>
                  </a:cubicBezTo>
                  <a:cubicBezTo>
                    <a:pt x="34" y="8640"/>
                    <a:pt x="0" y="8906"/>
                    <a:pt x="34" y="9173"/>
                  </a:cubicBezTo>
                  <a:cubicBezTo>
                    <a:pt x="200" y="9607"/>
                    <a:pt x="567" y="9974"/>
                    <a:pt x="1034" y="10107"/>
                  </a:cubicBezTo>
                  <a:cubicBezTo>
                    <a:pt x="1468" y="10274"/>
                    <a:pt x="1968" y="10341"/>
                    <a:pt x="2369" y="10541"/>
                  </a:cubicBezTo>
                  <a:cubicBezTo>
                    <a:pt x="2569" y="10608"/>
                    <a:pt x="2702" y="10708"/>
                    <a:pt x="2836" y="10875"/>
                  </a:cubicBezTo>
                  <a:cubicBezTo>
                    <a:pt x="3069" y="11208"/>
                    <a:pt x="2969" y="11675"/>
                    <a:pt x="3002" y="12075"/>
                  </a:cubicBezTo>
                  <a:cubicBezTo>
                    <a:pt x="3103" y="12843"/>
                    <a:pt x="3603" y="13476"/>
                    <a:pt x="4303" y="13743"/>
                  </a:cubicBezTo>
                  <a:cubicBezTo>
                    <a:pt x="4632" y="13868"/>
                    <a:pt x="4982" y="13927"/>
                    <a:pt x="5331" y="13927"/>
                  </a:cubicBezTo>
                  <a:cubicBezTo>
                    <a:pt x="5725" y="13927"/>
                    <a:pt x="6117" y="13852"/>
                    <a:pt x="6472" y="13710"/>
                  </a:cubicBezTo>
                  <a:cubicBezTo>
                    <a:pt x="7406" y="13343"/>
                    <a:pt x="8139" y="12676"/>
                    <a:pt x="8573" y="11809"/>
                  </a:cubicBezTo>
                  <a:cubicBezTo>
                    <a:pt x="8840" y="11175"/>
                    <a:pt x="9040" y="10508"/>
                    <a:pt x="9140" y="9840"/>
                  </a:cubicBezTo>
                  <a:cubicBezTo>
                    <a:pt x="9707" y="6805"/>
                    <a:pt x="10274" y="3636"/>
                    <a:pt x="9240" y="734"/>
                  </a:cubicBezTo>
                  <a:lnTo>
                    <a:pt x="9240" y="734"/>
                  </a:lnTo>
                  <a:cubicBezTo>
                    <a:pt x="9234" y="735"/>
                    <a:pt x="9228" y="735"/>
                    <a:pt x="9221" y="735"/>
                  </a:cubicBezTo>
                  <a:cubicBezTo>
                    <a:pt x="8936" y="735"/>
                    <a:pt x="8829" y="0"/>
                    <a:pt x="83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52"/>
            <p:cNvSpPr/>
            <p:nvPr/>
          </p:nvSpPr>
          <p:spPr>
            <a:xfrm rot="455281">
              <a:off x="6205596" y="1438041"/>
              <a:ext cx="709209" cy="537671"/>
            </a:xfrm>
            <a:custGeom>
              <a:avLst/>
              <a:gdLst/>
              <a:ahLst/>
              <a:cxnLst/>
              <a:rect l="l" t="t" r="r" b="b"/>
              <a:pathLst>
                <a:path w="16546" h="12544" extrusionOk="0">
                  <a:moveTo>
                    <a:pt x="5938" y="1"/>
                  </a:moveTo>
                  <a:cubicBezTo>
                    <a:pt x="4270" y="67"/>
                    <a:pt x="2602" y="668"/>
                    <a:pt x="1468" y="1902"/>
                  </a:cubicBezTo>
                  <a:cubicBezTo>
                    <a:pt x="334" y="3136"/>
                    <a:pt x="0" y="5071"/>
                    <a:pt x="834" y="6505"/>
                  </a:cubicBezTo>
                  <a:cubicBezTo>
                    <a:pt x="1101" y="6939"/>
                    <a:pt x="1468" y="7339"/>
                    <a:pt x="1568" y="7873"/>
                  </a:cubicBezTo>
                  <a:cubicBezTo>
                    <a:pt x="1601" y="8206"/>
                    <a:pt x="1601" y="8540"/>
                    <a:pt x="1568" y="8874"/>
                  </a:cubicBezTo>
                  <a:cubicBezTo>
                    <a:pt x="1535" y="10888"/>
                    <a:pt x="3137" y="12543"/>
                    <a:pt x="5144" y="12543"/>
                  </a:cubicBezTo>
                  <a:cubicBezTo>
                    <a:pt x="5164" y="12543"/>
                    <a:pt x="5184" y="12543"/>
                    <a:pt x="5204" y="12543"/>
                  </a:cubicBezTo>
                  <a:cubicBezTo>
                    <a:pt x="6071" y="12510"/>
                    <a:pt x="6938" y="12276"/>
                    <a:pt x="7739" y="11842"/>
                  </a:cubicBezTo>
                  <a:cubicBezTo>
                    <a:pt x="10574" y="10508"/>
                    <a:pt x="13043" y="8573"/>
                    <a:pt x="15011" y="6138"/>
                  </a:cubicBezTo>
                  <a:cubicBezTo>
                    <a:pt x="15811" y="5171"/>
                    <a:pt x="16545" y="3937"/>
                    <a:pt x="16245" y="2669"/>
                  </a:cubicBezTo>
                  <a:cubicBezTo>
                    <a:pt x="14477" y="1969"/>
                    <a:pt x="12676" y="1335"/>
                    <a:pt x="10841" y="801"/>
                  </a:cubicBezTo>
                  <a:cubicBezTo>
                    <a:pt x="9240" y="267"/>
                    <a:pt x="7606" y="1"/>
                    <a:pt x="59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2"/>
            <p:cNvSpPr/>
            <p:nvPr/>
          </p:nvSpPr>
          <p:spPr>
            <a:xfrm rot="455281">
              <a:off x="6313372" y="956521"/>
              <a:ext cx="689192" cy="682505"/>
            </a:xfrm>
            <a:custGeom>
              <a:avLst/>
              <a:gdLst/>
              <a:ahLst/>
              <a:cxnLst/>
              <a:rect l="l" t="t" r="r" b="b"/>
              <a:pathLst>
                <a:path w="16079" h="15923" extrusionOk="0">
                  <a:moveTo>
                    <a:pt x="7980" y="0"/>
                  </a:moveTo>
                  <a:cubicBezTo>
                    <a:pt x="7778" y="0"/>
                    <a:pt x="7575" y="14"/>
                    <a:pt x="7372" y="44"/>
                  </a:cubicBezTo>
                  <a:cubicBezTo>
                    <a:pt x="5771" y="278"/>
                    <a:pt x="4437" y="1412"/>
                    <a:pt x="3936" y="2946"/>
                  </a:cubicBezTo>
                  <a:cubicBezTo>
                    <a:pt x="3870" y="3147"/>
                    <a:pt x="3770" y="3347"/>
                    <a:pt x="3636" y="3547"/>
                  </a:cubicBezTo>
                  <a:cubicBezTo>
                    <a:pt x="3503" y="3614"/>
                    <a:pt x="3369" y="3680"/>
                    <a:pt x="3203" y="3714"/>
                  </a:cubicBezTo>
                  <a:cubicBezTo>
                    <a:pt x="2569" y="3914"/>
                    <a:pt x="1868" y="3947"/>
                    <a:pt x="1301" y="4347"/>
                  </a:cubicBezTo>
                  <a:cubicBezTo>
                    <a:pt x="667" y="4848"/>
                    <a:pt x="267" y="5548"/>
                    <a:pt x="167" y="6349"/>
                  </a:cubicBezTo>
                  <a:cubicBezTo>
                    <a:pt x="0" y="7149"/>
                    <a:pt x="0" y="7983"/>
                    <a:pt x="200" y="8784"/>
                  </a:cubicBezTo>
                  <a:cubicBezTo>
                    <a:pt x="601" y="10052"/>
                    <a:pt x="1468" y="11152"/>
                    <a:pt x="2636" y="11819"/>
                  </a:cubicBezTo>
                  <a:cubicBezTo>
                    <a:pt x="3803" y="12487"/>
                    <a:pt x="5037" y="12987"/>
                    <a:pt x="6338" y="13321"/>
                  </a:cubicBezTo>
                  <a:cubicBezTo>
                    <a:pt x="9507" y="14255"/>
                    <a:pt x="12743" y="15022"/>
                    <a:pt x="16078" y="15922"/>
                  </a:cubicBezTo>
                  <a:cubicBezTo>
                    <a:pt x="15878" y="12887"/>
                    <a:pt x="15378" y="9918"/>
                    <a:pt x="14511" y="7016"/>
                  </a:cubicBezTo>
                  <a:cubicBezTo>
                    <a:pt x="14010" y="5248"/>
                    <a:pt x="13377" y="3514"/>
                    <a:pt x="12176" y="2113"/>
                  </a:cubicBezTo>
                  <a:cubicBezTo>
                    <a:pt x="11139" y="899"/>
                    <a:pt x="9577" y="0"/>
                    <a:pt x="79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2"/>
            <p:cNvSpPr/>
            <p:nvPr/>
          </p:nvSpPr>
          <p:spPr>
            <a:xfrm rot="455281">
              <a:off x="6796560" y="951474"/>
              <a:ext cx="461847" cy="699222"/>
            </a:xfrm>
            <a:custGeom>
              <a:avLst/>
              <a:gdLst/>
              <a:ahLst/>
              <a:cxnLst/>
              <a:rect l="l" t="t" r="r" b="b"/>
              <a:pathLst>
                <a:path w="10775" h="16313" extrusionOk="0">
                  <a:moveTo>
                    <a:pt x="1935" y="0"/>
                  </a:moveTo>
                  <a:cubicBezTo>
                    <a:pt x="1335" y="67"/>
                    <a:pt x="768" y="467"/>
                    <a:pt x="501" y="1035"/>
                  </a:cubicBezTo>
                  <a:cubicBezTo>
                    <a:pt x="234" y="1602"/>
                    <a:pt x="100" y="2202"/>
                    <a:pt x="100" y="2836"/>
                  </a:cubicBezTo>
                  <a:cubicBezTo>
                    <a:pt x="0" y="5204"/>
                    <a:pt x="401" y="7573"/>
                    <a:pt x="1235" y="9807"/>
                  </a:cubicBezTo>
                  <a:cubicBezTo>
                    <a:pt x="2068" y="12042"/>
                    <a:pt x="3036" y="14211"/>
                    <a:pt x="4170" y="16312"/>
                  </a:cubicBezTo>
                  <a:cubicBezTo>
                    <a:pt x="6438" y="13710"/>
                    <a:pt x="7873" y="10508"/>
                    <a:pt x="9274" y="7372"/>
                  </a:cubicBezTo>
                  <a:cubicBezTo>
                    <a:pt x="9674" y="6472"/>
                    <a:pt x="10041" y="5571"/>
                    <a:pt x="10374" y="4670"/>
                  </a:cubicBezTo>
                  <a:cubicBezTo>
                    <a:pt x="10608" y="4003"/>
                    <a:pt x="10775" y="3236"/>
                    <a:pt x="10474" y="2602"/>
                  </a:cubicBezTo>
                  <a:cubicBezTo>
                    <a:pt x="10241" y="2202"/>
                    <a:pt x="9941" y="1868"/>
                    <a:pt x="9540" y="1602"/>
                  </a:cubicBezTo>
                  <a:cubicBezTo>
                    <a:pt x="8840" y="934"/>
                    <a:pt x="8039" y="434"/>
                    <a:pt x="7139" y="167"/>
                  </a:cubicBezTo>
                  <a:cubicBezTo>
                    <a:pt x="6797" y="84"/>
                    <a:pt x="6451" y="55"/>
                    <a:pt x="6103" y="55"/>
                  </a:cubicBezTo>
                  <a:cubicBezTo>
                    <a:pt x="5292" y="55"/>
                    <a:pt x="4472" y="214"/>
                    <a:pt x="3677" y="214"/>
                  </a:cubicBezTo>
                  <a:cubicBezTo>
                    <a:pt x="3450" y="214"/>
                    <a:pt x="3225" y="201"/>
                    <a:pt x="3002" y="167"/>
                  </a:cubicBezTo>
                  <a:cubicBezTo>
                    <a:pt x="2636" y="67"/>
                    <a:pt x="2302" y="0"/>
                    <a:pt x="19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2"/>
            <p:cNvSpPr/>
            <p:nvPr/>
          </p:nvSpPr>
          <p:spPr>
            <a:xfrm rot="455281">
              <a:off x="6972659" y="1116672"/>
              <a:ext cx="646286" cy="530599"/>
            </a:xfrm>
            <a:custGeom>
              <a:avLst/>
              <a:gdLst/>
              <a:ahLst/>
              <a:cxnLst/>
              <a:rect l="l" t="t" r="r" b="b"/>
              <a:pathLst>
                <a:path w="15078" h="12379" extrusionOk="0">
                  <a:moveTo>
                    <a:pt x="7821" y="1"/>
                  </a:moveTo>
                  <a:cubicBezTo>
                    <a:pt x="7266" y="1"/>
                    <a:pt x="6721" y="155"/>
                    <a:pt x="6272" y="492"/>
                  </a:cubicBezTo>
                  <a:cubicBezTo>
                    <a:pt x="5871" y="826"/>
                    <a:pt x="5538" y="1259"/>
                    <a:pt x="5271" y="1726"/>
                  </a:cubicBezTo>
                  <a:cubicBezTo>
                    <a:pt x="3503" y="4395"/>
                    <a:pt x="2135" y="7330"/>
                    <a:pt x="1168" y="10399"/>
                  </a:cubicBezTo>
                  <a:cubicBezTo>
                    <a:pt x="968" y="11066"/>
                    <a:pt x="734" y="11833"/>
                    <a:pt x="0" y="12200"/>
                  </a:cubicBezTo>
                  <a:cubicBezTo>
                    <a:pt x="1061" y="12330"/>
                    <a:pt x="2121" y="12379"/>
                    <a:pt x="3181" y="12379"/>
                  </a:cubicBezTo>
                  <a:cubicBezTo>
                    <a:pt x="3489" y="12379"/>
                    <a:pt x="3796" y="12375"/>
                    <a:pt x="4103" y="12367"/>
                  </a:cubicBezTo>
                  <a:cubicBezTo>
                    <a:pt x="5137" y="12300"/>
                    <a:pt x="6138" y="12167"/>
                    <a:pt x="7172" y="12000"/>
                  </a:cubicBezTo>
                  <a:lnTo>
                    <a:pt x="9174" y="11667"/>
                  </a:lnTo>
                  <a:cubicBezTo>
                    <a:pt x="10408" y="11533"/>
                    <a:pt x="11609" y="11200"/>
                    <a:pt x="12709" y="10699"/>
                  </a:cubicBezTo>
                  <a:cubicBezTo>
                    <a:pt x="13844" y="10199"/>
                    <a:pt x="14678" y="9198"/>
                    <a:pt x="15011" y="7997"/>
                  </a:cubicBezTo>
                  <a:cubicBezTo>
                    <a:pt x="15078" y="7664"/>
                    <a:pt x="15078" y="7297"/>
                    <a:pt x="15011" y="6930"/>
                  </a:cubicBezTo>
                  <a:cubicBezTo>
                    <a:pt x="14778" y="6296"/>
                    <a:pt x="14277" y="5729"/>
                    <a:pt x="13643" y="5462"/>
                  </a:cubicBezTo>
                  <a:cubicBezTo>
                    <a:pt x="13010" y="5195"/>
                    <a:pt x="12343" y="5062"/>
                    <a:pt x="11642" y="5062"/>
                  </a:cubicBezTo>
                  <a:cubicBezTo>
                    <a:pt x="11509" y="5062"/>
                    <a:pt x="11409" y="5029"/>
                    <a:pt x="11308" y="4962"/>
                  </a:cubicBezTo>
                  <a:cubicBezTo>
                    <a:pt x="11142" y="4862"/>
                    <a:pt x="11175" y="4595"/>
                    <a:pt x="11175" y="4395"/>
                  </a:cubicBezTo>
                  <a:cubicBezTo>
                    <a:pt x="11342" y="3060"/>
                    <a:pt x="10875" y="1726"/>
                    <a:pt x="9941" y="792"/>
                  </a:cubicBezTo>
                  <a:cubicBezTo>
                    <a:pt x="9362" y="290"/>
                    <a:pt x="8582" y="1"/>
                    <a:pt x="7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2"/>
            <p:cNvSpPr/>
            <p:nvPr/>
          </p:nvSpPr>
          <p:spPr>
            <a:xfrm rot="455281">
              <a:off x="6905264" y="1573402"/>
              <a:ext cx="679162" cy="262964"/>
            </a:xfrm>
            <a:custGeom>
              <a:avLst/>
              <a:gdLst/>
              <a:ahLst/>
              <a:cxnLst/>
              <a:rect l="l" t="t" r="r" b="b"/>
              <a:pathLst>
                <a:path w="15845" h="6135" extrusionOk="0">
                  <a:moveTo>
                    <a:pt x="10547" y="0"/>
                  </a:moveTo>
                  <a:cubicBezTo>
                    <a:pt x="10266" y="0"/>
                    <a:pt x="9985" y="8"/>
                    <a:pt x="9707" y="19"/>
                  </a:cubicBezTo>
                  <a:cubicBezTo>
                    <a:pt x="7306" y="86"/>
                    <a:pt x="4937" y="386"/>
                    <a:pt x="2569" y="886"/>
                  </a:cubicBezTo>
                  <a:cubicBezTo>
                    <a:pt x="1668" y="1020"/>
                    <a:pt x="801" y="1353"/>
                    <a:pt x="0" y="1820"/>
                  </a:cubicBezTo>
                  <a:cubicBezTo>
                    <a:pt x="2902" y="3288"/>
                    <a:pt x="5905" y="4489"/>
                    <a:pt x="8973" y="5490"/>
                  </a:cubicBezTo>
                  <a:cubicBezTo>
                    <a:pt x="9807" y="5823"/>
                    <a:pt x="10708" y="6023"/>
                    <a:pt x="11609" y="6123"/>
                  </a:cubicBezTo>
                  <a:cubicBezTo>
                    <a:pt x="11713" y="6131"/>
                    <a:pt x="11817" y="6135"/>
                    <a:pt x="11921" y="6135"/>
                  </a:cubicBezTo>
                  <a:cubicBezTo>
                    <a:pt x="12742" y="6135"/>
                    <a:pt x="13529" y="5901"/>
                    <a:pt x="14210" y="5456"/>
                  </a:cubicBezTo>
                  <a:cubicBezTo>
                    <a:pt x="14744" y="5023"/>
                    <a:pt x="15144" y="4489"/>
                    <a:pt x="15345" y="3888"/>
                  </a:cubicBezTo>
                  <a:cubicBezTo>
                    <a:pt x="15845" y="2854"/>
                    <a:pt x="15478" y="1587"/>
                    <a:pt x="14477" y="1020"/>
                  </a:cubicBezTo>
                  <a:cubicBezTo>
                    <a:pt x="13365" y="186"/>
                    <a:pt x="11952" y="0"/>
                    <a:pt x="105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2"/>
            <p:cNvSpPr/>
            <p:nvPr/>
          </p:nvSpPr>
          <p:spPr>
            <a:xfrm rot="455281">
              <a:off x="6679433" y="1360178"/>
              <a:ext cx="418941" cy="424685"/>
            </a:xfrm>
            <a:custGeom>
              <a:avLst/>
              <a:gdLst/>
              <a:ahLst/>
              <a:cxnLst/>
              <a:rect l="l" t="t" r="r" b="b"/>
              <a:pathLst>
                <a:path w="9774" h="9908" extrusionOk="0">
                  <a:moveTo>
                    <a:pt x="4537" y="1"/>
                  </a:moveTo>
                  <a:cubicBezTo>
                    <a:pt x="4203" y="468"/>
                    <a:pt x="4037" y="1035"/>
                    <a:pt x="4003" y="1635"/>
                  </a:cubicBezTo>
                  <a:cubicBezTo>
                    <a:pt x="3971" y="2190"/>
                    <a:pt x="4002" y="2745"/>
                    <a:pt x="4097" y="3331"/>
                  </a:cubicBezTo>
                  <a:lnTo>
                    <a:pt x="4097" y="3331"/>
                  </a:lnTo>
                  <a:cubicBezTo>
                    <a:pt x="3959" y="2512"/>
                    <a:pt x="3594" y="1760"/>
                    <a:pt x="3002" y="1201"/>
                  </a:cubicBezTo>
                  <a:lnTo>
                    <a:pt x="3002" y="1201"/>
                  </a:lnTo>
                  <a:cubicBezTo>
                    <a:pt x="2936" y="1535"/>
                    <a:pt x="2936" y="1902"/>
                    <a:pt x="3036" y="2235"/>
                  </a:cubicBezTo>
                  <a:cubicBezTo>
                    <a:pt x="3369" y="3169"/>
                    <a:pt x="3936" y="4037"/>
                    <a:pt x="4704" y="4737"/>
                  </a:cubicBezTo>
                  <a:cubicBezTo>
                    <a:pt x="3203" y="4003"/>
                    <a:pt x="1968" y="3303"/>
                    <a:pt x="667" y="3069"/>
                  </a:cubicBezTo>
                  <a:lnTo>
                    <a:pt x="667" y="3069"/>
                  </a:lnTo>
                  <a:cubicBezTo>
                    <a:pt x="934" y="3570"/>
                    <a:pt x="1301" y="3970"/>
                    <a:pt x="1768" y="4237"/>
                  </a:cubicBezTo>
                  <a:cubicBezTo>
                    <a:pt x="2335" y="4604"/>
                    <a:pt x="3002" y="4804"/>
                    <a:pt x="3503" y="5271"/>
                  </a:cubicBezTo>
                  <a:cubicBezTo>
                    <a:pt x="3002" y="4971"/>
                    <a:pt x="2402" y="4804"/>
                    <a:pt x="1802" y="4771"/>
                  </a:cubicBezTo>
                  <a:cubicBezTo>
                    <a:pt x="1235" y="4704"/>
                    <a:pt x="601" y="4704"/>
                    <a:pt x="0" y="4637"/>
                  </a:cubicBezTo>
                  <a:lnTo>
                    <a:pt x="0" y="4637"/>
                  </a:lnTo>
                  <a:cubicBezTo>
                    <a:pt x="367" y="5204"/>
                    <a:pt x="1134" y="5438"/>
                    <a:pt x="1868" y="5505"/>
                  </a:cubicBezTo>
                  <a:cubicBezTo>
                    <a:pt x="2569" y="5538"/>
                    <a:pt x="3303" y="5605"/>
                    <a:pt x="4003" y="5738"/>
                  </a:cubicBezTo>
                  <a:cubicBezTo>
                    <a:pt x="3754" y="5693"/>
                    <a:pt x="3503" y="5670"/>
                    <a:pt x="3253" y="5670"/>
                  </a:cubicBezTo>
                  <a:cubicBezTo>
                    <a:pt x="2031" y="5670"/>
                    <a:pt x="837" y="6203"/>
                    <a:pt x="34" y="7172"/>
                  </a:cubicBezTo>
                  <a:cubicBezTo>
                    <a:pt x="139" y="7192"/>
                    <a:pt x="244" y="7200"/>
                    <a:pt x="348" y="7200"/>
                  </a:cubicBezTo>
                  <a:cubicBezTo>
                    <a:pt x="967" y="7200"/>
                    <a:pt x="1559" y="6886"/>
                    <a:pt x="2102" y="6572"/>
                  </a:cubicBezTo>
                  <a:cubicBezTo>
                    <a:pt x="2673" y="6258"/>
                    <a:pt x="3269" y="5943"/>
                    <a:pt x="3889" y="5943"/>
                  </a:cubicBezTo>
                  <a:cubicBezTo>
                    <a:pt x="3993" y="5943"/>
                    <a:pt x="4098" y="5952"/>
                    <a:pt x="4203" y="5972"/>
                  </a:cubicBezTo>
                  <a:cubicBezTo>
                    <a:pt x="3469" y="5972"/>
                    <a:pt x="2869" y="6505"/>
                    <a:pt x="2435" y="7072"/>
                  </a:cubicBezTo>
                  <a:cubicBezTo>
                    <a:pt x="2035" y="7673"/>
                    <a:pt x="1568" y="8240"/>
                    <a:pt x="1101" y="8774"/>
                  </a:cubicBezTo>
                  <a:cubicBezTo>
                    <a:pt x="2372" y="8401"/>
                    <a:pt x="3125" y="6906"/>
                    <a:pt x="4376" y="6295"/>
                  </a:cubicBezTo>
                  <a:lnTo>
                    <a:pt x="4376" y="6295"/>
                  </a:lnTo>
                  <a:cubicBezTo>
                    <a:pt x="3889" y="6561"/>
                    <a:pt x="3589" y="7067"/>
                    <a:pt x="3336" y="7573"/>
                  </a:cubicBezTo>
                  <a:cubicBezTo>
                    <a:pt x="3136" y="8206"/>
                    <a:pt x="2802" y="8774"/>
                    <a:pt x="2369" y="9274"/>
                  </a:cubicBezTo>
                  <a:cubicBezTo>
                    <a:pt x="3036" y="9007"/>
                    <a:pt x="3570" y="8540"/>
                    <a:pt x="3936" y="7940"/>
                  </a:cubicBezTo>
                  <a:cubicBezTo>
                    <a:pt x="4168" y="7540"/>
                    <a:pt x="4412" y="7167"/>
                    <a:pt x="4678" y="6804"/>
                  </a:cubicBezTo>
                  <a:lnTo>
                    <a:pt x="4678" y="6804"/>
                  </a:lnTo>
                  <a:cubicBezTo>
                    <a:pt x="4436" y="7212"/>
                    <a:pt x="4291" y="7669"/>
                    <a:pt x="4270" y="8140"/>
                  </a:cubicBezTo>
                  <a:cubicBezTo>
                    <a:pt x="4270" y="8740"/>
                    <a:pt x="4370" y="9341"/>
                    <a:pt x="4570" y="9908"/>
                  </a:cubicBezTo>
                  <a:cubicBezTo>
                    <a:pt x="4770" y="9607"/>
                    <a:pt x="4904" y="9241"/>
                    <a:pt x="5004" y="8907"/>
                  </a:cubicBezTo>
                  <a:cubicBezTo>
                    <a:pt x="5271" y="7973"/>
                    <a:pt x="5104" y="6939"/>
                    <a:pt x="5538" y="6105"/>
                  </a:cubicBezTo>
                  <a:lnTo>
                    <a:pt x="5538" y="6105"/>
                  </a:lnTo>
                  <a:cubicBezTo>
                    <a:pt x="5271" y="7239"/>
                    <a:pt x="5838" y="8440"/>
                    <a:pt x="5738" y="9607"/>
                  </a:cubicBezTo>
                  <a:cubicBezTo>
                    <a:pt x="5871" y="9341"/>
                    <a:pt x="5971" y="9140"/>
                    <a:pt x="6038" y="8907"/>
                  </a:cubicBezTo>
                  <a:cubicBezTo>
                    <a:pt x="6192" y="8429"/>
                    <a:pt x="6197" y="7934"/>
                    <a:pt x="6129" y="7438"/>
                  </a:cubicBezTo>
                  <a:lnTo>
                    <a:pt x="6129" y="7438"/>
                  </a:lnTo>
                  <a:cubicBezTo>
                    <a:pt x="6397" y="8124"/>
                    <a:pt x="6813" y="8748"/>
                    <a:pt x="7339" y="9274"/>
                  </a:cubicBezTo>
                  <a:cubicBezTo>
                    <a:pt x="7295" y="8431"/>
                    <a:pt x="7103" y="7617"/>
                    <a:pt x="6773" y="6862"/>
                  </a:cubicBezTo>
                  <a:lnTo>
                    <a:pt x="6773" y="6862"/>
                  </a:lnTo>
                  <a:cubicBezTo>
                    <a:pt x="6867" y="7002"/>
                    <a:pt x="6967" y="7139"/>
                    <a:pt x="7072" y="7272"/>
                  </a:cubicBezTo>
                  <a:cubicBezTo>
                    <a:pt x="7439" y="7739"/>
                    <a:pt x="7939" y="8073"/>
                    <a:pt x="8506" y="8273"/>
                  </a:cubicBezTo>
                  <a:cubicBezTo>
                    <a:pt x="8406" y="7673"/>
                    <a:pt x="8139" y="7139"/>
                    <a:pt x="7773" y="6705"/>
                  </a:cubicBezTo>
                  <a:cubicBezTo>
                    <a:pt x="7673" y="6588"/>
                    <a:pt x="7571" y="6473"/>
                    <a:pt x="7468" y="6360"/>
                  </a:cubicBezTo>
                  <a:lnTo>
                    <a:pt x="7468" y="6360"/>
                  </a:lnTo>
                  <a:cubicBezTo>
                    <a:pt x="8007" y="6661"/>
                    <a:pt x="8575" y="6843"/>
                    <a:pt x="9174" y="6906"/>
                  </a:cubicBezTo>
                  <a:cubicBezTo>
                    <a:pt x="8913" y="6416"/>
                    <a:pt x="8556" y="6023"/>
                    <a:pt x="8103" y="5756"/>
                  </a:cubicBezTo>
                  <a:lnTo>
                    <a:pt x="8103" y="5756"/>
                  </a:lnTo>
                  <a:cubicBezTo>
                    <a:pt x="8609" y="5846"/>
                    <a:pt x="9141" y="5905"/>
                    <a:pt x="9674" y="5905"/>
                  </a:cubicBezTo>
                  <a:cubicBezTo>
                    <a:pt x="9407" y="5438"/>
                    <a:pt x="8973" y="5038"/>
                    <a:pt x="8440" y="4871"/>
                  </a:cubicBezTo>
                  <a:cubicBezTo>
                    <a:pt x="8010" y="4670"/>
                    <a:pt x="7555" y="4543"/>
                    <a:pt x="7076" y="4469"/>
                  </a:cubicBezTo>
                  <a:lnTo>
                    <a:pt x="7076" y="4469"/>
                  </a:lnTo>
                  <a:cubicBezTo>
                    <a:pt x="7173" y="4479"/>
                    <a:pt x="7269" y="4483"/>
                    <a:pt x="7364" y="4483"/>
                  </a:cubicBezTo>
                  <a:cubicBezTo>
                    <a:pt x="7754" y="4483"/>
                    <a:pt x="8138" y="4408"/>
                    <a:pt x="8506" y="4270"/>
                  </a:cubicBezTo>
                  <a:cubicBezTo>
                    <a:pt x="8940" y="4137"/>
                    <a:pt x="9340" y="3970"/>
                    <a:pt x="9774" y="3803"/>
                  </a:cubicBezTo>
                  <a:cubicBezTo>
                    <a:pt x="9474" y="3683"/>
                    <a:pt x="9150" y="3623"/>
                    <a:pt x="8830" y="3623"/>
                  </a:cubicBezTo>
                  <a:cubicBezTo>
                    <a:pt x="8617" y="3623"/>
                    <a:pt x="8406" y="3650"/>
                    <a:pt x="8206" y="3703"/>
                  </a:cubicBezTo>
                  <a:cubicBezTo>
                    <a:pt x="7702" y="3829"/>
                    <a:pt x="7198" y="3985"/>
                    <a:pt x="6723" y="4170"/>
                  </a:cubicBezTo>
                  <a:lnTo>
                    <a:pt x="6723" y="4170"/>
                  </a:lnTo>
                  <a:cubicBezTo>
                    <a:pt x="6967" y="4069"/>
                    <a:pt x="7233" y="3923"/>
                    <a:pt x="7472" y="3803"/>
                  </a:cubicBezTo>
                  <a:cubicBezTo>
                    <a:pt x="8039" y="3370"/>
                    <a:pt x="8540" y="2869"/>
                    <a:pt x="8973" y="2302"/>
                  </a:cubicBezTo>
                  <a:cubicBezTo>
                    <a:pt x="8938" y="2300"/>
                    <a:pt x="8902" y="2299"/>
                    <a:pt x="8867" y="2299"/>
                  </a:cubicBezTo>
                  <a:cubicBezTo>
                    <a:pt x="8344" y="2299"/>
                    <a:pt x="7883" y="2528"/>
                    <a:pt x="7539" y="2903"/>
                  </a:cubicBezTo>
                  <a:cubicBezTo>
                    <a:pt x="7139" y="3236"/>
                    <a:pt x="6805" y="3670"/>
                    <a:pt x="6405" y="4003"/>
                  </a:cubicBezTo>
                  <a:cubicBezTo>
                    <a:pt x="7406" y="3069"/>
                    <a:pt x="7973" y="1702"/>
                    <a:pt x="7906" y="334"/>
                  </a:cubicBezTo>
                  <a:lnTo>
                    <a:pt x="7906" y="334"/>
                  </a:lnTo>
                  <a:cubicBezTo>
                    <a:pt x="7739" y="434"/>
                    <a:pt x="7572" y="568"/>
                    <a:pt x="7439" y="734"/>
                  </a:cubicBezTo>
                  <a:cubicBezTo>
                    <a:pt x="7239" y="1035"/>
                    <a:pt x="7105" y="1335"/>
                    <a:pt x="6972" y="1668"/>
                  </a:cubicBezTo>
                  <a:cubicBezTo>
                    <a:pt x="6705" y="2302"/>
                    <a:pt x="6372" y="2903"/>
                    <a:pt x="5971" y="3470"/>
                  </a:cubicBezTo>
                  <a:cubicBezTo>
                    <a:pt x="6038" y="3203"/>
                    <a:pt x="6171" y="3036"/>
                    <a:pt x="6238" y="2803"/>
                  </a:cubicBezTo>
                  <a:cubicBezTo>
                    <a:pt x="6271" y="2669"/>
                    <a:pt x="6271" y="2536"/>
                    <a:pt x="6271" y="2436"/>
                  </a:cubicBezTo>
                  <a:cubicBezTo>
                    <a:pt x="6238" y="1902"/>
                    <a:pt x="6205" y="1402"/>
                    <a:pt x="6138" y="901"/>
                  </a:cubicBezTo>
                  <a:cubicBezTo>
                    <a:pt x="6038" y="968"/>
                    <a:pt x="5971" y="1035"/>
                    <a:pt x="5938" y="1101"/>
                  </a:cubicBezTo>
                  <a:cubicBezTo>
                    <a:pt x="5488" y="1631"/>
                    <a:pt x="5206" y="2266"/>
                    <a:pt x="5109" y="2956"/>
                  </a:cubicBezTo>
                  <a:lnTo>
                    <a:pt x="5109" y="2956"/>
                  </a:lnTo>
                  <a:cubicBezTo>
                    <a:pt x="5137" y="1939"/>
                    <a:pt x="4933" y="934"/>
                    <a:pt x="45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2"/>
            <p:cNvSpPr/>
            <p:nvPr/>
          </p:nvSpPr>
          <p:spPr>
            <a:xfrm rot="455281">
              <a:off x="7281435" y="2528244"/>
              <a:ext cx="264549" cy="213628"/>
            </a:xfrm>
            <a:custGeom>
              <a:avLst/>
              <a:gdLst/>
              <a:ahLst/>
              <a:cxnLst/>
              <a:rect l="l" t="t" r="r" b="b"/>
              <a:pathLst>
                <a:path w="6172" h="4984" extrusionOk="0">
                  <a:moveTo>
                    <a:pt x="2803" y="1"/>
                  </a:moveTo>
                  <a:cubicBezTo>
                    <a:pt x="2502" y="334"/>
                    <a:pt x="1969" y="901"/>
                    <a:pt x="1935" y="1402"/>
                  </a:cubicBezTo>
                  <a:cubicBezTo>
                    <a:pt x="1969" y="1569"/>
                    <a:pt x="1935" y="1735"/>
                    <a:pt x="1935" y="1902"/>
                  </a:cubicBezTo>
                  <a:cubicBezTo>
                    <a:pt x="1869" y="2036"/>
                    <a:pt x="1702" y="2202"/>
                    <a:pt x="1635" y="2336"/>
                  </a:cubicBezTo>
                  <a:cubicBezTo>
                    <a:pt x="1502" y="2636"/>
                    <a:pt x="1368" y="2903"/>
                    <a:pt x="1201" y="3170"/>
                  </a:cubicBezTo>
                  <a:cubicBezTo>
                    <a:pt x="1035" y="3336"/>
                    <a:pt x="901" y="3537"/>
                    <a:pt x="801" y="3737"/>
                  </a:cubicBezTo>
                  <a:cubicBezTo>
                    <a:pt x="734" y="3970"/>
                    <a:pt x="634" y="4204"/>
                    <a:pt x="501" y="4404"/>
                  </a:cubicBezTo>
                  <a:cubicBezTo>
                    <a:pt x="334" y="4537"/>
                    <a:pt x="101" y="4671"/>
                    <a:pt x="1" y="4871"/>
                  </a:cubicBezTo>
                  <a:cubicBezTo>
                    <a:pt x="64" y="4950"/>
                    <a:pt x="104" y="4984"/>
                    <a:pt x="147" y="4984"/>
                  </a:cubicBezTo>
                  <a:cubicBezTo>
                    <a:pt x="195" y="4984"/>
                    <a:pt x="246" y="4941"/>
                    <a:pt x="334" y="4871"/>
                  </a:cubicBezTo>
                  <a:cubicBezTo>
                    <a:pt x="534" y="4737"/>
                    <a:pt x="668" y="4704"/>
                    <a:pt x="835" y="4604"/>
                  </a:cubicBezTo>
                  <a:cubicBezTo>
                    <a:pt x="1101" y="4471"/>
                    <a:pt x="1268" y="4204"/>
                    <a:pt x="1502" y="4037"/>
                  </a:cubicBezTo>
                  <a:cubicBezTo>
                    <a:pt x="1769" y="3904"/>
                    <a:pt x="2169" y="4004"/>
                    <a:pt x="2469" y="3837"/>
                  </a:cubicBezTo>
                  <a:cubicBezTo>
                    <a:pt x="2769" y="3637"/>
                    <a:pt x="3069" y="3403"/>
                    <a:pt x="3303" y="3136"/>
                  </a:cubicBezTo>
                  <a:cubicBezTo>
                    <a:pt x="3703" y="2803"/>
                    <a:pt x="4170" y="2536"/>
                    <a:pt x="4637" y="2302"/>
                  </a:cubicBezTo>
                  <a:cubicBezTo>
                    <a:pt x="4904" y="2169"/>
                    <a:pt x="5171" y="2002"/>
                    <a:pt x="5471" y="1902"/>
                  </a:cubicBezTo>
                  <a:cubicBezTo>
                    <a:pt x="5705" y="1802"/>
                    <a:pt x="5972" y="1669"/>
                    <a:pt x="6172" y="1468"/>
                  </a:cubicBezTo>
                  <a:cubicBezTo>
                    <a:pt x="5905" y="1068"/>
                    <a:pt x="5171" y="968"/>
                    <a:pt x="4771" y="768"/>
                  </a:cubicBezTo>
                  <a:cubicBezTo>
                    <a:pt x="4370" y="568"/>
                    <a:pt x="4003" y="368"/>
                    <a:pt x="3603" y="201"/>
                  </a:cubicBezTo>
                  <a:cubicBezTo>
                    <a:pt x="3370" y="101"/>
                    <a:pt x="3103" y="34"/>
                    <a:pt x="2803" y="1"/>
                  </a:cubicBezTo>
                  <a:close/>
                </a:path>
              </a:pathLst>
            </a:custGeom>
            <a:solidFill>
              <a:srgbClr val="6F8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2"/>
            <p:cNvSpPr/>
            <p:nvPr/>
          </p:nvSpPr>
          <p:spPr>
            <a:xfrm rot="455281">
              <a:off x="7217947" y="2383639"/>
              <a:ext cx="326058" cy="268879"/>
            </a:xfrm>
            <a:custGeom>
              <a:avLst/>
              <a:gdLst/>
              <a:ahLst/>
              <a:cxnLst/>
              <a:rect l="l" t="t" r="r" b="b"/>
              <a:pathLst>
                <a:path w="7607" h="6273" extrusionOk="0">
                  <a:moveTo>
                    <a:pt x="1920" y="1"/>
                  </a:moveTo>
                  <a:cubicBezTo>
                    <a:pt x="1725" y="1"/>
                    <a:pt x="1530" y="17"/>
                    <a:pt x="1335" y="47"/>
                  </a:cubicBezTo>
                  <a:cubicBezTo>
                    <a:pt x="902" y="114"/>
                    <a:pt x="501" y="414"/>
                    <a:pt x="335" y="815"/>
                  </a:cubicBezTo>
                  <a:cubicBezTo>
                    <a:pt x="134" y="1315"/>
                    <a:pt x="401" y="1882"/>
                    <a:pt x="435" y="2416"/>
                  </a:cubicBezTo>
                  <a:cubicBezTo>
                    <a:pt x="435" y="2783"/>
                    <a:pt x="335" y="3150"/>
                    <a:pt x="168" y="3450"/>
                  </a:cubicBezTo>
                  <a:cubicBezTo>
                    <a:pt x="68" y="3550"/>
                    <a:pt x="34" y="3683"/>
                    <a:pt x="1" y="3817"/>
                  </a:cubicBezTo>
                  <a:cubicBezTo>
                    <a:pt x="34" y="3884"/>
                    <a:pt x="34" y="3950"/>
                    <a:pt x="68" y="4017"/>
                  </a:cubicBezTo>
                  <a:cubicBezTo>
                    <a:pt x="335" y="4417"/>
                    <a:pt x="668" y="4751"/>
                    <a:pt x="1068" y="5018"/>
                  </a:cubicBezTo>
                  <a:cubicBezTo>
                    <a:pt x="1669" y="5485"/>
                    <a:pt x="2236" y="6152"/>
                    <a:pt x="3003" y="6252"/>
                  </a:cubicBezTo>
                  <a:cubicBezTo>
                    <a:pt x="3085" y="6266"/>
                    <a:pt x="3167" y="6272"/>
                    <a:pt x="3248" y="6272"/>
                  </a:cubicBezTo>
                  <a:cubicBezTo>
                    <a:pt x="3564" y="6272"/>
                    <a:pt x="3872" y="6171"/>
                    <a:pt x="4137" y="5985"/>
                  </a:cubicBezTo>
                  <a:cubicBezTo>
                    <a:pt x="4804" y="5551"/>
                    <a:pt x="5005" y="4684"/>
                    <a:pt x="5572" y="4117"/>
                  </a:cubicBezTo>
                  <a:cubicBezTo>
                    <a:pt x="6005" y="3750"/>
                    <a:pt x="6439" y="3417"/>
                    <a:pt x="6906" y="3116"/>
                  </a:cubicBezTo>
                  <a:cubicBezTo>
                    <a:pt x="7373" y="2749"/>
                    <a:pt x="7606" y="2216"/>
                    <a:pt x="7540" y="1615"/>
                  </a:cubicBezTo>
                  <a:cubicBezTo>
                    <a:pt x="6939" y="1282"/>
                    <a:pt x="6305" y="981"/>
                    <a:pt x="5638" y="748"/>
                  </a:cubicBezTo>
                  <a:cubicBezTo>
                    <a:pt x="4638" y="414"/>
                    <a:pt x="3637" y="214"/>
                    <a:pt x="2636" y="81"/>
                  </a:cubicBezTo>
                  <a:cubicBezTo>
                    <a:pt x="2397" y="26"/>
                    <a:pt x="2159" y="1"/>
                    <a:pt x="1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2"/>
            <p:cNvSpPr/>
            <p:nvPr/>
          </p:nvSpPr>
          <p:spPr>
            <a:xfrm rot="455281">
              <a:off x="7374404" y="2489493"/>
              <a:ext cx="198798" cy="298411"/>
            </a:xfrm>
            <a:custGeom>
              <a:avLst/>
              <a:gdLst/>
              <a:ahLst/>
              <a:cxnLst/>
              <a:rect l="l" t="t" r="r" b="b"/>
              <a:pathLst>
                <a:path w="4638" h="6962" extrusionOk="0">
                  <a:moveTo>
                    <a:pt x="3530" y="0"/>
                  </a:moveTo>
                  <a:cubicBezTo>
                    <a:pt x="3412" y="0"/>
                    <a:pt x="3280" y="80"/>
                    <a:pt x="3180" y="80"/>
                  </a:cubicBezTo>
                  <a:cubicBezTo>
                    <a:pt x="3151" y="80"/>
                    <a:pt x="3125" y="73"/>
                    <a:pt x="3103" y="57"/>
                  </a:cubicBezTo>
                  <a:cubicBezTo>
                    <a:pt x="1802" y="957"/>
                    <a:pt x="1102" y="2458"/>
                    <a:pt x="434" y="3859"/>
                  </a:cubicBezTo>
                  <a:cubicBezTo>
                    <a:pt x="268" y="4193"/>
                    <a:pt x="168" y="4527"/>
                    <a:pt x="101" y="4860"/>
                  </a:cubicBezTo>
                  <a:cubicBezTo>
                    <a:pt x="1" y="5327"/>
                    <a:pt x="101" y="5827"/>
                    <a:pt x="368" y="6261"/>
                  </a:cubicBezTo>
                  <a:cubicBezTo>
                    <a:pt x="568" y="6595"/>
                    <a:pt x="901" y="6828"/>
                    <a:pt x="1268" y="6928"/>
                  </a:cubicBezTo>
                  <a:cubicBezTo>
                    <a:pt x="1351" y="6951"/>
                    <a:pt x="1435" y="6961"/>
                    <a:pt x="1519" y="6961"/>
                  </a:cubicBezTo>
                  <a:cubicBezTo>
                    <a:pt x="1809" y="6961"/>
                    <a:pt x="2096" y="6835"/>
                    <a:pt x="2302" y="6628"/>
                  </a:cubicBezTo>
                  <a:cubicBezTo>
                    <a:pt x="2436" y="6461"/>
                    <a:pt x="2536" y="6261"/>
                    <a:pt x="2703" y="6161"/>
                  </a:cubicBezTo>
                  <a:lnTo>
                    <a:pt x="3003" y="6161"/>
                  </a:lnTo>
                  <a:cubicBezTo>
                    <a:pt x="3236" y="6228"/>
                    <a:pt x="3470" y="6328"/>
                    <a:pt x="3703" y="6395"/>
                  </a:cubicBezTo>
                  <a:cubicBezTo>
                    <a:pt x="3791" y="6432"/>
                    <a:pt x="3883" y="6451"/>
                    <a:pt x="3973" y="6451"/>
                  </a:cubicBezTo>
                  <a:cubicBezTo>
                    <a:pt x="4123" y="6451"/>
                    <a:pt x="4266" y="6399"/>
                    <a:pt x="4371" y="6294"/>
                  </a:cubicBezTo>
                  <a:cubicBezTo>
                    <a:pt x="4471" y="6194"/>
                    <a:pt x="4537" y="6094"/>
                    <a:pt x="4571" y="5961"/>
                  </a:cubicBezTo>
                  <a:cubicBezTo>
                    <a:pt x="4637" y="5461"/>
                    <a:pt x="4537" y="4927"/>
                    <a:pt x="4304" y="4460"/>
                  </a:cubicBezTo>
                  <a:cubicBezTo>
                    <a:pt x="4004" y="3659"/>
                    <a:pt x="3870" y="2825"/>
                    <a:pt x="3837" y="1991"/>
                  </a:cubicBezTo>
                  <a:cubicBezTo>
                    <a:pt x="3837" y="1424"/>
                    <a:pt x="3870" y="891"/>
                    <a:pt x="3804" y="324"/>
                  </a:cubicBezTo>
                  <a:cubicBezTo>
                    <a:pt x="3804" y="223"/>
                    <a:pt x="3737" y="123"/>
                    <a:pt x="3670" y="57"/>
                  </a:cubicBezTo>
                  <a:cubicBezTo>
                    <a:pt x="3628" y="15"/>
                    <a:pt x="3580" y="0"/>
                    <a:pt x="35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52"/>
            <p:cNvSpPr/>
            <p:nvPr/>
          </p:nvSpPr>
          <p:spPr>
            <a:xfrm rot="455281">
              <a:off x="7507925" y="2492186"/>
              <a:ext cx="301712" cy="331073"/>
            </a:xfrm>
            <a:custGeom>
              <a:avLst/>
              <a:gdLst/>
              <a:ahLst/>
              <a:cxnLst/>
              <a:rect l="l" t="t" r="r" b="b"/>
              <a:pathLst>
                <a:path w="7039" h="7724" extrusionOk="0">
                  <a:moveTo>
                    <a:pt x="567" y="1"/>
                  </a:moveTo>
                  <a:cubicBezTo>
                    <a:pt x="67" y="468"/>
                    <a:pt x="0" y="1201"/>
                    <a:pt x="34" y="1802"/>
                  </a:cubicBezTo>
                  <a:cubicBezTo>
                    <a:pt x="134" y="3370"/>
                    <a:pt x="567" y="4937"/>
                    <a:pt x="1368" y="6305"/>
                  </a:cubicBezTo>
                  <a:cubicBezTo>
                    <a:pt x="1568" y="6705"/>
                    <a:pt x="1835" y="7072"/>
                    <a:pt x="2202" y="7373"/>
                  </a:cubicBezTo>
                  <a:cubicBezTo>
                    <a:pt x="2534" y="7594"/>
                    <a:pt x="2934" y="7723"/>
                    <a:pt x="3327" y="7723"/>
                  </a:cubicBezTo>
                  <a:cubicBezTo>
                    <a:pt x="3408" y="7723"/>
                    <a:pt x="3489" y="7718"/>
                    <a:pt x="3570" y="7706"/>
                  </a:cubicBezTo>
                  <a:cubicBezTo>
                    <a:pt x="4070" y="7606"/>
                    <a:pt x="4504" y="7339"/>
                    <a:pt x="4770" y="6906"/>
                  </a:cubicBezTo>
                  <a:cubicBezTo>
                    <a:pt x="4871" y="6772"/>
                    <a:pt x="4971" y="6639"/>
                    <a:pt x="5104" y="6505"/>
                  </a:cubicBezTo>
                  <a:cubicBezTo>
                    <a:pt x="5304" y="6338"/>
                    <a:pt x="5538" y="6238"/>
                    <a:pt x="5805" y="6172"/>
                  </a:cubicBezTo>
                  <a:cubicBezTo>
                    <a:pt x="6572" y="5771"/>
                    <a:pt x="7039" y="4937"/>
                    <a:pt x="6905" y="4070"/>
                  </a:cubicBezTo>
                  <a:cubicBezTo>
                    <a:pt x="6772" y="3236"/>
                    <a:pt x="6305" y="2469"/>
                    <a:pt x="5638" y="1969"/>
                  </a:cubicBezTo>
                  <a:cubicBezTo>
                    <a:pt x="4937" y="1468"/>
                    <a:pt x="4170" y="1101"/>
                    <a:pt x="3369" y="835"/>
                  </a:cubicBezTo>
                  <a:cubicBezTo>
                    <a:pt x="2435" y="534"/>
                    <a:pt x="1501" y="234"/>
                    <a:pt x="5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52"/>
            <p:cNvSpPr/>
            <p:nvPr/>
          </p:nvSpPr>
          <p:spPr>
            <a:xfrm rot="455281">
              <a:off x="7516460" y="2318222"/>
              <a:ext cx="413241" cy="298625"/>
            </a:xfrm>
            <a:custGeom>
              <a:avLst/>
              <a:gdLst/>
              <a:ahLst/>
              <a:cxnLst/>
              <a:rect l="l" t="t" r="r" b="b"/>
              <a:pathLst>
                <a:path w="9641" h="6967" extrusionOk="0">
                  <a:moveTo>
                    <a:pt x="6494" y="1"/>
                  </a:moveTo>
                  <a:cubicBezTo>
                    <a:pt x="6230" y="1"/>
                    <a:pt x="5964" y="39"/>
                    <a:pt x="5704" y="116"/>
                  </a:cubicBezTo>
                  <a:cubicBezTo>
                    <a:pt x="4804" y="383"/>
                    <a:pt x="3970" y="816"/>
                    <a:pt x="3269" y="1450"/>
                  </a:cubicBezTo>
                  <a:cubicBezTo>
                    <a:pt x="2068" y="2384"/>
                    <a:pt x="967" y="3485"/>
                    <a:pt x="0" y="4652"/>
                  </a:cubicBezTo>
                  <a:cubicBezTo>
                    <a:pt x="1635" y="5286"/>
                    <a:pt x="3202" y="5920"/>
                    <a:pt x="4804" y="6487"/>
                  </a:cubicBezTo>
                  <a:cubicBezTo>
                    <a:pt x="5437" y="6720"/>
                    <a:pt x="6104" y="6887"/>
                    <a:pt x="6772" y="6954"/>
                  </a:cubicBezTo>
                  <a:cubicBezTo>
                    <a:pt x="6856" y="6962"/>
                    <a:pt x="6942" y="6967"/>
                    <a:pt x="7027" y="6967"/>
                  </a:cubicBezTo>
                  <a:cubicBezTo>
                    <a:pt x="7614" y="6967"/>
                    <a:pt x="8207" y="6770"/>
                    <a:pt x="8673" y="6420"/>
                  </a:cubicBezTo>
                  <a:cubicBezTo>
                    <a:pt x="9007" y="6153"/>
                    <a:pt x="9240" y="5820"/>
                    <a:pt x="9407" y="5419"/>
                  </a:cubicBezTo>
                  <a:cubicBezTo>
                    <a:pt x="9607" y="5086"/>
                    <a:pt x="9640" y="4652"/>
                    <a:pt x="9540" y="4285"/>
                  </a:cubicBezTo>
                  <a:cubicBezTo>
                    <a:pt x="9407" y="3952"/>
                    <a:pt x="9173" y="3685"/>
                    <a:pt x="8940" y="3451"/>
                  </a:cubicBezTo>
                  <a:cubicBezTo>
                    <a:pt x="8873" y="3385"/>
                    <a:pt x="8840" y="3318"/>
                    <a:pt x="8840" y="3218"/>
                  </a:cubicBezTo>
                  <a:cubicBezTo>
                    <a:pt x="8806" y="3118"/>
                    <a:pt x="8840" y="2984"/>
                    <a:pt x="8873" y="2884"/>
                  </a:cubicBezTo>
                  <a:cubicBezTo>
                    <a:pt x="9107" y="2117"/>
                    <a:pt x="8906" y="1250"/>
                    <a:pt x="8306" y="683"/>
                  </a:cubicBezTo>
                  <a:cubicBezTo>
                    <a:pt x="7784" y="232"/>
                    <a:pt x="7144" y="1"/>
                    <a:pt x="64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52"/>
            <p:cNvSpPr/>
            <p:nvPr/>
          </p:nvSpPr>
          <p:spPr>
            <a:xfrm rot="455281">
              <a:off x="7548441" y="2176668"/>
              <a:ext cx="268836" cy="330301"/>
            </a:xfrm>
            <a:custGeom>
              <a:avLst/>
              <a:gdLst/>
              <a:ahLst/>
              <a:cxnLst/>
              <a:rect l="l" t="t" r="r" b="b"/>
              <a:pathLst>
                <a:path w="6272" h="7706" extrusionOk="0">
                  <a:moveTo>
                    <a:pt x="2787" y="1"/>
                  </a:moveTo>
                  <a:cubicBezTo>
                    <a:pt x="2634" y="1"/>
                    <a:pt x="2483" y="12"/>
                    <a:pt x="2335" y="33"/>
                  </a:cubicBezTo>
                  <a:cubicBezTo>
                    <a:pt x="2102" y="33"/>
                    <a:pt x="1868" y="66"/>
                    <a:pt x="1635" y="166"/>
                  </a:cubicBezTo>
                  <a:cubicBezTo>
                    <a:pt x="1334" y="367"/>
                    <a:pt x="1134" y="700"/>
                    <a:pt x="1067" y="1034"/>
                  </a:cubicBezTo>
                  <a:cubicBezTo>
                    <a:pt x="934" y="1501"/>
                    <a:pt x="801" y="2001"/>
                    <a:pt x="734" y="2468"/>
                  </a:cubicBezTo>
                  <a:cubicBezTo>
                    <a:pt x="367" y="4169"/>
                    <a:pt x="0" y="5904"/>
                    <a:pt x="167" y="7705"/>
                  </a:cubicBezTo>
                  <a:cubicBezTo>
                    <a:pt x="1268" y="7138"/>
                    <a:pt x="2302" y="6538"/>
                    <a:pt x="3302" y="5871"/>
                  </a:cubicBezTo>
                  <a:cubicBezTo>
                    <a:pt x="4336" y="5203"/>
                    <a:pt x="5204" y="4336"/>
                    <a:pt x="5871" y="3335"/>
                  </a:cubicBezTo>
                  <a:cubicBezTo>
                    <a:pt x="6038" y="3069"/>
                    <a:pt x="6171" y="2768"/>
                    <a:pt x="6238" y="2468"/>
                  </a:cubicBezTo>
                  <a:cubicBezTo>
                    <a:pt x="6271" y="2168"/>
                    <a:pt x="6171" y="1834"/>
                    <a:pt x="5938" y="1634"/>
                  </a:cubicBezTo>
                  <a:cubicBezTo>
                    <a:pt x="5804" y="1534"/>
                    <a:pt x="5637" y="1434"/>
                    <a:pt x="5471" y="1367"/>
                  </a:cubicBezTo>
                  <a:cubicBezTo>
                    <a:pt x="4837" y="1067"/>
                    <a:pt x="4403" y="400"/>
                    <a:pt x="3769" y="166"/>
                  </a:cubicBezTo>
                  <a:cubicBezTo>
                    <a:pt x="3450" y="52"/>
                    <a:pt x="3116" y="1"/>
                    <a:pt x="27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52"/>
            <p:cNvSpPr/>
            <p:nvPr/>
          </p:nvSpPr>
          <p:spPr>
            <a:xfrm rot="455281">
              <a:off x="7350256" y="2126449"/>
              <a:ext cx="263135" cy="330644"/>
            </a:xfrm>
            <a:custGeom>
              <a:avLst/>
              <a:gdLst/>
              <a:ahLst/>
              <a:cxnLst/>
              <a:rect l="l" t="t" r="r" b="b"/>
              <a:pathLst>
                <a:path w="6139" h="7714" extrusionOk="0">
                  <a:moveTo>
                    <a:pt x="4589" y="1"/>
                  </a:moveTo>
                  <a:cubicBezTo>
                    <a:pt x="4539" y="1"/>
                    <a:pt x="4488" y="3"/>
                    <a:pt x="4437" y="8"/>
                  </a:cubicBezTo>
                  <a:cubicBezTo>
                    <a:pt x="3770" y="141"/>
                    <a:pt x="3203" y="542"/>
                    <a:pt x="2869" y="1142"/>
                  </a:cubicBezTo>
                  <a:cubicBezTo>
                    <a:pt x="2836" y="1242"/>
                    <a:pt x="2769" y="1342"/>
                    <a:pt x="2636" y="1342"/>
                  </a:cubicBezTo>
                  <a:cubicBezTo>
                    <a:pt x="2602" y="1342"/>
                    <a:pt x="2535" y="1309"/>
                    <a:pt x="2502" y="1276"/>
                  </a:cubicBezTo>
                  <a:cubicBezTo>
                    <a:pt x="2202" y="1075"/>
                    <a:pt x="1868" y="942"/>
                    <a:pt x="1535" y="875"/>
                  </a:cubicBezTo>
                  <a:cubicBezTo>
                    <a:pt x="1443" y="859"/>
                    <a:pt x="1353" y="850"/>
                    <a:pt x="1266" y="850"/>
                  </a:cubicBezTo>
                  <a:cubicBezTo>
                    <a:pt x="1003" y="850"/>
                    <a:pt x="759" y="925"/>
                    <a:pt x="534" y="1075"/>
                  </a:cubicBezTo>
                  <a:cubicBezTo>
                    <a:pt x="401" y="1209"/>
                    <a:pt x="301" y="1342"/>
                    <a:pt x="200" y="1509"/>
                  </a:cubicBezTo>
                  <a:cubicBezTo>
                    <a:pt x="0" y="2109"/>
                    <a:pt x="34" y="2777"/>
                    <a:pt x="367" y="3310"/>
                  </a:cubicBezTo>
                  <a:cubicBezTo>
                    <a:pt x="667" y="3844"/>
                    <a:pt x="1068" y="4344"/>
                    <a:pt x="1535" y="4745"/>
                  </a:cubicBezTo>
                  <a:lnTo>
                    <a:pt x="2269" y="5512"/>
                  </a:lnTo>
                  <a:cubicBezTo>
                    <a:pt x="2636" y="5879"/>
                    <a:pt x="3002" y="6212"/>
                    <a:pt x="3436" y="6579"/>
                  </a:cubicBezTo>
                  <a:cubicBezTo>
                    <a:pt x="3970" y="6980"/>
                    <a:pt x="4570" y="7380"/>
                    <a:pt x="5171" y="7713"/>
                  </a:cubicBezTo>
                  <a:cubicBezTo>
                    <a:pt x="5037" y="7347"/>
                    <a:pt x="5071" y="6946"/>
                    <a:pt x="5237" y="6613"/>
                  </a:cubicBezTo>
                  <a:cubicBezTo>
                    <a:pt x="5738" y="5078"/>
                    <a:pt x="6038" y="3444"/>
                    <a:pt x="6105" y="1809"/>
                  </a:cubicBezTo>
                  <a:cubicBezTo>
                    <a:pt x="6138" y="1542"/>
                    <a:pt x="6105" y="1242"/>
                    <a:pt x="6038" y="975"/>
                  </a:cubicBezTo>
                  <a:cubicBezTo>
                    <a:pt x="5821" y="388"/>
                    <a:pt x="5232" y="1"/>
                    <a:pt x="45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52"/>
            <p:cNvSpPr/>
            <p:nvPr/>
          </p:nvSpPr>
          <p:spPr>
            <a:xfrm rot="455281">
              <a:off x="7265876" y="2263139"/>
              <a:ext cx="301754" cy="200298"/>
            </a:xfrm>
            <a:custGeom>
              <a:avLst/>
              <a:gdLst/>
              <a:ahLst/>
              <a:cxnLst/>
              <a:rect l="l" t="t" r="r" b="b"/>
              <a:pathLst>
                <a:path w="7040" h="4673" extrusionOk="0">
                  <a:moveTo>
                    <a:pt x="1232" y="0"/>
                  </a:moveTo>
                  <a:cubicBezTo>
                    <a:pt x="663" y="0"/>
                    <a:pt x="197" y="391"/>
                    <a:pt x="101" y="936"/>
                  </a:cubicBezTo>
                  <a:cubicBezTo>
                    <a:pt x="1" y="1270"/>
                    <a:pt x="1" y="1603"/>
                    <a:pt x="101" y="1937"/>
                  </a:cubicBezTo>
                  <a:cubicBezTo>
                    <a:pt x="234" y="2370"/>
                    <a:pt x="568" y="2737"/>
                    <a:pt x="968" y="2971"/>
                  </a:cubicBezTo>
                  <a:cubicBezTo>
                    <a:pt x="1368" y="3204"/>
                    <a:pt x="1769" y="3404"/>
                    <a:pt x="2236" y="3505"/>
                  </a:cubicBezTo>
                  <a:cubicBezTo>
                    <a:pt x="3803" y="4005"/>
                    <a:pt x="5405" y="4405"/>
                    <a:pt x="7039" y="4672"/>
                  </a:cubicBezTo>
                  <a:cubicBezTo>
                    <a:pt x="6839" y="4238"/>
                    <a:pt x="6605" y="3838"/>
                    <a:pt x="6272" y="3538"/>
                  </a:cubicBezTo>
                  <a:cubicBezTo>
                    <a:pt x="5438" y="2604"/>
                    <a:pt x="4537" y="1770"/>
                    <a:pt x="3570" y="1036"/>
                  </a:cubicBezTo>
                  <a:cubicBezTo>
                    <a:pt x="2903" y="502"/>
                    <a:pt x="2136" y="2"/>
                    <a:pt x="1302" y="2"/>
                  </a:cubicBezTo>
                  <a:cubicBezTo>
                    <a:pt x="1278" y="1"/>
                    <a:pt x="1255" y="0"/>
                    <a:pt x="12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52"/>
            <p:cNvSpPr/>
            <p:nvPr/>
          </p:nvSpPr>
          <p:spPr>
            <a:xfrm rot="455281">
              <a:off x="7469467" y="2359108"/>
              <a:ext cx="205913" cy="237374"/>
            </a:xfrm>
            <a:custGeom>
              <a:avLst/>
              <a:gdLst/>
              <a:ahLst/>
              <a:cxnLst/>
              <a:rect l="l" t="t" r="r" b="b"/>
              <a:pathLst>
                <a:path w="4804" h="5538" extrusionOk="0">
                  <a:moveTo>
                    <a:pt x="2602" y="1"/>
                  </a:moveTo>
                  <a:cubicBezTo>
                    <a:pt x="2168" y="568"/>
                    <a:pt x="2001" y="1268"/>
                    <a:pt x="2135" y="1969"/>
                  </a:cubicBezTo>
                  <a:cubicBezTo>
                    <a:pt x="2068" y="1702"/>
                    <a:pt x="2068" y="1435"/>
                    <a:pt x="2001" y="1168"/>
                  </a:cubicBezTo>
                  <a:cubicBezTo>
                    <a:pt x="1968" y="901"/>
                    <a:pt x="1835" y="668"/>
                    <a:pt x="1601" y="501"/>
                  </a:cubicBezTo>
                  <a:lnTo>
                    <a:pt x="1601" y="501"/>
                  </a:lnTo>
                  <a:cubicBezTo>
                    <a:pt x="1601" y="868"/>
                    <a:pt x="1635" y="1235"/>
                    <a:pt x="1768" y="1568"/>
                  </a:cubicBezTo>
                  <a:cubicBezTo>
                    <a:pt x="1829" y="1690"/>
                    <a:pt x="1890" y="1840"/>
                    <a:pt x="1976" y="1967"/>
                  </a:cubicBezTo>
                  <a:lnTo>
                    <a:pt x="1976" y="1967"/>
                  </a:lnTo>
                  <a:cubicBezTo>
                    <a:pt x="1818" y="1745"/>
                    <a:pt x="1659" y="1525"/>
                    <a:pt x="1501" y="1335"/>
                  </a:cubicBezTo>
                  <a:cubicBezTo>
                    <a:pt x="1334" y="1135"/>
                    <a:pt x="1067" y="968"/>
                    <a:pt x="834" y="901"/>
                  </a:cubicBezTo>
                  <a:lnTo>
                    <a:pt x="834" y="901"/>
                  </a:lnTo>
                  <a:cubicBezTo>
                    <a:pt x="934" y="1101"/>
                    <a:pt x="1067" y="1302"/>
                    <a:pt x="1201" y="1468"/>
                  </a:cubicBezTo>
                  <a:cubicBezTo>
                    <a:pt x="1344" y="1698"/>
                    <a:pt x="1513" y="1854"/>
                    <a:pt x="1727" y="1978"/>
                  </a:cubicBezTo>
                  <a:lnTo>
                    <a:pt x="1727" y="1978"/>
                  </a:lnTo>
                  <a:cubicBezTo>
                    <a:pt x="1520" y="1873"/>
                    <a:pt x="1289" y="1797"/>
                    <a:pt x="1034" y="1769"/>
                  </a:cubicBezTo>
                  <a:cubicBezTo>
                    <a:pt x="929" y="1729"/>
                    <a:pt x="818" y="1710"/>
                    <a:pt x="707" y="1710"/>
                  </a:cubicBezTo>
                  <a:cubicBezTo>
                    <a:pt x="536" y="1710"/>
                    <a:pt x="362" y="1754"/>
                    <a:pt x="200" y="1835"/>
                  </a:cubicBezTo>
                  <a:cubicBezTo>
                    <a:pt x="409" y="1984"/>
                    <a:pt x="644" y="2107"/>
                    <a:pt x="883" y="2203"/>
                  </a:cubicBezTo>
                  <a:lnTo>
                    <a:pt x="883" y="2203"/>
                  </a:lnTo>
                  <a:cubicBezTo>
                    <a:pt x="629" y="2207"/>
                    <a:pt x="352" y="2244"/>
                    <a:pt x="133" y="2369"/>
                  </a:cubicBezTo>
                  <a:cubicBezTo>
                    <a:pt x="382" y="2524"/>
                    <a:pt x="688" y="2621"/>
                    <a:pt x="971" y="2661"/>
                  </a:cubicBezTo>
                  <a:lnTo>
                    <a:pt x="971" y="2661"/>
                  </a:lnTo>
                  <a:cubicBezTo>
                    <a:pt x="904" y="2673"/>
                    <a:pt x="837" y="2687"/>
                    <a:pt x="767" y="2703"/>
                  </a:cubicBezTo>
                  <a:cubicBezTo>
                    <a:pt x="500" y="2769"/>
                    <a:pt x="234" y="2903"/>
                    <a:pt x="0" y="3136"/>
                  </a:cubicBezTo>
                  <a:cubicBezTo>
                    <a:pt x="165" y="3173"/>
                    <a:pt x="329" y="3199"/>
                    <a:pt x="494" y="3199"/>
                  </a:cubicBezTo>
                  <a:cubicBezTo>
                    <a:pt x="630" y="3199"/>
                    <a:pt x="765" y="3181"/>
                    <a:pt x="901" y="3136"/>
                  </a:cubicBezTo>
                  <a:cubicBezTo>
                    <a:pt x="957" y="3122"/>
                    <a:pt x="1014" y="3105"/>
                    <a:pt x="1072" y="3086"/>
                  </a:cubicBezTo>
                  <a:lnTo>
                    <a:pt x="1072" y="3086"/>
                  </a:lnTo>
                  <a:cubicBezTo>
                    <a:pt x="742" y="3295"/>
                    <a:pt x="451" y="3556"/>
                    <a:pt x="200" y="3870"/>
                  </a:cubicBezTo>
                  <a:cubicBezTo>
                    <a:pt x="572" y="3829"/>
                    <a:pt x="932" y="3685"/>
                    <a:pt x="1247" y="3470"/>
                  </a:cubicBezTo>
                  <a:lnTo>
                    <a:pt x="1247" y="3470"/>
                  </a:lnTo>
                  <a:cubicBezTo>
                    <a:pt x="1079" y="3668"/>
                    <a:pt x="938" y="3893"/>
                    <a:pt x="834" y="4137"/>
                  </a:cubicBezTo>
                  <a:cubicBezTo>
                    <a:pt x="801" y="4237"/>
                    <a:pt x="767" y="4370"/>
                    <a:pt x="734" y="4504"/>
                  </a:cubicBezTo>
                  <a:cubicBezTo>
                    <a:pt x="1067" y="3970"/>
                    <a:pt x="1668" y="3670"/>
                    <a:pt x="1868" y="3103"/>
                  </a:cubicBezTo>
                  <a:lnTo>
                    <a:pt x="1868" y="3103"/>
                  </a:lnTo>
                  <a:cubicBezTo>
                    <a:pt x="1801" y="3603"/>
                    <a:pt x="1434" y="3970"/>
                    <a:pt x="1268" y="4437"/>
                  </a:cubicBezTo>
                  <a:cubicBezTo>
                    <a:pt x="1201" y="4604"/>
                    <a:pt x="1168" y="4804"/>
                    <a:pt x="1134" y="4971"/>
                  </a:cubicBezTo>
                  <a:cubicBezTo>
                    <a:pt x="1401" y="4804"/>
                    <a:pt x="1601" y="4571"/>
                    <a:pt x="1801" y="4337"/>
                  </a:cubicBezTo>
                  <a:cubicBezTo>
                    <a:pt x="1936" y="4112"/>
                    <a:pt x="2010" y="3873"/>
                    <a:pt x="2024" y="3618"/>
                  </a:cubicBezTo>
                  <a:lnTo>
                    <a:pt x="2024" y="3618"/>
                  </a:lnTo>
                  <a:cubicBezTo>
                    <a:pt x="2031" y="3858"/>
                    <a:pt x="2023" y="4097"/>
                    <a:pt x="2001" y="4337"/>
                  </a:cubicBezTo>
                  <a:cubicBezTo>
                    <a:pt x="1968" y="4704"/>
                    <a:pt x="2068" y="5071"/>
                    <a:pt x="2268" y="5371"/>
                  </a:cubicBezTo>
                  <a:cubicBezTo>
                    <a:pt x="2235" y="5038"/>
                    <a:pt x="2268" y="4704"/>
                    <a:pt x="2368" y="4370"/>
                  </a:cubicBezTo>
                  <a:cubicBezTo>
                    <a:pt x="2468" y="4037"/>
                    <a:pt x="2402" y="3703"/>
                    <a:pt x="2235" y="3403"/>
                  </a:cubicBezTo>
                  <a:lnTo>
                    <a:pt x="2235" y="3403"/>
                  </a:lnTo>
                  <a:cubicBezTo>
                    <a:pt x="2669" y="4037"/>
                    <a:pt x="2502" y="4971"/>
                    <a:pt x="2935" y="5538"/>
                  </a:cubicBezTo>
                  <a:cubicBezTo>
                    <a:pt x="2902" y="5171"/>
                    <a:pt x="2869" y="4804"/>
                    <a:pt x="2902" y="4437"/>
                  </a:cubicBezTo>
                  <a:cubicBezTo>
                    <a:pt x="2902" y="4070"/>
                    <a:pt x="2769" y="3703"/>
                    <a:pt x="2468" y="3436"/>
                  </a:cubicBezTo>
                  <a:lnTo>
                    <a:pt x="2468" y="3436"/>
                  </a:lnTo>
                  <a:cubicBezTo>
                    <a:pt x="2802" y="3670"/>
                    <a:pt x="3036" y="3970"/>
                    <a:pt x="3169" y="4304"/>
                  </a:cubicBezTo>
                  <a:cubicBezTo>
                    <a:pt x="3269" y="4671"/>
                    <a:pt x="3536" y="4971"/>
                    <a:pt x="3836" y="5204"/>
                  </a:cubicBezTo>
                  <a:cubicBezTo>
                    <a:pt x="3772" y="4464"/>
                    <a:pt x="3335" y="3786"/>
                    <a:pt x="2675" y="3440"/>
                  </a:cubicBezTo>
                  <a:lnTo>
                    <a:pt x="2675" y="3440"/>
                  </a:lnTo>
                  <a:cubicBezTo>
                    <a:pt x="2984" y="3595"/>
                    <a:pt x="3291" y="3754"/>
                    <a:pt x="3569" y="3970"/>
                  </a:cubicBezTo>
                  <a:cubicBezTo>
                    <a:pt x="3777" y="4108"/>
                    <a:pt x="4016" y="4183"/>
                    <a:pt x="4265" y="4183"/>
                  </a:cubicBezTo>
                  <a:cubicBezTo>
                    <a:pt x="4376" y="4183"/>
                    <a:pt x="4490" y="4168"/>
                    <a:pt x="4603" y="4137"/>
                  </a:cubicBezTo>
                  <a:cubicBezTo>
                    <a:pt x="4336" y="4003"/>
                    <a:pt x="4103" y="3803"/>
                    <a:pt x="3836" y="3670"/>
                  </a:cubicBezTo>
                  <a:cubicBezTo>
                    <a:pt x="3569" y="3503"/>
                    <a:pt x="3269" y="3403"/>
                    <a:pt x="2969" y="3370"/>
                  </a:cubicBezTo>
                  <a:cubicBezTo>
                    <a:pt x="3302" y="3370"/>
                    <a:pt x="3669" y="3403"/>
                    <a:pt x="4003" y="3470"/>
                  </a:cubicBezTo>
                  <a:cubicBezTo>
                    <a:pt x="4049" y="3475"/>
                    <a:pt x="4094" y="3478"/>
                    <a:pt x="4140" y="3478"/>
                  </a:cubicBezTo>
                  <a:cubicBezTo>
                    <a:pt x="4361" y="3478"/>
                    <a:pt x="4582" y="3414"/>
                    <a:pt x="4803" y="3303"/>
                  </a:cubicBezTo>
                  <a:cubicBezTo>
                    <a:pt x="4103" y="3036"/>
                    <a:pt x="3369" y="2869"/>
                    <a:pt x="2602" y="2803"/>
                  </a:cubicBezTo>
                  <a:cubicBezTo>
                    <a:pt x="3136" y="2736"/>
                    <a:pt x="3636" y="2569"/>
                    <a:pt x="4070" y="2269"/>
                  </a:cubicBezTo>
                  <a:cubicBezTo>
                    <a:pt x="4203" y="2169"/>
                    <a:pt x="4303" y="2002"/>
                    <a:pt x="4370" y="1835"/>
                  </a:cubicBezTo>
                  <a:lnTo>
                    <a:pt x="4370" y="1835"/>
                  </a:lnTo>
                  <a:cubicBezTo>
                    <a:pt x="3970" y="1935"/>
                    <a:pt x="3569" y="2102"/>
                    <a:pt x="3269" y="2436"/>
                  </a:cubicBezTo>
                  <a:cubicBezTo>
                    <a:pt x="3469" y="2202"/>
                    <a:pt x="3669" y="1969"/>
                    <a:pt x="3836" y="1702"/>
                  </a:cubicBezTo>
                  <a:cubicBezTo>
                    <a:pt x="3970" y="1468"/>
                    <a:pt x="4070" y="1168"/>
                    <a:pt x="4103" y="868"/>
                  </a:cubicBezTo>
                  <a:lnTo>
                    <a:pt x="4103" y="868"/>
                  </a:lnTo>
                  <a:cubicBezTo>
                    <a:pt x="3648" y="1153"/>
                    <a:pt x="3265" y="1510"/>
                    <a:pt x="2976" y="1940"/>
                  </a:cubicBezTo>
                  <a:lnTo>
                    <a:pt x="2976" y="1940"/>
                  </a:lnTo>
                  <a:cubicBezTo>
                    <a:pt x="3137" y="1627"/>
                    <a:pt x="3196" y="1275"/>
                    <a:pt x="3169" y="901"/>
                  </a:cubicBezTo>
                  <a:cubicBezTo>
                    <a:pt x="3202" y="868"/>
                    <a:pt x="3202" y="801"/>
                    <a:pt x="3169" y="768"/>
                  </a:cubicBezTo>
                  <a:cubicBezTo>
                    <a:pt x="3002" y="968"/>
                    <a:pt x="2835" y="1168"/>
                    <a:pt x="2669" y="1368"/>
                  </a:cubicBezTo>
                  <a:cubicBezTo>
                    <a:pt x="2635" y="1402"/>
                    <a:pt x="2602" y="1468"/>
                    <a:pt x="2569" y="1535"/>
                  </a:cubicBezTo>
                  <a:cubicBezTo>
                    <a:pt x="2535" y="1635"/>
                    <a:pt x="2535" y="1769"/>
                    <a:pt x="2468" y="1869"/>
                  </a:cubicBezTo>
                  <a:cubicBezTo>
                    <a:pt x="2502" y="1535"/>
                    <a:pt x="2535" y="1168"/>
                    <a:pt x="2602" y="835"/>
                  </a:cubicBezTo>
                  <a:cubicBezTo>
                    <a:pt x="2669" y="668"/>
                    <a:pt x="2669" y="501"/>
                    <a:pt x="2702" y="301"/>
                  </a:cubicBezTo>
                  <a:cubicBezTo>
                    <a:pt x="2702" y="201"/>
                    <a:pt x="2669" y="101"/>
                    <a:pt x="2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Rectangle 51"/>
          <p:cNvSpPr/>
          <p:nvPr/>
        </p:nvSpPr>
        <p:spPr>
          <a:xfrm>
            <a:off x="0" y="0"/>
            <a:ext cx="9144000" cy="74294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en-US" sz="360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CHUẨN BỊ NÓI VÀ NGHE</a:t>
            </a:r>
            <a:endParaRPr lang="en-US" alt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4"/>
          <p:cNvSpPr txBox="1">
            <a:spLocks noChangeArrowheads="1"/>
          </p:cNvSpPr>
          <p:nvPr/>
        </p:nvSpPr>
        <p:spPr bwMode="auto">
          <a:xfrm>
            <a:off x="247650" y="782637"/>
            <a:ext cx="3181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1. Chuẩn bị nói</a:t>
            </a:r>
          </a:p>
        </p:txBody>
      </p:sp>
      <p:sp>
        <p:nvSpPr>
          <p:cNvPr id="54" name="Oval 53"/>
          <p:cNvSpPr/>
          <p:nvPr/>
        </p:nvSpPr>
        <p:spPr>
          <a:xfrm>
            <a:off x="3544888" y="830263"/>
            <a:ext cx="1603375" cy="827087"/>
          </a:xfrm>
          <a:prstGeom prst="ellipse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81000" y="1962151"/>
            <a:ext cx="2209800" cy="2895599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819400" y="1962150"/>
            <a:ext cx="2133600" cy="289560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1600" y="1962150"/>
            <a:ext cx="3581400" cy="289560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8" name="Straight Arrow Connector 57"/>
          <p:cNvCxnSpPr>
            <a:stCxn id="54" idx="4"/>
            <a:endCxn id="55" idx="0"/>
          </p:cNvCxnSpPr>
          <p:nvPr/>
        </p:nvCxnSpPr>
        <p:spPr>
          <a:xfrm rot="5400000">
            <a:off x="2763838" y="379412"/>
            <a:ext cx="304801" cy="2860676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4" idx="4"/>
            <a:endCxn id="56" idx="0"/>
          </p:cNvCxnSpPr>
          <p:nvPr/>
        </p:nvCxnSpPr>
        <p:spPr>
          <a:xfrm rot="5400000">
            <a:off x="3963988" y="1579562"/>
            <a:ext cx="304800" cy="460376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4" idx="4"/>
            <a:endCxn id="57" idx="0"/>
          </p:cNvCxnSpPr>
          <p:nvPr/>
        </p:nvCxnSpPr>
        <p:spPr>
          <a:xfrm rot="16200000" flipH="1">
            <a:off x="5507038" y="496888"/>
            <a:ext cx="304800" cy="262572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Google Shape;1462;p56"/>
          <p:cNvSpPr/>
          <p:nvPr/>
        </p:nvSpPr>
        <p:spPr>
          <a:xfrm rot="1744454">
            <a:off x="34533" y="1121634"/>
            <a:ext cx="940966" cy="1954212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3" name="Google Shape;1463;p56"/>
          <p:cNvSpPr/>
          <p:nvPr/>
        </p:nvSpPr>
        <p:spPr>
          <a:xfrm rot="5881548">
            <a:off x="7548021" y="3300491"/>
            <a:ext cx="1408556" cy="1910250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9" name="Google Shape;1469;p56"/>
          <p:cNvSpPr/>
          <p:nvPr/>
        </p:nvSpPr>
        <p:spPr>
          <a:xfrm flipH="1">
            <a:off x="8056973" y="56894"/>
            <a:ext cx="1087027" cy="2286256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0" y="1"/>
            <a:ext cx="9144000" cy="6667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en-US" sz="360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CHUẨN BỊ NÓI VÀ NGHE</a:t>
            </a:r>
            <a:endParaRPr lang="en-US" alt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23850" y="706437"/>
            <a:ext cx="3562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2. Chuẩn bị nghe</a:t>
            </a:r>
          </a:p>
        </p:txBody>
      </p:sp>
      <p:sp>
        <p:nvSpPr>
          <p:cNvPr id="12" name="Oval 11"/>
          <p:cNvSpPr/>
          <p:nvPr/>
        </p:nvSpPr>
        <p:spPr>
          <a:xfrm>
            <a:off x="3773488" y="711420"/>
            <a:ext cx="2017712" cy="838200"/>
          </a:xfrm>
          <a:prstGeom prst="ellipse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1885950"/>
            <a:ext cx="2743200" cy="304800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16470" y="1885950"/>
            <a:ext cx="3429000" cy="304800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53200" y="1885950"/>
            <a:ext cx="2362200" cy="304800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lại những điều bạn đã biết và muốn biết trước khi nghe bài thuyết trình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>
            <a:stCxn id="12" idx="4"/>
            <a:endCxn id="13" idx="0"/>
          </p:cNvCxnSpPr>
          <p:nvPr/>
        </p:nvCxnSpPr>
        <p:spPr>
          <a:xfrm rot="5400000">
            <a:off x="2985007" y="88613"/>
            <a:ext cx="336330" cy="325834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4"/>
            <a:endCxn id="14" idx="0"/>
          </p:cNvCxnSpPr>
          <p:nvPr/>
        </p:nvCxnSpPr>
        <p:spPr>
          <a:xfrm rot="5400000">
            <a:off x="4588492" y="1692098"/>
            <a:ext cx="336330" cy="5137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4"/>
            <a:endCxn id="15" idx="0"/>
          </p:cNvCxnSpPr>
          <p:nvPr/>
        </p:nvCxnSpPr>
        <p:spPr>
          <a:xfrm rot="16200000" flipH="1">
            <a:off x="6090157" y="241807"/>
            <a:ext cx="336330" cy="2951956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Google Shape;1462;p56"/>
          <p:cNvSpPr/>
          <p:nvPr/>
        </p:nvSpPr>
        <p:spPr>
          <a:xfrm rot="1744454">
            <a:off x="-61099" y="969234"/>
            <a:ext cx="940966" cy="1954212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3" name="Google Shape;1463;p56"/>
          <p:cNvSpPr/>
          <p:nvPr/>
        </p:nvSpPr>
        <p:spPr>
          <a:xfrm rot="5881548">
            <a:off x="7548021" y="3300491"/>
            <a:ext cx="1408556" cy="1910250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9" name="Google Shape;1469;p56"/>
          <p:cNvSpPr/>
          <p:nvPr/>
        </p:nvSpPr>
        <p:spPr>
          <a:xfrm flipH="1">
            <a:off x="8056973" y="56894"/>
            <a:ext cx="1087027" cy="2286256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144000" cy="6667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360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II. THỰC HÀNH NÓI VÀ NGHE</a:t>
            </a:r>
            <a:endParaRPr lang="en-US" alt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8650" y="687770"/>
            <a:ext cx="35623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1. NGƯỜI NÓI</a:t>
            </a:r>
          </a:p>
        </p:txBody>
      </p:sp>
      <p:sp>
        <p:nvSpPr>
          <p:cNvPr id="7" name="Oval 6"/>
          <p:cNvSpPr/>
          <p:nvPr/>
        </p:nvSpPr>
        <p:spPr>
          <a:xfrm>
            <a:off x="3773488" y="696913"/>
            <a:ext cx="1712912" cy="503237"/>
          </a:xfrm>
          <a:prstGeom prst="ellipse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352551"/>
            <a:ext cx="2438400" cy="2133599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2709040" y="1352550"/>
            <a:ext cx="3200400" cy="213360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powerpornt</a:t>
            </a:r>
            <a:endParaRPr lang="en-US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19800" y="1352550"/>
            <a:ext cx="2971800" cy="213360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>
            <a:endCxn id="8" idx="0"/>
          </p:cNvCxnSpPr>
          <p:nvPr/>
        </p:nvCxnSpPr>
        <p:spPr>
          <a:xfrm rot="10800000" flipV="1">
            <a:off x="1371600" y="1047749"/>
            <a:ext cx="2743200" cy="30480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9" idx="0"/>
          </p:cNvCxnSpPr>
          <p:nvPr/>
        </p:nvCxnSpPr>
        <p:spPr>
          <a:xfrm rot="10800000" flipV="1">
            <a:off x="4309240" y="1123950"/>
            <a:ext cx="338960" cy="2286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5"/>
            <a:endCxn id="10" idx="0"/>
          </p:cNvCxnSpPr>
          <p:nvPr/>
        </p:nvCxnSpPr>
        <p:spPr>
          <a:xfrm rot="16200000" flipH="1">
            <a:off x="6257577" y="104426"/>
            <a:ext cx="226097" cy="227015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39"/>
          <p:cNvSpPr>
            <a:spLocks noChangeArrowheads="1"/>
          </p:cNvSpPr>
          <p:nvPr/>
        </p:nvSpPr>
        <p:spPr bwMode="auto">
          <a:xfrm>
            <a:off x="762000" y="3562350"/>
            <a:ext cx="7620000" cy="1371600"/>
          </a:xfrm>
          <a:prstGeom prst="rect">
            <a:avLst/>
          </a:prstGeom>
          <a:solidFill>
            <a:srgbClr val="FFFF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Lưu ý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rong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 thuyết trình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Khuyến khích học sinh sử dụng các phương tiện hỗ trợ.</a:t>
            </a:r>
          </a:p>
          <a:p>
            <a:pPr>
              <a:buFontTx/>
              <a:buChar char="-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Sử dụng ngôn ngữ hình thể phù hợp, giọng điệu, 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cảm </a:t>
            </a:r>
            <a:r>
              <a:rPr lang="en-US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xúc.</a:t>
            </a: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Google Shape;1462;p56"/>
          <p:cNvSpPr/>
          <p:nvPr/>
        </p:nvSpPr>
        <p:spPr>
          <a:xfrm rot="1744454">
            <a:off x="110733" y="1077054"/>
            <a:ext cx="940966" cy="1954212"/>
          </a:xfrm>
          <a:custGeom>
            <a:avLst/>
            <a:gdLst/>
            <a:ahLst/>
            <a:cxnLst/>
            <a:rect l="l" t="t" r="r" b="b"/>
            <a:pathLst>
              <a:path w="13978" h="25652" extrusionOk="0">
                <a:moveTo>
                  <a:pt x="8785" y="1"/>
                </a:moveTo>
                <a:cubicBezTo>
                  <a:pt x="8652" y="1"/>
                  <a:pt x="8542" y="102"/>
                  <a:pt x="8511" y="238"/>
                </a:cubicBezTo>
                <a:cubicBezTo>
                  <a:pt x="8451" y="531"/>
                  <a:pt x="8885" y="1253"/>
                  <a:pt x="9168" y="1683"/>
                </a:cubicBezTo>
                <a:cubicBezTo>
                  <a:pt x="9178" y="1794"/>
                  <a:pt x="9198" y="1900"/>
                  <a:pt x="9218" y="2011"/>
                </a:cubicBezTo>
                <a:cubicBezTo>
                  <a:pt x="9284" y="2299"/>
                  <a:pt x="9330" y="2567"/>
                  <a:pt x="9415" y="2855"/>
                </a:cubicBezTo>
                <a:cubicBezTo>
                  <a:pt x="9522" y="3229"/>
                  <a:pt x="9567" y="3618"/>
                  <a:pt x="9658" y="3991"/>
                </a:cubicBezTo>
                <a:cubicBezTo>
                  <a:pt x="9724" y="4209"/>
                  <a:pt x="9799" y="4421"/>
                  <a:pt x="9885" y="4623"/>
                </a:cubicBezTo>
                <a:cubicBezTo>
                  <a:pt x="9708" y="5305"/>
                  <a:pt x="9562" y="5992"/>
                  <a:pt x="9431" y="6679"/>
                </a:cubicBezTo>
                <a:cubicBezTo>
                  <a:pt x="9420" y="6704"/>
                  <a:pt x="9410" y="6725"/>
                  <a:pt x="9400" y="6750"/>
                </a:cubicBezTo>
                <a:cubicBezTo>
                  <a:pt x="9400" y="6765"/>
                  <a:pt x="9400" y="6775"/>
                  <a:pt x="9405" y="6790"/>
                </a:cubicBezTo>
                <a:cubicBezTo>
                  <a:pt x="9314" y="7270"/>
                  <a:pt x="9223" y="7750"/>
                  <a:pt x="9127" y="8235"/>
                </a:cubicBezTo>
                <a:cubicBezTo>
                  <a:pt x="8951" y="9099"/>
                  <a:pt x="8840" y="9993"/>
                  <a:pt x="8577" y="10837"/>
                </a:cubicBezTo>
                <a:cubicBezTo>
                  <a:pt x="8304" y="11706"/>
                  <a:pt x="8142" y="12610"/>
                  <a:pt x="7784" y="13454"/>
                </a:cubicBezTo>
                <a:cubicBezTo>
                  <a:pt x="7738" y="13499"/>
                  <a:pt x="7693" y="13550"/>
                  <a:pt x="7647" y="13595"/>
                </a:cubicBezTo>
                <a:cubicBezTo>
                  <a:pt x="6970" y="14308"/>
                  <a:pt x="6258" y="15101"/>
                  <a:pt x="5717" y="15914"/>
                </a:cubicBezTo>
                <a:cubicBezTo>
                  <a:pt x="5303" y="16530"/>
                  <a:pt x="5035" y="17217"/>
                  <a:pt x="4727" y="17889"/>
                </a:cubicBezTo>
                <a:cubicBezTo>
                  <a:pt x="4672" y="17394"/>
                  <a:pt x="4586" y="16909"/>
                  <a:pt x="4475" y="16429"/>
                </a:cubicBezTo>
                <a:cubicBezTo>
                  <a:pt x="4288" y="15606"/>
                  <a:pt x="4045" y="14777"/>
                  <a:pt x="4050" y="13924"/>
                </a:cubicBezTo>
                <a:cubicBezTo>
                  <a:pt x="4060" y="13141"/>
                  <a:pt x="4217" y="12363"/>
                  <a:pt x="4313" y="11590"/>
                </a:cubicBezTo>
                <a:cubicBezTo>
                  <a:pt x="4389" y="11019"/>
                  <a:pt x="4490" y="10453"/>
                  <a:pt x="4611" y="9892"/>
                </a:cubicBezTo>
                <a:cubicBezTo>
                  <a:pt x="5530" y="8548"/>
                  <a:pt x="6884" y="7518"/>
                  <a:pt x="7819" y="6194"/>
                </a:cubicBezTo>
                <a:cubicBezTo>
                  <a:pt x="8844" y="5518"/>
                  <a:pt x="9081" y="4614"/>
                  <a:pt x="8651" y="4614"/>
                </a:cubicBezTo>
                <a:cubicBezTo>
                  <a:pt x="8589" y="4614"/>
                  <a:pt x="8514" y="4633"/>
                  <a:pt x="8425" y="4673"/>
                </a:cubicBezTo>
                <a:cubicBezTo>
                  <a:pt x="7971" y="4881"/>
                  <a:pt x="7849" y="5457"/>
                  <a:pt x="7819" y="5840"/>
                </a:cubicBezTo>
                <a:cubicBezTo>
                  <a:pt x="7440" y="6336"/>
                  <a:pt x="7026" y="6805"/>
                  <a:pt x="6622" y="7270"/>
                </a:cubicBezTo>
                <a:cubicBezTo>
                  <a:pt x="5960" y="8028"/>
                  <a:pt x="5202" y="8735"/>
                  <a:pt x="4682" y="9599"/>
                </a:cubicBezTo>
                <a:cubicBezTo>
                  <a:pt x="4985" y="8361"/>
                  <a:pt x="5384" y="7149"/>
                  <a:pt x="5874" y="5972"/>
                </a:cubicBezTo>
                <a:cubicBezTo>
                  <a:pt x="6324" y="5446"/>
                  <a:pt x="7036" y="4487"/>
                  <a:pt x="6485" y="4219"/>
                </a:cubicBezTo>
                <a:cubicBezTo>
                  <a:pt x="6431" y="4192"/>
                  <a:pt x="6379" y="4180"/>
                  <a:pt x="6331" y="4180"/>
                </a:cubicBezTo>
                <a:cubicBezTo>
                  <a:pt x="5808" y="4180"/>
                  <a:pt x="5622" y="5616"/>
                  <a:pt x="5576" y="6139"/>
                </a:cubicBezTo>
                <a:cubicBezTo>
                  <a:pt x="5283" y="6770"/>
                  <a:pt x="5025" y="7422"/>
                  <a:pt x="4783" y="8073"/>
                </a:cubicBezTo>
                <a:cubicBezTo>
                  <a:pt x="4495" y="8851"/>
                  <a:pt x="4404" y="9771"/>
                  <a:pt x="4217" y="10584"/>
                </a:cubicBezTo>
                <a:cubicBezTo>
                  <a:pt x="4030" y="11347"/>
                  <a:pt x="3899" y="12125"/>
                  <a:pt x="3813" y="12903"/>
                </a:cubicBezTo>
                <a:cubicBezTo>
                  <a:pt x="3520" y="11681"/>
                  <a:pt x="2747" y="10685"/>
                  <a:pt x="2110" y="9629"/>
                </a:cubicBezTo>
                <a:cubicBezTo>
                  <a:pt x="2136" y="9574"/>
                  <a:pt x="2156" y="9508"/>
                  <a:pt x="2196" y="9417"/>
                </a:cubicBezTo>
                <a:cubicBezTo>
                  <a:pt x="2429" y="8922"/>
                  <a:pt x="2605" y="8210"/>
                  <a:pt x="2772" y="7695"/>
                </a:cubicBezTo>
                <a:cubicBezTo>
                  <a:pt x="3035" y="6896"/>
                  <a:pt x="3323" y="6068"/>
                  <a:pt x="3520" y="5239"/>
                </a:cubicBezTo>
                <a:cubicBezTo>
                  <a:pt x="3929" y="4820"/>
                  <a:pt x="5344" y="3249"/>
                  <a:pt x="4242" y="2612"/>
                </a:cubicBezTo>
                <a:cubicBezTo>
                  <a:pt x="4119" y="2541"/>
                  <a:pt x="4012" y="2509"/>
                  <a:pt x="3919" y="2509"/>
                </a:cubicBezTo>
                <a:cubicBezTo>
                  <a:pt x="3124" y="2509"/>
                  <a:pt x="3363" y="4873"/>
                  <a:pt x="3409" y="5285"/>
                </a:cubicBezTo>
                <a:cubicBezTo>
                  <a:pt x="3217" y="5921"/>
                  <a:pt x="2994" y="6553"/>
                  <a:pt x="2777" y="7179"/>
                </a:cubicBezTo>
                <a:cubicBezTo>
                  <a:pt x="2616" y="7644"/>
                  <a:pt x="2444" y="8099"/>
                  <a:pt x="2272" y="8558"/>
                </a:cubicBezTo>
                <a:cubicBezTo>
                  <a:pt x="2201" y="8745"/>
                  <a:pt x="2131" y="9190"/>
                  <a:pt x="2009" y="9463"/>
                </a:cubicBezTo>
                <a:cubicBezTo>
                  <a:pt x="1610" y="8786"/>
                  <a:pt x="1282" y="8073"/>
                  <a:pt x="1176" y="7255"/>
                </a:cubicBezTo>
                <a:cubicBezTo>
                  <a:pt x="1176" y="7245"/>
                  <a:pt x="1171" y="7245"/>
                  <a:pt x="1171" y="7240"/>
                </a:cubicBezTo>
                <a:cubicBezTo>
                  <a:pt x="1474" y="6452"/>
                  <a:pt x="1443" y="5578"/>
                  <a:pt x="1090" y="4815"/>
                </a:cubicBezTo>
                <a:cubicBezTo>
                  <a:pt x="964" y="4540"/>
                  <a:pt x="841" y="4424"/>
                  <a:pt x="731" y="4424"/>
                </a:cubicBezTo>
                <a:cubicBezTo>
                  <a:pt x="233" y="4424"/>
                  <a:pt x="1" y="6787"/>
                  <a:pt x="1014" y="7568"/>
                </a:cubicBezTo>
                <a:cubicBezTo>
                  <a:pt x="1014" y="7568"/>
                  <a:pt x="1024" y="7548"/>
                  <a:pt x="1044" y="7513"/>
                </a:cubicBezTo>
                <a:lnTo>
                  <a:pt x="1044" y="7513"/>
                </a:lnTo>
                <a:cubicBezTo>
                  <a:pt x="948" y="9569"/>
                  <a:pt x="2924" y="11327"/>
                  <a:pt x="3681" y="13060"/>
                </a:cubicBezTo>
                <a:cubicBezTo>
                  <a:pt x="3696" y="13097"/>
                  <a:pt x="3728" y="13118"/>
                  <a:pt x="3762" y="13118"/>
                </a:cubicBezTo>
                <a:cubicBezTo>
                  <a:pt x="3774" y="13118"/>
                  <a:pt x="3786" y="13115"/>
                  <a:pt x="3798" y="13110"/>
                </a:cubicBezTo>
                <a:lnTo>
                  <a:pt x="3798" y="13110"/>
                </a:lnTo>
                <a:cubicBezTo>
                  <a:pt x="3742" y="13797"/>
                  <a:pt x="3772" y="14489"/>
                  <a:pt x="3899" y="15171"/>
                </a:cubicBezTo>
                <a:cubicBezTo>
                  <a:pt x="4217" y="16854"/>
                  <a:pt x="4449" y="18475"/>
                  <a:pt x="4651" y="20173"/>
                </a:cubicBezTo>
                <a:cubicBezTo>
                  <a:pt x="4702" y="20597"/>
                  <a:pt x="4717" y="21037"/>
                  <a:pt x="4727" y="21476"/>
                </a:cubicBezTo>
                <a:cubicBezTo>
                  <a:pt x="4217" y="20572"/>
                  <a:pt x="3575" y="19602"/>
                  <a:pt x="2757" y="18930"/>
                </a:cubicBezTo>
                <a:cubicBezTo>
                  <a:pt x="2701" y="18450"/>
                  <a:pt x="2464" y="17460"/>
                  <a:pt x="1438" y="17096"/>
                </a:cubicBezTo>
                <a:cubicBezTo>
                  <a:pt x="1317" y="17054"/>
                  <a:pt x="1222" y="17035"/>
                  <a:pt x="1150" y="17035"/>
                </a:cubicBezTo>
                <a:cubicBezTo>
                  <a:pt x="437" y="17035"/>
                  <a:pt x="1937" y="18915"/>
                  <a:pt x="2671" y="19168"/>
                </a:cubicBezTo>
                <a:cubicBezTo>
                  <a:pt x="2883" y="19430"/>
                  <a:pt x="3111" y="19683"/>
                  <a:pt x="3348" y="19925"/>
                </a:cubicBezTo>
                <a:cubicBezTo>
                  <a:pt x="3929" y="20496"/>
                  <a:pt x="4318" y="21087"/>
                  <a:pt x="4727" y="21769"/>
                </a:cubicBezTo>
                <a:lnTo>
                  <a:pt x="4727" y="22699"/>
                </a:lnTo>
                <a:cubicBezTo>
                  <a:pt x="4732" y="23573"/>
                  <a:pt x="4773" y="24871"/>
                  <a:pt x="4348" y="25634"/>
                </a:cubicBezTo>
                <a:cubicBezTo>
                  <a:pt x="4345" y="25644"/>
                  <a:pt x="4352" y="25652"/>
                  <a:pt x="4361" y="25652"/>
                </a:cubicBezTo>
                <a:cubicBezTo>
                  <a:pt x="4365" y="25652"/>
                  <a:pt x="4370" y="25649"/>
                  <a:pt x="4374" y="25644"/>
                </a:cubicBezTo>
                <a:cubicBezTo>
                  <a:pt x="4783" y="25013"/>
                  <a:pt x="4752" y="24169"/>
                  <a:pt x="4864" y="23441"/>
                </a:cubicBezTo>
                <a:cubicBezTo>
                  <a:pt x="4970" y="22714"/>
                  <a:pt x="4919" y="21976"/>
                  <a:pt x="4944" y="21239"/>
                </a:cubicBezTo>
                <a:cubicBezTo>
                  <a:pt x="4955" y="20769"/>
                  <a:pt x="4944" y="20294"/>
                  <a:pt x="4904" y="19824"/>
                </a:cubicBezTo>
                <a:cubicBezTo>
                  <a:pt x="4909" y="19819"/>
                  <a:pt x="4909" y="19814"/>
                  <a:pt x="4914" y="19809"/>
                </a:cubicBezTo>
                <a:cubicBezTo>
                  <a:pt x="5551" y="18829"/>
                  <a:pt x="6197" y="18122"/>
                  <a:pt x="7122" y="17435"/>
                </a:cubicBezTo>
                <a:cubicBezTo>
                  <a:pt x="7718" y="17000"/>
                  <a:pt x="8269" y="16500"/>
                  <a:pt x="8759" y="15949"/>
                </a:cubicBezTo>
                <a:cubicBezTo>
                  <a:pt x="9451" y="15732"/>
                  <a:pt x="11593" y="14990"/>
                  <a:pt x="10694" y="14343"/>
                </a:cubicBezTo>
                <a:cubicBezTo>
                  <a:pt x="10549" y="14238"/>
                  <a:pt x="10404" y="14193"/>
                  <a:pt x="10262" y="14193"/>
                </a:cubicBezTo>
                <a:cubicBezTo>
                  <a:pt x="9503" y="14193"/>
                  <a:pt x="8812" y="15476"/>
                  <a:pt x="8612" y="15889"/>
                </a:cubicBezTo>
                <a:cubicBezTo>
                  <a:pt x="7339" y="17111"/>
                  <a:pt x="5738" y="17758"/>
                  <a:pt x="4859" y="19314"/>
                </a:cubicBezTo>
                <a:cubicBezTo>
                  <a:pt x="4838" y="19036"/>
                  <a:pt x="4813" y="18758"/>
                  <a:pt x="4793" y="18491"/>
                </a:cubicBezTo>
                <a:cubicBezTo>
                  <a:pt x="4783" y="18405"/>
                  <a:pt x="4773" y="18314"/>
                  <a:pt x="4768" y="18228"/>
                </a:cubicBezTo>
                <a:cubicBezTo>
                  <a:pt x="5227" y="17445"/>
                  <a:pt x="5596" y="16631"/>
                  <a:pt x="6122" y="15889"/>
                </a:cubicBezTo>
                <a:cubicBezTo>
                  <a:pt x="6733" y="15015"/>
                  <a:pt x="7551" y="14272"/>
                  <a:pt x="8259" y="13489"/>
                </a:cubicBezTo>
                <a:cubicBezTo>
                  <a:pt x="9476" y="12140"/>
                  <a:pt x="10886" y="10397"/>
                  <a:pt x="11451" y="8599"/>
                </a:cubicBezTo>
                <a:cubicBezTo>
                  <a:pt x="12402" y="7800"/>
                  <a:pt x="12702" y="6258"/>
                  <a:pt x="12191" y="6258"/>
                </a:cubicBezTo>
                <a:cubicBezTo>
                  <a:pt x="12104" y="6258"/>
                  <a:pt x="11994" y="6302"/>
                  <a:pt x="11861" y="6401"/>
                </a:cubicBezTo>
                <a:cubicBezTo>
                  <a:pt x="11168" y="6917"/>
                  <a:pt x="11189" y="7887"/>
                  <a:pt x="11254" y="8392"/>
                </a:cubicBezTo>
                <a:cubicBezTo>
                  <a:pt x="10532" y="10160"/>
                  <a:pt x="9375" y="11711"/>
                  <a:pt x="8102" y="13110"/>
                </a:cubicBezTo>
                <a:cubicBezTo>
                  <a:pt x="8713" y="11701"/>
                  <a:pt x="8966" y="10109"/>
                  <a:pt x="9279" y="8624"/>
                </a:cubicBezTo>
                <a:cubicBezTo>
                  <a:pt x="9420" y="7942"/>
                  <a:pt x="9562" y="7255"/>
                  <a:pt x="9703" y="6573"/>
                </a:cubicBezTo>
                <a:cubicBezTo>
                  <a:pt x="10128" y="6083"/>
                  <a:pt x="10623" y="5694"/>
                  <a:pt x="11047" y="5204"/>
                </a:cubicBezTo>
                <a:cubicBezTo>
                  <a:pt x="11386" y="4815"/>
                  <a:pt x="11734" y="4396"/>
                  <a:pt x="12063" y="3976"/>
                </a:cubicBezTo>
                <a:cubicBezTo>
                  <a:pt x="13199" y="3471"/>
                  <a:pt x="13977" y="2183"/>
                  <a:pt x="13174" y="2122"/>
                </a:cubicBezTo>
                <a:cubicBezTo>
                  <a:pt x="13161" y="2121"/>
                  <a:pt x="13148" y="2121"/>
                  <a:pt x="13135" y="2121"/>
                </a:cubicBezTo>
                <a:cubicBezTo>
                  <a:pt x="12480" y="2121"/>
                  <a:pt x="12060" y="3340"/>
                  <a:pt x="11911" y="3845"/>
                </a:cubicBezTo>
                <a:cubicBezTo>
                  <a:pt x="11492" y="4320"/>
                  <a:pt x="11088" y="4810"/>
                  <a:pt x="10638" y="5249"/>
                </a:cubicBezTo>
                <a:cubicBezTo>
                  <a:pt x="10360" y="5522"/>
                  <a:pt x="10057" y="5760"/>
                  <a:pt x="9809" y="6043"/>
                </a:cubicBezTo>
                <a:cubicBezTo>
                  <a:pt x="9895" y="5628"/>
                  <a:pt x="9986" y="5219"/>
                  <a:pt x="10077" y="4805"/>
                </a:cubicBezTo>
                <a:cubicBezTo>
                  <a:pt x="10082" y="4795"/>
                  <a:pt x="10082" y="4785"/>
                  <a:pt x="10082" y="4775"/>
                </a:cubicBezTo>
                <a:cubicBezTo>
                  <a:pt x="10168" y="4370"/>
                  <a:pt x="10259" y="3966"/>
                  <a:pt x="10355" y="3562"/>
                </a:cubicBezTo>
                <a:cubicBezTo>
                  <a:pt x="10932" y="2909"/>
                  <a:pt x="11351" y="1725"/>
                  <a:pt x="10794" y="1725"/>
                </a:cubicBezTo>
                <a:cubicBezTo>
                  <a:pt x="10761" y="1725"/>
                  <a:pt x="10724" y="1729"/>
                  <a:pt x="10683" y="1738"/>
                </a:cubicBezTo>
                <a:cubicBezTo>
                  <a:pt x="10082" y="1870"/>
                  <a:pt x="10168" y="3037"/>
                  <a:pt x="10224" y="3486"/>
                </a:cubicBezTo>
                <a:cubicBezTo>
                  <a:pt x="10123" y="3789"/>
                  <a:pt x="10032" y="4087"/>
                  <a:pt x="9951" y="4386"/>
                </a:cubicBezTo>
                <a:cubicBezTo>
                  <a:pt x="9890" y="4244"/>
                  <a:pt x="9840" y="4098"/>
                  <a:pt x="9799" y="3951"/>
                </a:cubicBezTo>
                <a:cubicBezTo>
                  <a:pt x="9698" y="3572"/>
                  <a:pt x="9663" y="3183"/>
                  <a:pt x="9557" y="2809"/>
                </a:cubicBezTo>
                <a:cubicBezTo>
                  <a:pt x="9486" y="2547"/>
                  <a:pt x="9431" y="2279"/>
                  <a:pt x="9390" y="2006"/>
                </a:cubicBezTo>
                <a:cubicBezTo>
                  <a:pt x="9452" y="457"/>
                  <a:pt x="9068" y="1"/>
                  <a:pt x="878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3" name="Google Shape;1463;p56"/>
          <p:cNvSpPr/>
          <p:nvPr/>
        </p:nvSpPr>
        <p:spPr>
          <a:xfrm rot="5881548">
            <a:off x="7548021" y="3300491"/>
            <a:ext cx="1408556" cy="1910250"/>
          </a:xfrm>
          <a:custGeom>
            <a:avLst/>
            <a:gdLst/>
            <a:ahLst/>
            <a:cxnLst/>
            <a:rect l="l" t="t" r="r" b="b"/>
            <a:pathLst>
              <a:path w="9456" h="12824" extrusionOk="0">
                <a:moveTo>
                  <a:pt x="9445" y="0"/>
                </a:moveTo>
                <a:cubicBezTo>
                  <a:pt x="9442" y="0"/>
                  <a:pt x="9440" y="2"/>
                  <a:pt x="9440" y="6"/>
                </a:cubicBezTo>
                <a:cubicBezTo>
                  <a:pt x="9334" y="471"/>
                  <a:pt x="8854" y="986"/>
                  <a:pt x="8536" y="1340"/>
                </a:cubicBezTo>
                <a:lnTo>
                  <a:pt x="8202" y="1718"/>
                </a:lnTo>
                <a:cubicBezTo>
                  <a:pt x="7788" y="1850"/>
                  <a:pt x="7419" y="1956"/>
                  <a:pt x="6975" y="1976"/>
                </a:cubicBezTo>
                <a:cubicBezTo>
                  <a:pt x="6793" y="1986"/>
                  <a:pt x="6606" y="2011"/>
                  <a:pt x="6429" y="2042"/>
                </a:cubicBezTo>
                <a:cubicBezTo>
                  <a:pt x="6339" y="2005"/>
                  <a:pt x="6200" y="1988"/>
                  <a:pt x="6043" y="1988"/>
                </a:cubicBezTo>
                <a:cubicBezTo>
                  <a:pt x="5457" y="1988"/>
                  <a:pt x="4627" y="2218"/>
                  <a:pt x="5181" y="2441"/>
                </a:cubicBezTo>
                <a:cubicBezTo>
                  <a:pt x="5314" y="2495"/>
                  <a:pt x="5441" y="2517"/>
                  <a:pt x="5560" y="2517"/>
                </a:cubicBezTo>
                <a:cubicBezTo>
                  <a:pt x="5932" y="2517"/>
                  <a:pt x="6228" y="2302"/>
                  <a:pt x="6374" y="2168"/>
                </a:cubicBezTo>
                <a:cubicBezTo>
                  <a:pt x="6406" y="2169"/>
                  <a:pt x="6438" y="2170"/>
                  <a:pt x="6471" y="2170"/>
                </a:cubicBezTo>
                <a:cubicBezTo>
                  <a:pt x="7022" y="2170"/>
                  <a:pt x="7591" y="2012"/>
                  <a:pt x="8096" y="1840"/>
                </a:cubicBezTo>
                <a:lnTo>
                  <a:pt x="8096" y="1840"/>
                </a:lnTo>
                <a:cubicBezTo>
                  <a:pt x="7935" y="2017"/>
                  <a:pt x="7768" y="2188"/>
                  <a:pt x="7596" y="2345"/>
                </a:cubicBezTo>
                <a:cubicBezTo>
                  <a:pt x="6904" y="2961"/>
                  <a:pt x="6227" y="3542"/>
                  <a:pt x="5490" y="4113"/>
                </a:cubicBezTo>
                <a:cubicBezTo>
                  <a:pt x="5197" y="4345"/>
                  <a:pt x="4934" y="4613"/>
                  <a:pt x="4712" y="4916"/>
                </a:cubicBezTo>
                <a:cubicBezTo>
                  <a:pt x="4701" y="4899"/>
                  <a:pt x="4686" y="4889"/>
                  <a:pt x="4670" y="4889"/>
                </a:cubicBezTo>
                <a:cubicBezTo>
                  <a:pt x="4662" y="4889"/>
                  <a:pt x="4654" y="4891"/>
                  <a:pt x="4646" y="4896"/>
                </a:cubicBezTo>
                <a:cubicBezTo>
                  <a:pt x="3711" y="5326"/>
                  <a:pt x="2277" y="5336"/>
                  <a:pt x="1574" y="6210"/>
                </a:cubicBezTo>
                <a:cubicBezTo>
                  <a:pt x="1584" y="6189"/>
                  <a:pt x="1584" y="6179"/>
                  <a:pt x="1584" y="6179"/>
                </a:cubicBezTo>
                <a:cubicBezTo>
                  <a:pt x="1570" y="6178"/>
                  <a:pt x="1555" y="6178"/>
                  <a:pt x="1540" y="6178"/>
                </a:cubicBezTo>
                <a:cubicBezTo>
                  <a:pt x="793" y="6178"/>
                  <a:pt x="1" y="7387"/>
                  <a:pt x="420" y="7387"/>
                </a:cubicBezTo>
                <a:cubicBezTo>
                  <a:pt x="470" y="7387"/>
                  <a:pt x="538" y="7370"/>
                  <a:pt x="625" y="7331"/>
                </a:cubicBezTo>
                <a:cubicBezTo>
                  <a:pt x="1044" y="7144"/>
                  <a:pt x="1372" y="6796"/>
                  <a:pt x="1529" y="6366"/>
                </a:cubicBezTo>
                <a:lnTo>
                  <a:pt x="1539" y="6366"/>
                </a:lnTo>
                <a:cubicBezTo>
                  <a:pt x="1877" y="6073"/>
                  <a:pt x="2266" y="5901"/>
                  <a:pt x="2676" y="5765"/>
                </a:cubicBezTo>
                <a:lnTo>
                  <a:pt x="2676" y="5765"/>
                </a:lnTo>
                <a:cubicBezTo>
                  <a:pt x="2625" y="5922"/>
                  <a:pt x="2494" y="6124"/>
                  <a:pt x="2458" y="6230"/>
                </a:cubicBezTo>
                <a:cubicBezTo>
                  <a:pt x="2362" y="6477"/>
                  <a:pt x="2266" y="6725"/>
                  <a:pt x="2165" y="6973"/>
                </a:cubicBezTo>
                <a:cubicBezTo>
                  <a:pt x="2029" y="7306"/>
                  <a:pt x="1893" y="7644"/>
                  <a:pt x="1741" y="7973"/>
                </a:cubicBezTo>
                <a:cubicBezTo>
                  <a:pt x="1554" y="8140"/>
                  <a:pt x="397" y="9216"/>
                  <a:pt x="1125" y="9362"/>
                </a:cubicBezTo>
                <a:cubicBezTo>
                  <a:pt x="1162" y="9370"/>
                  <a:pt x="1198" y="9373"/>
                  <a:pt x="1231" y="9373"/>
                </a:cubicBezTo>
                <a:cubicBezTo>
                  <a:pt x="1801" y="9373"/>
                  <a:pt x="1790" y="8329"/>
                  <a:pt x="1771" y="8033"/>
                </a:cubicBezTo>
                <a:cubicBezTo>
                  <a:pt x="1989" y="7624"/>
                  <a:pt x="2170" y="7180"/>
                  <a:pt x="2347" y="6760"/>
                </a:cubicBezTo>
                <a:cubicBezTo>
                  <a:pt x="2469" y="6488"/>
                  <a:pt x="2650" y="6134"/>
                  <a:pt x="2736" y="5851"/>
                </a:cubicBezTo>
                <a:cubicBezTo>
                  <a:pt x="2751" y="5800"/>
                  <a:pt x="2767" y="5765"/>
                  <a:pt x="2772" y="5735"/>
                </a:cubicBezTo>
                <a:cubicBezTo>
                  <a:pt x="3418" y="5533"/>
                  <a:pt x="4085" y="5401"/>
                  <a:pt x="4646" y="5007"/>
                </a:cubicBezTo>
                <a:lnTo>
                  <a:pt x="4646" y="5007"/>
                </a:lnTo>
                <a:cubicBezTo>
                  <a:pt x="4403" y="5356"/>
                  <a:pt x="4181" y="5725"/>
                  <a:pt x="3984" y="6104"/>
                </a:cubicBezTo>
                <a:cubicBezTo>
                  <a:pt x="3767" y="6503"/>
                  <a:pt x="3469" y="6907"/>
                  <a:pt x="3307" y="7331"/>
                </a:cubicBezTo>
                <a:cubicBezTo>
                  <a:pt x="3176" y="7680"/>
                  <a:pt x="3044" y="8038"/>
                  <a:pt x="2938" y="8402"/>
                </a:cubicBezTo>
                <a:cubicBezTo>
                  <a:pt x="2756" y="8655"/>
                  <a:pt x="2246" y="9413"/>
                  <a:pt x="2620" y="9514"/>
                </a:cubicBezTo>
                <a:cubicBezTo>
                  <a:pt x="2641" y="9520"/>
                  <a:pt x="2660" y="9522"/>
                  <a:pt x="2678" y="9522"/>
                </a:cubicBezTo>
                <a:cubicBezTo>
                  <a:pt x="2945" y="9522"/>
                  <a:pt x="2994" y="8934"/>
                  <a:pt x="2999" y="8579"/>
                </a:cubicBezTo>
                <a:cubicBezTo>
                  <a:pt x="3221" y="7917"/>
                  <a:pt x="3494" y="7281"/>
                  <a:pt x="3817" y="6664"/>
                </a:cubicBezTo>
                <a:lnTo>
                  <a:pt x="3817" y="6664"/>
                </a:lnTo>
                <a:cubicBezTo>
                  <a:pt x="3716" y="7205"/>
                  <a:pt x="3772" y="7766"/>
                  <a:pt x="3772" y="8311"/>
                </a:cubicBezTo>
                <a:cubicBezTo>
                  <a:pt x="3767" y="8650"/>
                  <a:pt x="3772" y="8988"/>
                  <a:pt x="3747" y="9327"/>
                </a:cubicBezTo>
                <a:cubicBezTo>
                  <a:pt x="3620" y="9493"/>
                  <a:pt x="3459" y="9771"/>
                  <a:pt x="3575" y="10024"/>
                </a:cubicBezTo>
                <a:cubicBezTo>
                  <a:pt x="3616" y="10116"/>
                  <a:pt x="3666" y="10158"/>
                  <a:pt x="3716" y="10158"/>
                </a:cubicBezTo>
                <a:cubicBezTo>
                  <a:pt x="3872" y="10158"/>
                  <a:pt x="4023" y="9741"/>
                  <a:pt x="3873" y="9180"/>
                </a:cubicBezTo>
                <a:cubicBezTo>
                  <a:pt x="3969" y="8306"/>
                  <a:pt x="3782" y="7397"/>
                  <a:pt x="3893" y="6523"/>
                </a:cubicBezTo>
                <a:cubicBezTo>
                  <a:pt x="4040" y="6245"/>
                  <a:pt x="4206" y="5982"/>
                  <a:pt x="4383" y="5720"/>
                </a:cubicBezTo>
                <a:cubicBezTo>
                  <a:pt x="4621" y="5366"/>
                  <a:pt x="4838" y="4997"/>
                  <a:pt x="5116" y="4674"/>
                </a:cubicBezTo>
                <a:cubicBezTo>
                  <a:pt x="5419" y="4320"/>
                  <a:pt x="5818" y="4068"/>
                  <a:pt x="6187" y="3805"/>
                </a:cubicBezTo>
                <a:cubicBezTo>
                  <a:pt x="6404" y="3648"/>
                  <a:pt x="6616" y="3477"/>
                  <a:pt x="6818" y="3300"/>
                </a:cubicBezTo>
                <a:lnTo>
                  <a:pt x="6818" y="3300"/>
                </a:lnTo>
                <a:cubicBezTo>
                  <a:pt x="6697" y="3684"/>
                  <a:pt x="6561" y="4058"/>
                  <a:pt x="6510" y="4457"/>
                </a:cubicBezTo>
                <a:cubicBezTo>
                  <a:pt x="6449" y="5002"/>
                  <a:pt x="6434" y="5553"/>
                  <a:pt x="6465" y="6099"/>
                </a:cubicBezTo>
                <a:cubicBezTo>
                  <a:pt x="6470" y="6134"/>
                  <a:pt x="6470" y="6174"/>
                  <a:pt x="6470" y="6210"/>
                </a:cubicBezTo>
                <a:cubicBezTo>
                  <a:pt x="6313" y="6679"/>
                  <a:pt x="6055" y="7109"/>
                  <a:pt x="5853" y="7559"/>
                </a:cubicBezTo>
                <a:cubicBezTo>
                  <a:pt x="5656" y="7998"/>
                  <a:pt x="5383" y="8407"/>
                  <a:pt x="5141" y="8822"/>
                </a:cubicBezTo>
                <a:cubicBezTo>
                  <a:pt x="5005" y="9054"/>
                  <a:pt x="4873" y="9286"/>
                  <a:pt x="4737" y="9514"/>
                </a:cubicBezTo>
                <a:cubicBezTo>
                  <a:pt x="4727" y="9514"/>
                  <a:pt x="4722" y="9519"/>
                  <a:pt x="4722" y="9529"/>
                </a:cubicBezTo>
                <a:cubicBezTo>
                  <a:pt x="4717" y="9539"/>
                  <a:pt x="4712" y="9554"/>
                  <a:pt x="4707" y="9564"/>
                </a:cubicBezTo>
                <a:cubicBezTo>
                  <a:pt x="4515" y="9898"/>
                  <a:pt x="4328" y="10226"/>
                  <a:pt x="4156" y="10570"/>
                </a:cubicBezTo>
                <a:cubicBezTo>
                  <a:pt x="4045" y="10620"/>
                  <a:pt x="3939" y="10681"/>
                  <a:pt x="3833" y="10746"/>
                </a:cubicBezTo>
                <a:cubicBezTo>
                  <a:pt x="3661" y="10868"/>
                  <a:pt x="3504" y="11009"/>
                  <a:pt x="3322" y="11125"/>
                </a:cubicBezTo>
                <a:cubicBezTo>
                  <a:pt x="3186" y="11211"/>
                  <a:pt x="3070" y="11302"/>
                  <a:pt x="2943" y="11398"/>
                </a:cubicBezTo>
                <a:cubicBezTo>
                  <a:pt x="2893" y="11433"/>
                  <a:pt x="2847" y="11474"/>
                  <a:pt x="2802" y="11514"/>
                </a:cubicBezTo>
                <a:cubicBezTo>
                  <a:pt x="2534" y="11585"/>
                  <a:pt x="2095" y="11726"/>
                  <a:pt x="2014" y="11868"/>
                </a:cubicBezTo>
                <a:cubicBezTo>
                  <a:pt x="1960" y="11969"/>
                  <a:pt x="2009" y="12103"/>
                  <a:pt x="2163" y="12103"/>
                </a:cubicBezTo>
                <a:cubicBezTo>
                  <a:pt x="2326" y="12103"/>
                  <a:pt x="2607" y="11954"/>
                  <a:pt x="3009" y="11459"/>
                </a:cubicBezTo>
                <a:cubicBezTo>
                  <a:pt x="3125" y="11363"/>
                  <a:pt x="3241" y="11277"/>
                  <a:pt x="3368" y="11191"/>
                </a:cubicBezTo>
                <a:cubicBezTo>
                  <a:pt x="3545" y="11080"/>
                  <a:pt x="3696" y="10933"/>
                  <a:pt x="3873" y="10812"/>
                </a:cubicBezTo>
                <a:cubicBezTo>
                  <a:pt x="3944" y="10767"/>
                  <a:pt x="4014" y="10726"/>
                  <a:pt x="4090" y="10686"/>
                </a:cubicBezTo>
                <a:lnTo>
                  <a:pt x="4090" y="10686"/>
                </a:lnTo>
                <a:cubicBezTo>
                  <a:pt x="4019" y="10842"/>
                  <a:pt x="3949" y="10994"/>
                  <a:pt x="3883" y="11156"/>
                </a:cubicBezTo>
                <a:cubicBezTo>
                  <a:pt x="3691" y="11317"/>
                  <a:pt x="3241" y="11762"/>
                  <a:pt x="3438" y="12035"/>
                </a:cubicBezTo>
                <a:cubicBezTo>
                  <a:pt x="3481" y="12091"/>
                  <a:pt x="3525" y="12117"/>
                  <a:pt x="3568" y="12117"/>
                </a:cubicBezTo>
                <a:cubicBezTo>
                  <a:pt x="3768" y="12117"/>
                  <a:pt x="3959" y="11586"/>
                  <a:pt x="3959" y="11171"/>
                </a:cubicBezTo>
                <a:cubicBezTo>
                  <a:pt x="4065" y="10969"/>
                  <a:pt x="4176" y="10772"/>
                  <a:pt x="4282" y="10580"/>
                </a:cubicBezTo>
                <a:cubicBezTo>
                  <a:pt x="4287" y="10575"/>
                  <a:pt x="4292" y="10570"/>
                  <a:pt x="4292" y="10559"/>
                </a:cubicBezTo>
                <a:cubicBezTo>
                  <a:pt x="4403" y="10362"/>
                  <a:pt x="4515" y="10160"/>
                  <a:pt x="4631" y="9963"/>
                </a:cubicBezTo>
                <a:cubicBezTo>
                  <a:pt x="4631" y="10165"/>
                  <a:pt x="4666" y="10372"/>
                  <a:pt x="4681" y="10585"/>
                </a:cubicBezTo>
                <a:cubicBezTo>
                  <a:pt x="4707" y="10918"/>
                  <a:pt x="4696" y="11272"/>
                  <a:pt x="4696" y="11615"/>
                </a:cubicBezTo>
                <a:cubicBezTo>
                  <a:pt x="4575" y="11878"/>
                  <a:pt x="4297" y="12550"/>
                  <a:pt x="4595" y="12772"/>
                </a:cubicBezTo>
                <a:cubicBezTo>
                  <a:pt x="4642" y="12807"/>
                  <a:pt x="4685" y="12823"/>
                  <a:pt x="4724" y="12823"/>
                </a:cubicBezTo>
                <a:cubicBezTo>
                  <a:pt x="4975" y="12823"/>
                  <a:pt x="5053" y="12149"/>
                  <a:pt x="4808" y="11615"/>
                </a:cubicBezTo>
                <a:cubicBezTo>
                  <a:pt x="4823" y="11322"/>
                  <a:pt x="4833" y="11029"/>
                  <a:pt x="4833" y="10746"/>
                </a:cubicBezTo>
                <a:cubicBezTo>
                  <a:pt x="4833" y="10398"/>
                  <a:pt x="4777" y="10059"/>
                  <a:pt x="4777" y="9706"/>
                </a:cubicBezTo>
                <a:cubicBezTo>
                  <a:pt x="4964" y="9377"/>
                  <a:pt x="5151" y="9049"/>
                  <a:pt x="5338" y="8715"/>
                </a:cubicBezTo>
                <a:cubicBezTo>
                  <a:pt x="5747" y="7998"/>
                  <a:pt x="6217" y="7255"/>
                  <a:pt x="6470" y="6462"/>
                </a:cubicBezTo>
                <a:lnTo>
                  <a:pt x="6470" y="6462"/>
                </a:lnTo>
                <a:cubicBezTo>
                  <a:pt x="6490" y="7493"/>
                  <a:pt x="6399" y="8539"/>
                  <a:pt x="6060" y="9524"/>
                </a:cubicBezTo>
                <a:cubicBezTo>
                  <a:pt x="5853" y="9701"/>
                  <a:pt x="5495" y="10090"/>
                  <a:pt x="5596" y="10549"/>
                </a:cubicBezTo>
                <a:cubicBezTo>
                  <a:pt x="5627" y="10695"/>
                  <a:pt x="5684" y="10757"/>
                  <a:pt x="5753" y="10757"/>
                </a:cubicBezTo>
                <a:cubicBezTo>
                  <a:pt x="5975" y="10757"/>
                  <a:pt x="6310" y="10103"/>
                  <a:pt x="6217" y="9509"/>
                </a:cubicBezTo>
                <a:cubicBezTo>
                  <a:pt x="6631" y="8569"/>
                  <a:pt x="6687" y="7351"/>
                  <a:pt x="6672" y="6366"/>
                </a:cubicBezTo>
                <a:cubicBezTo>
                  <a:pt x="6662" y="5790"/>
                  <a:pt x="6601" y="5194"/>
                  <a:pt x="6662" y="4613"/>
                </a:cubicBezTo>
                <a:cubicBezTo>
                  <a:pt x="6717" y="4123"/>
                  <a:pt x="6859" y="3658"/>
                  <a:pt x="6950" y="3173"/>
                </a:cubicBezTo>
                <a:cubicBezTo>
                  <a:pt x="6985" y="3138"/>
                  <a:pt x="7020" y="3108"/>
                  <a:pt x="7056" y="3077"/>
                </a:cubicBezTo>
                <a:cubicBezTo>
                  <a:pt x="7162" y="2971"/>
                  <a:pt x="7273" y="2865"/>
                  <a:pt x="7379" y="2764"/>
                </a:cubicBezTo>
                <a:lnTo>
                  <a:pt x="7379" y="2764"/>
                </a:lnTo>
                <a:cubicBezTo>
                  <a:pt x="7177" y="3714"/>
                  <a:pt x="7601" y="4553"/>
                  <a:pt x="7682" y="5507"/>
                </a:cubicBezTo>
                <a:cubicBezTo>
                  <a:pt x="7601" y="5795"/>
                  <a:pt x="7364" y="6826"/>
                  <a:pt x="7975" y="6887"/>
                </a:cubicBezTo>
                <a:cubicBezTo>
                  <a:pt x="7991" y="6888"/>
                  <a:pt x="8007" y="6889"/>
                  <a:pt x="8021" y="6889"/>
                </a:cubicBezTo>
                <a:cubicBezTo>
                  <a:pt x="8538" y="6889"/>
                  <a:pt x="7960" y="5862"/>
                  <a:pt x="7763" y="5538"/>
                </a:cubicBezTo>
                <a:cubicBezTo>
                  <a:pt x="7758" y="5134"/>
                  <a:pt x="7717" y="4734"/>
                  <a:pt x="7632" y="4340"/>
                </a:cubicBezTo>
                <a:cubicBezTo>
                  <a:pt x="7500" y="3765"/>
                  <a:pt x="7480" y="3163"/>
                  <a:pt x="7581" y="2577"/>
                </a:cubicBezTo>
                <a:cubicBezTo>
                  <a:pt x="7581" y="2577"/>
                  <a:pt x="7581" y="2572"/>
                  <a:pt x="7581" y="2567"/>
                </a:cubicBezTo>
                <a:cubicBezTo>
                  <a:pt x="7768" y="2390"/>
                  <a:pt x="7940" y="2203"/>
                  <a:pt x="8106" y="2006"/>
                </a:cubicBezTo>
                <a:cubicBezTo>
                  <a:pt x="8359" y="1698"/>
                  <a:pt x="8647" y="1420"/>
                  <a:pt x="8859" y="1087"/>
                </a:cubicBezTo>
                <a:cubicBezTo>
                  <a:pt x="9076" y="749"/>
                  <a:pt x="9395" y="415"/>
                  <a:pt x="9455" y="11"/>
                </a:cubicBezTo>
                <a:cubicBezTo>
                  <a:pt x="9455" y="5"/>
                  <a:pt x="9450" y="0"/>
                  <a:pt x="944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9" name="Google Shape;1469;p56"/>
          <p:cNvSpPr/>
          <p:nvPr/>
        </p:nvSpPr>
        <p:spPr>
          <a:xfrm flipH="1">
            <a:off x="8056973" y="56894"/>
            <a:ext cx="1087027" cy="2286256"/>
          </a:xfrm>
          <a:custGeom>
            <a:avLst/>
            <a:gdLst/>
            <a:ahLst/>
            <a:cxnLst/>
            <a:rect l="l" t="t" r="r" b="b"/>
            <a:pathLst>
              <a:path w="10066" h="21171" extrusionOk="0">
                <a:moveTo>
                  <a:pt x="10047" y="0"/>
                </a:moveTo>
                <a:cubicBezTo>
                  <a:pt x="10042" y="0"/>
                  <a:pt x="10037" y="2"/>
                  <a:pt x="10033" y="7"/>
                </a:cubicBezTo>
                <a:cubicBezTo>
                  <a:pt x="9366" y="1094"/>
                  <a:pt x="8775" y="2230"/>
                  <a:pt x="8265" y="3397"/>
                </a:cubicBezTo>
                <a:cubicBezTo>
                  <a:pt x="8260" y="3397"/>
                  <a:pt x="8260" y="3402"/>
                  <a:pt x="8255" y="3402"/>
                </a:cubicBezTo>
                <a:cubicBezTo>
                  <a:pt x="7977" y="3913"/>
                  <a:pt x="7679" y="4413"/>
                  <a:pt x="7371" y="4898"/>
                </a:cubicBezTo>
                <a:cubicBezTo>
                  <a:pt x="7368" y="4892"/>
                  <a:pt x="7362" y="4888"/>
                  <a:pt x="7356" y="4888"/>
                </a:cubicBezTo>
                <a:cubicBezTo>
                  <a:pt x="7351" y="4888"/>
                  <a:pt x="7345" y="4891"/>
                  <a:pt x="7341" y="4898"/>
                </a:cubicBezTo>
                <a:cubicBezTo>
                  <a:pt x="6750" y="5686"/>
                  <a:pt x="5769" y="6100"/>
                  <a:pt x="4870" y="6428"/>
                </a:cubicBezTo>
                <a:cubicBezTo>
                  <a:pt x="4572" y="6535"/>
                  <a:pt x="4274" y="6631"/>
                  <a:pt x="3966" y="6711"/>
                </a:cubicBezTo>
                <a:cubicBezTo>
                  <a:pt x="3885" y="6646"/>
                  <a:pt x="3400" y="6267"/>
                  <a:pt x="3153" y="6176"/>
                </a:cubicBezTo>
                <a:cubicBezTo>
                  <a:pt x="2928" y="6094"/>
                  <a:pt x="2694" y="6062"/>
                  <a:pt x="2457" y="6062"/>
                </a:cubicBezTo>
                <a:cubicBezTo>
                  <a:pt x="2038" y="6062"/>
                  <a:pt x="1607" y="6162"/>
                  <a:pt x="1197" y="6262"/>
                </a:cubicBezTo>
                <a:lnTo>
                  <a:pt x="36" y="6550"/>
                </a:lnTo>
                <a:cubicBezTo>
                  <a:pt x="399" y="7143"/>
                  <a:pt x="1117" y="7447"/>
                  <a:pt x="1815" y="7447"/>
                </a:cubicBezTo>
                <a:cubicBezTo>
                  <a:pt x="1853" y="7447"/>
                  <a:pt x="1892" y="7446"/>
                  <a:pt x="1930" y="7444"/>
                </a:cubicBezTo>
                <a:cubicBezTo>
                  <a:pt x="2637" y="7414"/>
                  <a:pt x="3304" y="7115"/>
                  <a:pt x="3915" y="6757"/>
                </a:cubicBezTo>
                <a:cubicBezTo>
                  <a:pt x="4289" y="6661"/>
                  <a:pt x="4658" y="6545"/>
                  <a:pt x="5017" y="6408"/>
                </a:cubicBezTo>
                <a:cubicBezTo>
                  <a:pt x="5871" y="6085"/>
                  <a:pt x="6770" y="5686"/>
                  <a:pt x="7341" y="4953"/>
                </a:cubicBezTo>
                <a:lnTo>
                  <a:pt x="7341" y="4953"/>
                </a:lnTo>
                <a:cubicBezTo>
                  <a:pt x="6310" y="6565"/>
                  <a:pt x="5093" y="8035"/>
                  <a:pt x="3562" y="9232"/>
                </a:cubicBezTo>
                <a:cubicBezTo>
                  <a:pt x="3193" y="9520"/>
                  <a:pt x="2814" y="9793"/>
                  <a:pt x="2420" y="10051"/>
                </a:cubicBezTo>
                <a:cubicBezTo>
                  <a:pt x="2430" y="10030"/>
                  <a:pt x="2435" y="10020"/>
                  <a:pt x="2435" y="10020"/>
                </a:cubicBezTo>
                <a:cubicBezTo>
                  <a:pt x="2354" y="9972"/>
                  <a:pt x="2246" y="9964"/>
                  <a:pt x="2134" y="9964"/>
                </a:cubicBezTo>
                <a:cubicBezTo>
                  <a:pt x="2069" y="9964"/>
                  <a:pt x="2002" y="9967"/>
                  <a:pt x="1940" y="9967"/>
                </a:cubicBezTo>
                <a:cubicBezTo>
                  <a:pt x="1895" y="9967"/>
                  <a:pt x="1853" y="9965"/>
                  <a:pt x="1814" y="9960"/>
                </a:cubicBezTo>
                <a:cubicBezTo>
                  <a:pt x="1778" y="9955"/>
                  <a:pt x="1741" y="9952"/>
                  <a:pt x="1705" y="9952"/>
                </a:cubicBezTo>
                <a:cubicBezTo>
                  <a:pt x="1528" y="9952"/>
                  <a:pt x="1350" y="10008"/>
                  <a:pt x="1182" y="10071"/>
                </a:cubicBezTo>
                <a:cubicBezTo>
                  <a:pt x="712" y="10243"/>
                  <a:pt x="212" y="10541"/>
                  <a:pt x="106" y="11031"/>
                </a:cubicBezTo>
                <a:cubicBezTo>
                  <a:pt x="250" y="11044"/>
                  <a:pt x="385" y="11051"/>
                  <a:pt x="511" y="11051"/>
                </a:cubicBezTo>
                <a:cubicBezTo>
                  <a:pt x="1849" y="11051"/>
                  <a:pt x="2284" y="10350"/>
                  <a:pt x="2400" y="10101"/>
                </a:cubicBezTo>
                <a:cubicBezTo>
                  <a:pt x="3188" y="9591"/>
                  <a:pt x="3926" y="9010"/>
                  <a:pt x="4618" y="8373"/>
                </a:cubicBezTo>
                <a:lnTo>
                  <a:pt x="4618" y="8373"/>
                </a:lnTo>
                <a:cubicBezTo>
                  <a:pt x="4264" y="9045"/>
                  <a:pt x="3850" y="9682"/>
                  <a:pt x="3375" y="10278"/>
                </a:cubicBezTo>
                <a:cubicBezTo>
                  <a:pt x="3355" y="10288"/>
                  <a:pt x="1844" y="11233"/>
                  <a:pt x="1420" y="11814"/>
                </a:cubicBezTo>
                <a:cubicBezTo>
                  <a:pt x="1107" y="12238"/>
                  <a:pt x="970" y="12764"/>
                  <a:pt x="834" y="13274"/>
                </a:cubicBezTo>
                <a:cubicBezTo>
                  <a:pt x="1536" y="13218"/>
                  <a:pt x="2157" y="12769"/>
                  <a:pt x="2567" y="12203"/>
                </a:cubicBezTo>
                <a:cubicBezTo>
                  <a:pt x="2966" y="11657"/>
                  <a:pt x="3188" y="11000"/>
                  <a:pt x="3355" y="10349"/>
                </a:cubicBezTo>
                <a:cubicBezTo>
                  <a:pt x="3865" y="9712"/>
                  <a:pt x="4315" y="9025"/>
                  <a:pt x="4688" y="8298"/>
                </a:cubicBezTo>
                <a:cubicBezTo>
                  <a:pt x="4714" y="8272"/>
                  <a:pt x="4744" y="8247"/>
                  <a:pt x="4769" y="8222"/>
                </a:cubicBezTo>
                <a:cubicBezTo>
                  <a:pt x="5648" y="7368"/>
                  <a:pt x="6431" y="6418"/>
                  <a:pt x="7103" y="5393"/>
                </a:cubicBezTo>
                <a:cubicBezTo>
                  <a:pt x="7477" y="4832"/>
                  <a:pt x="7821" y="4251"/>
                  <a:pt x="8154" y="3665"/>
                </a:cubicBezTo>
                <a:lnTo>
                  <a:pt x="8154" y="3665"/>
                </a:lnTo>
                <a:cubicBezTo>
                  <a:pt x="7659" y="4817"/>
                  <a:pt x="7240" y="5999"/>
                  <a:pt x="6901" y="7206"/>
                </a:cubicBezTo>
                <a:cubicBezTo>
                  <a:pt x="6744" y="7762"/>
                  <a:pt x="6613" y="8318"/>
                  <a:pt x="6487" y="8879"/>
                </a:cubicBezTo>
                <a:cubicBezTo>
                  <a:pt x="6275" y="9242"/>
                  <a:pt x="6027" y="9586"/>
                  <a:pt x="5749" y="9904"/>
                </a:cubicBezTo>
                <a:cubicBezTo>
                  <a:pt x="5264" y="9934"/>
                  <a:pt x="4481" y="10465"/>
                  <a:pt x="4163" y="10824"/>
                </a:cubicBezTo>
                <a:cubicBezTo>
                  <a:pt x="3845" y="11177"/>
                  <a:pt x="3632" y="11627"/>
                  <a:pt x="3435" y="12066"/>
                </a:cubicBezTo>
                <a:cubicBezTo>
                  <a:pt x="3926" y="11940"/>
                  <a:pt x="4380" y="11708"/>
                  <a:pt x="4774" y="11395"/>
                </a:cubicBezTo>
                <a:cubicBezTo>
                  <a:pt x="5305" y="10985"/>
                  <a:pt x="5653" y="10187"/>
                  <a:pt x="5739" y="9965"/>
                </a:cubicBezTo>
                <a:cubicBezTo>
                  <a:pt x="6012" y="9657"/>
                  <a:pt x="6254" y="9328"/>
                  <a:pt x="6462" y="8975"/>
                </a:cubicBezTo>
                <a:lnTo>
                  <a:pt x="6462" y="8975"/>
                </a:lnTo>
                <a:cubicBezTo>
                  <a:pt x="6305" y="9677"/>
                  <a:pt x="6158" y="10379"/>
                  <a:pt x="5992" y="11081"/>
                </a:cubicBezTo>
                <a:cubicBezTo>
                  <a:pt x="5977" y="11127"/>
                  <a:pt x="5966" y="11172"/>
                  <a:pt x="5956" y="11218"/>
                </a:cubicBezTo>
                <a:cubicBezTo>
                  <a:pt x="5951" y="11218"/>
                  <a:pt x="5951" y="11223"/>
                  <a:pt x="5951" y="11223"/>
                </a:cubicBezTo>
                <a:cubicBezTo>
                  <a:pt x="5936" y="11293"/>
                  <a:pt x="5921" y="11359"/>
                  <a:pt x="5901" y="11420"/>
                </a:cubicBezTo>
                <a:cubicBezTo>
                  <a:pt x="5901" y="11425"/>
                  <a:pt x="5901" y="11425"/>
                  <a:pt x="5901" y="11430"/>
                </a:cubicBezTo>
                <a:cubicBezTo>
                  <a:pt x="5583" y="12582"/>
                  <a:pt x="4749" y="13521"/>
                  <a:pt x="3956" y="14385"/>
                </a:cubicBezTo>
                <a:cubicBezTo>
                  <a:pt x="3739" y="14623"/>
                  <a:pt x="3511" y="14855"/>
                  <a:pt x="3284" y="15082"/>
                </a:cubicBezTo>
                <a:cubicBezTo>
                  <a:pt x="2526" y="15123"/>
                  <a:pt x="1794" y="15598"/>
                  <a:pt x="1253" y="16128"/>
                </a:cubicBezTo>
                <a:cubicBezTo>
                  <a:pt x="718" y="16664"/>
                  <a:pt x="323" y="17351"/>
                  <a:pt x="0" y="18043"/>
                </a:cubicBezTo>
                <a:cubicBezTo>
                  <a:pt x="32" y="18045"/>
                  <a:pt x="63" y="18047"/>
                  <a:pt x="94" y="18047"/>
                </a:cubicBezTo>
                <a:cubicBezTo>
                  <a:pt x="611" y="18047"/>
                  <a:pt x="1068" y="17703"/>
                  <a:pt x="1516" y="17421"/>
                </a:cubicBezTo>
                <a:cubicBezTo>
                  <a:pt x="3112" y="16416"/>
                  <a:pt x="3294" y="15249"/>
                  <a:pt x="3309" y="15098"/>
                </a:cubicBezTo>
                <a:cubicBezTo>
                  <a:pt x="3557" y="14855"/>
                  <a:pt x="3794" y="14608"/>
                  <a:pt x="4027" y="14350"/>
                </a:cubicBezTo>
                <a:cubicBezTo>
                  <a:pt x="4704" y="13607"/>
                  <a:pt x="5406" y="12809"/>
                  <a:pt x="5785" y="11869"/>
                </a:cubicBezTo>
                <a:lnTo>
                  <a:pt x="5785" y="11869"/>
                </a:lnTo>
                <a:cubicBezTo>
                  <a:pt x="5623" y="12455"/>
                  <a:pt x="5431" y="13031"/>
                  <a:pt x="5219" y="13597"/>
                </a:cubicBezTo>
                <a:cubicBezTo>
                  <a:pt x="5214" y="13602"/>
                  <a:pt x="5214" y="13602"/>
                  <a:pt x="5214" y="13607"/>
                </a:cubicBezTo>
                <a:cubicBezTo>
                  <a:pt x="5047" y="14052"/>
                  <a:pt x="4860" y="14486"/>
                  <a:pt x="4658" y="14916"/>
                </a:cubicBezTo>
                <a:cubicBezTo>
                  <a:pt x="4294" y="15684"/>
                  <a:pt x="3885" y="16436"/>
                  <a:pt x="3456" y="17174"/>
                </a:cubicBezTo>
                <a:cubicBezTo>
                  <a:pt x="3418" y="17161"/>
                  <a:pt x="3380" y="17155"/>
                  <a:pt x="3342" y="17155"/>
                </a:cubicBezTo>
                <a:cubicBezTo>
                  <a:pt x="3304" y="17155"/>
                  <a:pt x="3266" y="17161"/>
                  <a:pt x="3228" y="17174"/>
                </a:cubicBezTo>
                <a:cubicBezTo>
                  <a:pt x="2865" y="17255"/>
                  <a:pt x="2476" y="17952"/>
                  <a:pt x="2304" y="18245"/>
                </a:cubicBezTo>
                <a:cubicBezTo>
                  <a:pt x="1940" y="18846"/>
                  <a:pt x="1657" y="19493"/>
                  <a:pt x="1450" y="20165"/>
                </a:cubicBezTo>
                <a:cubicBezTo>
                  <a:pt x="2334" y="19771"/>
                  <a:pt x="3031" y="18998"/>
                  <a:pt x="3380" y="18093"/>
                </a:cubicBezTo>
                <a:cubicBezTo>
                  <a:pt x="3496" y="17800"/>
                  <a:pt x="3693" y="17315"/>
                  <a:pt x="3486" y="17189"/>
                </a:cubicBezTo>
                <a:cubicBezTo>
                  <a:pt x="3830" y="16593"/>
                  <a:pt x="4163" y="15987"/>
                  <a:pt x="4471" y="15375"/>
                </a:cubicBezTo>
                <a:cubicBezTo>
                  <a:pt x="4734" y="14845"/>
                  <a:pt x="4971" y="14309"/>
                  <a:pt x="5188" y="13764"/>
                </a:cubicBezTo>
                <a:lnTo>
                  <a:pt x="5188" y="13764"/>
                </a:lnTo>
                <a:cubicBezTo>
                  <a:pt x="5007" y="15032"/>
                  <a:pt x="5421" y="16224"/>
                  <a:pt x="5825" y="17421"/>
                </a:cubicBezTo>
                <a:cubicBezTo>
                  <a:pt x="5633" y="17709"/>
                  <a:pt x="5577" y="18457"/>
                  <a:pt x="5623" y="18806"/>
                </a:cubicBezTo>
                <a:cubicBezTo>
                  <a:pt x="5668" y="19149"/>
                  <a:pt x="5790" y="19478"/>
                  <a:pt x="5921" y="19801"/>
                </a:cubicBezTo>
                <a:cubicBezTo>
                  <a:pt x="6098" y="20261"/>
                  <a:pt x="6280" y="20715"/>
                  <a:pt x="6467" y="21170"/>
                </a:cubicBezTo>
                <a:cubicBezTo>
                  <a:pt x="6982" y="20756"/>
                  <a:pt x="7063" y="20028"/>
                  <a:pt x="7043" y="19366"/>
                </a:cubicBezTo>
                <a:cubicBezTo>
                  <a:pt x="7017" y="18553"/>
                  <a:pt x="6083" y="17649"/>
                  <a:pt x="5871" y="17457"/>
                </a:cubicBezTo>
                <a:cubicBezTo>
                  <a:pt x="5643" y="16780"/>
                  <a:pt x="5411" y="16108"/>
                  <a:pt x="5279" y="15421"/>
                </a:cubicBezTo>
                <a:lnTo>
                  <a:pt x="5279" y="15421"/>
                </a:lnTo>
                <a:cubicBezTo>
                  <a:pt x="5572" y="15734"/>
                  <a:pt x="5896" y="16017"/>
                  <a:pt x="6239" y="16270"/>
                </a:cubicBezTo>
                <a:lnTo>
                  <a:pt x="6219" y="16275"/>
                </a:lnTo>
                <a:cubicBezTo>
                  <a:pt x="6219" y="16275"/>
                  <a:pt x="6529" y="17846"/>
                  <a:pt x="9062" y="17846"/>
                </a:cubicBezTo>
                <a:cubicBezTo>
                  <a:pt x="9074" y="17846"/>
                  <a:pt x="9086" y="17846"/>
                  <a:pt x="9099" y="17846"/>
                </a:cubicBezTo>
                <a:cubicBezTo>
                  <a:pt x="9018" y="17199"/>
                  <a:pt x="8412" y="16765"/>
                  <a:pt x="7826" y="16487"/>
                </a:cubicBezTo>
                <a:cubicBezTo>
                  <a:pt x="7589" y="16373"/>
                  <a:pt x="7338" y="16268"/>
                  <a:pt x="7075" y="16268"/>
                </a:cubicBezTo>
                <a:cubicBezTo>
                  <a:pt x="7057" y="16268"/>
                  <a:pt x="7040" y="16269"/>
                  <a:pt x="7022" y="16270"/>
                </a:cubicBezTo>
                <a:cubicBezTo>
                  <a:pt x="7005" y="16271"/>
                  <a:pt x="6987" y="16271"/>
                  <a:pt x="6968" y="16271"/>
                </a:cubicBezTo>
                <a:cubicBezTo>
                  <a:pt x="6812" y="16271"/>
                  <a:pt x="6627" y="16233"/>
                  <a:pt x="6460" y="16233"/>
                </a:cubicBezTo>
                <a:cubicBezTo>
                  <a:pt x="6396" y="16233"/>
                  <a:pt x="6335" y="16239"/>
                  <a:pt x="6280" y="16254"/>
                </a:cubicBezTo>
                <a:cubicBezTo>
                  <a:pt x="5911" y="15992"/>
                  <a:pt x="5572" y="15694"/>
                  <a:pt x="5269" y="15365"/>
                </a:cubicBezTo>
                <a:cubicBezTo>
                  <a:pt x="5153" y="14789"/>
                  <a:pt x="5143" y="14203"/>
                  <a:pt x="5239" y="13622"/>
                </a:cubicBezTo>
                <a:cubicBezTo>
                  <a:pt x="5482" y="13001"/>
                  <a:pt x="5689" y="12364"/>
                  <a:pt x="5860" y="11718"/>
                </a:cubicBezTo>
                <a:cubicBezTo>
                  <a:pt x="5865" y="11693"/>
                  <a:pt x="5871" y="11667"/>
                  <a:pt x="5876" y="11642"/>
                </a:cubicBezTo>
                <a:lnTo>
                  <a:pt x="5876" y="11642"/>
                </a:lnTo>
                <a:cubicBezTo>
                  <a:pt x="5855" y="12077"/>
                  <a:pt x="5931" y="12506"/>
                  <a:pt x="6093" y="12910"/>
                </a:cubicBezTo>
                <a:cubicBezTo>
                  <a:pt x="6118" y="13087"/>
                  <a:pt x="6229" y="13895"/>
                  <a:pt x="6446" y="14158"/>
                </a:cubicBezTo>
                <a:cubicBezTo>
                  <a:pt x="6684" y="14451"/>
                  <a:pt x="7022" y="14653"/>
                  <a:pt x="7351" y="14845"/>
                </a:cubicBezTo>
                <a:lnTo>
                  <a:pt x="7942" y="15199"/>
                </a:lnTo>
                <a:cubicBezTo>
                  <a:pt x="7618" y="14774"/>
                  <a:pt x="7709" y="14153"/>
                  <a:pt x="7406" y="13713"/>
                </a:cubicBezTo>
                <a:cubicBezTo>
                  <a:pt x="7139" y="13329"/>
                  <a:pt x="6583" y="12991"/>
                  <a:pt x="6118" y="12880"/>
                </a:cubicBezTo>
                <a:cubicBezTo>
                  <a:pt x="5931" y="12430"/>
                  <a:pt x="5871" y="11935"/>
                  <a:pt x="5926" y="11450"/>
                </a:cubicBezTo>
                <a:cubicBezTo>
                  <a:pt x="6229" y="10253"/>
                  <a:pt x="6457" y="9040"/>
                  <a:pt x="6760" y="7843"/>
                </a:cubicBezTo>
                <a:cubicBezTo>
                  <a:pt x="7098" y="6535"/>
                  <a:pt x="7522" y="5246"/>
                  <a:pt x="8043" y="3998"/>
                </a:cubicBezTo>
                <a:cubicBezTo>
                  <a:pt x="8083" y="3897"/>
                  <a:pt x="8124" y="3796"/>
                  <a:pt x="8169" y="3695"/>
                </a:cubicBezTo>
                <a:lnTo>
                  <a:pt x="8169" y="3695"/>
                </a:lnTo>
                <a:cubicBezTo>
                  <a:pt x="7816" y="4973"/>
                  <a:pt x="7644" y="6292"/>
                  <a:pt x="7664" y="7621"/>
                </a:cubicBezTo>
                <a:cubicBezTo>
                  <a:pt x="7674" y="8308"/>
                  <a:pt x="7730" y="9000"/>
                  <a:pt x="7836" y="9682"/>
                </a:cubicBezTo>
                <a:cubicBezTo>
                  <a:pt x="7851" y="9788"/>
                  <a:pt x="7866" y="9894"/>
                  <a:pt x="7881" y="9995"/>
                </a:cubicBezTo>
                <a:lnTo>
                  <a:pt x="7861" y="10030"/>
                </a:lnTo>
                <a:cubicBezTo>
                  <a:pt x="7457" y="11273"/>
                  <a:pt x="7760" y="12642"/>
                  <a:pt x="8649" y="13597"/>
                </a:cubicBezTo>
                <a:cubicBezTo>
                  <a:pt x="9129" y="12774"/>
                  <a:pt x="9331" y="11713"/>
                  <a:pt x="8902" y="10859"/>
                </a:cubicBezTo>
                <a:cubicBezTo>
                  <a:pt x="8851" y="10743"/>
                  <a:pt x="8775" y="10642"/>
                  <a:pt x="8689" y="10551"/>
                </a:cubicBezTo>
                <a:cubicBezTo>
                  <a:pt x="8462" y="10344"/>
                  <a:pt x="8103" y="10288"/>
                  <a:pt x="7922" y="10046"/>
                </a:cubicBezTo>
                <a:cubicBezTo>
                  <a:pt x="7901" y="9899"/>
                  <a:pt x="7876" y="9753"/>
                  <a:pt x="7856" y="9606"/>
                </a:cubicBezTo>
                <a:cubicBezTo>
                  <a:pt x="7755" y="8924"/>
                  <a:pt x="7699" y="8237"/>
                  <a:pt x="7694" y="7550"/>
                </a:cubicBezTo>
                <a:cubicBezTo>
                  <a:pt x="7679" y="6171"/>
                  <a:pt x="7871" y="4797"/>
                  <a:pt x="8260" y="3473"/>
                </a:cubicBezTo>
                <a:cubicBezTo>
                  <a:pt x="8780" y="2286"/>
                  <a:pt x="9382" y="1129"/>
                  <a:pt x="10059" y="23"/>
                </a:cubicBezTo>
                <a:cubicBezTo>
                  <a:pt x="10065" y="9"/>
                  <a:pt x="10056" y="0"/>
                  <a:pt x="100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144000" cy="6667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360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II. THỰC HÀNH NÓI VÀ NGHE</a:t>
            </a:r>
            <a:endParaRPr lang="en-US" alt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47650" y="666750"/>
            <a:ext cx="3867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2. NGƯỜI NGHE</a:t>
            </a:r>
          </a:p>
        </p:txBody>
      </p:sp>
      <p:sp>
        <p:nvSpPr>
          <p:cNvPr id="7" name="Oval 6"/>
          <p:cNvSpPr/>
          <p:nvPr/>
        </p:nvSpPr>
        <p:spPr>
          <a:xfrm>
            <a:off x="3886200" y="685800"/>
            <a:ext cx="2209800" cy="819150"/>
          </a:xfrm>
          <a:prstGeom prst="ellipse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1962150"/>
            <a:ext cx="1828800" cy="304800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0" y="1962151"/>
            <a:ext cx="2514600" cy="304800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(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1962150"/>
            <a:ext cx="2362200" cy="302895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>
            <a:stCxn id="7" idx="4"/>
            <a:endCxn id="8" idx="0"/>
          </p:cNvCxnSpPr>
          <p:nvPr/>
        </p:nvCxnSpPr>
        <p:spPr>
          <a:xfrm rot="5400000">
            <a:off x="2762250" y="-266700"/>
            <a:ext cx="457200" cy="40005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4"/>
            <a:endCxn id="9" idx="0"/>
          </p:cNvCxnSpPr>
          <p:nvPr/>
        </p:nvCxnSpPr>
        <p:spPr>
          <a:xfrm rot="5400000">
            <a:off x="3886200" y="857250"/>
            <a:ext cx="457201" cy="17526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4"/>
            <a:endCxn id="10" idx="0"/>
          </p:cNvCxnSpPr>
          <p:nvPr/>
        </p:nvCxnSpPr>
        <p:spPr>
          <a:xfrm rot="16200000" flipH="1">
            <a:off x="5143500" y="1352550"/>
            <a:ext cx="457200" cy="7620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010400" y="1962150"/>
            <a:ext cx="1981200" cy="3048000"/>
          </a:xfrm>
          <a:prstGeom prst="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>
            <a:stCxn id="7" idx="4"/>
            <a:endCxn id="14" idx="0"/>
          </p:cNvCxnSpPr>
          <p:nvPr/>
        </p:nvCxnSpPr>
        <p:spPr>
          <a:xfrm rot="16200000" flipH="1">
            <a:off x="6267450" y="228600"/>
            <a:ext cx="457200" cy="30099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81000" y="685800"/>
            <a:ext cx="8305800" cy="4171950"/>
          </a:xfrm>
          <a:prstGeom prst="rect">
            <a:avLst/>
          </a:prstGeom>
          <a:noFill/>
          <a:ln w="9525">
            <a:solidFill>
              <a:srgbClr val="CC33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3: LUYỆN TẬP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* Vận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 năng lực ngôn ngữ và năng lực cảm thụ thực hành bài nói và nghe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Vấn đề nghiên cứu: Nghệ thuật sân khấu chèo.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 1:</a:t>
            </a:r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 hành báo cáo kết quả nghiên cứu.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 3, 4: 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Lắng nghe, điền vào phiếu nghe những thông tin mình được nghe, ghi lại những câu hỏi, nhận xét, đánh giá , điền vào bảng K-W-L.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Benito Juárez's Birthday Memorial by Slidesgo">
  <a:themeElements>
    <a:clrScheme name="Simple Light">
      <a:dk1>
        <a:srgbClr val="000000"/>
      </a:dk1>
      <a:lt1>
        <a:srgbClr val="FFFFFF"/>
      </a:lt1>
      <a:dk2>
        <a:srgbClr val="7FA37E"/>
      </a:dk2>
      <a:lt2>
        <a:srgbClr val="3C553A"/>
      </a:lt2>
      <a:accent1>
        <a:srgbClr val="CC4125"/>
      </a:accent1>
      <a:accent2>
        <a:srgbClr val="E45134"/>
      </a:accent2>
      <a:accent3>
        <a:srgbClr val="D9D9D9"/>
      </a:accent3>
      <a:accent4>
        <a:srgbClr val="CCCCCC"/>
      </a:accent4>
      <a:accent5>
        <a:srgbClr val="B7B7B7"/>
      </a:accent5>
      <a:accent6>
        <a:srgbClr val="999999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948</Words>
  <PresentationFormat>On-screen Show (16:9)</PresentationFormat>
  <Paragraphs>94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Benito Juárez's Birthday Memorial by Slidesgo</vt:lpstr>
      <vt:lpstr>  CHÀO MỪNG QUÝ THẦY, CÔ  ĐẾN VỚI TIẾT HỌC NGÀY HÔM NAY </vt:lpstr>
      <vt:lpstr>KHỞI ĐỘNG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 TIẾT HỌC ĐẾN ĐÂY  LÀ KẾT THÚC   XIN CHÂN THÀNH CẢM ƠN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DÍA DEL NATALICIO DE BENITO JUÁREZ </dc:title>
  <dc:creator>PC</dc:creator>
  <cp:lastModifiedBy>PC</cp:lastModifiedBy>
  <cp:revision>18</cp:revision>
  <dcterms:modified xsi:type="dcterms:W3CDTF">2022-08-20T00:04:35Z</dcterms:modified>
</cp:coreProperties>
</file>