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4" r:id="rId1"/>
  </p:sldMasterIdLst>
  <p:notesMasterIdLst>
    <p:notesMasterId r:id="rId30"/>
  </p:notesMasterIdLst>
  <p:sldIdLst>
    <p:sldId id="256" r:id="rId2"/>
    <p:sldId id="259" r:id="rId3"/>
    <p:sldId id="300" r:id="rId4"/>
    <p:sldId id="301" r:id="rId5"/>
    <p:sldId id="258" r:id="rId6"/>
    <p:sldId id="260" r:id="rId7"/>
    <p:sldId id="265" r:id="rId8"/>
    <p:sldId id="303" r:id="rId9"/>
    <p:sldId id="264" r:id="rId10"/>
    <p:sldId id="304" r:id="rId11"/>
    <p:sldId id="305" r:id="rId12"/>
    <p:sldId id="306" r:id="rId13"/>
    <p:sldId id="320" r:id="rId14"/>
    <p:sldId id="307" r:id="rId15"/>
    <p:sldId id="308" r:id="rId16"/>
    <p:sldId id="262" r:id="rId17"/>
    <p:sldId id="309" r:id="rId18"/>
    <p:sldId id="310" r:id="rId19"/>
    <p:sldId id="311" r:id="rId20"/>
    <p:sldId id="314" r:id="rId21"/>
    <p:sldId id="312" r:id="rId22"/>
    <p:sldId id="313" r:id="rId23"/>
    <p:sldId id="316" r:id="rId24"/>
    <p:sldId id="317" r:id="rId25"/>
    <p:sldId id="318" r:id="rId26"/>
    <p:sldId id="267" r:id="rId27"/>
    <p:sldId id="261" r:id="rId28"/>
    <p:sldId id="319" r:id="rId2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19B2B75-567E-4434-AE5B-BD043EBB7D41}">
  <a:tblStyle styleId="{A19B2B75-567E-4434-AE5B-BD043EBB7D4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5" d="100"/>
          <a:sy n="75" d="100"/>
        </p:scale>
        <p:origin x="606" y="3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FE3775-FE5A-44E6-A8B1-4113D5068D3B}" type="doc">
      <dgm:prSet loTypeId="urn:microsoft.com/office/officeart/2011/layout/CircleProcess" loCatId="process" qsTypeId="urn:microsoft.com/office/officeart/2005/8/quickstyle/simple1" qsCatId="simple" csTypeId="urn:microsoft.com/office/officeart/2005/8/colors/accent1_1" csCatId="accent1" phldr="1"/>
      <dgm:spPr/>
      <dgm:t>
        <a:bodyPr/>
        <a:lstStyle/>
        <a:p>
          <a:endParaRPr lang="en-US"/>
        </a:p>
      </dgm:t>
    </dgm:pt>
    <dgm:pt modelId="{52FB041B-23B3-4983-95E4-A0CE79DCEB48}">
      <dgm:prSet phldrT="[Text]" custT="1"/>
      <dgm:spPr/>
      <dgm:t>
        <a:bodyPr/>
        <a:lstStyle/>
        <a:p>
          <a:r>
            <a:rPr lang="en-US" sz="2400" dirty="0">
              <a:latin typeface="Times New Roman" panose="02020603050405020304" pitchFamily="18" charset="0"/>
              <a:ea typeface="Times New Roman" panose="02020603050405020304" pitchFamily="18" charset="0"/>
              <a:cs typeface="Times New Roman" panose="02020603050405020304" pitchFamily="18" charset="0"/>
            </a:rPr>
            <a:t>Tri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huyện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bước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xưng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tên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tuổi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chức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vụ</a:t>
          </a:r>
          <a:endParaRPr lang="en-US" sz="2400" dirty="0"/>
        </a:p>
      </dgm:t>
    </dgm:pt>
    <dgm:pt modelId="{9E3BDCF5-A100-418B-915F-DBD2DE787DCC}" type="parTrans" cxnId="{BDD37B98-6842-48FE-8184-C5C999A6290A}">
      <dgm:prSet/>
      <dgm:spPr/>
      <dgm:t>
        <a:bodyPr/>
        <a:lstStyle/>
        <a:p>
          <a:endParaRPr lang="en-US" sz="3600"/>
        </a:p>
      </dgm:t>
    </dgm:pt>
    <dgm:pt modelId="{CB8EC168-0B2B-4BB1-BF4A-441CB3FE6A6C}" type="sibTrans" cxnId="{BDD37B98-6842-48FE-8184-C5C999A6290A}">
      <dgm:prSet/>
      <dgm:spPr/>
      <dgm:t>
        <a:bodyPr/>
        <a:lstStyle/>
        <a:p>
          <a:endParaRPr lang="en-US" sz="3600"/>
        </a:p>
      </dgm:t>
    </dgm:pt>
    <dgm:pt modelId="{96A2755E-2D95-42D1-91E3-3E12665DAD55}">
      <dgm:prSet phldrT="[Text]" custT="1"/>
      <dgm:spPr/>
      <dgm:t>
        <a:bodyPr/>
        <a:lstStyle/>
        <a:p>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thưa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tri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huyện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vụ</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án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Thị</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Hến</a:t>
          </a:r>
          <a:endParaRPr lang="en-US" sz="2400" dirty="0"/>
        </a:p>
      </dgm:t>
    </dgm:pt>
    <dgm:pt modelId="{15F3E659-0BEC-4477-8AA7-75DC4C1BAB74}" type="parTrans" cxnId="{EFD42E29-A43C-4DB0-AF9F-95F00B995539}">
      <dgm:prSet/>
      <dgm:spPr/>
      <dgm:t>
        <a:bodyPr/>
        <a:lstStyle/>
        <a:p>
          <a:endParaRPr lang="en-US" sz="3600"/>
        </a:p>
      </dgm:t>
    </dgm:pt>
    <dgm:pt modelId="{238292CE-C3B2-4B2A-BE93-3AA141DB0D26}" type="sibTrans" cxnId="{EFD42E29-A43C-4DB0-AF9F-95F00B995539}">
      <dgm:prSet/>
      <dgm:spPr/>
      <dgm:t>
        <a:bodyPr/>
        <a:lstStyle/>
        <a:p>
          <a:endParaRPr lang="en-US" sz="3600"/>
        </a:p>
      </dgm:t>
    </dgm:pt>
    <dgm:pt modelId="{C6F68188-9608-4F68-B4C9-C4479B91C9B6}">
      <dgm:prSet phldrT="[Text]" custT="1"/>
      <dgm:spPr/>
      <dgm:t>
        <a:bodyPr/>
        <a:lstStyle/>
        <a:p>
          <a:r>
            <a:rPr lang="en-US" sz="2400" dirty="0">
              <a:latin typeface="Times New Roman" panose="02020603050405020304" pitchFamily="18" charset="0"/>
              <a:ea typeface="Times New Roman" panose="02020603050405020304" pitchFamily="18" charset="0"/>
              <a:cs typeface="Times New Roman" panose="02020603050405020304" pitchFamily="18" charset="0"/>
            </a:rPr>
            <a:t>Tri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huyện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đưa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án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xử</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lý</a:t>
          </a:r>
          <a:endParaRPr lang="en-US" sz="2400" dirty="0"/>
        </a:p>
      </dgm:t>
    </dgm:pt>
    <dgm:pt modelId="{D81BCFED-74CB-49EB-A568-B6AA50B34421}" type="parTrans" cxnId="{78BC7D7D-A44F-4E4E-ACEB-AA16BC5C4294}">
      <dgm:prSet/>
      <dgm:spPr/>
      <dgm:t>
        <a:bodyPr/>
        <a:lstStyle/>
        <a:p>
          <a:endParaRPr lang="en-US" sz="3600"/>
        </a:p>
      </dgm:t>
    </dgm:pt>
    <dgm:pt modelId="{E59E2F35-8788-4B06-8198-6559E6788639}" type="sibTrans" cxnId="{78BC7D7D-A44F-4E4E-ACEB-AA16BC5C4294}">
      <dgm:prSet/>
      <dgm:spPr/>
      <dgm:t>
        <a:bodyPr/>
        <a:lstStyle/>
        <a:p>
          <a:endParaRPr lang="en-US" sz="3600"/>
        </a:p>
      </dgm:t>
    </dgm:pt>
    <dgm:pt modelId="{DB484DA6-4E11-4D57-AF59-F0DE6E16D2E4}">
      <dgm:prSet custT="1"/>
      <dgm:spPr/>
      <dgm:t>
        <a:bodyPr/>
        <a:lstStyle/>
        <a:p>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Lính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lệ</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gọi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bên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hầu</a:t>
          </a:r>
          <a:endParaRPr lang="en-US" sz="2400" dirty="0"/>
        </a:p>
      </dgm:t>
    </dgm:pt>
    <dgm:pt modelId="{3EA4C1DF-E2B1-4959-9D60-148056C3B932}" type="parTrans" cxnId="{5AC1B1F6-0BBE-48D2-8E43-7B5BC5749F5D}">
      <dgm:prSet/>
      <dgm:spPr/>
      <dgm:t>
        <a:bodyPr/>
        <a:lstStyle/>
        <a:p>
          <a:endParaRPr lang="en-US" sz="3600"/>
        </a:p>
      </dgm:t>
    </dgm:pt>
    <dgm:pt modelId="{00DF6D72-AE27-4D60-A9EA-F66E305A4B26}" type="sibTrans" cxnId="{5AC1B1F6-0BBE-48D2-8E43-7B5BC5749F5D}">
      <dgm:prSet/>
      <dgm:spPr/>
      <dgm:t>
        <a:bodyPr/>
        <a:lstStyle/>
        <a:p>
          <a:endParaRPr lang="en-US" sz="3600"/>
        </a:p>
      </dgm:t>
    </dgm:pt>
    <dgm:pt modelId="{52A13013-77A7-4C02-A4FD-AF6F3B7E99C5}" type="pres">
      <dgm:prSet presAssocID="{C9FE3775-FE5A-44E6-A8B1-4113D5068D3B}" presName="Name0" presStyleCnt="0">
        <dgm:presLayoutVars>
          <dgm:chMax val="11"/>
          <dgm:chPref val="11"/>
          <dgm:dir/>
          <dgm:resizeHandles/>
        </dgm:presLayoutVars>
      </dgm:prSet>
      <dgm:spPr/>
    </dgm:pt>
    <dgm:pt modelId="{C7F526B0-F081-4DD9-A191-4B2C36CD4FD3}" type="pres">
      <dgm:prSet presAssocID="{DB484DA6-4E11-4D57-AF59-F0DE6E16D2E4}" presName="Accent4" presStyleCnt="0"/>
      <dgm:spPr/>
    </dgm:pt>
    <dgm:pt modelId="{C03AFC74-7D06-4CFA-AEE6-757CFA12C018}" type="pres">
      <dgm:prSet presAssocID="{DB484DA6-4E11-4D57-AF59-F0DE6E16D2E4}" presName="Accent" presStyleLbl="node1" presStyleIdx="0" presStyleCnt="4"/>
      <dgm:spPr/>
    </dgm:pt>
    <dgm:pt modelId="{ACCC582A-86CD-4696-A21C-C781303DD3C4}" type="pres">
      <dgm:prSet presAssocID="{DB484DA6-4E11-4D57-AF59-F0DE6E16D2E4}" presName="ParentBackground4" presStyleCnt="0"/>
      <dgm:spPr/>
    </dgm:pt>
    <dgm:pt modelId="{D3389BC9-0BB1-4AC2-8512-116A2889AA1A}" type="pres">
      <dgm:prSet presAssocID="{DB484DA6-4E11-4D57-AF59-F0DE6E16D2E4}" presName="ParentBackground" presStyleLbl="fgAcc1" presStyleIdx="0" presStyleCnt="4"/>
      <dgm:spPr/>
    </dgm:pt>
    <dgm:pt modelId="{1FAFB83C-779D-40F5-8C9A-965AF4344223}" type="pres">
      <dgm:prSet presAssocID="{DB484DA6-4E11-4D57-AF59-F0DE6E16D2E4}" presName="Parent4" presStyleLbl="revTx" presStyleIdx="0" presStyleCnt="0">
        <dgm:presLayoutVars>
          <dgm:chMax val="1"/>
          <dgm:chPref val="1"/>
          <dgm:bulletEnabled val="1"/>
        </dgm:presLayoutVars>
      </dgm:prSet>
      <dgm:spPr/>
    </dgm:pt>
    <dgm:pt modelId="{0CA88388-F656-46D0-9729-740EDAD09B61}" type="pres">
      <dgm:prSet presAssocID="{C6F68188-9608-4F68-B4C9-C4479B91C9B6}" presName="Accent3" presStyleCnt="0"/>
      <dgm:spPr/>
    </dgm:pt>
    <dgm:pt modelId="{78DC38C4-F8F4-4EE2-8CFB-69143A53D1D4}" type="pres">
      <dgm:prSet presAssocID="{C6F68188-9608-4F68-B4C9-C4479B91C9B6}" presName="Accent" presStyleLbl="node1" presStyleIdx="1" presStyleCnt="4"/>
      <dgm:spPr/>
    </dgm:pt>
    <dgm:pt modelId="{DFA1CFC0-E308-4ACE-AD59-705A9B69D285}" type="pres">
      <dgm:prSet presAssocID="{C6F68188-9608-4F68-B4C9-C4479B91C9B6}" presName="ParentBackground3" presStyleCnt="0"/>
      <dgm:spPr/>
    </dgm:pt>
    <dgm:pt modelId="{5F0B5D7A-D85B-480D-859A-BF9DE1CC7B15}" type="pres">
      <dgm:prSet presAssocID="{C6F68188-9608-4F68-B4C9-C4479B91C9B6}" presName="ParentBackground" presStyleLbl="fgAcc1" presStyleIdx="1" presStyleCnt="4"/>
      <dgm:spPr/>
    </dgm:pt>
    <dgm:pt modelId="{590FA1EC-91DB-4B74-B9CC-3DA0CF55F87F}" type="pres">
      <dgm:prSet presAssocID="{C6F68188-9608-4F68-B4C9-C4479B91C9B6}" presName="Parent3" presStyleLbl="revTx" presStyleIdx="0" presStyleCnt="0">
        <dgm:presLayoutVars>
          <dgm:chMax val="1"/>
          <dgm:chPref val="1"/>
          <dgm:bulletEnabled val="1"/>
        </dgm:presLayoutVars>
      </dgm:prSet>
      <dgm:spPr/>
    </dgm:pt>
    <dgm:pt modelId="{0CEFEC32-1264-4C93-9BCB-C1FF46233FD3}" type="pres">
      <dgm:prSet presAssocID="{96A2755E-2D95-42D1-91E3-3E12665DAD55}" presName="Accent2" presStyleCnt="0"/>
      <dgm:spPr/>
    </dgm:pt>
    <dgm:pt modelId="{1CC5295B-F888-476C-B969-046BB349D376}" type="pres">
      <dgm:prSet presAssocID="{96A2755E-2D95-42D1-91E3-3E12665DAD55}" presName="Accent" presStyleLbl="node1" presStyleIdx="2" presStyleCnt="4"/>
      <dgm:spPr/>
    </dgm:pt>
    <dgm:pt modelId="{EF457FA3-2D7C-465F-B730-D967D956F3A2}" type="pres">
      <dgm:prSet presAssocID="{96A2755E-2D95-42D1-91E3-3E12665DAD55}" presName="ParentBackground2" presStyleCnt="0"/>
      <dgm:spPr/>
    </dgm:pt>
    <dgm:pt modelId="{DB12588B-4FC5-4EF9-900B-AE1A6234AAD6}" type="pres">
      <dgm:prSet presAssocID="{96A2755E-2D95-42D1-91E3-3E12665DAD55}" presName="ParentBackground" presStyleLbl="fgAcc1" presStyleIdx="2" presStyleCnt="4"/>
      <dgm:spPr/>
    </dgm:pt>
    <dgm:pt modelId="{A0D72ABF-C4E0-48AE-943D-235604259F3B}" type="pres">
      <dgm:prSet presAssocID="{96A2755E-2D95-42D1-91E3-3E12665DAD55}" presName="Parent2" presStyleLbl="revTx" presStyleIdx="0" presStyleCnt="0">
        <dgm:presLayoutVars>
          <dgm:chMax val="1"/>
          <dgm:chPref val="1"/>
          <dgm:bulletEnabled val="1"/>
        </dgm:presLayoutVars>
      </dgm:prSet>
      <dgm:spPr/>
    </dgm:pt>
    <dgm:pt modelId="{DA734CBB-23CD-467E-9B0E-FD3161D52DF5}" type="pres">
      <dgm:prSet presAssocID="{52FB041B-23B3-4983-95E4-A0CE79DCEB48}" presName="Accent1" presStyleCnt="0"/>
      <dgm:spPr/>
    </dgm:pt>
    <dgm:pt modelId="{02E2402B-9303-4F18-9AB6-E7C3281D8682}" type="pres">
      <dgm:prSet presAssocID="{52FB041B-23B3-4983-95E4-A0CE79DCEB48}" presName="Accent" presStyleLbl="node1" presStyleIdx="3" presStyleCnt="4"/>
      <dgm:spPr/>
    </dgm:pt>
    <dgm:pt modelId="{44F7BCDD-AC43-49A5-B47F-5D8274A0B8C7}" type="pres">
      <dgm:prSet presAssocID="{52FB041B-23B3-4983-95E4-A0CE79DCEB48}" presName="ParentBackground1" presStyleCnt="0"/>
      <dgm:spPr/>
    </dgm:pt>
    <dgm:pt modelId="{CDD3D1CC-7C39-4847-B693-0A3509A35D06}" type="pres">
      <dgm:prSet presAssocID="{52FB041B-23B3-4983-95E4-A0CE79DCEB48}" presName="ParentBackground" presStyleLbl="fgAcc1" presStyleIdx="3" presStyleCnt="4"/>
      <dgm:spPr/>
    </dgm:pt>
    <dgm:pt modelId="{CF4E1EAA-59A1-4657-87A5-7E2C15F42F05}" type="pres">
      <dgm:prSet presAssocID="{52FB041B-23B3-4983-95E4-A0CE79DCEB48}" presName="Parent1" presStyleLbl="revTx" presStyleIdx="0" presStyleCnt="0">
        <dgm:presLayoutVars>
          <dgm:chMax val="1"/>
          <dgm:chPref val="1"/>
          <dgm:bulletEnabled val="1"/>
        </dgm:presLayoutVars>
      </dgm:prSet>
      <dgm:spPr/>
    </dgm:pt>
  </dgm:ptLst>
  <dgm:cxnLst>
    <dgm:cxn modelId="{4A22471A-72AF-4BAD-AAB0-7EA6B830B5B2}" type="presOf" srcId="{C9FE3775-FE5A-44E6-A8B1-4113D5068D3B}" destId="{52A13013-77A7-4C02-A4FD-AF6F3B7E99C5}" srcOrd="0" destOrd="0" presId="urn:microsoft.com/office/officeart/2011/layout/CircleProcess"/>
    <dgm:cxn modelId="{EFD42E29-A43C-4DB0-AF9F-95F00B995539}" srcId="{C9FE3775-FE5A-44E6-A8B1-4113D5068D3B}" destId="{96A2755E-2D95-42D1-91E3-3E12665DAD55}" srcOrd="1" destOrd="0" parTransId="{15F3E659-0BEC-4477-8AA7-75DC4C1BAB74}" sibTransId="{238292CE-C3B2-4B2A-BE93-3AA141DB0D26}"/>
    <dgm:cxn modelId="{A46AEC37-CED2-4214-AF23-4A2CB5631B72}" type="presOf" srcId="{C6F68188-9608-4F68-B4C9-C4479B91C9B6}" destId="{590FA1EC-91DB-4B74-B9CC-3DA0CF55F87F}" srcOrd="1" destOrd="0" presId="urn:microsoft.com/office/officeart/2011/layout/CircleProcess"/>
    <dgm:cxn modelId="{20195E5E-69AA-4E9E-A381-86AABADD9D2F}" type="presOf" srcId="{52FB041B-23B3-4983-95E4-A0CE79DCEB48}" destId="{CF4E1EAA-59A1-4657-87A5-7E2C15F42F05}" srcOrd="1" destOrd="0" presId="urn:microsoft.com/office/officeart/2011/layout/CircleProcess"/>
    <dgm:cxn modelId="{3133A757-1CB9-4D5E-A84B-E0A699FEA289}" type="presOf" srcId="{DB484DA6-4E11-4D57-AF59-F0DE6E16D2E4}" destId="{D3389BC9-0BB1-4AC2-8512-116A2889AA1A}" srcOrd="0" destOrd="0" presId="urn:microsoft.com/office/officeart/2011/layout/CircleProcess"/>
    <dgm:cxn modelId="{78BC7D7D-A44F-4E4E-ACEB-AA16BC5C4294}" srcId="{C9FE3775-FE5A-44E6-A8B1-4113D5068D3B}" destId="{C6F68188-9608-4F68-B4C9-C4479B91C9B6}" srcOrd="2" destOrd="0" parTransId="{D81BCFED-74CB-49EB-A568-B6AA50B34421}" sibTransId="{E59E2F35-8788-4B06-8198-6559E6788639}"/>
    <dgm:cxn modelId="{BDD37B98-6842-48FE-8184-C5C999A6290A}" srcId="{C9FE3775-FE5A-44E6-A8B1-4113D5068D3B}" destId="{52FB041B-23B3-4983-95E4-A0CE79DCEB48}" srcOrd="0" destOrd="0" parTransId="{9E3BDCF5-A100-418B-915F-DBD2DE787DCC}" sibTransId="{CB8EC168-0B2B-4BB1-BF4A-441CB3FE6A6C}"/>
    <dgm:cxn modelId="{36B903A0-0514-48E2-85D4-148EEA7365B0}" type="presOf" srcId="{52FB041B-23B3-4983-95E4-A0CE79DCEB48}" destId="{CDD3D1CC-7C39-4847-B693-0A3509A35D06}" srcOrd="0" destOrd="0" presId="urn:microsoft.com/office/officeart/2011/layout/CircleProcess"/>
    <dgm:cxn modelId="{2DF24CB7-F63A-440C-989C-2E31BD863C8D}" type="presOf" srcId="{C6F68188-9608-4F68-B4C9-C4479B91C9B6}" destId="{5F0B5D7A-D85B-480D-859A-BF9DE1CC7B15}" srcOrd="0" destOrd="0" presId="urn:microsoft.com/office/officeart/2011/layout/CircleProcess"/>
    <dgm:cxn modelId="{00FB66C8-8714-4962-889E-330B30FE3349}" type="presOf" srcId="{96A2755E-2D95-42D1-91E3-3E12665DAD55}" destId="{A0D72ABF-C4E0-48AE-943D-235604259F3B}" srcOrd="1" destOrd="0" presId="urn:microsoft.com/office/officeart/2011/layout/CircleProcess"/>
    <dgm:cxn modelId="{ADD055E3-5AF9-462A-9161-A75DC08F809E}" type="presOf" srcId="{96A2755E-2D95-42D1-91E3-3E12665DAD55}" destId="{DB12588B-4FC5-4EF9-900B-AE1A6234AAD6}" srcOrd="0" destOrd="0" presId="urn:microsoft.com/office/officeart/2011/layout/CircleProcess"/>
    <dgm:cxn modelId="{F5629AED-73DB-4115-A922-721C8D5CD5D7}" type="presOf" srcId="{DB484DA6-4E11-4D57-AF59-F0DE6E16D2E4}" destId="{1FAFB83C-779D-40F5-8C9A-965AF4344223}" srcOrd="1" destOrd="0" presId="urn:microsoft.com/office/officeart/2011/layout/CircleProcess"/>
    <dgm:cxn modelId="{5AC1B1F6-0BBE-48D2-8E43-7B5BC5749F5D}" srcId="{C9FE3775-FE5A-44E6-A8B1-4113D5068D3B}" destId="{DB484DA6-4E11-4D57-AF59-F0DE6E16D2E4}" srcOrd="3" destOrd="0" parTransId="{3EA4C1DF-E2B1-4959-9D60-148056C3B932}" sibTransId="{00DF6D72-AE27-4D60-A9EA-F66E305A4B26}"/>
    <dgm:cxn modelId="{5B19D1C1-2245-4DC6-9C9F-68FC5652D896}" type="presParOf" srcId="{52A13013-77A7-4C02-A4FD-AF6F3B7E99C5}" destId="{C7F526B0-F081-4DD9-A191-4B2C36CD4FD3}" srcOrd="0" destOrd="0" presId="urn:microsoft.com/office/officeart/2011/layout/CircleProcess"/>
    <dgm:cxn modelId="{389F6F22-42BD-4870-B89C-0AE7BAA149B8}" type="presParOf" srcId="{C7F526B0-F081-4DD9-A191-4B2C36CD4FD3}" destId="{C03AFC74-7D06-4CFA-AEE6-757CFA12C018}" srcOrd="0" destOrd="0" presId="urn:microsoft.com/office/officeart/2011/layout/CircleProcess"/>
    <dgm:cxn modelId="{25168F2B-BA4D-4268-9D58-833B9E3E5BB7}" type="presParOf" srcId="{52A13013-77A7-4C02-A4FD-AF6F3B7E99C5}" destId="{ACCC582A-86CD-4696-A21C-C781303DD3C4}" srcOrd="1" destOrd="0" presId="urn:microsoft.com/office/officeart/2011/layout/CircleProcess"/>
    <dgm:cxn modelId="{5475B708-A9B9-463A-8322-49E034317E3C}" type="presParOf" srcId="{ACCC582A-86CD-4696-A21C-C781303DD3C4}" destId="{D3389BC9-0BB1-4AC2-8512-116A2889AA1A}" srcOrd="0" destOrd="0" presId="urn:microsoft.com/office/officeart/2011/layout/CircleProcess"/>
    <dgm:cxn modelId="{DD23E91B-451C-4B61-B4D4-F9A80070650B}" type="presParOf" srcId="{52A13013-77A7-4C02-A4FD-AF6F3B7E99C5}" destId="{1FAFB83C-779D-40F5-8C9A-965AF4344223}" srcOrd="2" destOrd="0" presId="urn:microsoft.com/office/officeart/2011/layout/CircleProcess"/>
    <dgm:cxn modelId="{A32BA09D-DE75-460C-8035-82EA1370B548}" type="presParOf" srcId="{52A13013-77A7-4C02-A4FD-AF6F3B7E99C5}" destId="{0CA88388-F656-46D0-9729-740EDAD09B61}" srcOrd="3" destOrd="0" presId="urn:microsoft.com/office/officeart/2011/layout/CircleProcess"/>
    <dgm:cxn modelId="{CB84784F-5552-48DA-93F6-98757EC3750C}" type="presParOf" srcId="{0CA88388-F656-46D0-9729-740EDAD09B61}" destId="{78DC38C4-F8F4-4EE2-8CFB-69143A53D1D4}" srcOrd="0" destOrd="0" presId="urn:microsoft.com/office/officeart/2011/layout/CircleProcess"/>
    <dgm:cxn modelId="{82842237-5E51-43D5-9B03-D06CF1088B20}" type="presParOf" srcId="{52A13013-77A7-4C02-A4FD-AF6F3B7E99C5}" destId="{DFA1CFC0-E308-4ACE-AD59-705A9B69D285}" srcOrd="4" destOrd="0" presId="urn:microsoft.com/office/officeart/2011/layout/CircleProcess"/>
    <dgm:cxn modelId="{7B3B1C9B-A2D9-409E-8DAB-0369BAD06923}" type="presParOf" srcId="{DFA1CFC0-E308-4ACE-AD59-705A9B69D285}" destId="{5F0B5D7A-D85B-480D-859A-BF9DE1CC7B15}" srcOrd="0" destOrd="0" presId="urn:microsoft.com/office/officeart/2011/layout/CircleProcess"/>
    <dgm:cxn modelId="{38F8A722-B861-40AD-BC30-08F375E32905}" type="presParOf" srcId="{52A13013-77A7-4C02-A4FD-AF6F3B7E99C5}" destId="{590FA1EC-91DB-4B74-B9CC-3DA0CF55F87F}" srcOrd="5" destOrd="0" presId="urn:microsoft.com/office/officeart/2011/layout/CircleProcess"/>
    <dgm:cxn modelId="{DF1CC8C2-9DEF-4149-8655-CB9DEBFADB47}" type="presParOf" srcId="{52A13013-77A7-4C02-A4FD-AF6F3B7E99C5}" destId="{0CEFEC32-1264-4C93-9BCB-C1FF46233FD3}" srcOrd="6" destOrd="0" presId="urn:microsoft.com/office/officeart/2011/layout/CircleProcess"/>
    <dgm:cxn modelId="{529ABA06-A979-4946-8A7D-1E86E3B5222C}" type="presParOf" srcId="{0CEFEC32-1264-4C93-9BCB-C1FF46233FD3}" destId="{1CC5295B-F888-476C-B969-046BB349D376}" srcOrd="0" destOrd="0" presId="urn:microsoft.com/office/officeart/2011/layout/CircleProcess"/>
    <dgm:cxn modelId="{EBDC1A8C-74F8-498A-B5AD-E8AA91A2FC5D}" type="presParOf" srcId="{52A13013-77A7-4C02-A4FD-AF6F3B7E99C5}" destId="{EF457FA3-2D7C-465F-B730-D967D956F3A2}" srcOrd="7" destOrd="0" presId="urn:microsoft.com/office/officeart/2011/layout/CircleProcess"/>
    <dgm:cxn modelId="{EC2126F6-C31A-4C88-AA72-89FF656477CD}" type="presParOf" srcId="{EF457FA3-2D7C-465F-B730-D967D956F3A2}" destId="{DB12588B-4FC5-4EF9-900B-AE1A6234AAD6}" srcOrd="0" destOrd="0" presId="urn:microsoft.com/office/officeart/2011/layout/CircleProcess"/>
    <dgm:cxn modelId="{24B42AF0-DE68-47DF-8668-DE3A74601240}" type="presParOf" srcId="{52A13013-77A7-4C02-A4FD-AF6F3B7E99C5}" destId="{A0D72ABF-C4E0-48AE-943D-235604259F3B}" srcOrd="8" destOrd="0" presId="urn:microsoft.com/office/officeart/2011/layout/CircleProcess"/>
    <dgm:cxn modelId="{960C16C4-9872-431E-AD77-7D40B42CE513}" type="presParOf" srcId="{52A13013-77A7-4C02-A4FD-AF6F3B7E99C5}" destId="{DA734CBB-23CD-467E-9B0E-FD3161D52DF5}" srcOrd="9" destOrd="0" presId="urn:microsoft.com/office/officeart/2011/layout/CircleProcess"/>
    <dgm:cxn modelId="{2EE76482-0222-4DB2-BDA5-F78F211B9B36}" type="presParOf" srcId="{DA734CBB-23CD-467E-9B0E-FD3161D52DF5}" destId="{02E2402B-9303-4F18-9AB6-E7C3281D8682}" srcOrd="0" destOrd="0" presId="urn:microsoft.com/office/officeart/2011/layout/CircleProcess"/>
    <dgm:cxn modelId="{A4826853-E572-408A-B3DF-60CB57FC8374}" type="presParOf" srcId="{52A13013-77A7-4C02-A4FD-AF6F3B7E99C5}" destId="{44F7BCDD-AC43-49A5-B47F-5D8274A0B8C7}" srcOrd="10" destOrd="0" presId="urn:microsoft.com/office/officeart/2011/layout/CircleProcess"/>
    <dgm:cxn modelId="{D583FD79-E9E4-45BF-A895-F66A66EC9974}" type="presParOf" srcId="{44F7BCDD-AC43-49A5-B47F-5D8274A0B8C7}" destId="{CDD3D1CC-7C39-4847-B693-0A3509A35D06}" srcOrd="0" destOrd="0" presId="urn:microsoft.com/office/officeart/2011/layout/CircleProcess"/>
    <dgm:cxn modelId="{3EE36F29-856F-4A2A-B218-8799C5B85E3C}" type="presParOf" srcId="{52A13013-77A7-4C02-A4FD-AF6F3B7E99C5}" destId="{CF4E1EAA-59A1-4657-87A5-7E2C15F42F05}" srcOrd="11"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3AFC74-7D06-4CFA-AEE6-757CFA12C018}">
      <dsp:nvSpPr>
        <dsp:cNvPr id="0" name=""/>
        <dsp:cNvSpPr/>
      </dsp:nvSpPr>
      <dsp:spPr>
        <a:xfrm>
          <a:off x="7437665" y="1188923"/>
          <a:ext cx="2225928" cy="2226042"/>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389BC9-0BB1-4AC2-8512-116A2889AA1A}">
      <dsp:nvSpPr>
        <dsp:cNvPr id="0" name=""/>
        <dsp:cNvSpPr/>
      </dsp:nvSpPr>
      <dsp:spPr>
        <a:xfrm>
          <a:off x="7512117" y="1263137"/>
          <a:ext cx="2077979" cy="2077613"/>
        </a:xfrm>
        <a:prstGeom prst="ellipse">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err="1">
              <a:latin typeface="Times New Roman" panose="02020603050405020304" pitchFamily="18" charset="0"/>
              <a:ea typeface="Times New Roman" panose="02020603050405020304" pitchFamily="18" charset="0"/>
              <a:cs typeface="Times New Roman" panose="02020603050405020304" pitchFamily="18" charset="0"/>
            </a:rPr>
            <a:t>Lính</a:t>
          </a:r>
          <a:r>
            <a:rPr lang="en-US" sz="24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cs typeface="Times New Roman" panose="02020603050405020304" pitchFamily="18" charset="0"/>
            </a:rPr>
            <a:t>lệ</a:t>
          </a:r>
          <a:r>
            <a:rPr lang="en-US" sz="2400" kern="1200" dirty="0">
              <a:latin typeface="Times New Roman" panose="02020603050405020304" pitchFamily="18" charset="0"/>
              <a:ea typeface="Times New Roman" panose="02020603050405020304" pitchFamily="18" charset="0"/>
              <a:cs typeface="Times New Roman" panose="02020603050405020304" pitchFamily="18" charset="0"/>
            </a:rPr>
            <a:t> ra </a:t>
          </a:r>
          <a:r>
            <a:rPr lang="en-US" sz="2400" kern="1200" dirty="0" err="1">
              <a:latin typeface="Times New Roman" panose="02020603050405020304" pitchFamily="18" charset="0"/>
              <a:ea typeface="Times New Roman" panose="02020603050405020304" pitchFamily="18" charset="0"/>
              <a:cs typeface="Times New Roman" panose="02020603050405020304" pitchFamily="18" charset="0"/>
            </a:rPr>
            <a:t>gọi</a:t>
          </a:r>
          <a:r>
            <a:rPr lang="en-US" sz="24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cs typeface="Times New Roman" panose="02020603050405020304" pitchFamily="18" charset="0"/>
            </a:rPr>
            <a:t>cả</a:t>
          </a:r>
          <a:r>
            <a:rPr lang="en-US" sz="24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cs typeface="Times New Roman" panose="02020603050405020304" pitchFamily="18" charset="0"/>
            </a:rPr>
            <a:t>bên</a:t>
          </a:r>
          <a:r>
            <a:rPr lang="en-US" sz="24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cs typeface="Times New Roman" panose="02020603050405020304" pitchFamily="18" charset="0"/>
            </a:rPr>
            <a:t>vào</a:t>
          </a:r>
          <a:r>
            <a:rPr lang="en-US" sz="24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cs typeface="Times New Roman" panose="02020603050405020304" pitchFamily="18" charset="0"/>
            </a:rPr>
            <a:t>hầu</a:t>
          </a:r>
          <a:endParaRPr lang="en-US" sz="2400" kern="1200" dirty="0"/>
        </a:p>
      </dsp:txBody>
      <dsp:txXfrm>
        <a:off x="7808971" y="1559995"/>
        <a:ext cx="1484270" cy="1483898"/>
      </dsp:txXfrm>
    </dsp:sp>
    <dsp:sp modelId="{78DC38C4-F8F4-4EE2-8CFB-69143A53D1D4}">
      <dsp:nvSpPr>
        <dsp:cNvPr id="0" name=""/>
        <dsp:cNvSpPr/>
      </dsp:nvSpPr>
      <dsp:spPr>
        <a:xfrm rot="2700000">
          <a:off x="5127720" y="1188766"/>
          <a:ext cx="2225965" cy="2225965"/>
        </a:xfrm>
        <a:prstGeom prst="teardrop">
          <a:avLst>
            <a:gd name="adj" fmla="val 10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0B5D7A-D85B-480D-859A-BF9DE1CC7B15}">
      <dsp:nvSpPr>
        <dsp:cNvPr id="0" name=""/>
        <dsp:cNvSpPr/>
      </dsp:nvSpPr>
      <dsp:spPr>
        <a:xfrm>
          <a:off x="5211736" y="1263137"/>
          <a:ext cx="2077979" cy="2077613"/>
        </a:xfrm>
        <a:prstGeom prst="ellipse">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Times New Roman" panose="02020603050405020304" pitchFamily="18" charset="0"/>
              <a:ea typeface="Times New Roman" panose="02020603050405020304" pitchFamily="18" charset="0"/>
              <a:cs typeface="Times New Roman" panose="02020603050405020304" pitchFamily="18" charset="0"/>
            </a:rPr>
            <a:t>Tri </a:t>
          </a:r>
          <a:r>
            <a:rPr lang="en-US" sz="2400" kern="1200" dirty="0" err="1">
              <a:latin typeface="Times New Roman" panose="02020603050405020304" pitchFamily="18" charset="0"/>
              <a:ea typeface="Times New Roman" panose="02020603050405020304" pitchFamily="18" charset="0"/>
              <a:cs typeface="Times New Roman" panose="02020603050405020304" pitchFamily="18" charset="0"/>
            </a:rPr>
            <a:t>huyện</a:t>
          </a:r>
          <a:r>
            <a:rPr lang="en-US" sz="24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4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cs typeface="Times New Roman" panose="02020603050405020304" pitchFamily="18" charset="0"/>
            </a:rPr>
            <a:t>đưa</a:t>
          </a:r>
          <a:r>
            <a:rPr lang="en-US" sz="2400" kern="1200" dirty="0">
              <a:latin typeface="Times New Roman" panose="02020603050405020304" pitchFamily="18" charset="0"/>
              <a:ea typeface="Times New Roman" panose="02020603050405020304" pitchFamily="18" charset="0"/>
              <a:cs typeface="Times New Roman" panose="02020603050405020304" pitchFamily="18" charset="0"/>
            </a:rPr>
            <a:t> ra </a:t>
          </a:r>
          <a:r>
            <a:rPr lang="en-US" sz="2400" kern="1200" dirty="0" err="1">
              <a:latin typeface="Times New Roman" panose="02020603050405020304" pitchFamily="18" charset="0"/>
              <a:ea typeface="Times New Roman" panose="02020603050405020304" pitchFamily="18" charset="0"/>
              <a:cs typeface="Times New Roman" panose="02020603050405020304" pitchFamily="18" charset="0"/>
            </a:rPr>
            <a:t>phương</a:t>
          </a:r>
          <a:r>
            <a:rPr lang="en-US" sz="24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cs typeface="Times New Roman" panose="02020603050405020304" pitchFamily="18" charset="0"/>
            </a:rPr>
            <a:t>án</a:t>
          </a:r>
          <a:r>
            <a:rPr lang="en-US" sz="24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cs typeface="Times New Roman" panose="02020603050405020304" pitchFamily="18" charset="0"/>
            </a:rPr>
            <a:t>xử</a:t>
          </a:r>
          <a:r>
            <a:rPr lang="en-US" sz="24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cs typeface="Times New Roman" panose="02020603050405020304" pitchFamily="18" charset="0"/>
            </a:rPr>
            <a:t>lý</a:t>
          </a:r>
          <a:endParaRPr lang="en-US" sz="2400" kern="1200" dirty="0"/>
        </a:p>
      </dsp:txBody>
      <dsp:txXfrm>
        <a:off x="5508590" y="1559995"/>
        <a:ext cx="1484270" cy="1483898"/>
      </dsp:txXfrm>
    </dsp:sp>
    <dsp:sp modelId="{1CC5295B-F888-476C-B969-046BB349D376}">
      <dsp:nvSpPr>
        <dsp:cNvPr id="0" name=""/>
        <dsp:cNvSpPr/>
      </dsp:nvSpPr>
      <dsp:spPr>
        <a:xfrm rot="2700000">
          <a:off x="2836884" y="1188766"/>
          <a:ext cx="2225965" cy="2225965"/>
        </a:xfrm>
        <a:prstGeom prst="teardrop">
          <a:avLst>
            <a:gd name="adj" fmla="val 10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12588B-4FC5-4EF9-900B-AE1A6234AAD6}">
      <dsp:nvSpPr>
        <dsp:cNvPr id="0" name=""/>
        <dsp:cNvSpPr/>
      </dsp:nvSpPr>
      <dsp:spPr>
        <a:xfrm>
          <a:off x="2911355" y="1263137"/>
          <a:ext cx="2077979" cy="2077613"/>
        </a:xfrm>
        <a:prstGeom prst="ellipse">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err="1">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cs typeface="Times New Roman" panose="02020603050405020304" pitchFamily="18" charset="0"/>
            </a:rPr>
            <a:t>thưa</a:t>
          </a:r>
          <a:r>
            <a:rPr lang="en-US" sz="24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kern="1200" dirty="0">
              <a:latin typeface="Times New Roman" panose="02020603050405020304" pitchFamily="18" charset="0"/>
              <a:ea typeface="Times New Roman" panose="02020603050405020304" pitchFamily="18" charset="0"/>
              <a:cs typeface="Times New Roman" panose="02020603050405020304" pitchFamily="18" charset="0"/>
            </a:rPr>
            <a:t> tri </a:t>
          </a:r>
          <a:r>
            <a:rPr lang="en-US" sz="2400" kern="1200" dirty="0" err="1">
              <a:latin typeface="Times New Roman" panose="02020603050405020304" pitchFamily="18" charset="0"/>
              <a:ea typeface="Times New Roman" panose="02020603050405020304" pitchFamily="18" charset="0"/>
              <a:cs typeface="Times New Roman" panose="02020603050405020304" pitchFamily="18" charset="0"/>
            </a:rPr>
            <a:t>huyện</a:t>
          </a:r>
          <a:r>
            <a:rPr lang="en-US" sz="24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4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cs typeface="Times New Roman" panose="02020603050405020304" pitchFamily="18" charset="0"/>
            </a:rPr>
            <a:t>vụ</a:t>
          </a:r>
          <a:r>
            <a:rPr lang="en-US" sz="24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cs typeface="Times New Roman" panose="02020603050405020304" pitchFamily="18" charset="0"/>
            </a:rPr>
            <a:t>án</a:t>
          </a:r>
          <a:r>
            <a:rPr lang="en-US" sz="24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cs typeface="Times New Roman" panose="02020603050405020304" pitchFamily="18" charset="0"/>
            </a:rPr>
            <a:t>Thị</a:t>
          </a:r>
          <a:r>
            <a:rPr lang="en-US" sz="24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cs typeface="Times New Roman" panose="02020603050405020304" pitchFamily="18" charset="0"/>
            </a:rPr>
            <a:t>Hến</a:t>
          </a:r>
          <a:endParaRPr lang="en-US" sz="2400" kern="1200" dirty="0"/>
        </a:p>
      </dsp:txBody>
      <dsp:txXfrm>
        <a:off x="3208209" y="1559995"/>
        <a:ext cx="1484270" cy="1483898"/>
      </dsp:txXfrm>
    </dsp:sp>
    <dsp:sp modelId="{02E2402B-9303-4F18-9AB6-E7C3281D8682}">
      <dsp:nvSpPr>
        <dsp:cNvPr id="0" name=""/>
        <dsp:cNvSpPr/>
      </dsp:nvSpPr>
      <dsp:spPr>
        <a:xfrm rot="2700000">
          <a:off x="536503" y="1188766"/>
          <a:ext cx="2225965" cy="2225965"/>
        </a:xfrm>
        <a:prstGeom prst="teardrop">
          <a:avLst>
            <a:gd name="adj" fmla="val 10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D3D1CC-7C39-4847-B693-0A3509A35D06}">
      <dsp:nvSpPr>
        <dsp:cNvPr id="0" name=""/>
        <dsp:cNvSpPr/>
      </dsp:nvSpPr>
      <dsp:spPr>
        <a:xfrm>
          <a:off x="610973" y="1263137"/>
          <a:ext cx="2077979" cy="2077613"/>
        </a:xfrm>
        <a:prstGeom prst="ellipse">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Times New Roman" panose="02020603050405020304" pitchFamily="18" charset="0"/>
              <a:ea typeface="Times New Roman" panose="02020603050405020304" pitchFamily="18" charset="0"/>
              <a:cs typeface="Times New Roman" panose="02020603050405020304" pitchFamily="18" charset="0"/>
            </a:rPr>
            <a:t>Tri </a:t>
          </a:r>
          <a:r>
            <a:rPr lang="en-US" sz="2400" kern="1200" dirty="0" err="1">
              <a:latin typeface="Times New Roman" panose="02020603050405020304" pitchFamily="18" charset="0"/>
              <a:ea typeface="Times New Roman" panose="02020603050405020304" pitchFamily="18" charset="0"/>
              <a:cs typeface="Times New Roman" panose="02020603050405020304" pitchFamily="18" charset="0"/>
            </a:rPr>
            <a:t>huyện</a:t>
          </a:r>
          <a:r>
            <a:rPr lang="en-US" sz="24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cs typeface="Times New Roman" panose="02020603050405020304" pitchFamily="18" charset="0"/>
            </a:rPr>
            <a:t>bước</a:t>
          </a:r>
          <a:r>
            <a:rPr lang="en-US" sz="2400" kern="1200" dirty="0">
              <a:latin typeface="Times New Roman" panose="02020603050405020304" pitchFamily="18" charset="0"/>
              <a:ea typeface="Times New Roman" panose="02020603050405020304" pitchFamily="18" charset="0"/>
              <a:cs typeface="Times New Roman" panose="02020603050405020304" pitchFamily="18" charset="0"/>
            </a:rPr>
            <a:t> ra ,</a:t>
          </a:r>
          <a:r>
            <a:rPr lang="en-US" sz="2400" kern="1200" dirty="0" err="1">
              <a:latin typeface="Times New Roman" panose="02020603050405020304" pitchFamily="18" charset="0"/>
              <a:ea typeface="Times New Roman" panose="02020603050405020304" pitchFamily="18" charset="0"/>
              <a:cs typeface="Times New Roman" panose="02020603050405020304" pitchFamily="18" charset="0"/>
            </a:rPr>
            <a:t>tự</a:t>
          </a:r>
          <a:r>
            <a:rPr lang="en-US" sz="24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cs typeface="Times New Roman" panose="02020603050405020304" pitchFamily="18" charset="0"/>
            </a:rPr>
            <a:t>xưng</a:t>
          </a:r>
          <a:r>
            <a:rPr lang="en-US" sz="24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cs typeface="Times New Roman" panose="02020603050405020304" pitchFamily="18" charset="0"/>
            </a:rPr>
            <a:t>tên</a:t>
          </a:r>
          <a:r>
            <a:rPr lang="en-US" sz="24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cs typeface="Times New Roman" panose="02020603050405020304" pitchFamily="18" charset="0"/>
            </a:rPr>
            <a:t>tuổi</a:t>
          </a:r>
          <a:r>
            <a:rPr lang="en-US" sz="24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cs typeface="Times New Roman" panose="02020603050405020304" pitchFamily="18" charset="0"/>
            </a:rPr>
            <a:t>chức</a:t>
          </a:r>
          <a:r>
            <a:rPr lang="en-US" sz="24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cs typeface="Times New Roman" panose="02020603050405020304" pitchFamily="18" charset="0"/>
            </a:rPr>
            <a:t>vụ</a:t>
          </a:r>
          <a:endParaRPr lang="en-US" sz="2400" kern="1200" dirty="0"/>
        </a:p>
      </dsp:txBody>
      <dsp:txXfrm>
        <a:off x="907828" y="1559995"/>
        <a:ext cx="1484270" cy="1483898"/>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gfb8fffbcc2_0_1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4" name="Google Shape;574;gfb8fffbcc2_0_1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5275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ge4957916ed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5" name="Google Shape;935;ge4957916ed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68780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ge4957916ed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5" name="Google Shape;935;ge4957916ed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76079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ge4957916ed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5" name="Google Shape;935;ge4957916ed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71502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ge4957916ed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5" name="Google Shape;935;ge4957916ed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86716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gfb8fffbcc2_0_12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1" name="Google Shape;671;gfb8fffbcc2_0_12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ge4957916ed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5" name="Google Shape;935;ge4957916ed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00913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ge4957916ed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5" name="Google Shape;935;ge4957916ed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681348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ge4957916ed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5" name="Google Shape;935;ge4957916ed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265415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ge4957916ed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5" name="Google Shape;935;ge4957916ed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7100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fb8fffbcc2_0_1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6" name="Google Shape;556;gfb8fffbcc2_0_1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ge4957916ed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5" name="Google Shape;935;ge4957916ed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5908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ge4957916ed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5" name="Google Shape;935;ge4957916ed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224489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ge4957916ed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5" name="Google Shape;935;ge4957916ed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2715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gfb8fffbcc2_0_1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4" name="Google Shape;574;gfb8fffbcc2_0_1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5274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ge4957916ed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5" name="Google Shape;935;ge4957916ed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88629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2"/>
        <p:cNvGrpSpPr/>
        <p:nvPr/>
      </p:nvGrpSpPr>
      <p:grpSpPr>
        <a:xfrm>
          <a:off x="0" y="0"/>
          <a:ext cx="0" cy="0"/>
          <a:chOff x="0" y="0"/>
          <a:chExt cx="0" cy="0"/>
        </a:xfrm>
      </p:grpSpPr>
      <p:sp>
        <p:nvSpPr>
          <p:cNvPr id="1073" name="Google Shape;1073;gfb8fffbcc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4" name="Google Shape;1074;gfb8fffbcc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gfb8fffbcc2_0_1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6" name="Google Shape;626;gfb8fffbcc2_0_1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ge4957916ed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5" name="Google Shape;935;ge4957916ed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7098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7"/>
        <p:cNvGrpSpPr/>
        <p:nvPr/>
      </p:nvGrpSpPr>
      <p:grpSpPr>
        <a:xfrm>
          <a:off x="0" y="0"/>
          <a:ext cx="0" cy="0"/>
          <a:chOff x="0" y="0"/>
          <a:chExt cx="0" cy="0"/>
        </a:xfrm>
      </p:grpSpPr>
      <p:sp>
        <p:nvSpPr>
          <p:cNvPr id="1468" name="Google Shape;1468;ge4957916ed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9" name="Google Shape;1469;ge4957916ed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4"/>
        <p:cNvGrpSpPr/>
        <p:nvPr/>
      </p:nvGrpSpPr>
      <p:grpSpPr>
        <a:xfrm>
          <a:off x="0" y="0"/>
          <a:ext cx="0" cy="0"/>
          <a:chOff x="0" y="0"/>
          <a:chExt cx="0" cy="0"/>
        </a:xfrm>
      </p:grpSpPr>
      <p:sp>
        <p:nvSpPr>
          <p:cNvPr id="1215" name="Google Shape;1215;gfb8fffbcc2_0_12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6" name="Google Shape;1216;gfb8fffbcc2_0_12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fb8fffbcc2_0_1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gfb8fffbcc2_0_1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gfb8fffbcc2_0_1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4" name="Google Shape;574;gfb8fffbcc2_0_1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ge4957916ed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5" name="Google Shape;935;ge4957916ed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ge4957916ed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5" name="Google Shape;935;ge4957916ed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85109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9"/>
        <p:cNvGrpSpPr/>
        <p:nvPr/>
      </p:nvGrpSpPr>
      <p:grpSpPr>
        <a:xfrm>
          <a:off x="0" y="0"/>
          <a:ext cx="0" cy="0"/>
          <a:chOff x="0" y="0"/>
          <a:chExt cx="0" cy="0"/>
        </a:xfrm>
      </p:grpSpPr>
      <p:sp>
        <p:nvSpPr>
          <p:cNvPr id="860" name="Google Shape;860;g100f30bd27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1" name="Google Shape;861;g100f30bd27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718066" y="-1075606"/>
            <a:ext cx="11660106" cy="7484807"/>
            <a:chOff x="-1718066" y="-1075606"/>
            <a:chExt cx="11660106" cy="7484807"/>
          </a:xfrm>
        </p:grpSpPr>
        <p:sp>
          <p:nvSpPr>
            <p:cNvPr id="10" name="Google Shape;10;p2"/>
            <p:cNvSpPr/>
            <p:nvPr/>
          </p:nvSpPr>
          <p:spPr>
            <a:xfrm rot="-4499721" flipH="1">
              <a:off x="6731569" y="-1072250"/>
              <a:ext cx="1482325" cy="2200401"/>
            </a:xfrm>
            <a:custGeom>
              <a:avLst/>
              <a:gdLst/>
              <a:ahLst/>
              <a:cxnLst/>
              <a:rect l="l" t="t" r="r" b="b"/>
              <a:pathLst>
                <a:path w="94119" h="139880" extrusionOk="0">
                  <a:moveTo>
                    <a:pt x="52819" y="0"/>
                  </a:moveTo>
                  <a:cubicBezTo>
                    <a:pt x="44322" y="0"/>
                    <a:pt x="35590" y="2865"/>
                    <a:pt x="28177" y="9327"/>
                  </a:cubicBezTo>
                  <a:cubicBezTo>
                    <a:pt x="21582" y="15103"/>
                    <a:pt x="16445" y="24525"/>
                    <a:pt x="15685" y="33917"/>
                  </a:cubicBezTo>
                  <a:cubicBezTo>
                    <a:pt x="14621" y="46562"/>
                    <a:pt x="20882" y="58781"/>
                    <a:pt x="19211" y="71456"/>
                  </a:cubicBezTo>
                  <a:cubicBezTo>
                    <a:pt x="17296" y="85894"/>
                    <a:pt x="3709" y="95529"/>
                    <a:pt x="1794" y="109937"/>
                  </a:cubicBezTo>
                  <a:cubicBezTo>
                    <a:pt x="1" y="124071"/>
                    <a:pt x="11399" y="137688"/>
                    <a:pt x="25290" y="139451"/>
                  </a:cubicBezTo>
                  <a:cubicBezTo>
                    <a:pt x="27007" y="139740"/>
                    <a:pt x="28711" y="139879"/>
                    <a:pt x="30393" y="139879"/>
                  </a:cubicBezTo>
                  <a:cubicBezTo>
                    <a:pt x="47267" y="139879"/>
                    <a:pt x="61952" y="125899"/>
                    <a:pt x="65351" y="109481"/>
                  </a:cubicBezTo>
                  <a:cubicBezTo>
                    <a:pt x="67357" y="100970"/>
                    <a:pt x="66476" y="92155"/>
                    <a:pt x="67753" y="83523"/>
                  </a:cubicBezTo>
                  <a:cubicBezTo>
                    <a:pt x="69516" y="67869"/>
                    <a:pt x="83406" y="57504"/>
                    <a:pt x="87723" y="42793"/>
                  </a:cubicBezTo>
                  <a:cubicBezTo>
                    <a:pt x="94119" y="18165"/>
                    <a:pt x="74214" y="0"/>
                    <a:pt x="52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rot="4900079">
              <a:off x="6478246" y="-457389"/>
              <a:ext cx="3351410" cy="2431658"/>
            </a:xfrm>
            <a:custGeom>
              <a:avLst/>
              <a:gdLst/>
              <a:ahLst/>
              <a:cxnLst/>
              <a:rect l="l" t="t" r="r" b="b"/>
              <a:pathLst>
                <a:path w="212771" h="154580" extrusionOk="0">
                  <a:moveTo>
                    <a:pt x="187965" y="1"/>
                  </a:moveTo>
                  <a:cubicBezTo>
                    <a:pt x="182819" y="1"/>
                    <a:pt x="177866" y="1692"/>
                    <a:pt x="173225" y="3773"/>
                  </a:cubicBezTo>
                  <a:cubicBezTo>
                    <a:pt x="167724" y="6235"/>
                    <a:pt x="162465" y="9335"/>
                    <a:pt x="156872" y="11706"/>
                  </a:cubicBezTo>
                  <a:cubicBezTo>
                    <a:pt x="150849" y="14263"/>
                    <a:pt x="144485" y="15541"/>
                    <a:pt x="137917" y="15541"/>
                  </a:cubicBezTo>
                  <a:cubicBezTo>
                    <a:pt x="137690" y="15541"/>
                    <a:pt x="137464" y="15539"/>
                    <a:pt x="137237" y="15536"/>
                  </a:cubicBezTo>
                  <a:cubicBezTo>
                    <a:pt x="123194" y="15384"/>
                    <a:pt x="109820" y="10491"/>
                    <a:pt x="96537" y="6296"/>
                  </a:cubicBezTo>
                  <a:cubicBezTo>
                    <a:pt x="86703" y="3192"/>
                    <a:pt x="76463" y="372"/>
                    <a:pt x="66100" y="372"/>
                  </a:cubicBezTo>
                  <a:cubicBezTo>
                    <a:pt x="63778" y="372"/>
                    <a:pt x="61451" y="513"/>
                    <a:pt x="59120" y="825"/>
                  </a:cubicBezTo>
                  <a:cubicBezTo>
                    <a:pt x="48968" y="2193"/>
                    <a:pt x="38724" y="6752"/>
                    <a:pt x="32676" y="15354"/>
                  </a:cubicBezTo>
                  <a:cubicBezTo>
                    <a:pt x="25533" y="25536"/>
                    <a:pt x="26444" y="38606"/>
                    <a:pt x="25563" y="50461"/>
                  </a:cubicBezTo>
                  <a:cubicBezTo>
                    <a:pt x="25077" y="57178"/>
                    <a:pt x="23709" y="63652"/>
                    <a:pt x="21277" y="69944"/>
                  </a:cubicBezTo>
                  <a:cubicBezTo>
                    <a:pt x="18754" y="76449"/>
                    <a:pt x="15472" y="82558"/>
                    <a:pt x="12189" y="88729"/>
                  </a:cubicBezTo>
                  <a:cubicBezTo>
                    <a:pt x="6171" y="100127"/>
                    <a:pt x="0" y="112194"/>
                    <a:pt x="122" y="125477"/>
                  </a:cubicBezTo>
                  <a:cubicBezTo>
                    <a:pt x="152" y="131343"/>
                    <a:pt x="1429" y="137270"/>
                    <a:pt x="4438" y="142407"/>
                  </a:cubicBezTo>
                  <a:cubicBezTo>
                    <a:pt x="7113" y="146936"/>
                    <a:pt x="11186" y="150553"/>
                    <a:pt x="15958" y="152620"/>
                  </a:cubicBezTo>
                  <a:cubicBezTo>
                    <a:pt x="18752" y="153868"/>
                    <a:pt x="21786" y="154580"/>
                    <a:pt x="24822" y="154580"/>
                  </a:cubicBezTo>
                  <a:cubicBezTo>
                    <a:pt x="26740" y="154580"/>
                    <a:pt x="28658" y="154296"/>
                    <a:pt x="30517" y="153684"/>
                  </a:cubicBezTo>
                  <a:cubicBezTo>
                    <a:pt x="34469" y="152407"/>
                    <a:pt x="37752" y="149824"/>
                    <a:pt x="40396" y="146663"/>
                  </a:cubicBezTo>
                  <a:cubicBezTo>
                    <a:pt x="45989" y="139976"/>
                    <a:pt x="48876" y="131465"/>
                    <a:pt x="53466" y="124140"/>
                  </a:cubicBezTo>
                  <a:cubicBezTo>
                    <a:pt x="55746" y="120492"/>
                    <a:pt x="58512" y="117027"/>
                    <a:pt x="62190" y="114717"/>
                  </a:cubicBezTo>
                  <a:cubicBezTo>
                    <a:pt x="66436" y="112070"/>
                    <a:pt x="71270" y="111321"/>
                    <a:pt x="76127" y="111321"/>
                  </a:cubicBezTo>
                  <a:cubicBezTo>
                    <a:pt x="76902" y="111321"/>
                    <a:pt x="77678" y="111340"/>
                    <a:pt x="78452" y="111373"/>
                  </a:cubicBezTo>
                  <a:cubicBezTo>
                    <a:pt x="82809" y="111531"/>
                    <a:pt x="87167" y="112109"/>
                    <a:pt x="91524" y="112109"/>
                  </a:cubicBezTo>
                  <a:cubicBezTo>
                    <a:pt x="93033" y="112109"/>
                    <a:pt x="94542" y="112040"/>
                    <a:pt x="96051" y="111860"/>
                  </a:cubicBezTo>
                  <a:cubicBezTo>
                    <a:pt x="101370" y="111252"/>
                    <a:pt x="106112" y="109003"/>
                    <a:pt x="109759" y="105112"/>
                  </a:cubicBezTo>
                  <a:cubicBezTo>
                    <a:pt x="117297" y="96996"/>
                    <a:pt x="118939" y="85568"/>
                    <a:pt x="122951" y="75689"/>
                  </a:cubicBezTo>
                  <a:cubicBezTo>
                    <a:pt x="125079" y="70461"/>
                    <a:pt x="128057" y="65294"/>
                    <a:pt x="132677" y="61859"/>
                  </a:cubicBezTo>
                  <a:cubicBezTo>
                    <a:pt x="137601" y="58217"/>
                    <a:pt x="143726" y="57172"/>
                    <a:pt x="149687" y="57172"/>
                  </a:cubicBezTo>
                  <a:cubicBezTo>
                    <a:pt x="149945" y="57172"/>
                    <a:pt x="150202" y="57174"/>
                    <a:pt x="150459" y="57178"/>
                  </a:cubicBezTo>
                  <a:cubicBezTo>
                    <a:pt x="156538" y="57330"/>
                    <a:pt x="166052" y="59275"/>
                    <a:pt x="171614" y="59458"/>
                  </a:cubicBezTo>
                  <a:cubicBezTo>
                    <a:pt x="172712" y="59530"/>
                    <a:pt x="173807" y="59569"/>
                    <a:pt x="174898" y="59569"/>
                  </a:cubicBezTo>
                  <a:cubicBezTo>
                    <a:pt x="179760" y="59569"/>
                    <a:pt x="184538" y="58799"/>
                    <a:pt x="189031" y="56813"/>
                  </a:cubicBezTo>
                  <a:cubicBezTo>
                    <a:pt x="194776" y="54291"/>
                    <a:pt x="199639" y="50248"/>
                    <a:pt x="203074" y="45172"/>
                  </a:cubicBezTo>
                  <a:cubicBezTo>
                    <a:pt x="206265" y="41494"/>
                    <a:pt x="208758" y="37239"/>
                    <a:pt x="210065" y="32558"/>
                  </a:cubicBezTo>
                  <a:cubicBezTo>
                    <a:pt x="212770" y="23044"/>
                    <a:pt x="209761" y="12284"/>
                    <a:pt x="202314" y="5597"/>
                  </a:cubicBezTo>
                  <a:cubicBezTo>
                    <a:pt x="198667" y="2284"/>
                    <a:pt x="194107" y="308"/>
                    <a:pt x="189213" y="34"/>
                  </a:cubicBezTo>
                  <a:cubicBezTo>
                    <a:pt x="188796" y="12"/>
                    <a:pt x="188380" y="1"/>
                    <a:pt x="1879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234289">
              <a:off x="-748566" y="-206416"/>
              <a:ext cx="1730523" cy="3751281"/>
            </a:xfrm>
            <a:custGeom>
              <a:avLst/>
              <a:gdLst/>
              <a:ahLst/>
              <a:cxnLst/>
              <a:rect l="l" t="t" r="r" b="b"/>
              <a:pathLst>
                <a:path w="109881" h="238040" extrusionOk="0">
                  <a:moveTo>
                    <a:pt x="55013" y="0"/>
                  </a:moveTo>
                  <a:cubicBezTo>
                    <a:pt x="36777" y="0"/>
                    <a:pt x="19001" y="11384"/>
                    <a:pt x="11551" y="28545"/>
                  </a:cubicBezTo>
                  <a:cubicBezTo>
                    <a:pt x="0" y="52558"/>
                    <a:pt x="11338" y="78455"/>
                    <a:pt x="17964" y="102164"/>
                  </a:cubicBezTo>
                  <a:cubicBezTo>
                    <a:pt x="21824" y="115507"/>
                    <a:pt x="22979" y="129641"/>
                    <a:pt x="19909" y="143228"/>
                  </a:cubicBezTo>
                  <a:cubicBezTo>
                    <a:pt x="14833" y="167696"/>
                    <a:pt x="2067" y="194536"/>
                    <a:pt x="14833" y="218670"/>
                  </a:cubicBezTo>
                  <a:cubicBezTo>
                    <a:pt x="22373" y="231930"/>
                    <a:pt x="36874" y="238039"/>
                    <a:pt x="51757" y="238039"/>
                  </a:cubicBezTo>
                  <a:cubicBezTo>
                    <a:pt x="71194" y="238039"/>
                    <a:pt x="91281" y="227618"/>
                    <a:pt x="97358" y="209095"/>
                  </a:cubicBezTo>
                  <a:cubicBezTo>
                    <a:pt x="109881" y="164262"/>
                    <a:pt x="35077" y="127817"/>
                    <a:pt x="72342" y="84868"/>
                  </a:cubicBezTo>
                  <a:cubicBezTo>
                    <a:pt x="79333" y="75780"/>
                    <a:pt x="87905" y="67695"/>
                    <a:pt x="92920" y="57269"/>
                  </a:cubicBezTo>
                  <a:cubicBezTo>
                    <a:pt x="103254" y="36783"/>
                    <a:pt x="91552" y="10065"/>
                    <a:pt x="70062" y="2740"/>
                  </a:cubicBezTo>
                  <a:cubicBezTo>
                    <a:pt x="65150" y="874"/>
                    <a:pt x="60064" y="0"/>
                    <a:pt x="550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60888" y="-584175"/>
              <a:ext cx="2053028" cy="1564448"/>
            </a:xfrm>
            <a:custGeom>
              <a:avLst/>
              <a:gdLst/>
              <a:ahLst/>
              <a:cxnLst/>
              <a:rect l="l" t="t" r="r" b="b"/>
              <a:pathLst>
                <a:path w="130351" h="99267" extrusionOk="0">
                  <a:moveTo>
                    <a:pt x="70376" y="0"/>
                  </a:moveTo>
                  <a:cubicBezTo>
                    <a:pt x="50007" y="0"/>
                    <a:pt x="30646" y="11346"/>
                    <a:pt x="18602" y="27503"/>
                  </a:cubicBezTo>
                  <a:cubicBezTo>
                    <a:pt x="5168" y="44646"/>
                    <a:pt x="0" y="71577"/>
                    <a:pt x="15836" y="88902"/>
                  </a:cubicBezTo>
                  <a:cubicBezTo>
                    <a:pt x="21606" y="95235"/>
                    <a:pt x="30234" y="99267"/>
                    <a:pt x="38757" y="99267"/>
                  </a:cubicBezTo>
                  <a:cubicBezTo>
                    <a:pt x="43121" y="99267"/>
                    <a:pt x="47458" y="98210"/>
                    <a:pt x="51369" y="95863"/>
                  </a:cubicBezTo>
                  <a:cubicBezTo>
                    <a:pt x="58056" y="92337"/>
                    <a:pt x="61430" y="85346"/>
                    <a:pt x="65503" y="79388"/>
                  </a:cubicBezTo>
                  <a:cubicBezTo>
                    <a:pt x="80762" y="61030"/>
                    <a:pt x="109303" y="84009"/>
                    <a:pt x="120854" y="54616"/>
                  </a:cubicBezTo>
                  <a:cubicBezTo>
                    <a:pt x="130351" y="25670"/>
                    <a:pt x="99352" y="25"/>
                    <a:pt x="72183" y="25"/>
                  </a:cubicBezTo>
                  <a:cubicBezTo>
                    <a:pt x="72134" y="25"/>
                    <a:pt x="72086" y="25"/>
                    <a:pt x="72038" y="26"/>
                  </a:cubicBezTo>
                  <a:cubicBezTo>
                    <a:pt x="71483" y="9"/>
                    <a:pt x="70929" y="0"/>
                    <a:pt x="703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93154" y="38477"/>
              <a:ext cx="1014442" cy="1613351"/>
            </a:xfrm>
            <a:custGeom>
              <a:avLst/>
              <a:gdLst/>
              <a:ahLst/>
              <a:cxnLst/>
              <a:rect l="l" t="t" r="r" b="b"/>
              <a:pathLst>
                <a:path w="64409" h="102370" extrusionOk="0">
                  <a:moveTo>
                    <a:pt x="34475" y="1"/>
                  </a:moveTo>
                  <a:cubicBezTo>
                    <a:pt x="19877" y="1"/>
                    <a:pt x="4992" y="8856"/>
                    <a:pt x="2341" y="24202"/>
                  </a:cubicBezTo>
                  <a:cubicBezTo>
                    <a:pt x="0" y="33655"/>
                    <a:pt x="5411" y="42166"/>
                    <a:pt x="8177" y="50828"/>
                  </a:cubicBezTo>
                  <a:cubicBezTo>
                    <a:pt x="11551" y="60859"/>
                    <a:pt x="4864" y="70373"/>
                    <a:pt x="5107" y="80403"/>
                  </a:cubicBezTo>
                  <a:cubicBezTo>
                    <a:pt x="4905" y="92913"/>
                    <a:pt x="15767" y="102370"/>
                    <a:pt x="26499" y="102370"/>
                  </a:cubicBezTo>
                  <a:cubicBezTo>
                    <a:pt x="31933" y="102370"/>
                    <a:pt x="37334" y="99945"/>
                    <a:pt x="41247" y="94264"/>
                  </a:cubicBezTo>
                  <a:cubicBezTo>
                    <a:pt x="49758" y="81710"/>
                    <a:pt x="34925" y="71497"/>
                    <a:pt x="42372" y="58822"/>
                  </a:cubicBezTo>
                  <a:cubicBezTo>
                    <a:pt x="46718" y="50190"/>
                    <a:pt x="55229" y="44688"/>
                    <a:pt x="59941" y="36360"/>
                  </a:cubicBezTo>
                  <a:cubicBezTo>
                    <a:pt x="64409" y="28609"/>
                    <a:pt x="63862" y="18305"/>
                    <a:pt x="58542" y="11071"/>
                  </a:cubicBezTo>
                  <a:cubicBezTo>
                    <a:pt x="52702" y="3495"/>
                    <a:pt x="43645" y="1"/>
                    <a:pt x="344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142069" y="218678"/>
              <a:ext cx="241763" cy="241932"/>
            </a:xfrm>
            <a:custGeom>
              <a:avLst/>
              <a:gdLst/>
              <a:ahLst/>
              <a:cxnLst/>
              <a:rect l="l" t="t" r="r" b="b"/>
              <a:pathLst>
                <a:path w="15350" h="15351" extrusionOk="0">
                  <a:moveTo>
                    <a:pt x="7690" y="1"/>
                  </a:moveTo>
                  <a:cubicBezTo>
                    <a:pt x="3435" y="1"/>
                    <a:pt x="0" y="3435"/>
                    <a:pt x="0" y="7660"/>
                  </a:cubicBezTo>
                  <a:cubicBezTo>
                    <a:pt x="0" y="11916"/>
                    <a:pt x="3435" y="15350"/>
                    <a:pt x="7690" y="15350"/>
                  </a:cubicBezTo>
                  <a:cubicBezTo>
                    <a:pt x="11915" y="15350"/>
                    <a:pt x="15350" y="11916"/>
                    <a:pt x="15350" y="7660"/>
                  </a:cubicBezTo>
                  <a:cubicBezTo>
                    <a:pt x="15350" y="3435"/>
                    <a:pt x="11915" y="1"/>
                    <a:pt x="76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rot="234289">
              <a:off x="-921346" y="-265312"/>
              <a:ext cx="1730523" cy="3751281"/>
            </a:xfrm>
            <a:custGeom>
              <a:avLst/>
              <a:gdLst/>
              <a:ahLst/>
              <a:cxnLst/>
              <a:rect l="l" t="t" r="r" b="b"/>
              <a:pathLst>
                <a:path w="109881" h="238040" extrusionOk="0">
                  <a:moveTo>
                    <a:pt x="55013" y="0"/>
                  </a:moveTo>
                  <a:cubicBezTo>
                    <a:pt x="36777" y="0"/>
                    <a:pt x="19001" y="11384"/>
                    <a:pt x="11551" y="28545"/>
                  </a:cubicBezTo>
                  <a:cubicBezTo>
                    <a:pt x="0" y="52558"/>
                    <a:pt x="11338" y="78455"/>
                    <a:pt x="17964" y="102164"/>
                  </a:cubicBezTo>
                  <a:cubicBezTo>
                    <a:pt x="21824" y="115507"/>
                    <a:pt x="22979" y="129641"/>
                    <a:pt x="19909" y="143228"/>
                  </a:cubicBezTo>
                  <a:cubicBezTo>
                    <a:pt x="14833" y="167696"/>
                    <a:pt x="2067" y="194536"/>
                    <a:pt x="14833" y="218670"/>
                  </a:cubicBezTo>
                  <a:cubicBezTo>
                    <a:pt x="22373" y="231930"/>
                    <a:pt x="36874" y="238039"/>
                    <a:pt x="51757" y="238039"/>
                  </a:cubicBezTo>
                  <a:cubicBezTo>
                    <a:pt x="71194" y="238039"/>
                    <a:pt x="91281" y="227618"/>
                    <a:pt x="97358" y="209095"/>
                  </a:cubicBezTo>
                  <a:cubicBezTo>
                    <a:pt x="109881" y="164262"/>
                    <a:pt x="35077" y="127817"/>
                    <a:pt x="72342" y="84868"/>
                  </a:cubicBezTo>
                  <a:cubicBezTo>
                    <a:pt x="79333" y="75780"/>
                    <a:pt x="87905" y="67695"/>
                    <a:pt x="92920" y="57269"/>
                  </a:cubicBezTo>
                  <a:cubicBezTo>
                    <a:pt x="103254" y="36783"/>
                    <a:pt x="91552" y="10065"/>
                    <a:pt x="70062" y="2740"/>
                  </a:cubicBezTo>
                  <a:cubicBezTo>
                    <a:pt x="65150" y="874"/>
                    <a:pt x="60064" y="0"/>
                    <a:pt x="55013"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10800000">
              <a:off x="6505688" y="4089031"/>
              <a:ext cx="3436351" cy="1688810"/>
            </a:xfrm>
            <a:custGeom>
              <a:avLst/>
              <a:gdLst/>
              <a:ahLst/>
              <a:cxnLst/>
              <a:rect l="l" t="t" r="r" b="b"/>
              <a:pathLst>
                <a:path w="218181" h="107226" extrusionOk="0">
                  <a:moveTo>
                    <a:pt x="179366" y="0"/>
                  </a:moveTo>
                  <a:cubicBezTo>
                    <a:pt x="154972" y="0"/>
                    <a:pt x="129399" y="16412"/>
                    <a:pt x="104926" y="17033"/>
                  </a:cubicBezTo>
                  <a:cubicBezTo>
                    <a:pt x="104377" y="17050"/>
                    <a:pt x="103828" y="17058"/>
                    <a:pt x="103279" y="17058"/>
                  </a:cubicBezTo>
                  <a:cubicBezTo>
                    <a:pt x="85695" y="17058"/>
                    <a:pt x="68544" y="8857"/>
                    <a:pt x="51123" y="8857"/>
                  </a:cubicBezTo>
                  <a:cubicBezTo>
                    <a:pt x="47018" y="8857"/>
                    <a:pt x="42899" y="9312"/>
                    <a:pt x="38755" y="10437"/>
                  </a:cubicBezTo>
                  <a:cubicBezTo>
                    <a:pt x="21429" y="15118"/>
                    <a:pt x="7052" y="30073"/>
                    <a:pt x="3496" y="47733"/>
                  </a:cubicBezTo>
                  <a:cubicBezTo>
                    <a:pt x="0" y="69982"/>
                    <a:pt x="9818" y="96913"/>
                    <a:pt x="32402" y="104907"/>
                  </a:cubicBezTo>
                  <a:cubicBezTo>
                    <a:pt x="38540" y="106518"/>
                    <a:pt x="43894" y="107226"/>
                    <a:pt x="48610" y="107226"/>
                  </a:cubicBezTo>
                  <a:cubicBezTo>
                    <a:pt x="80098" y="107226"/>
                    <a:pt x="83170" y="75696"/>
                    <a:pt x="101279" y="71228"/>
                  </a:cubicBezTo>
                  <a:cubicBezTo>
                    <a:pt x="102541" y="71001"/>
                    <a:pt x="103795" y="70903"/>
                    <a:pt x="105043" y="70903"/>
                  </a:cubicBezTo>
                  <a:cubicBezTo>
                    <a:pt x="112728" y="70903"/>
                    <a:pt x="120194" y="74614"/>
                    <a:pt x="127914" y="74614"/>
                  </a:cubicBezTo>
                  <a:cubicBezTo>
                    <a:pt x="129150" y="74614"/>
                    <a:pt x="130393" y="74519"/>
                    <a:pt x="131644" y="74298"/>
                  </a:cubicBezTo>
                  <a:cubicBezTo>
                    <a:pt x="144137" y="71928"/>
                    <a:pt x="150398" y="59222"/>
                    <a:pt x="160581" y="52930"/>
                  </a:cubicBezTo>
                  <a:cubicBezTo>
                    <a:pt x="164264" y="50622"/>
                    <a:pt x="168344" y="49456"/>
                    <a:pt x="172664" y="49456"/>
                  </a:cubicBezTo>
                  <a:cubicBezTo>
                    <a:pt x="173122" y="49456"/>
                    <a:pt x="173583" y="49469"/>
                    <a:pt x="174046" y="49496"/>
                  </a:cubicBezTo>
                  <a:cubicBezTo>
                    <a:pt x="181409" y="49897"/>
                    <a:pt x="189017" y="53001"/>
                    <a:pt x="196462" y="53001"/>
                  </a:cubicBezTo>
                  <a:cubicBezTo>
                    <a:pt x="199160" y="53001"/>
                    <a:pt x="201837" y="52593"/>
                    <a:pt x="204472" y="51502"/>
                  </a:cubicBezTo>
                  <a:cubicBezTo>
                    <a:pt x="212254" y="48280"/>
                    <a:pt x="217117" y="40012"/>
                    <a:pt x="217634" y="31805"/>
                  </a:cubicBezTo>
                  <a:cubicBezTo>
                    <a:pt x="218181" y="22565"/>
                    <a:pt x="212953" y="13933"/>
                    <a:pt x="205840" y="8370"/>
                  </a:cubicBezTo>
                  <a:cubicBezTo>
                    <a:pt x="197254" y="2247"/>
                    <a:pt x="188391" y="0"/>
                    <a:pt x="1793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rot="10800000">
              <a:off x="5752433" y="4860801"/>
              <a:ext cx="2060478" cy="1338766"/>
            </a:xfrm>
            <a:custGeom>
              <a:avLst/>
              <a:gdLst/>
              <a:ahLst/>
              <a:cxnLst/>
              <a:rect l="l" t="t" r="r" b="b"/>
              <a:pathLst>
                <a:path w="130824" h="85001" extrusionOk="0">
                  <a:moveTo>
                    <a:pt x="31051" y="1"/>
                  </a:moveTo>
                  <a:cubicBezTo>
                    <a:pt x="26383" y="1"/>
                    <a:pt x="21726" y="1457"/>
                    <a:pt x="17752" y="3917"/>
                  </a:cubicBezTo>
                  <a:cubicBezTo>
                    <a:pt x="11946" y="7534"/>
                    <a:pt x="7691" y="13218"/>
                    <a:pt x="4833" y="19389"/>
                  </a:cubicBezTo>
                  <a:cubicBezTo>
                    <a:pt x="1794" y="25985"/>
                    <a:pt x="0" y="33523"/>
                    <a:pt x="1156" y="40818"/>
                  </a:cubicBezTo>
                  <a:cubicBezTo>
                    <a:pt x="1216" y="41243"/>
                    <a:pt x="1307" y="41608"/>
                    <a:pt x="1368" y="42033"/>
                  </a:cubicBezTo>
                  <a:cubicBezTo>
                    <a:pt x="1885" y="46866"/>
                    <a:pt x="3587" y="51608"/>
                    <a:pt x="6931" y="55134"/>
                  </a:cubicBezTo>
                  <a:cubicBezTo>
                    <a:pt x="11794" y="60271"/>
                    <a:pt x="19059" y="61061"/>
                    <a:pt x="25016" y="64344"/>
                  </a:cubicBezTo>
                  <a:cubicBezTo>
                    <a:pt x="31430" y="67839"/>
                    <a:pt x="35563" y="74010"/>
                    <a:pt x="40943" y="78782"/>
                  </a:cubicBezTo>
                  <a:cubicBezTo>
                    <a:pt x="43436" y="80970"/>
                    <a:pt x="46202" y="82946"/>
                    <a:pt x="49393" y="84101"/>
                  </a:cubicBezTo>
                  <a:cubicBezTo>
                    <a:pt x="51164" y="84712"/>
                    <a:pt x="52994" y="85000"/>
                    <a:pt x="54830" y="85000"/>
                  </a:cubicBezTo>
                  <a:cubicBezTo>
                    <a:pt x="56461" y="85000"/>
                    <a:pt x="58096" y="84773"/>
                    <a:pt x="59698" y="84344"/>
                  </a:cubicBezTo>
                  <a:cubicBezTo>
                    <a:pt x="66932" y="82460"/>
                    <a:pt x="72555" y="77323"/>
                    <a:pt x="78817" y="73554"/>
                  </a:cubicBezTo>
                  <a:cubicBezTo>
                    <a:pt x="82008" y="71639"/>
                    <a:pt x="85382" y="70119"/>
                    <a:pt x="89060" y="69511"/>
                  </a:cubicBezTo>
                  <a:cubicBezTo>
                    <a:pt x="91440" y="69114"/>
                    <a:pt x="93831" y="69049"/>
                    <a:pt x="96227" y="69049"/>
                  </a:cubicBezTo>
                  <a:cubicBezTo>
                    <a:pt x="97396" y="69049"/>
                    <a:pt x="98567" y="69065"/>
                    <a:pt x="99738" y="69065"/>
                  </a:cubicBezTo>
                  <a:cubicBezTo>
                    <a:pt x="100211" y="69065"/>
                    <a:pt x="100684" y="69062"/>
                    <a:pt x="101157" y="69055"/>
                  </a:cubicBezTo>
                  <a:cubicBezTo>
                    <a:pt x="104653" y="68964"/>
                    <a:pt x="108088" y="68538"/>
                    <a:pt x="111401" y="67383"/>
                  </a:cubicBezTo>
                  <a:cubicBezTo>
                    <a:pt x="114349" y="66319"/>
                    <a:pt x="117024" y="64800"/>
                    <a:pt x="119456" y="62885"/>
                  </a:cubicBezTo>
                  <a:cubicBezTo>
                    <a:pt x="124592" y="58873"/>
                    <a:pt x="128210" y="53128"/>
                    <a:pt x="129486" y="46684"/>
                  </a:cubicBezTo>
                  <a:cubicBezTo>
                    <a:pt x="130824" y="40027"/>
                    <a:pt x="129790" y="32824"/>
                    <a:pt x="126325" y="26988"/>
                  </a:cubicBezTo>
                  <a:cubicBezTo>
                    <a:pt x="123255" y="21547"/>
                    <a:pt x="118240" y="17261"/>
                    <a:pt x="112525" y="14829"/>
                  </a:cubicBezTo>
                  <a:cubicBezTo>
                    <a:pt x="109547" y="13583"/>
                    <a:pt x="106385" y="12854"/>
                    <a:pt x="103194" y="12671"/>
                  </a:cubicBezTo>
                  <a:cubicBezTo>
                    <a:pt x="102479" y="12622"/>
                    <a:pt x="101765" y="12599"/>
                    <a:pt x="101051" y="12599"/>
                  </a:cubicBezTo>
                  <a:cubicBezTo>
                    <a:pt x="98272" y="12599"/>
                    <a:pt x="95501" y="12948"/>
                    <a:pt x="92768" y="13431"/>
                  </a:cubicBezTo>
                  <a:cubicBezTo>
                    <a:pt x="85686" y="14647"/>
                    <a:pt x="78725" y="16866"/>
                    <a:pt x="71522" y="16987"/>
                  </a:cubicBezTo>
                  <a:cubicBezTo>
                    <a:pt x="71420" y="16988"/>
                    <a:pt x="71319" y="16989"/>
                    <a:pt x="71218" y="16989"/>
                  </a:cubicBezTo>
                  <a:cubicBezTo>
                    <a:pt x="67854" y="16989"/>
                    <a:pt x="64497" y="16494"/>
                    <a:pt x="61369" y="15255"/>
                  </a:cubicBezTo>
                  <a:cubicBezTo>
                    <a:pt x="58391" y="14069"/>
                    <a:pt x="55716" y="12367"/>
                    <a:pt x="53132" y="10544"/>
                  </a:cubicBezTo>
                  <a:cubicBezTo>
                    <a:pt x="48117" y="6987"/>
                    <a:pt x="43254" y="2793"/>
                    <a:pt x="37235" y="908"/>
                  </a:cubicBezTo>
                  <a:cubicBezTo>
                    <a:pt x="35212" y="290"/>
                    <a:pt x="33130" y="1"/>
                    <a:pt x="310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rot="10800000">
              <a:off x="6505688" y="4256156"/>
              <a:ext cx="3436351" cy="1688810"/>
            </a:xfrm>
            <a:custGeom>
              <a:avLst/>
              <a:gdLst/>
              <a:ahLst/>
              <a:cxnLst/>
              <a:rect l="l" t="t" r="r" b="b"/>
              <a:pathLst>
                <a:path w="218181" h="107226" extrusionOk="0">
                  <a:moveTo>
                    <a:pt x="179366" y="0"/>
                  </a:moveTo>
                  <a:cubicBezTo>
                    <a:pt x="154972" y="0"/>
                    <a:pt x="129399" y="16412"/>
                    <a:pt x="104926" y="17033"/>
                  </a:cubicBezTo>
                  <a:cubicBezTo>
                    <a:pt x="104377" y="17050"/>
                    <a:pt x="103828" y="17058"/>
                    <a:pt x="103279" y="17058"/>
                  </a:cubicBezTo>
                  <a:cubicBezTo>
                    <a:pt x="85695" y="17058"/>
                    <a:pt x="68544" y="8857"/>
                    <a:pt x="51123" y="8857"/>
                  </a:cubicBezTo>
                  <a:cubicBezTo>
                    <a:pt x="47018" y="8857"/>
                    <a:pt x="42899" y="9312"/>
                    <a:pt x="38755" y="10437"/>
                  </a:cubicBezTo>
                  <a:cubicBezTo>
                    <a:pt x="21429" y="15118"/>
                    <a:pt x="7052" y="30073"/>
                    <a:pt x="3496" y="47733"/>
                  </a:cubicBezTo>
                  <a:cubicBezTo>
                    <a:pt x="0" y="69982"/>
                    <a:pt x="9818" y="96913"/>
                    <a:pt x="32402" y="104907"/>
                  </a:cubicBezTo>
                  <a:cubicBezTo>
                    <a:pt x="38540" y="106518"/>
                    <a:pt x="43894" y="107226"/>
                    <a:pt x="48610" y="107226"/>
                  </a:cubicBezTo>
                  <a:cubicBezTo>
                    <a:pt x="80098" y="107226"/>
                    <a:pt x="83170" y="75696"/>
                    <a:pt x="101279" y="71228"/>
                  </a:cubicBezTo>
                  <a:cubicBezTo>
                    <a:pt x="102541" y="71001"/>
                    <a:pt x="103795" y="70903"/>
                    <a:pt x="105043" y="70903"/>
                  </a:cubicBezTo>
                  <a:cubicBezTo>
                    <a:pt x="112728" y="70903"/>
                    <a:pt x="120194" y="74614"/>
                    <a:pt x="127914" y="74614"/>
                  </a:cubicBezTo>
                  <a:cubicBezTo>
                    <a:pt x="129150" y="74614"/>
                    <a:pt x="130393" y="74519"/>
                    <a:pt x="131644" y="74298"/>
                  </a:cubicBezTo>
                  <a:cubicBezTo>
                    <a:pt x="144137" y="71928"/>
                    <a:pt x="150398" y="59222"/>
                    <a:pt x="160581" y="52930"/>
                  </a:cubicBezTo>
                  <a:cubicBezTo>
                    <a:pt x="164264" y="50622"/>
                    <a:pt x="168344" y="49456"/>
                    <a:pt x="172664" y="49456"/>
                  </a:cubicBezTo>
                  <a:cubicBezTo>
                    <a:pt x="173122" y="49456"/>
                    <a:pt x="173583" y="49469"/>
                    <a:pt x="174046" y="49496"/>
                  </a:cubicBezTo>
                  <a:cubicBezTo>
                    <a:pt x="181409" y="49897"/>
                    <a:pt x="189017" y="53001"/>
                    <a:pt x="196462" y="53001"/>
                  </a:cubicBezTo>
                  <a:cubicBezTo>
                    <a:pt x="199160" y="53001"/>
                    <a:pt x="201837" y="52593"/>
                    <a:pt x="204472" y="51502"/>
                  </a:cubicBezTo>
                  <a:cubicBezTo>
                    <a:pt x="212254" y="48280"/>
                    <a:pt x="217117" y="40012"/>
                    <a:pt x="217634" y="31805"/>
                  </a:cubicBezTo>
                  <a:cubicBezTo>
                    <a:pt x="218181" y="22565"/>
                    <a:pt x="212953" y="13933"/>
                    <a:pt x="205840" y="8370"/>
                  </a:cubicBezTo>
                  <a:cubicBezTo>
                    <a:pt x="197254" y="2247"/>
                    <a:pt x="188391" y="0"/>
                    <a:pt x="17936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rot="10800000">
              <a:off x="6163893" y="4603489"/>
              <a:ext cx="452419" cy="452419"/>
            </a:xfrm>
            <a:custGeom>
              <a:avLst/>
              <a:gdLst/>
              <a:ahLst/>
              <a:cxnLst/>
              <a:rect l="l" t="t" r="r" b="b"/>
              <a:pathLst>
                <a:path w="28725" h="28725" extrusionOk="0">
                  <a:moveTo>
                    <a:pt x="14378" y="0"/>
                  </a:moveTo>
                  <a:cubicBezTo>
                    <a:pt x="6445" y="0"/>
                    <a:pt x="1" y="6444"/>
                    <a:pt x="1" y="14377"/>
                  </a:cubicBezTo>
                  <a:cubicBezTo>
                    <a:pt x="1" y="22280"/>
                    <a:pt x="6445" y="28724"/>
                    <a:pt x="14378" y="28724"/>
                  </a:cubicBezTo>
                  <a:cubicBezTo>
                    <a:pt x="22281" y="28724"/>
                    <a:pt x="28725" y="22280"/>
                    <a:pt x="28725" y="14377"/>
                  </a:cubicBezTo>
                  <a:cubicBezTo>
                    <a:pt x="28725" y="6444"/>
                    <a:pt x="22281" y="0"/>
                    <a:pt x="143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rot="10800000">
              <a:off x="8417161" y="3125395"/>
              <a:ext cx="1311266" cy="1929816"/>
            </a:xfrm>
            <a:custGeom>
              <a:avLst/>
              <a:gdLst/>
              <a:ahLst/>
              <a:cxnLst/>
              <a:rect l="l" t="t" r="r" b="b"/>
              <a:pathLst>
                <a:path w="83255" h="122528" extrusionOk="0">
                  <a:moveTo>
                    <a:pt x="47302" y="1"/>
                  </a:moveTo>
                  <a:cubicBezTo>
                    <a:pt x="41432" y="1"/>
                    <a:pt x="35593" y="1601"/>
                    <a:pt x="30518" y="5048"/>
                  </a:cubicBezTo>
                  <a:cubicBezTo>
                    <a:pt x="12129" y="16720"/>
                    <a:pt x="7113" y="39942"/>
                    <a:pt x="4408" y="60095"/>
                  </a:cubicBezTo>
                  <a:cubicBezTo>
                    <a:pt x="1" y="86296"/>
                    <a:pt x="12342" y="121342"/>
                    <a:pt x="42859" y="122527"/>
                  </a:cubicBezTo>
                  <a:cubicBezTo>
                    <a:pt x="65960" y="122223"/>
                    <a:pt x="75777" y="102405"/>
                    <a:pt x="69121" y="81736"/>
                  </a:cubicBezTo>
                  <a:cubicBezTo>
                    <a:pt x="62434" y="62466"/>
                    <a:pt x="83255" y="48301"/>
                    <a:pt x="83012" y="29730"/>
                  </a:cubicBezTo>
                  <a:cubicBezTo>
                    <a:pt x="82677" y="19881"/>
                    <a:pt x="75382" y="11948"/>
                    <a:pt x="67631" y="6720"/>
                  </a:cubicBezTo>
                  <a:cubicBezTo>
                    <a:pt x="61697" y="2391"/>
                    <a:pt x="54476" y="1"/>
                    <a:pt x="473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rot="-8848673">
              <a:off x="-1657327" y="4164190"/>
              <a:ext cx="3788258" cy="1331025"/>
            </a:xfrm>
            <a:custGeom>
              <a:avLst/>
              <a:gdLst/>
              <a:ahLst/>
              <a:cxnLst/>
              <a:rect l="l" t="t" r="r" b="b"/>
              <a:pathLst>
                <a:path w="240527" h="84529" extrusionOk="0">
                  <a:moveTo>
                    <a:pt x="195356" y="0"/>
                  </a:moveTo>
                  <a:cubicBezTo>
                    <a:pt x="189393" y="0"/>
                    <a:pt x="183402" y="1263"/>
                    <a:pt x="177905" y="4074"/>
                  </a:cubicBezTo>
                  <a:cubicBezTo>
                    <a:pt x="159192" y="13503"/>
                    <a:pt x="147409" y="17421"/>
                    <a:pt x="135888" y="17421"/>
                  </a:cubicBezTo>
                  <a:cubicBezTo>
                    <a:pt x="123269" y="17421"/>
                    <a:pt x="110965" y="12720"/>
                    <a:pt x="90214" y="5411"/>
                  </a:cubicBezTo>
                  <a:cubicBezTo>
                    <a:pt x="85671" y="3826"/>
                    <a:pt x="80855" y="3094"/>
                    <a:pt x="75950" y="3094"/>
                  </a:cubicBezTo>
                  <a:cubicBezTo>
                    <a:pt x="40322" y="3094"/>
                    <a:pt x="1" y="41737"/>
                    <a:pt x="25623" y="72890"/>
                  </a:cubicBezTo>
                  <a:cubicBezTo>
                    <a:pt x="31316" y="79835"/>
                    <a:pt x="40780" y="84529"/>
                    <a:pt x="49681" y="84529"/>
                  </a:cubicBezTo>
                  <a:cubicBezTo>
                    <a:pt x="52660" y="84529"/>
                    <a:pt x="55577" y="84003"/>
                    <a:pt x="58268" y="82859"/>
                  </a:cubicBezTo>
                  <a:cubicBezTo>
                    <a:pt x="62706" y="81066"/>
                    <a:pt x="66201" y="77722"/>
                    <a:pt x="69727" y="74561"/>
                  </a:cubicBezTo>
                  <a:cubicBezTo>
                    <a:pt x="75897" y="68336"/>
                    <a:pt x="82981" y="66144"/>
                    <a:pt x="90413" y="66144"/>
                  </a:cubicBezTo>
                  <a:cubicBezTo>
                    <a:pt x="103304" y="66144"/>
                    <a:pt x="117242" y="72738"/>
                    <a:pt x="129272" y="76324"/>
                  </a:cubicBezTo>
                  <a:cubicBezTo>
                    <a:pt x="134030" y="77855"/>
                    <a:pt x="138230" y="78511"/>
                    <a:pt x="142056" y="78511"/>
                  </a:cubicBezTo>
                  <a:cubicBezTo>
                    <a:pt x="157907" y="78511"/>
                    <a:pt x="167333" y="67248"/>
                    <a:pt x="183346" y="60245"/>
                  </a:cubicBezTo>
                  <a:cubicBezTo>
                    <a:pt x="191735" y="57145"/>
                    <a:pt x="201280" y="58361"/>
                    <a:pt x="210155" y="57449"/>
                  </a:cubicBezTo>
                  <a:cubicBezTo>
                    <a:pt x="220733" y="56324"/>
                    <a:pt x="229882" y="49333"/>
                    <a:pt x="233347" y="39302"/>
                  </a:cubicBezTo>
                  <a:cubicBezTo>
                    <a:pt x="240527" y="18439"/>
                    <a:pt x="218146" y="0"/>
                    <a:pt x="1953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rot="-8848769">
              <a:off x="1070396" y="4598664"/>
              <a:ext cx="841912" cy="842291"/>
            </a:xfrm>
            <a:custGeom>
              <a:avLst/>
              <a:gdLst/>
              <a:ahLst/>
              <a:cxnLst/>
              <a:rect l="l" t="t" r="r" b="b"/>
              <a:pathLst>
                <a:path w="38968" h="38998" extrusionOk="0">
                  <a:moveTo>
                    <a:pt x="19484" y="0"/>
                  </a:moveTo>
                  <a:cubicBezTo>
                    <a:pt x="8724" y="0"/>
                    <a:pt x="1" y="8754"/>
                    <a:pt x="1" y="19514"/>
                  </a:cubicBezTo>
                  <a:cubicBezTo>
                    <a:pt x="1" y="30274"/>
                    <a:pt x="8724" y="38998"/>
                    <a:pt x="19484" y="38998"/>
                  </a:cubicBezTo>
                  <a:cubicBezTo>
                    <a:pt x="30244" y="38998"/>
                    <a:pt x="38968" y="30274"/>
                    <a:pt x="38968" y="19514"/>
                  </a:cubicBezTo>
                  <a:cubicBezTo>
                    <a:pt x="38968" y="8754"/>
                    <a:pt x="30244" y="0"/>
                    <a:pt x="194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24;p2"/>
          <p:cNvSpPr txBox="1">
            <a:spLocks noGrp="1"/>
          </p:cNvSpPr>
          <p:nvPr>
            <p:ph type="ctrTitle"/>
          </p:nvPr>
        </p:nvSpPr>
        <p:spPr>
          <a:xfrm>
            <a:off x="1044575" y="1186225"/>
            <a:ext cx="5498100" cy="20319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6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5" name="Google Shape;25;p2"/>
          <p:cNvSpPr txBox="1">
            <a:spLocks noGrp="1"/>
          </p:cNvSpPr>
          <p:nvPr>
            <p:ph type="subTitle" idx="1"/>
          </p:nvPr>
        </p:nvSpPr>
        <p:spPr>
          <a:xfrm>
            <a:off x="1044575" y="3218125"/>
            <a:ext cx="5498100" cy="4209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800"/>
              <a:buFont typeface="Montserrat"/>
              <a:buNone/>
              <a:defRPr sz="1800">
                <a:solidFill>
                  <a:schemeClr val="dk1"/>
                </a:solidFill>
                <a:latin typeface="Montserrat"/>
                <a:ea typeface="Montserrat"/>
                <a:cs typeface="Montserrat"/>
                <a:sym typeface="Montserrat"/>
              </a:defRPr>
            </a:lvl1pPr>
            <a:lvl2pPr lvl="1" algn="ctr" rtl="0">
              <a:lnSpc>
                <a:spcPct val="100000"/>
              </a:lnSpc>
              <a:spcBef>
                <a:spcPts val="0"/>
              </a:spcBef>
              <a:spcAft>
                <a:spcPts val="0"/>
              </a:spcAft>
              <a:buClr>
                <a:schemeClr val="dk1"/>
              </a:buClr>
              <a:buSzPts val="1800"/>
              <a:buNone/>
              <a:defRPr sz="1800">
                <a:solidFill>
                  <a:schemeClr val="dk1"/>
                </a:solidFill>
              </a:defRPr>
            </a:lvl2pPr>
            <a:lvl3pPr lvl="2" algn="ctr" rtl="0">
              <a:lnSpc>
                <a:spcPct val="100000"/>
              </a:lnSpc>
              <a:spcBef>
                <a:spcPts val="0"/>
              </a:spcBef>
              <a:spcAft>
                <a:spcPts val="0"/>
              </a:spcAft>
              <a:buClr>
                <a:schemeClr val="dk1"/>
              </a:buClr>
              <a:buSzPts val="1800"/>
              <a:buNone/>
              <a:defRPr sz="1800">
                <a:solidFill>
                  <a:schemeClr val="dk1"/>
                </a:solidFill>
              </a:defRPr>
            </a:lvl3pPr>
            <a:lvl4pPr lvl="3" algn="ctr" rtl="0">
              <a:lnSpc>
                <a:spcPct val="100000"/>
              </a:lnSpc>
              <a:spcBef>
                <a:spcPts val="0"/>
              </a:spcBef>
              <a:spcAft>
                <a:spcPts val="0"/>
              </a:spcAft>
              <a:buClr>
                <a:schemeClr val="dk1"/>
              </a:buClr>
              <a:buSzPts val="1800"/>
              <a:buNone/>
              <a:defRPr sz="1800">
                <a:solidFill>
                  <a:schemeClr val="dk1"/>
                </a:solidFill>
              </a:defRPr>
            </a:lvl4pPr>
            <a:lvl5pPr lvl="4" algn="ctr" rtl="0">
              <a:lnSpc>
                <a:spcPct val="100000"/>
              </a:lnSpc>
              <a:spcBef>
                <a:spcPts val="0"/>
              </a:spcBef>
              <a:spcAft>
                <a:spcPts val="0"/>
              </a:spcAft>
              <a:buClr>
                <a:schemeClr val="dk1"/>
              </a:buClr>
              <a:buSzPts val="1800"/>
              <a:buNone/>
              <a:defRPr sz="1800">
                <a:solidFill>
                  <a:schemeClr val="dk1"/>
                </a:solidFill>
              </a:defRPr>
            </a:lvl5pPr>
            <a:lvl6pPr lvl="5" algn="ctr" rtl="0">
              <a:lnSpc>
                <a:spcPct val="100000"/>
              </a:lnSpc>
              <a:spcBef>
                <a:spcPts val="0"/>
              </a:spcBef>
              <a:spcAft>
                <a:spcPts val="0"/>
              </a:spcAft>
              <a:buClr>
                <a:schemeClr val="dk1"/>
              </a:buClr>
              <a:buSzPts val="1800"/>
              <a:buNone/>
              <a:defRPr sz="1800">
                <a:solidFill>
                  <a:schemeClr val="dk1"/>
                </a:solidFill>
              </a:defRPr>
            </a:lvl6pPr>
            <a:lvl7pPr lvl="6" algn="ctr" rtl="0">
              <a:lnSpc>
                <a:spcPct val="100000"/>
              </a:lnSpc>
              <a:spcBef>
                <a:spcPts val="0"/>
              </a:spcBef>
              <a:spcAft>
                <a:spcPts val="0"/>
              </a:spcAft>
              <a:buClr>
                <a:schemeClr val="dk1"/>
              </a:buClr>
              <a:buSzPts val="1800"/>
              <a:buNone/>
              <a:defRPr sz="1800">
                <a:solidFill>
                  <a:schemeClr val="dk1"/>
                </a:solidFill>
              </a:defRPr>
            </a:lvl7pPr>
            <a:lvl8pPr lvl="7" algn="ctr" rtl="0">
              <a:lnSpc>
                <a:spcPct val="100000"/>
              </a:lnSpc>
              <a:spcBef>
                <a:spcPts val="0"/>
              </a:spcBef>
              <a:spcAft>
                <a:spcPts val="0"/>
              </a:spcAft>
              <a:buClr>
                <a:schemeClr val="dk1"/>
              </a:buClr>
              <a:buSzPts val="1800"/>
              <a:buNone/>
              <a:defRPr sz="1800">
                <a:solidFill>
                  <a:schemeClr val="dk1"/>
                </a:solidFill>
              </a:defRPr>
            </a:lvl8pPr>
            <a:lvl9pPr lvl="8" algn="ctr" rtl="0">
              <a:lnSpc>
                <a:spcPct val="100000"/>
              </a:lnSpc>
              <a:spcBef>
                <a:spcPts val="0"/>
              </a:spcBef>
              <a:spcAft>
                <a:spcPts val="0"/>
              </a:spcAft>
              <a:buClr>
                <a:schemeClr val="dk1"/>
              </a:buClr>
              <a:buSzPts val="1800"/>
              <a:buNone/>
              <a:defRPr sz="1800">
                <a:solidFill>
                  <a:schemeClr val="dk1"/>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p:cSld name="CUSTOM_9">
    <p:spTree>
      <p:nvGrpSpPr>
        <p:cNvPr id="1" name="Shape 211"/>
        <p:cNvGrpSpPr/>
        <p:nvPr/>
      </p:nvGrpSpPr>
      <p:grpSpPr>
        <a:xfrm>
          <a:off x="0" y="0"/>
          <a:ext cx="0" cy="0"/>
          <a:chOff x="0" y="0"/>
          <a:chExt cx="0" cy="0"/>
        </a:xfrm>
      </p:grpSpPr>
      <p:grpSp>
        <p:nvGrpSpPr>
          <p:cNvPr id="212" name="Google Shape;212;p15"/>
          <p:cNvGrpSpPr/>
          <p:nvPr/>
        </p:nvGrpSpPr>
        <p:grpSpPr>
          <a:xfrm>
            <a:off x="-1064062" y="-1056080"/>
            <a:ext cx="11975877" cy="6954656"/>
            <a:chOff x="-1064062" y="-1056080"/>
            <a:chExt cx="11975877" cy="6954656"/>
          </a:xfrm>
        </p:grpSpPr>
        <p:sp>
          <p:nvSpPr>
            <p:cNvPr id="213" name="Google Shape;213;p15"/>
            <p:cNvSpPr/>
            <p:nvPr/>
          </p:nvSpPr>
          <p:spPr>
            <a:xfrm flipH="1">
              <a:off x="6486638" y="-653405"/>
              <a:ext cx="3436351" cy="1688810"/>
            </a:xfrm>
            <a:custGeom>
              <a:avLst/>
              <a:gdLst/>
              <a:ahLst/>
              <a:cxnLst/>
              <a:rect l="l" t="t" r="r" b="b"/>
              <a:pathLst>
                <a:path w="218181" h="107226" extrusionOk="0">
                  <a:moveTo>
                    <a:pt x="179366" y="0"/>
                  </a:moveTo>
                  <a:cubicBezTo>
                    <a:pt x="154972" y="0"/>
                    <a:pt x="129399" y="16412"/>
                    <a:pt x="104926" y="17033"/>
                  </a:cubicBezTo>
                  <a:cubicBezTo>
                    <a:pt x="104377" y="17050"/>
                    <a:pt x="103828" y="17058"/>
                    <a:pt x="103279" y="17058"/>
                  </a:cubicBezTo>
                  <a:cubicBezTo>
                    <a:pt x="85695" y="17058"/>
                    <a:pt x="68544" y="8857"/>
                    <a:pt x="51123" y="8857"/>
                  </a:cubicBezTo>
                  <a:cubicBezTo>
                    <a:pt x="47018" y="8857"/>
                    <a:pt x="42899" y="9312"/>
                    <a:pt x="38755" y="10437"/>
                  </a:cubicBezTo>
                  <a:cubicBezTo>
                    <a:pt x="21429" y="15118"/>
                    <a:pt x="7052" y="30073"/>
                    <a:pt x="3496" y="47733"/>
                  </a:cubicBezTo>
                  <a:cubicBezTo>
                    <a:pt x="0" y="69982"/>
                    <a:pt x="9818" y="96913"/>
                    <a:pt x="32402" y="104907"/>
                  </a:cubicBezTo>
                  <a:cubicBezTo>
                    <a:pt x="38540" y="106518"/>
                    <a:pt x="43894" y="107226"/>
                    <a:pt x="48610" y="107226"/>
                  </a:cubicBezTo>
                  <a:cubicBezTo>
                    <a:pt x="80098" y="107226"/>
                    <a:pt x="83170" y="75696"/>
                    <a:pt x="101279" y="71228"/>
                  </a:cubicBezTo>
                  <a:cubicBezTo>
                    <a:pt x="102541" y="71001"/>
                    <a:pt x="103795" y="70903"/>
                    <a:pt x="105043" y="70903"/>
                  </a:cubicBezTo>
                  <a:cubicBezTo>
                    <a:pt x="112728" y="70903"/>
                    <a:pt x="120194" y="74614"/>
                    <a:pt x="127914" y="74614"/>
                  </a:cubicBezTo>
                  <a:cubicBezTo>
                    <a:pt x="129150" y="74614"/>
                    <a:pt x="130393" y="74519"/>
                    <a:pt x="131644" y="74298"/>
                  </a:cubicBezTo>
                  <a:cubicBezTo>
                    <a:pt x="144137" y="71928"/>
                    <a:pt x="150398" y="59222"/>
                    <a:pt x="160581" y="52930"/>
                  </a:cubicBezTo>
                  <a:cubicBezTo>
                    <a:pt x="164264" y="50622"/>
                    <a:pt x="168344" y="49456"/>
                    <a:pt x="172664" y="49456"/>
                  </a:cubicBezTo>
                  <a:cubicBezTo>
                    <a:pt x="173122" y="49456"/>
                    <a:pt x="173583" y="49469"/>
                    <a:pt x="174046" y="49496"/>
                  </a:cubicBezTo>
                  <a:cubicBezTo>
                    <a:pt x="181409" y="49897"/>
                    <a:pt x="189017" y="53001"/>
                    <a:pt x="196462" y="53001"/>
                  </a:cubicBezTo>
                  <a:cubicBezTo>
                    <a:pt x="199160" y="53001"/>
                    <a:pt x="201837" y="52593"/>
                    <a:pt x="204472" y="51502"/>
                  </a:cubicBezTo>
                  <a:cubicBezTo>
                    <a:pt x="212254" y="48280"/>
                    <a:pt x="217117" y="40012"/>
                    <a:pt x="217634" y="31805"/>
                  </a:cubicBezTo>
                  <a:cubicBezTo>
                    <a:pt x="218181" y="22565"/>
                    <a:pt x="212953" y="13933"/>
                    <a:pt x="205840" y="8370"/>
                  </a:cubicBezTo>
                  <a:cubicBezTo>
                    <a:pt x="197254" y="2247"/>
                    <a:pt x="188391" y="0"/>
                    <a:pt x="1793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5"/>
            <p:cNvSpPr/>
            <p:nvPr/>
          </p:nvSpPr>
          <p:spPr>
            <a:xfrm flipH="1">
              <a:off x="5742908" y="-1056080"/>
              <a:ext cx="2060478" cy="1338766"/>
            </a:xfrm>
            <a:custGeom>
              <a:avLst/>
              <a:gdLst/>
              <a:ahLst/>
              <a:cxnLst/>
              <a:rect l="l" t="t" r="r" b="b"/>
              <a:pathLst>
                <a:path w="130824" h="85001" extrusionOk="0">
                  <a:moveTo>
                    <a:pt x="31051" y="1"/>
                  </a:moveTo>
                  <a:cubicBezTo>
                    <a:pt x="26383" y="1"/>
                    <a:pt x="21726" y="1457"/>
                    <a:pt x="17752" y="3917"/>
                  </a:cubicBezTo>
                  <a:cubicBezTo>
                    <a:pt x="11946" y="7534"/>
                    <a:pt x="7691" y="13218"/>
                    <a:pt x="4833" y="19389"/>
                  </a:cubicBezTo>
                  <a:cubicBezTo>
                    <a:pt x="1794" y="25985"/>
                    <a:pt x="0" y="33523"/>
                    <a:pt x="1156" y="40818"/>
                  </a:cubicBezTo>
                  <a:cubicBezTo>
                    <a:pt x="1216" y="41243"/>
                    <a:pt x="1307" y="41608"/>
                    <a:pt x="1368" y="42033"/>
                  </a:cubicBezTo>
                  <a:cubicBezTo>
                    <a:pt x="1885" y="46866"/>
                    <a:pt x="3587" y="51608"/>
                    <a:pt x="6931" y="55134"/>
                  </a:cubicBezTo>
                  <a:cubicBezTo>
                    <a:pt x="11794" y="60271"/>
                    <a:pt x="19059" y="61061"/>
                    <a:pt x="25016" y="64344"/>
                  </a:cubicBezTo>
                  <a:cubicBezTo>
                    <a:pt x="31430" y="67839"/>
                    <a:pt x="35563" y="74010"/>
                    <a:pt x="40943" y="78782"/>
                  </a:cubicBezTo>
                  <a:cubicBezTo>
                    <a:pt x="43436" y="80970"/>
                    <a:pt x="46202" y="82946"/>
                    <a:pt x="49393" y="84101"/>
                  </a:cubicBezTo>
                  <a:cubicBezTo>
                    <a:pt x="51164" y="84712"/>
                    <a:pt x="52994" y="85000"/>
                    <a:pt x="54830" y="85000"/>
                  </a:cubicBezTo>
                  <a:cubicBezTo>
                    <a:pt x="56461" y="85000"/>
                    <a:pt x="58096" y="84773"/>
                    <a:pt x="59698" y="84344"/>
                  </a:cubicBezTo>
                  <a:cubicBezTo>
                    <a:pt x="66932" y="82460"/>
                    <a:pt x="72555" y="77323"/>
                    <a:pt x="78817" y="73554"/>
                  </a:cubicBezTo>
                  <a:cubicBezTo>
                    <a:pt x="82008" y="71639"/>
                    <a:pt x="85382" y="70119"/>
                    <a:pt x="89060" y="69511"/>
                  </a:cubicBezTo>
                  <a:cubicBezTo>
                    <a:pt x="91440" y="69114"/>
                    <a:pt x="93831" y="69049"/>
                    <a:pt x="96227" y="69049"/>
                  </a:cubicBezTo>
                  <a:cubicBezTo>
                    <a:pt x="97396" y="69049"/>
                    <a:pt x="98567" y="69065"/>
                    <a:pt x="99738" y="69065"/>
                  </a:cubicBezTo>
                  <a:cubicBezTo>
                    <a:pt x="100211" y="69065"/>
                    <a:pt x="100684" y="69062"/>
                    <a:pt x="101157" y="69055"/>
                  </a:cubicBezTo>
                  <a:cubicBezTo>
                    <a:pt x="104653" y="68964"/>
                    <a:pt x="108088" y="68538"/>
                    <a:pt x="111401" y="67383"/>
                  </a:cubicBezTo>
                  <a:cubicBezTo>
                    <a:pt x="114349" y="66319"/>
                    <a:pt x="117024" y="64800"/>
                    <a:pt x="119456" y="62885"/>
                  </a:cubicBezTo>
                  <a:cubicBezTo>
                    <a:pt x="124592" y="58873"/>
                    <a:pt x="128210" y="53128"/>
                    <a:pt x="129486" y="46684"/>
                  </a:cubicBezTo>
                  <a:cubicBezTo>
                    <a:pt x="130824" y="40027"/>
                    <a:pt x="129790" y="32824"/>
                    <a:pt x="126325" y="26988"/>
                  </a:cubicBezTo>
                  <a:cubicBezTo>
                    <a:pt x="123255" y="21547"/>
                    <a:pt x="118240" y="17261"/>
                    <a:pt x="112525" y="14829"/>
                  </a:cubicBezTo>
                  <a:cubicBezTo>
                    <a:pt x="109547" y="13583"/>
                    <a:pt x="106385" y="12854"/>
                    <a:pt x="103194" y="12671"/>
                  </a:cubicBezTo>
                  <a:cubicBezTo>
                    <a:pt x="102479" y="12622"/>
                    <a:pt x="101765" y="12599"/>
                    <a:pt x="101051" y="12599"/>
                  </a:cubicBezTo>
                  <a:cubicBezTo>
                    <a:pt x="98272" y="12599"/>
                    <a:pt x="95501" y="12948"/>
                    <a:pt x="92768" y="13431"/>
                  </a:cubicBezTo>
                  <a:cubicBezTo>
                    <a:pt x="85686" y="14647"/>
                    <a:pt x="78725" y="16866"/>
                    <a:pt x="71522" y="16987"/>
                  </a:cubicBezTo>
                  <a:cubicBezTo>
                    <a:pt x="71420" y="16988"/>
                    <a:pt x="71319" y="16989"/>
                    <a:pt x="71218" y="16989"/>
                  </a:cubicBezTo>
                  <a:cubicBezTo>
                    <a:pt x="67854" y="16989"/>
                    <a:pt x="64497" y="16494"/>
                    <a:pt x="61369" y="15255"/>
                  </a:cubicBezTo>
                  <a:cubicBezTo>
                    <a:pt x="58391" y="14069"/>
                    <a:pt x="55716" y="12367"/>
                    <a:pt x="53132" y="10544"/>
                  </a:cubicBezTo>
                  <a:cubicBezTo>
                    <a:pt x="48117" y="6987"/>
                    <a:pt x="43254" y="2793"/>
                    <a:pt x="37235" y="908"/>
                  </a:cubicBezTo>
                  <a:cubicBezTo>
                    <a:pt x="35212" y="290"/>
                    <a:pt x="33130" y="1"/>
                    <a:pt x="310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5"/>
            <p:cNvSpPr/>
            <p:nvPr/>
          </p:nvSpPr>
          <p:spPr>
            <a:xfrm flipH="1">
              <a:off x="6486638" y="-820530"/>
              <a:ext cx="3436351" cy="1688810"/>
            </a:xfrm>
            <a:custGeom>
              <a:avLst/>
              <a:gdLst/>
              <a:ahLst/>
              <a:cxnLst/>
              <a:rect l="l" t="t" r="r" b="b"/>
              <a:pathLst>
                <a:path w="218181" h="107226" extrusionOk="0">
                  <a:moveTo>
                    <a:pt x="179366" y="0"/>
                  </a:moveTo>
                  <a:cubicBezTo>
                    <a:pt x="154972" y="0"/>
                    <a:pt x="129399" y="16412"/>
                    <a:pt x="104926" y="17033"/>
                  </a:cubicBezTo>
                  <a:cubicBezTo>
                    <a:pt x="104377" y="17050"/>
                    <a:pt x="103828" y="17058"/>
                    <a:pt x="103279" y="17058"/>
                  </a:cubicBezTo>
                  <a:cubicBezTo>
                    <a:pt x="85695" y="17058"/>
                    <a:pt x="68544" y="8857"/>
                    <a:pt x="51123" y="8857"/>
                  </a:cubicBezTo>
                  <a:cubicBezTo>
                    <a:pt x="47018" y="8857"/>
                    <a:pt x="42899" y="9312"/>
                    <a:pt x="38755" y="10437"/>
                  </a:cubicBezTo>
                  <a:cubicBezTo>
                    <a:pt x="21429" y="15118"/>
                    <a:pt x="7052" y="30073"/>
                    <a:pt x="3496" y="47733"/>
                  </a:cubicBezTo>
                  <a:cubicBezTo>
                    <a:pt x="0" y="69982"/>
                    <a:pt x="9818" y="96913"/>
                    <a:pt x="32402" y="104907"/>
                  </a:cubicBezTo>
                  <a:cubicBezTo>
                    <a:pt x="38540" y="106518"/>
                    <a:pt x="43894" y="107226"/>
                    <a:pt x="48610" y="107226"/>
                  </a:cubicBezTo>
                  <a:cubicBezTo>
                    <a:pt x="80098" y="107226"/>
                    <a:pt x="83170" y="75696"/>
                    <a:pt x="101279" y="71228"/>
                  </a:cubicBezTo>
                  <a:cubicBezTo>
                    <a:pt x="102541" y="71001"/>
                    <a:pt x="103795" y="70903"/>
                    <a:pt x="105043" y="70903"/>
                  </a:cubicBezTo>
                  <a:cubicBezTo>
                    <a:pt x="112728" y="70903"/>
                    <a:pt x="120194" y="74614"/>
                    <a:pt x="127914" y="74614"/>
                  </a:cubicBezTo>
                  <a:cubicBezTo>
                    <a:pt x="129150" y="74614"/>
                    <a:pt x="130393" y="74519"/>
                    <a:pt x="131644" y="74298"/>
                  </a:cubicBezTo>
                  <a:cubicBezTo>
                    <a:pt x="144137" y="71928"/>
                    <a:pt x="150398" y="59222"/>
                    <a:pt x="160581" y="52930"/>
                  </a:cubicBezTo>
                  <a:cubicBezTo>
                    <a:pt x="164264" y="50622"/>
                    <a:pt x="168344" y="49456"/>
                    <a:pt x="172664" y="49456"/>
                  </a:cubicBezTo>
                  <a:cubicBezTo>
                    <a:pt x="173122" y="49456"/>
                    <a:pt x="173583" y="49469"/>
                    <a:pt x="174046" y="49496"/>
                  </a:cubicBezTo>
                  <a:cubicBezTo>
                    <a:pt x="181409" y="49897"/>
                    <a:pt x="189017" y="53001"/>
                    <a:pt x="196462" y="53001"/>
                  </a:cubicBezTo>
                  <a:cubicBezTo>
                    <a:pt x="199160" y="53001"/>
                    <a:pt x="201837" y="52593"/>
                    <a:pt x="204472" y="51502"/>
                  </a:cubicBezTo>
                  <a:cubicBezTo>
                    <a:pt x="212254" y="48280"/>
                    <a:pt x="217117" y="40012"/>
                    <a:pt x="217634" y="31805"/>
                  </a:cubicBezTo>
                  <a:cubicBezTo>
                    <a:pt x="218181" y="22565"/>
                    <a:pt x="212953" y="13933"/>
                    <a:pt x="205840" y="8370"/>
                  </a:cubicBezTo>
                  <a:cubicBezTo>
                    <a:pt x="197254" y="2247"/>
                    <a:pt x="188391" y="0"/>
                    <a:pt x="17936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5"/>
            <p:cNvSpPr/>
            <p:nvPr/>
          </p:nvSpPr>
          <p:spPr>
            <a:xfrm flipH="1">
              <a:off x="1318375" y="4656767"/>
              <a:ext cx="1237052" cy="945425"/>
            </a:xfrm>
            <a:custGeom>
              <a:avLst/>
              <a:gdLst/>
              <a:ahLst/>
              <a:cxnLst/>
              <a:rect l="l" t="t" r="r" b="b"/>
              <a:pathLst>
                <a:path w="78543" h="60027" extrusionOk="0">
                  <a:moveTo>
                    <a:pt x="37077" y="1"/>
                  </a:moveTo>
                  <a:cubicBezTo>
                    <a:pt x="34550" y="1"/>
                    <a:pt x="32005" y="329"/>
                    <a:pt x="29484" y="1030"/>
                  </a:cubicBezTo>
                  <a:cubicBezTo>
                    <a:pt x="0" y="9693"/>
                    <a:pt x="1459" y="50727"/>
                    <a:pt x="31004" y="58022"/>
                  </a:cubicBezTo>
                  <a:cubicBezTo>
                    <a:pt x="36077" y="59164"/>
                    <a:pt x="42150" y="60026"/>
                    <a:pt x="48224" y="60026"/>
                  </a:cubicBezTo>
                  <a:cubicBezTo>
                    <a:pt x="61074" y="60026"/>
                    <a:pt x="73931" y="56166"/>
                    <a:pt x="77357" y="42916"/>
                  </a:cubicBezTo>
                  <a:cubicBezTo>
                    <a:pt x="77469" y="43057"/>
                    <a:pt x="77548" y="43115"/>
                    <a:pt x="77601" y="43115"/>
                  </a:cubicBezTo>
                  <a:cubicBezTo>
                    <a:pt x="77824" y="43115"/>
                    <a:pt x="77607" y="42109"/>
                    <a:pt x="77509" y="41913"/>
                  </a:cubicBezTo>
                  <a:cubicBezTo>
                    <a:pt x="78543" y="32551"/>
                    <a:pt x="73102" y="23858"/>
                    <a:pt x="67266" y="17049"/>
                  </a:cubicBezTo>
                  <a:cubicBezTo>
                    <a:pt x="60520" y="7294"/>
                    <a:pt x="48995" y="1"/>
                    <a:pt x="370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5"/>
            <p:cNvSpPr/>
            <p:nvPr/>
          </p:nvSpPr>
          <p:spPr>
            <a:xfrm flipH="1">
              <a:off x="-938162" y="3578781"/>
              <a:ext cx="2677169" cy="2130345"/>
            </a:xfrm>
            <a:custGeom>
              <a:avLst/>
              <a:gdLst/>
              <a:ahLst/>
              <a:cxnLst/>
              <a:rect l="l" t="t" r="r" b="b"/>
              <a:pathLst>
                <a:path w="169979" h="135260" extrusionOk="0">
                  <a:moveTo>
                    <a:pt x="126842" y="1"/>
                  </a:moveTo>
                  <a:cubicBezTo>
                    <a:pt x="117650" y="1"/>
                    <a:pt x="108598" y="3521"/>
                    <a:pt x="102530" y="11057"/>
                  </a:cubicBezTo>
                  <a:cubicBezTo>
                    <a:pt x="91314" y="25374"/>
                    <a:pt x="91740" y="46620"/>
                    <a:pt x="77484" y="58991"/>
                  </a:cubicBezTo>
                  <a:cubicBezTo>
                    <a:pt x="70636" y="64754"/>
                    <a:pt x="62750" y="66079"/>
                    <a:pt x="54523" y="66079"/>
                  </a:cubicBezTo>
                  <a:cubicBezTo>
                    <a:pt x="47518" y="66079"/>
                    <a:pt x="40265" y="65118"/>
                    <a:pt x="33194" y="65118"/>
                  </a:cubicBezTo>
                  <a:cubicBezTo>
                    <a:pt x="27633" y="65118"/>
                    <a:pt x="22184" y="65713"/>
                    <a:pt x="17057" y="67836"/>
                  </a:cubicBezTo>
                  <a:cubicBezTo>
                    <a:pt x="8395" y="71240"/>
                    <a:pt x="2711" y="79812"/>
                    <a:pt x="1799" y="88900"/>
                  </a:cubicBezTo>
                  <a:cubicBezTo>
                    <a:pt x="1" y="122882"/>
                    <a:pt x="39983" y="135259"/>
                    <a:pt x="68378" y="135259"/>
                  </a:cubicBezTo>
                  <a:cubicBezTo>
                    <a:pt x="69267" y="135259"/>
                    <a:pt x="70145" y="135247"/>
                    <a:pt x="71010" y="135223"/>
                  </a:cubicBezTo>
                  <a:cubicBezTo>
                    <a:pt x="71056" y="135223"/>
                    <a:pt x="71103" y="135223"/>
                    <a:pt x="71149" y="135223"/>
                  </a:cubicBezTo>
                  <a:cubicBezTo>
                    <a:pt x="111679" y="135223"/>
                    <a:pt x="151359" y="108764"/>
                    <a:pt x="163443" y="69478"/>
                  </a:cubicBezTo>
                  <a:cubicBezTo>
                    <a:pt x="169978" y="49599"/>
                    <a:pt x="168063" y="25191"/>
                    <a:pt x="152166" y="10237"/>
                  </a:cubicBezTo>
                  <a:cubicBezTo>
                    <a:pt x="145527" y="3582"/>
                    <a:pt x="136113" y="1"/>
                    <a:pt x="1268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5"/>
            <p:cNvSpPr/>
            <p:nvPr/>
          </p:nvSpPr>
          <p:spPr>
            <a:xfrm flipH="1">
              <a:off x="6182943" y="87578"/>
              <a:ext cx="452419" cy="452419"/>
            </a:xfrm>
            <a:custGeom>
              <a:avLst/>
              <a:gdLst/>
              <a:ahLst/>
              <a:cxnLst/>
              <a:rect l="l" t="t" r="r" b="b"/>
              <a:pathLst>
                <a:path w="28725" h="28725" extrusionOk="0">
                  <a:moveTo>
                    <a:pt x="14378" y="0"/>
                  </a:moveTo>
                  <a:cubicBezTo>
                    <a:pt x="6445" y="0"/>
                    <a:pt x="1" y="6444"/>
                    <a:pt x="1" y="14377"/>
                  </a:cubicBezTo>
                  <a:cubicBezTo>
                    <a:pt x="1" y="22280"/>
                    <a:pt x="6445" y="28724"/>
                    <a:pt x="14378" y="28724"/>
                  </a:cubicBezTo>
                  <a:cubicBezTo>
                    <a:pt x="22281" y="28724"/>
                    <a:pt x="28725" y="22280"/>
                    <a:pt x="28725" y="14377"/>
                  </a:cubicBezTo>
                  <a:cubicBezTo>
                    <a:pt x="28725" y="6444"/>
                    <a:pt x="22281" y="0"/>
                    <a:pt x="143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5"/>
            <p:cNvSpPr/>
            <p:nvPr/>
          </p:nvSpPr>
          <p:spPr>
            <a:xfrm flipH="1">
              <a:off x="9" y="3516250"/>
              <a:ext cx="326531" cy="326603"/>
            </a:xfrm>
            <a:custGeom>
              <a:avLst/>
              <a:gdLst/>
              <a:ahLst/>
              <a:cxnLst/>
              <a:rect l="l" t="t" r="r" b="b"/>
              <a:pathLst>
                <a:path w="28725" h="28725" extrusionOk="0">
                  <a:moveTo>
                    <a:pt x="14378" y="0"/>
                  </a:moveTo>
                  <a:cubicBezTo>
                    <a:pt x="6445" y="0"/>
                    <a:pt x="1" y="6444"/>
                    <a:pt x="1" y="14377"/>
                  </a:cubicBezTo>
                  <a:cubicBezTo>
                    <a:pt x="1" y="22280"/>
                    <a:pt x="6445" y="28724"/>
                    <a:pt x="14378" y="28724"/>
                  </a:cubicBezTo>
                  <a:cubicBezTo>
                    <a:pt x="22281" y="28724"/>
                    <a:pt x="28725" y="22280"/>
                    <a:pt x="28725" y="14377"/>
                  </a:cubicBezTo>
                  <a:cubicBezTo>
                    <a:pt x="28725" y="6444"/>
                    <a:pt x="22281" y="0"/>
                    <a:pt x="143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5"/>
            <p:cNvSpPr/>
            <p:nvPr/>
          </p:nvSpPr>
          <p:spPr>
            <a:xfrm flipH="1">
              <a:off x="-1064062" y="3656719"/>
              <a:ext cx="2677169" cy="2130345"/>
            </a:xfrm>
            <a:custGeom>
              <a:avLst/>
              <a:gdLst/>
              <a:ahLst/>
              <a:cxnLst/>
              <a:rect l="l" t="t" r="r" b="b"/>
              <a:pathLst>
                <a:path w="169979" h="135260" extrusionOk="0">
                  <a:moveTo>
                    <a:pt x="126842" y="1"/>
                  </a:moveTo>
                  <a:cubicBezTo>
                    <a:pt x="117650" y="1"/>
                    <a:pt x="108598" y="3521"/>
                    <a:pt x="102530" y="11057"/>
                  </a:cubicBezTo>
                  <a:cubicBezTo>
                    <a:pt x="91314" y="25374"/>
                    <a:pt x="91740" y="46620"/>
                    <a:pt x="77484" y="58991"/>
                  </a:cubicBezTo>
                  <a:cubicBezTo>
                    <a:pt x="70636" y="64754"/>
                    <a:pt x="62750" y="66079"/>
                    <a:pt x="54523" y="66079"/>
                  </a:cubicBezTo>
                  <a:cubicBezTo>
                    <a:pt x="47518" y="66079"/>
                    <a:pt x="40265" y="65118"/>
                    <a:pt x="33194" y="65118"/>
                  </a:cubicBezTo>
                  <a:cubicBezTo>
                    <a:pt x="27633" y="65118"/>
                    <a:pt x="22184" y="65713"/>
                    <a:pt x="17057" y="67836"/>
                  </a:cubicBezTo>
                  <a:cubicBezTo>
                    <a:pt x="8395" y="71240"/>
                    <a:pt x="2711" y="79812"/>
                    <a:pt x="1799" y="88900"/>
                  </a:cubicBezTo>
                  <a:cubicBezTo>
                    <a:pt x="1" y="122882"/>
                    <a:pt x="39983" y="135259"/>
                    <a:pt x="68378" y="135259"/>
                  </a:cubicBezTo>
                  <a:cubicBezTo>
                    <a:pt x="69267" y="135259"/>
                    <a:pt x="70145" y="135247"/>
                    <a:pt x="71010" y="135223"/>
                  </a:cubicBezTo>
                  <a:cubicBezTo>
                    <a:pt x="71056" y="135223"/>
                    <a:pt x="71103" y="135223"/>
                    <a:pt x="71149" y="135223"/>
                  </a:cubicBezTo>
                  <a:cubicBezTo>
                    <a:pt x="111679" y="135223"/>
                    <a:pt x="151359" y="108764"/>
                    <a:pt x="163443" y="69478"/>
                  </a:cubicBezTo>
                  <a:cubicBezTo>
                    <a:pt x="169978" y="49599"/>
                    <a:pt x="168063" y="25191"/>
                    <a:pt x="152166" y="10237"/>
                  </a:cubicBezTo>
                  <a:cubicBezTo>
                    <a:pt x="145527" y="3582"/>
                    <a:pt x="136113" y="1"/>
                    <a:pt x="126842"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5"/>
            <p:cNvSpPr/>
            <p:nvPr/>
          </p:nvSpPr>
          <p:spPr>
            <a:xfrm flipH="1">
              <a:off x="8422136" y="69225"/>
              <a:ext cx="1311266" cy="1929816"/>
            </a:xfrm>
            <a:custGeom>
              <a:avLst/>
              <a:gdLst/>
              <a:ahLst/>
              <a:cxnLst/>
              <a:rect l="l" t="t" r="r" b="b"/>
              <a:pathLst>
                <a:path w="83255" h="122528" extrusionOk="0">
                  <a:moveTo>
                    <a:pt x="47302" y="1"/>
                  </a:moveTo>
                  <a:cubicBezTo>
                    <a:pt x="41432" y="1"/>
                    <a:pt x="35593" y="1601"/>
                    <a:pt x="30518" y="5048"/>
                  </a:cubicBezTo>
                  <a:cubicBezTo>
                    <a:pt x="12129" y="16720"/>
                    <a:pt x="7113" y="39942"/>
                    <a:pt x="4408" y="60095"/>
                  </a:cubicBezTo>
                  <a:cubicBezTo>
                    <a:pt x="1" y="86296"/>
                    <a:pt x="12342" y="121342"/>
                    <a:pt x="42859" y="122527"/>
                  </a:cubicBezTo>
                  <a:cubicBezTo>
                    <a:pt x="65960" y="122223"/>
                    <a:pt x="75777" y="102405"/>
                    <a:pt x="69121" y="81736"/>
                  </a:cubicBezTo>
                  <a:cubicBezTo>
                    <a:pt x="62434" y="62466"/>
                    <a:pt x="83255" y="48301"/>
                    <a:pt x="83012" y="29730"/>
                  </a:cubicBezTo>
                  <a:cubicBezTo>
                    <a:pt x="82677" y="19881"/>
                    <a:pt x="75382" y="11948"/>
                    <a:pt x="67631" y="6720"/>
                  </a:cubicBezTo>
                  <a:cubicBezTo>
                    <a:pt x="61697" y="2391"/>
                    <a:pt x="54476" y="1"/>
                    <a:pt x="473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5"/>
            <p:cNvSpPr/>
            <p:nvPr/>
          </p:nvSpPr>
          <p:spPr>
            <a:xfrm rot="900279" flipH="1">
              <a:off x="8181270" y="3543752"/>
              <a:ext cx="1482325" cy="2200401"/>
            </a:xfrm>
            <a:custGeom>
              <a:avLst/>
              <a:gdLst/>
              <a:ahLst/>
              <a:cxnLst/>
              <a:rect l="l" t="t" r="r" b="b"/>
              <a:pathLst>
                <a:path w="94119" h="139880" extrusionOk="0">
                  <a:moveTo>
                    <a:pt x="52819" y="0"/>
                  </a:moveTo>
                  <a:cubicBezTo>
                    <a:pt x="44322" y="0"/>
                    <a:pt x="35590" y="2865"/>
                    <a:pt x="28177" y="9327"/>
                  </a:cubicBezTo>
                  <a:cubicBezTo>
                    <a:pt x="21582" y="15103"/>
                    <a:pt x="16445" y="24525"/>
                    <a:pt x="15685" y="33917"/>
                  </a:cubicBezTo>
                  <a:cubicBezTo>
                    <a:pt x="14621" y="46562"/>
                    <a:pt x="20882" y="58781"/>
                    <a:pt x="19211" y="71456"/>
                  </a:cubicBezTo>
                  <a:cubicBezTo>
                    <a:pt x="17296" y="85894"/>
                    <a:pt x="3709" y="95529"/>
                    <a:pt x="1794" y="109937"/>
                  </a:cubicBezTo>
                  <a:cubicBezTo>
                    <a:pt x="1" y="124071"/>
                    <a:pt x="11399" y="137688"/>
                    <a:pt x="25290" y="139451"/>
                  </a:cubicBezTo>
                  <a:cubicBezTo>
                    <a:pt x="27007" y="139740"/>
                    <a:pt x="28711" y="139879"/>
                    <a:pt x="30393" y="139879"/>
                  </a:cubicBezTo>
                  <a:cubicBezTo>
                    <a:pt x="47267" y="139879"/>
                    <a:pt x="61952" y="125899"/>
                    <a:pt x="65351" y="109481"/>
                  </a:cubicBezTo>
                  <a:cubicBezTo>
                    <a:pt x="67357" y="100970"/>
                    <a:pt x="66476" y="92155"/>
                    <a:pt x="67753" y="83523"/>
                  </a:cubicBezTo>
                  <a:cubicBezTo>
                    <a:pt x="69516" y="67869"/>
                    <a:pt x="83406" y="57504"/>
                    <a:pt x="87723" y="42793"/>
                  </a:cubicBezTo>
                  <a:cubicBezTo>
                    <a:pt x="94119" y="18165"/>
                    <a:pt x="74214" y="0"/>
                    <a:pt x="528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5"/>
            <p:cNvSpPr/>
            <p:nvPr/>
          </p:nvSpPr>
          <p:spPr>
            <a:xfrm rot="10300079">
              <a:off x="7402064" y="2973018"/>
              <a:ext cx="3351410" cy="2431658"/>
            </a:xfrm>
            <a:custGeom>
              <a:avLst/>
              <a:gdLst/>
              <a:ahLst/>
              <a:cxnLst/>
              <a:rect l="l" t="t" r="r" b="b"/>
              <a:pathLst>
                <a:path w="212771" h="154580" extrusionOk="0">
                  <a:moveTo>
                    <a:pt x="187965" y="1"/>
                  </a:moveTo>
                  <a:cubicBezTo>
                    <a:pt x="182819" y="1"/>
                    <a:pt x="177866" y="1692"/>
                    <a:pt x="173225" y="3773"/>
                  </a:cubicBezTo>
                  <a:cubicBezTo>
                    <a:pt x="167724" y="6235"/>
                    <a:pt x="162465" y="9335"/>
                    <a:pt x="156872" y="11706"/>
                  </a:cubicBezTo>
                  <a:cubicBezTo>
                    <a:pt x="150849" y="14263"/>
                    <a:pt x="144485" y="15541"/>
                    <a:pt x="137917" y="15541"/>
                  </a:cubicBezTo>
                  <a:cubicBezTo>
                    <a:pt x="137690" y="15541"/>
                    <a:pt x="137464" y="15539"/>
                    <a:pt x="137237" y="15536"/>
                  </a:cubicBezTo>
                  <a:cubicBezTo>
                    <a:pt x="123194" y="15384"/>
                    <a:pt x="109820" y="10491"/>
                    <a:pt x="96537" y="6296"/>
                  </a:cubicBezTo>
                  <a:cubicBezTo>
                    <a:pt x="86703" y="3192"/>
                    <a:pt x="76463" y="372"/>
                    <a:pt x="66100" y="372"/>
                  </a:cubicBezTo>
                  <a:cubicBezTo>
                    <a:pt x="63778" y="372"/>
                    <a:pt x="61451" y="513"/>
                    <a:pt x="59120" y="825"/>
                  </a:cubicBezTo>
                  <a:cubicBezTo>
                    <a:pt x="48968" y="2193"/>
                    <a:pt x="38724" y="6752"/>
                    <a:pt x="32676" y="15354"/>
                  </a:cubicBezTo>
                  <a:cubicBezTo>
                    <a:pt x="25533" y="25536"/>
                    <a:pt x="26444" y="38606"/>
                    <a:pt x="25563" y="50461"/>
                  </a:cubicBezTo>
                  <a:cubicBezTo>
                    <a:pt x="25077" y="57178"/>
                    <a:pt x="23709" y="63652"/>
                    <a:pt x="21277" y="69944"/>
                  </a:cubicBezTo>
                  <a:cubicBezTo>
                    <a:pt x="18754" y="76449"/>
                    <a:pt x="15472" y="82558"/>
                    <a:pt x="12189" y="88729"/>
                  </a:cubicBezTo>
                  <a:cubicBezTo>
                    <a:pt x="6171" y="100127"/>
                    <a:pt x="0" y="112194"/>
                    <a:pt x="122" y="125477"/>
                  </a:cubicBezTo>
                  <a:cubicBezTo>
                    <a:pt x="152" y="131343"/>
                    <a:pt x="1429" y="137270"/>
                    <a:pt x="4438" y="142407"/>
                  </a:cubicBezTo>
                  <a:cubicBezTo>
                    <a:pt x="7113" y="146936"/>
                    <a:pt x="11186" y="150553"/>
                    <a:pt x="15958" y="152620"/>
                  </a:cubicBezTo>
                  <a:cubicBezTo>
                    <a:pt x="18752" y="153868"/>
                    <a:pt x="21786" y="154580"/>
                    <a:pt x="24822" y="154580"/>
                  </a:cubicBezTo>
                  <a:cubicBezTo>
                    <a:pt x="26740" y="154580"/>
                    <a:pt x="28658" y="154296"/>
                    <a:pt x="30517" y="153684"/>
                  </a:cubicBezTo>
                  <a:cubicBezTo>
                    <a:pt x="34469" y="152407"/>
                    <a:pt x="37752" y="149824"/>
                    <a:pt x="40396" y="146663"/>
                  </a:cubicBezTo>
                  <a:cubicBezTo>
                    <a:pt x="45989" y="139976"/>
                    <a:pt x="48876" y="131465"/>
                    <a:pt x="53466" y="124140"/>
                  </a:cubicBezTo>
                  <a:cubicBezTo>
                    <a:pt x="55746" y="120492"/>
                    <a:pt x="58512" y="117027"/>
                    <a:pt x="62190" y="114717"/>
                  </a:cubicBezTo>
                  <a:cubicBezTo>
                    <a:pt x="66436" y="112070"/>
                    <a:pt x="71270" y="111321"/>
                    <a:pt x="76127" y="111321"/>
                  </a:cubicBezTo>
                  <a:cubicBezTo>
                    <a:pt x="76902" y="111321"/>
                    <a:pt x="77678" y="111340"/>
                    <a:pt x="78452" y="111373"/>
                  </a:cubicBezTo>
                  <a:cubicBezTo>
                    <a:pt x="82809" y="111531"/>
                    <a:pt x="87167" y="112109"/>
                    <a:pt x="91524" y="112109"/>
                  </a:cubicBezTo>
                  <a:cubicBezTo>
                    <a:pt x="93033" y="112109"/>
                    <a:pt x="94542" y="112040"/>
                    <a:pt x="96051" y="111860"/>
                  </a:cubicBezTo>
                  <a:cubicBezTo>
                    <a:pt x="101370" y="111252"/>
                    <a:pt x="106112" y="109003"/>
                    <a:pt x="109759" y="105112"/>
                  </a:cubicBezTo>
                  <a:cubicBezTo>
                    <a:pt x="117297" y="96996"/>
                    <a:pt x="118939" y="85568"/>
                    <a:pt x="122951" y="75689"/>
                  </a:cubicBezTo>
                  <a:cubicBezTo>
                    <a:pt x="125079" y="70461"/>
                    <a:pt x="128057" y="65294"/>
                    <a:pt x="132677" y="61859"/>
                  </a:cubicBezTo>
                  <a:cubicBezTo>
                    <a:pt x="137601" y="58217"/>
                    <a:pt x="143726" y="57172"/>
                    <a:pt x="149687" y="57172"/>
                  </a:cubicBezTo>
                  <a:cubicBezTo>
                    <a:pt x="149945" y="57172"/>
                    <a:pt x="150202" y="57174"/>
                    <a:pt x="150459" y="57178"/>
                  </a:cubicBezTo>
                  <a:cubicBezTo>
                    <a:pt x="156538" y="57330"/>
                    <a:pt x="166052" y="59275"/>
                    <a:pt x="171614" y="59458"/>
                  </a:cubicBezTo>
                  <a:cubicBezTo>
                    <a:pt x="172712" y="59530"/>
                    <a:pt x="173807" y="59569"/>
                    <a:pt x="174898" y="59569"/>
                  </a:cubicBezTo>
                  <a:cubicBezTo>
                    <a:pt x="179760" y="59569"/>
                    <a:pt x="184538" y="58799"/>
                    <a:pt x="189031" y="56813"/>
                  </a:cubicBezTo>
                  <a:cubicBezTo>
                    <a:pt x="194776" y="54291"/>
                    <a:pt x="199639" y="50248"/>
                    <a:pt x="203074" y="45172"/>
                  </a:cubicBezTo>
                  <a:cubicBezTo>
                    <a:pt x="206265" y="41494"/>
                    <a:pt x="208758" y="37239"/>
                    <a:pt x="210065" y="32558"/>
                  </a:cubicBezTo>
                  <a:cubicBezTo>
                    <a:pt x="212770" y="23044"/>
                    <a:pt x="209761" y="12284"/>
                    <a:pt x="202314" y="5597"/>
                  </a:cubicBezTo>
                  <a:cubicBezTo>
                    <a:pt x="198667" y="2284"/>
                    <a:pt x="194107" y="308"/>
                    <a:pt x="189213" y="34"/>
                  </a:cubicBezTo>
                  <a:cubicBezTo>
                    <a:pt x="188796" y="12"/>
                    <a:pt x="188380" y="1"/>
                    <a:pt x="1879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5"/>
            <p:cNvSpPr/>
            <p:nvPr/>
          </p:nvSpPr>
          <p:spPr>
            <a:xfrm rot="-5400000" flipH="1">
              <a:off x="-107245" y="-508202"/>
              <a:ext cx="1388823" cy="1607276"/>
            </a:xfrm>
            <a:custGeom>
              <a:avLst/>
              <a:gdLst/>
              <a:ahLst/>
              <a:cxnLst/>
              <a:rect l="l" t="t" r="r" b="b"/>
              <a:pathLst>
                <a:path w="72495" h="83898" extrusionOk="0">
                  <a:moveTo>
                    <a:pt x="49829" y="1"/>
                  </a:moveTo>
                  <a:cubicBezTo>
                    <a:pt x="48172" y="1"/>
                    <a:pt x="46519" y="89"/>
                    <a:pt x="44895" y="246"/>
                  </a:cubicBezTo>
                  <a:cubicBezTo>
                    <a:pt x="40457" y="702"/>
                    <a:pt x="36080" y="1766"/>
                    <a:pt x="31916" y="3377"/>
                  </a:cubicBezTo>
                  <a:cubicBezTo>
                    <a:pt x="27691" y="4958"/>
                    <a:pt x="23709" y="7146"/>
                    <a:pt x="20092" y="9791"/>
                  </a:cubicBezTo>
                  <a:cubicBezTo>
                    <a:pt x="16475" y="12465"/>
                    <a:pt x="13253" y="15566"/>
                    <a:pt x="10518" y="19092"/>
                  </a:cubicBezTo>
                  <a:cubicBezTo>
                    <a:pt x="7691" y="22709"/>
                    <a:pt x="5472" y="26691"/>
                    <a:pt x="3800" y="30916"/>
                  </a:cubicBezTo>
                  <a:cubicBezTo>
                    <a:pt x="2128" y="35141"/>
                    <a:pt x="973" y="39609"/>
                    <a:pt x="487" y="44138"/>
                  </a:cubicBezTo>
                  <a:cubicBezTo>
                    <a:pt x="1" y="48667"/>
                    <a:pt x="62" y="53226"/>
                    <a:pt x="821" y="57694"/>
                  </a:cubicBezTo>
                  <a:cubicBezTo>
                    <a:pt x="1551" y="62101"/>
                    <a:pt x="2919" y="66448"/>
                    <a:pt x="5016" y="70399"/>
                  </a:cubicBezTo>
                  <a:cubicBezTo>
                    <a:pt x="7022" y="74229"/>
                    <a:pt x="9819" y="77694"/>
                    <a:pt x="13405" y="80187"/>
                  </a:cubicBezTo>
                  <a:cubicBezTo>
                    <a:pt x="16749" y="82527"/>
                    <a:pt x="20731" y="83804"/>
                    <a:pt x="24834" y="83895"/>
                  </a:cubicBezTo>
                  <a:cubicBezTo>
                    <a:pt x="24937" y="83897"/>
                    <a:pt x="25040" y="83897"/>
                    <a:pt x="25143" y="83897"/>
                  </a:cubicBezTo>
                  <a:cubicBezTo>
                    <a:pt x="28964" y="83897"/>
                    <a:pt x="32817" y="82797"/>
                    <a:pt x="35807" y="80400"/>
                  </a:cubicBezTo>
                  <a:cubicBezTo>
                    <a:pt x="39424" y="77451"/>
                    <a:pt x="41248" y="72983"/>
                    <a:pt x="42251" y="68576"/>
                  </a:cubicBezTo>
                  <a:cubicBezTo>
                    <a:pt x="43406" y="63378"/>
                    <a:pt x="43649" y="57968"/>
                    <a:pt x="45382" y="52892"/>
                  </a:cubicBezTo>
                  <a:cubicBezTo>
                    <a:pt x="46871" y="48545"/>
                    <a:pt x="49303" y="44563"/>
                    <a:pt x="52160" y="40976"/>
                  </a:cubicBezTo>
                  <a:cubicBezTo>
                    <a:pt x="52494" y="40521"/>
                    <a:pt x="52889" y="40065"/>
                    <a:pt x="53254" y="39609"/>
                  </a:cubicBezTo>
                  <a:cubicBezTo>
                    <a:pt x="56081" y="37238"/>
                    <a:pt x="59029" y="35110"/>
                    <a:pt x="61856" y="32709"/>
                  </a:cubicBezTo>
                  <a:cubicBezTo>
                    <a:pt x="65503" y="29578"/>
                    <a:pt x="68786" y="26052"/>
                    <a:pt x="70580" y="21584"/>
                  </a:cubicBezTo>
                  <a:cubicBezTo>
                    <a:pt x="72251" y="17420"/>
                    <a:pt x="72494" y="12678"/>
                    <a:pt x="70154" y="8727"/>
                  </a:cubicBezTo>
                  <a:cubicBezTo>
                    <a:pt x="67814" y="4715"/>
                    <a:pt x="63558" y="2222"/>
                    <a:pt x="59151" y="1098"/>
                  </a:cubicBezTo>
                  <a:cubicBezTo>
                    <a:pt x="56143" y="321"/>
                    <a:pt x="52979" y="1"/>
                    <a:pt x="498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5"/>
            <p:cNvSpPr/>
            <p:nvPr/>
          </p:nvSpPr>
          <p:spPr>
            <a:xfrm flipH="1">
              <a:off x="349878" y="412169"/>
              <a:ext cx="384706" cy="357434"/>
            </a:xfrm>
            <a:custGeom>
              <a:avLst/>
              <a:gdLst/>
              <a:ahLst/>
              <a:cxnLst/>
              <a:rect l="l" t="t" r="r" b="b"/>
              <a:pathLst>
                <a:path w="27479" h="25531" extrusionOk="0">
                  <a:moveTo>
                    <a:pt x="13718" y="1"/>
                  </a:moveTo>
                  <a:cubicBezTo>
                    <a:pt x="7570" y="1"/>
                    <a:pt x="2168" y="4445"/>
                    <a:pt x="1155" y="10714"/>
                  </a:cubicBezTo>
                  <a:cubicBezTo>
                    <a:pt x="0" y="17675"/>
                    <a:pt x="4742" y="24240"/>
                    <a:pt x="11703" y="25365"/>
                  </a:cubicBezTo>
                  <a:cubicBezTo>
                    <a:pt x="12395" y="25477"/>
                    <a:pt x="13083" y="25531"/>
                    <a:pt x="13762" y="25531"/>
                  </a:cubicBezTo>
                  <a:cubicBezTo>
                    <a:pt x="19915" y="25531"/>
                    <a:pt x="25341" y="21086"/>
                    <a:pt x="26354" y="14817"/>
                  </a:cubicBezTo>
                  <a:cubicBezTo>
                    <a:pt x="27478" y="7857"/>
                    <a:pt x="22736" y="1291"/>
                    <a:pt x="15776" y="167"/>
                  </a:cubicBezTo>
                  <a:cubicBezTo>
                    <a:pt x="15084" y="55"/>
                    <a:pt x="14396" y="1"/>
                    <a:pt x="13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6" name="Google Shape;226;p15"/>
          <p:cNvSpPr txBox="1">
            <a:spLocks noGrp="1"/>
          </p:cNvSpPr>
          <p:nvPr>
            <p:ph type="title"/>
          </p:nvPr>
        </p:nvSpPr>
        <p:spPr>
          <a:xfrm>
            <a:off x="2028300" y="540000"/>
            <a:ext cx="5087400" cy="67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700"/>
              <a:buNone/>
              <a:defRPr sz="37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27" name="Google Shape;227;p15"/>
          <p:cNvSpPr txBox="1">
            <a:spLocks noGrp="1"/>
          </p:cNvSpPr>
          <p:nvPr>
            <p:ph type="body" idx="1"/>
          </p:nvPr>
        </p:nvSpPr>
        <p:spPr>
          <a:xfrm>
            <a:off x="2028425" y="1216800"/>
            <a:ext cx="5087400" cy="33867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2"/>
              </a:buClr>
              <a:buSzPts val="1400"/>
              <a:buChar char="●"/>
              <a:defRPr sz="1400"/>
            </a:lvl1pPr>
            <a:lvl2pPr marL="914400" lvl="1" indent="-317500" rtl="0">
              <a:lnSpc>
                <a:spcPct val="115000"/>
              </a:lnSpc>
              <a:spcBef>
                <a:spcPts val="100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four columns">
  <p:cSld name="CUSTOM_4">
    <p:spTree>
      <p:nvGrpSpPr>
        <p:cNvPr id="1" name="Shape 283"/>
        <p:cNvGrpSpPr/>
        <p:nvPr/>
      </p:nvGrpSpPr>
      <p:grpSpPr>
        <a:xfrm>
          <a:off x="0" y="0"/>
          <a:ext cx="0" cy="0"/>
          <a:chOff x="0" y="0"/>
          <a:chExt cx="0" cy="0"/>
        </a:xfrm>
      </p:grpSpPr>
      <p:sp>
        <p:nvSpPr>
          <p:cNvPr id="284" name="Google Shape;284;p19"/>
          <p:cNvSpPr txBox="1">
            <a:spLocks noGrp="1"/>
          </p:cNvSpPr>
          <p:nvPr>
            <p:ph type="title"/>
          </p:nvPr>
        </p:nvSpPr>
        <p:spPr>
          <a:xfrm>
            <a:off x="2020065" y="1658822"/>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85" name="Google Shape;285;p19"/>
          <p:cNvSpPr txBox="1">
            <a:spLocks noGrp="1"/>
          </p:cNvSpPr>
          <p:nvPr>
            <p:ph type="subTitle" idx="1"/>
          </p:nvPr>
        </p:nvSpPr>
        <p:spPr>
          <a:xfrm>
            <a:off x="2020065" y="1997223"/>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a:buNone/>
              <a:defRPr sz="1400">
                <a:solidFill>
                  <a:schemeClr val="dk1"/>
                </a:solidFill>
                <a:latin typeface="Montserrat"/>
                <a:ea typeface="Montserrat"/>
                <a:cs typeface="Montserrat"/>
                <a:sym typeface="Montserrat"/>
              </a:defRPr>
            </a:lvl1pPr>
            <a:lvl2pPr lvl="1"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endParaRPr/>
          </a:p>
        </p:txBody>
      </p:sp>
      <p:sp>
        <p:nvSpPr>
          <p:cNvPr id="286" name="Google Shape;286;p19"/>
          <p:cNvSpPr txBox="1">
            <a:spLocks noGrp="1"/>
          </p:cNvSpPr>
          <p:nvPr>
            <p:ph type="title" idx="2"/>
          </p:nvPr>
        </p:nvSpPr>
        <p:spPr>
          <a:xfrm>
            <a:off x="5577090" y="1655338"/>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87" name="Google Shape;287;p19"/>
          <p:cNvSpPr txBox="1">
            <a:spLocks noGrp="1"/>
          </p:cNvSpPr>
          <p:nvPr>
            <p:ph type="subTitle" idx="3"/>
          </p:nvPr>
        </p:nvSpPr>
        <p:spPr>
          <a:xfrm>
            <a:off x="5577090" y="1993738"/>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a:buNone/>
              <a:defRPr sz="1400">
                <a:solidFill>
                  <a:schemeClr val="dk1"/>
                </a:solidFill>
                <a:latin typeface="Montserrat"/>
                <a:ea typeface="Montserrat"/>
                <a:cs typeface="Montserrat"/>
                <a:sym typeface="Montserrat"/>
              </a:defRPr>
            </a:lvl1pPr>
            <a:lvl2pPr lvl="1"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endParaRPr/>
          </a:p>
        </p:txBody>
      </p:sp>
      <p:sp>
        <p:nvSpPr>
          <p:cNvPr id="288" name="Google Shape;288;p19"/>
          <p:cNvSpPr txBox="1">
            <a:spLocks noGrp="1"/>
          </p:cNvSpPr>
          <p:nvPr>
            <p:ph type="title" idx="4"/>
          </p:nvPr>
        </p:nvSpPr>
        <p:spPr>
          <a:xfrm>
            <a:off x="2020065" y="3072585"/>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89" name="Google Shape;289;p19"/>
          <p:cNvSpPr txBox="1">
            <a:spLocks noGrp="1"/>
          </p:cNvSpPr>
          <p:nvPr>
            <p:ph type="subTitle" idx="5"/>
          </p:nvPr>
        </p:nvSpPr>
        <p:spPr>
          <a:xfrm>
            <a:off x="2020065" y="3410985"/>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a:buNone/>
              <a:defRPr sz="1400">
                <a:solidFill>
                  <a:schemeClr val="dk1"/>
                </a:solidFill>
                <a:latin typeface="Montserrat"/>
                <a:ea typeface="Montserrat"/>
                <a:cs typeface="Montserrat"/>
                <a:sym typeface="Montserrat"/>
              </a:defRPr>
            </a:lvl1pPr>
            <a:lvl2pPr lvl="1"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endParaRPr/>
          </a:p>
        </p:txBody>
      </p:sp>
      <p:sp>
        <p:nvSpPr>
          <p:cNvPr id="290" name="Google Shape;290;p19"/>
          <p:cNvSpPr txBox="1">
            <a:spLocks noGrp="1"/>
          </p:cNvSpPr>
          <p:nvPr>
            <p:ph type="title" idx="6"/>
          </p:nvPr>
        </p:nvSpPr>
        <p:spPr>
          <a:xfrm>
            <a:off x="5577090" y="3075142"/>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91" name="Google Shape;291;p19"/>
          <p:cNvSpPr txBox="1">
            <a:spLocks noGrp="1"/>
          </p:cNvSpPr>
          <p:nvPr>
            <p:ph type="subTitle" idx="7"/>
          </p:nvPr>
        </p:nvSpPr>
        <p:spPr>
          <a:xfrm>
            <a:off x="5577090" y="3413542"/>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a:buNone/>
              <a:defRPr sz="1400">
                <a:solidFill>
                  <a:schemeClr val="dk1"/>
                </a:solidFill>
                <a:latin typeface="Montserrat"/>
                <a:ea typeface="Montserrat"/>
                <a:cs typeface="Montserrat"/>
                <a:sym typeface="Montserrat"/>
              </a:defRPr>
            </a:lvl1pPr>
            <a:lvl2pPr lvl="1"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endParaRPr/>
          </a:p>
        </p:txBody>
      </p:sp>
      <p:sp>
        <p:nvSpPr>
          <p:cNvPr id="292" name="Google Shape;292;p19"/>
          <p:cNvSpPr txBox="1">
            <a:spLocks noGrp="1"/>
          </p:cNvSpPr>
          <p:nvPr>
            <p:ph type="title" idx="8"/>
          </p:nvPr>
        </p:nvSpPr>
        <p:spPr>
          <a:xfrm>
            <a:off x="720000" y="540000"/>
            <a:ext cx="7704000" cy="67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700"/>
              <a:buNone/>
              <a:defRPr sz="37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293" name="Google Shape;293;p19"/>
          <p:cNvGrpSpPr/>
          <p:nvPr/>
        </p:nvGrpSpPr>
        <p:grpSpPr>
          <a:xfrm rot="10800000" flipH="1">
            <a:off x="-1508862" y="-524177"/>
            <a:ext cx="11419215" cy="6448744"/>
            <a:chOff x="-1508862" y="-790902"/>
            <a:chExt cx="11419215" cy="6448744"/>
          </a:xfrm>
        </p:grpSpPr>
        <p:sp>
          <p:nvSpPr>
            <p:cNvPr id="294" name="Google Shape;294;p19"/>
            <p:cNvSpPr/>
            <p:nvPr/>
          </p:nvSpPr>
          <p:spPr>
            <a:xfrm>
              <a:off x="901082" y="4593012"/>
              <a:ext cx="958905" cy="959351"/>
            </a:xfrm>
            <a:custGeom>
              <a:avLst/>
              <a:gdLst/>
              <a:ahLst/>
              <a:cxnLst/>
              <a:rect l="l" t="t" r="r" b="b"/>
              <a:pathLst>
                <a:path w="38968" h="38998" extrusionOk="0">
                  <a:moveTo>
                    <a:pt x="19484" y="0"/>
                  </a:moveTo>
                  <a:cubicBezTo>
                    <a:pt x="8724" y="0"/>
                    <a:pt x="1" y="8754"/>
                    <a:pt x="1" y="19514"/>
                  </a:cubicBezTo>
                  <a:cubicBezTo>
                    <a:pt x="1" y="30274"/>
                    <a:pt x="8724" y="38998"/>
                    <a:pt x="19484" y="38998"/>
                  </a:cubicBezTo>
                  <a:cubicBezTo>
                    <a:pt x="30244" y="38998"/>
                    <a:pt x="38968" y="30274"/>
                    <a:pt x="38968" y="19514"/>
                  </a:cubicBezTo>
                  <a:cubicBezTo>
                    <a:pt x="38968" y="8754"/>
                    <a:pt x="30244" y="0"/>
                    <a:pt x="194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9"/>
            <p:cNvSpPr/>
            <p:nvPr/>
          </p:nvSpPr>
          <p:spPr>
            <a:xfrm>
              <a:off x="106248" y="3632164"/>
              <a:ext cx="613746" cy="614024"/>
            </a:xfrm>
            <a:custGeom>
              <a:avLst/>
              <a:gdLst/>
              <a:ahLst/>
              <a:cxnLst/>
              <a:rect l="l" t="t" r="r" b="b"/>
              <a:pathLst>
                <a:path w="38968" h="38998" extrusionOk="0">
                  <a:moveTo>
                    <a:pt x="19484" y="0"/>
                  </a:moveTo>
                  <a:cubicBezTo>
                    <a:pt x="8724" y="0"/>
                    <a:pt x="1" y="8754"/>
                    <a:pt x="1" y="19514"/>
                  </a:cubicBezTo>
                  <a:cubicBezTo>
                    <a:pt x="1" y="30274"/>
                    <a:pt x="8724" y="38998"/>
                    <a:pt x="19484" y="38998"/>
                  </a:cubicBezTo>
                  <a:cubicBezTo>
                    <a:pt x="30244" y="38998"/>
                    <a:pt x="38968" y="30274"/>
                    <a:pt x="38968" y="19514"/>
                  </a:cubicBezTo>
                  <a:cubicBezTo>
                    <a:pt x="38968" y="8754"/>
                    <a:pt x="30244" y="0"/>
                    <a:pt x="194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9"/>
            <p:cNvSpPr/>
            <p:nvPr/>
          </p:nvSpPr>
          <p:spPr>
            <a:xfrm>
              <a:off x="-1508862" y="-198477"/>
              <a:ext cx="2243351" cy="1861610"/>
            </a:xfrm>
            <a:custGeom>
              <a:avLst/>
              <a:gdLst/>
              <a:ahLst/>
              <a:cxnLst/>
              <a:rect l="l" t="t" r="r" b="b"/>
              <a:pathLst>
                <a:path w="142435" h="118235" extrusionOk="0">
                  <a:moveTo>
                    <a:pt x="75255" y="0"/>
                  </a:moveTo>
                  <a:cubicBezTo>
                    <a:pt x="72811" y="0"/>
                    <a:pt x="70368" y="102"/>
                    <a:pt x="67935" y="307"/>
                  </a:cubicBezTo>
                  <a:cubicBezTo>
                    <a:pt x="59333" y="1037"/>
                    <a:pt x="50883" y="3043"/>
                    <a:pt x="42980" y="6417"/>
                  </a:cubicBezTo>
                  <a:cubicBezTo>
                    <a:pt x="35259" y="9699"/>
                    <a:pt x="28116" y="14289"/>
                    <a:pt x="22007" y="20064"/>
                  </a:cubicBezTo>
                  <a:cubicBezTo>
                    <a:pt x="16110" y="25657"/>
                    <a:pt x="11156" y="32283"/>
                    <a:pt x="7508" y="39517"/>
                  </a:cubicBezTo>
                  <a:cubicBezTo>
                    <a:pt x="3952" y="46630"/>
                    <a:pt x="1581" y="54351"/>
                    <a:pt x="821" y="62284"/>
                  </a:cubicBezTo>
                  <a:cubicBezTo>
                    <a:pt x="0" y="70673"/>
                    <a:pt x="1034" y="79275"/>
                    <a:pt x="3921" y="87208"/>
                  </a:cubicBezTo>
                  <a:cubicBezTo>
                    <a:pt x="6809" y="95141"/>
                    <a:pt x="11612" y="102406"/>
                    <a:pt x="18207" y="107725"/>
                  </a:cubicBezTo>
                  <a:cubicBezTo>
                    <a:pt x="24165" y="112558"/>
                    <a:pt x="31399" y="115780"/>
                    <a:pt x="38937" y="117117"/>
                  </a:cubicBezTo>
                  <a:cubicBezTo>
                    <a:pt x="42104" y="117843"/>
                    <a:pt x="45350" y="118235"/>
                    <a:pt x="48617" y="118235"/>
                  </a:cubicBezTo>
                  <a:cubicBezTo>
                    <a:pt x="49867" y="118235"/>
                    <a:pt x="51120" y="118177"/>
                    <a:pt x="52372" y="118060"/>
                  </a:cubicBezTo>
                  <a:cubicBezTo>
                    <a:pt x="60488" y="117300"/>
                    <a:pt x="68421" y="114260"/>
                    <a:pt x="74956" y="109367"/>
                  </a:cubicBezTo>
                  <a:cubicBezTo>
                    <a:pt x="78148" y="106935"/>
                    <a:pt x="80975" y="104078"/>
                    <a:pt x="83437" y="100917"/>
                  </a:cubicBezTo>
                  <a:cubicBezTo>
                    <a:pt x="85747" y="97938"/>
                    <a:pt x="87874" y="94807"/>
                    <a:pt x="90276" y="91859"/>
                  </a:cubicBezTo>
                  <a:cubicBezTo>
                    <a:pt x="92586" y="88971"/>
                    <a:pt x="95230" y="86266"/>
                    <a:pt x="98452" y="84442"/>
                  </a:cubicBezTo>
                  <a:cubicBezTo>
                    <a:pt x="100185" y="83439"/>
                    <a:pt x="102130" y="82801"/>
                    <a:pt x="104106" y="82466"/>
                  </a:cubicBezTo>
                  <a:cubicBezTo>
                    <a:pt x="106659" y="82041"/>
                    <a:pt x="109243" y="82132"/>
                    <a:pt x="111796" y="82071"/>
                  </a:cubicBezTo>
                  <a:cubicBezTo>
                    <a:pt x="115778" y="82041"/>
                    <a:pt x="119577" y="81403"/>
                    <a:pt x="123225" y="79792"/>
                  </a:cubicBezTo>
                  <a:cubicBezTo>
                    <a:pt x="126598" y="78333"/>
                    <a:pt x="129729" y="76114"/>
                    <a:pt x="132343" y="73469"/>
                  </a:cubicBezTo>
                  <a:cubicBezTo>
                    <a:pt x="137723" y="68029"/>
                    <a:pt x="141067" y="60855"/>
                    <a:pt x="141705" y="53196"/>
                  </a:cubicBezTo>
                  <a:cubicBezTo>
                    <a:pt x="142435" y="44806"/>
                    <a:pt x="140125" y="36326"/>
                    <a:pt x="135869" y="29122"/>
                  </a:cubicBezTo>
                  <a:cubicBezTo>
                    <a:pt x="131583" y="21736"/>
                    <a:pt x="125200" y="15779"/>
                    <a:pt x="117966" y="11341"/>
                  </a:cubicBezTo>
                  <a:cubicBezTo>
                    <a:pt x="110610" y="6842"/>
                    <a:pt x="102312" y="3803"/>
                    <a:pt x="93893" y="1979"/>
                  </a:cubicBezTo>
                  <a:cubicBezTo>
                    <a:pt x="87773" y="668"/>
                    <a:pt x="81511" y="0"/>
                    <a:pt x="752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9"/>
            <p:cNvSpPr/>
            <p:nvPr/>
          </p:nvSpPr>
          <p:spPr>
            <a:xfrm>
              <a:off x="8422200" y="3156994"/>
              <a:ext cx="1305990" cy="1345253"/>
            </a:xfrm>
            <a:custGeom>
              <a:avLst/>
              <a:gdLst/>
              <a:ahLst/>
              <a:cxnLst/>
              <a:rect l="l" t="t" r="r" b="b"/>
              <a:pathLst>
                <a:path w="82920" h="85440" extrusionOk="0">
                  <a:moveTo>
                    <a:pt x="48336" y="1"/>
                  </a:moveTo>
                  <a:cubicBezTo>
                    <a:pt x="47287" y="1"/>
                    <a:pt x="46240" y="39"/>
                    <a:pt x="45199" y="116"/>
                  </a:cubicBezTo>
                  <a:cubicBezTo>
                    <a:pt x="39788" y="481"/>
                    <a:pt x="34469" y="1848"/>
                    <a:pt x="29514" y="4037"/>
                  </a:cubicBezTo>
                  <a:cubicBezTo>
                    <a:pt x="24712" y="6104"/>
                    <a:pt x="20213" y="8961"/>
                    <a:pt x="16323" y="12426"/>
                  </a:cubicBezTo>
                  <a:cubicBezTo>
                    <a:pt x="12402" y="15830"/>
                    <a:pt x="9028" y="19903"/>
                    <a:pt x="6383" y="24432"/>
                  </a:cubicBezTo>
                  <a:cubicBezTo>
                    <a:pt x="3800" y="28870"/>
                    <a:pt x="2037" y="33764"/>
                    <a:pt x="1155" y="38870"/>
                  </a:cubicBezTo>
                  <a:lnTo>
                    <a:pt x="1155" y="38992"/>
                  </a:lnTo>
                  <a:cubicBezTo>
                    <a:pt x="0" y="45709"/>
                    <a:pt x="152" y="52609"/>
                    <a:pt x="1581" y="59296"/>
                  </a:cubicBezTo>
                  <a:cubicBezTo>
                    <a:pt x="1581" y="59357"/>
                    <a:pt x="1611" y="59418"/>
                    <a:pt x="1611" y="59448"/>
                  </a:cubicBezTo>
                  <a:cubicBezTo>
                    <a:pt x="2857" y="65466"/>
                    <a:pt x="5441" y="71242"/>
                    <a:pt x="9484" y="75862"/>
                  </a:cubicBezTo>
                  <a:cubicBezTo>
                    <a:pt x="12827" y="79692"/>
                    <a:pt x="17234" y="82731"/>
                    <a:pt x="22098" y="84312"/>
                  </a:cubicBezTo>
                  <a:cubicBezTo>
                    <a:pt x="24451" y="85059"/>
                    <a:pt x="26903" y="85440"/>
                    <a:pt x="29349" y="85440"/>
                  </a:cubicBezTo>
                  <a:cubicBezTo>
                    <a:pt x="32179" y="85440"/>
                    <a:pt x="35003" y="84930"/>
                    <a:pt x="37660" y="83886"/>
                  </a:cubicBezTo>
                  <a:cubicBezTo>
                    <a:pt x="40183" y="82913"/>
                    <a:pt x="42524" y="81455"/>
                    <a:pt x="44469" y="79540"/>
                  </a:cubicBezTo>
                  <a:cubicBezTo>
                    <a:pt x="46384" y="77716"/>
                    <a:pt x="47782" y="75527"/>
                    <a:pt x="49028" y="73217"/>
                  </a:cubicBezTo>
                  <a:cubicBezTo>
                    <a:pt x="51551" y="68536"/>
                    <a:pt x="53375" y="63339"/>
                    <a:pt x="57326" y="59600"/>
                  </a:cubicBezTo>
                  <a:cubicBezTo>
                    <a:pt x="61643" y="55557"/>
                    <a:pt x="67418" y="53521"/>
                    <a:pt x="72251" y="50147"/>
                  </a:cubicBezTo>
                  <a:cubicBezTo>
                    <a:pt x="76354" y="47290"/>
                    <a:pt x="79394" y="43278"/>
                    <a:pt x="81035" y="38566"/>
                  </a:cubicBezTo>
                  <a:cubicBezTo>
                    <a:pt x="82616" y="34037"/>
                    <a:pt x="82920" y="29022"/>
                    <a:pt x="81947" y="24311"/>
                  </a:cubicBezTo>
                  <a:cubicBezTo>
                    <a:pt x="80822" y="19235"/>
                    <a:pt x="78178" y="14523"/>
                    <a:pt x="74561" y="10754"/>
                  </a:cubicBezTo>
                  <a:cubicBezTo>
                    <a:pt x="70883" y="6864"/>
                    <a:pt x="66293" y="3885"/>
                    <a:pt x="61217" y="2122"/>
                  </a:cubicBezTo>
                  <a:cubicBezTo>
                    <a:pt x="57099" y="676"/>
                    <a:pt x="52704" y="1"/>
                    <a:pt x="483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9"/>
            <p:cNvSpPr/>
            <p:nvPr/>
          </p:nvSpPr>
          <p:spPr>
            <a:xfrm>
              <a:off x="-1362586" y="3230983"/>
              <a:ext cx="2693329" cy="2394767"/>
            </a:xfrm>
            <a:custGeom>
              <a:avLst/>
              <a:gdLst/>
              <a:ahLst/>
              <a:cxnLst/>
              <a:rect l="l" t="t" r="r" b="b"/>
              <a:pathLst>
                <a:path w="171005" h="152097" extrusionOk="0">
                  <a:moveTo>
                    <a:pt x="50732" y="1"/>
                  </a:moveTo>
                  <a:cubicBezTo>
                    <a:pt x="22434" y="1"/>
                    <a:pt x="1" y="35046"/>
                    <a:pt x="21154" y="65467"/>
                  </a:cubicBezTo>
                  <a:cubicBezTo>
                    <a:pt x="32096" y="81060"/>
                    <a:pt x="50637" y="88720"/>
                    <a:pt x="62826" y="103158"/>
                  </a:cubicBezTo>
                  <a:cubicBezTo>
                    <a:pt x="78298" y="122915"/>
                    <a:pt x="90821" y="151760"/>
                    <a:pt x="119940" y="152064"/>
                  </a:cubicBezTo>
                  <a:cubicBezTo>
                    <a:pt x="120453" y="152086"/>
                    <a:pt x="120967" y="152097"/>
                    <a:pt x="121480" y="152097"/>
                  </a:cubicBezTo>
                  <a:cubicBezTo>
                    <a:pt x="136636" y="152097"/>
                    <a:pt x="151835" y="142630"/>
                    <a:pt x="156627" y="127930"/>
                  </a:cubicBezTo>
                  <a:cubicBezTo>
                    <a:pt x="171004" y="78993"/>
                    <a:pt x="98845" y="84799"/>
                    <a:pt x="89270" y="47503"/>
                  </a:cubicBezTo>
                  <a:cubicBezTo>
                    <a:pt x="86869" y="35527"/>
                    <a:pt x="88085" y="21880"/>
                    <a:pt x="78875" y="12457"/>
                  </a:cubicBezTo>
                  <a:cubicBezTo>
                    <a:pt x="69737" y="3700"/>
                    <a:pt x="59925" y="1"/>
                    <a:pt x="507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9"/>
            <p:cNvSpPr/>
            <p:nvPr/>
          </p:nvSpPr>
          <p:spPr>
            <a:xfrm>
              <a:off x="7062663" y="4071585"/>
              <a:ext cx="2722671" cy="1381466"/>
            </a:xfrm>
            <a:custGeom>
              <a:avLst/>
              <a:gdLst/>
              <a:ahLst/>
              <a:cxnLst/>
              <a:rect l="l" t="t" r="r" b="b"/>
              <a:pathLst>
                <a:path w="172868" h="87740" extrusionOk="0">
                  <a:moveTo>
                    <a:pt x="113579" y="0"/>
                  </a:moveTo>
                  <a:cubicBezTo>
                    <a:pt x="107589" y="0"/>
                    <a:pt x="101490" y="1451"/>
                    <a:pt x="95595" y="4702"/>
                  </a:cubicBezTo>
                  <a:cubicBezTo>
                    <a:pt x="84592" y="12969"/>
                    <a:pt x="82920" y="26647"/>
                    <a:pt x="67996" y="31632"/>
                  </a:cubicBezTo>
                  <a:cubicBezTo>
                    <a:pt x="51157" y="37620"/>
                    <a:pt x="31460" y="30386"/>
                    <a:pt x="15715" y="40173"/>
                  </a:cubicBezTo>
                  <a:cubicBezTo>
                    <a:pt x="1186" y="48988"/>
                    <a:pt x="1" y="71420"/>
                    <a:pt x="13527" y="81663"/>
                  </a:cubicBezTo>
                  <a:cubicBezTo>
                    <a:pt x="19230" y="86191"/>
                    <a:pt x="26023" y="87739"/>
                    <a:pt x="33003" y="87739"/>
                  </a:cubicBezTo>
                  <a:cubicBezTo>
                    <a:pt x="39565" y="87739"/>
                    <a:pt x="46292" y="86371"/>
                    <a:pt x="52433" y="84825"/>
                  </a:cubicBezTo>
                  <a:cubicBezTo>
                    <a:pt x="58894" y="82097"/>
                    <a:pt x="65444" y="81121"/>
                    <a:pt x="71997" y="81121"/>
                  </a:cubicBezTo>
                  <a:cubicBezTo>
                    <a:pt x="88489" y="81121"/>
                    <a:pt x="104999" y="87303"/>
                    <a:pt x="120146" y="87303"/>
                  </a:cubicBezTo>
                  <a:cubicBezTo>
                    <a:pt x="132450" y="87303"/>
                    <a:pt x="143855" y="83224"/>
                    <a:pt x="153621" y="68441"/>
                  </a:cubicBezTo>
                  <a:cubicBezTo>
                    <a:pt x="172867" y="39202"/>
                    <a:pt x="144715" y="0"/>
                    <a:pt x="1135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9"/>
            <p:cNvSpPr/>
            <p:nvPr/>
          </p:nvSpPr>
          <p:spPr>
            <a:xfrm>
              <a:off x="8573713" y="4321154"/>
              <a:ext cx="1336640" cy="1336688"/>
            </a:xfrm>
            <a:custGeom>
              <a:avLst/>
              <a:gdLst/>
              <a:ahLst/>
              <a:cxnLst/>
              <a:rect l="l" t="t" r="r" b="b"/>
              <a:pathLst>
                <a:path w="84866" h="84896" extrusionOk="0">
                  <a:moveTo>
                    <a:pt x="42433" y="1"/>
                  </a:moveTo>
                  <a:cubicBezTo>
                    <a:pt x="18998" y="1"/>
                    <a:pt x="0" y="18998"/>
                    <a:pt x="0" y="42433"/>
                  </a:cubicBezTo>
                  <a:cubicBezTo>
                    <a:pt x="0" y="65868"/>
                    <a:pt x="18998" y="84895"/>
                    <a:pt x="42433" y="84895"/>
                  </a:cubicBezTo>
                  <a:cubicBezTo>
                    <a:pt x="65868" y="84895"/>
                    <a:pt x="84865" y="65868"/>
                    <a:pt x="84865" y="42433"/>
                  </a:cubicBezTo>
                  <a:cubicBezTo>
                    <a:pt x="84865" y="18998"/>
                    <a:pt x="65868" y="1"/>
                    <a:pt x="424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9"/>
            <p:cNvSpPr/>
            <p:nvPr/>
          </p:nvSpPr>
          <p:spPr>
            <a:xfrm>
              <a:off x="-1396526" y="-704902"/>
              <a:ext cx="3788300" cy="1330909"/>
            </a:xfrm>
            <a:custGeom>
              <a:avLst/>
              <a:gdLst/>
              <a:ahLst/>
              <a:cxnLst/>
              <a:rect l="l" t="t" r="r" b="b"/>
              <a:pathLst>
                <a:path w="240527" h="84529" extrusionOk="0">
                  <a:moveTo>
                    <a:pt x="195356" y="0"/>
                  </a:moveTo>
                  <a:cubicBezTo>
                    <a:pt x="189393" y="0"/>
                    <a:pt x="183402" y="1263"/>
                    <a:pt x="177905" y="4074"/>
                  </a:cubicBezTo>
                  <a:cubicBezTo>
                    <a:pt x="159192" y="13503"/>
                    <a:pt x="147409" y="17421"/>
                    <a:pt x="135888" y="17421"/>
                  </a:cubicBezTo>
                  <a:cubicBezTo>
                    <a:pt x="123269" y="17421"/>
                    <a:pt x="110965" y="12720"/>
                    <a:pt x="90214" y="5411"/>
                  </a:cubicBezTo>
                  <a:cubicBezTo>
                    <a:pt x="85671" y="3826"/>
                    <a:pt x="80855" y="3094"/>
                    <a:pt x="75950" y="3094"/>
                  </a:cubicBezTo>
                  <a:cubicBezTo>
                    <a:pt x="40322" y="3094"/>
                    <a:pt x="1" y="41737"/>
                    <a:pt x="25623" y="72890"/>
                  </a:cubicBezTo>
                  <a:cubicBezTo>
                    <a:pt x="31316" y="79835"/>
                    <a:pt x="40780" y="84529"/>
                    <a:pt x="49681" y="84529"/>
                  </a:cubicBezTo>
                  <a:cubicBezTo>
                    <a:pt x="52660" y="84529"/>
                    <a:pt x="55577" y="84003"/>
                    <a:pt x="58268" y="82859"/>
                  </a:cubicBezTo>
                  <a:cubicBezTo>
                    <a:pt x="62706" y="81066"/>
                    <a:pt x="66201" y="77722"/>
                    <a:pt x="69727" y="74561"/>
                  </a:cubicBezTo>
                  <a:cubicBezTo>
                    <a:pt x="75897" y="68336"/>
                    <a:pt x="82981" y="66144"/>
                    <a:pt x="90413" y="66144"/>
                  </a:cubicBezTo>
                  <a:cubicBezTo>
                    <a:pt x="103304" y="66144"/>
                    <a:pt x="117242" y="72738"/>
                    <a:pt x="129272" y="76324"/>
                  </a:cubicBezTo>
                  <a:cubicBezTo>
                    <a:pt x="134030" y="77855"/>
                    <a:pt x="138230" y="78511"/>
                    <a:pt x="142056" y="78511"/>
                  </a:cubicBezTo>
                  <a:cubicBezTo>
                    <a:pt x="157907" y="78511"/>
                    <a:pt x="167333" y="67248"/>
                    <a:pt x="183346" y="60245"/>
                  </a:cubicBezTo>
                  <a:cubicBezTo>
                    <a:pt x="191735" y="57145"/>
                    <a:pt x="201280" y="58361"/>
                    <a:pt x="210155" y="57449"/>
                  </a:cubicBezTo>
                  <a:cubicBezTo>
                    <a:pt x="220733" y="56324"/>
                    <a:pt x="229882" y="49333"/>
                    <a:pt x="233347" y="39302"/>
                  </a:cubicBezTo>
                  <a:cubicBezTo>
                    <a:pt x="240527" y="18439"/>
                    <a:pt x="218146" y="0"/>
                    <a:pt x="1953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9"/>
            <p:cNvSpPr/>
            <p:nvPr/>
          </p:nvSpPr>
          <p:spPr>
            <a:xfrm>
              <a:off x="8280302" y="-324398"/>
              <a:ext cx="1276884" cy="1638110"/>
            </a:xfrm>
            <a:custGeom>
              <a:avLst/>
              <a:gdLst/>
              <a:ahLst/>
              <a:cxnLst/>
              <a:rect l="l" t="t" r="r" b="b"/>
              <a:pathLst>
                <a:path w="81072" h="104040" extrusionOk="0">
                  <a:moveTo>
                    <a:pt x="32047" y="1"/>
                  </a:moveTo>
                  <a:cubicBezTo>
                    <a:pt x="29824" y="1"/>
                    <a:pt x="27549" y="193"/>
                    <a:pt x="25229" y="596"/>
                  </a:cubicBezTo>
                  <a:cubicBezTo>
                    <a:pt x="12797" y="2541"/>
                    <a:pt x="912" y="12724"/>
                    <a:pt x="304" y="25855"/>
                  </a:cubicBezTo>
                  <a:cubicBezTo>
                    <a:pt x="0" y="38439"/>
                    <a:pt x="16718" y="44426"/>
                    <a:pt x="14256" y="57679"/>
                  </a:cubicBezTo>
                  <a:cubicBezTo>
                    <a:pt x="12463" y="70384"/>
                    <a:pt x="3465" y="85035"/>
                    <a:pt x="15533" y="95491"/>
                  </a:cubicBezTo>
                  <a:cubicBezTo>
                    <a:pt x="22740" y="101447"/>
                    <a:pt x="30549" y="104040"/>
                    <a:pt x="38153" y="104040"/>
                  </a:cubicBezTo>
                  <a:cubicBezTo>
                    <a:pt x="59537" y="104040"/>
                    <a:pt x="79307" y="83534"/>
                    <a:pt x="79576" y="59655"/>
                  </a:cubicBezTo>
                  <a:cubicBezTo>
                    <a:pt x="81072" y="32395"/>
                    <a:pt x="60875" y="1"/>
                    <a:pt x="320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9"/>
            <p:cNvSpPr/>
            <p:nvPr/>
          </p:nvSpPr>
          <p:spPr>
            <a:xfrm>
              <a:off x="-301566" y="118875"/>
              <a:ext cx="841904" cy="842259"/>
            </a:xfrm>
            <a:custGeom>
              <a:avLst/>
              <a:gdLst/>
              <a:ahLst/>
              <a:cxnLst/>
              <a:rect l="l" t="t" r="r" b="b"/>
              <a:pathLst>
                <a:path w="38968" h="38998" extrusionOk="0">
                  <a:moveTo>
                    <a:pt x="19484" y="0"/>
                  </a:moveTo>
                  <a:cubicBezTo>
                    <a:pt x="8724" y="0"/>
                    <a:pt x="1" y="8754"/>
                    <a:pt x="1" y="19514"/>
                  </a:cubicBezTo>
                  <a:cubicBezTo>
                    <a:pt x="1" y="30274"/>
                    <a:pt x="8724" y="38998"/>
                    <a:pt x="19484" y="38998"/>
                  </a:cubicBezTo>
                  <a:cubicBezTo>
                    <a:pt x="30244" y="38998"/>
                    <a:pt x="38968" y="30274"/>
                    <a:pt x="38968" y="19514"/>
                  </a:cubicBezTo>
                  <a:cubicBezTo>
                    <a:pt x="38968" y="8754"/>
                    <a:pt x="30244" y="0"/>
                    <a:pt x="194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9"/>
            <p:cNvSpPr/>
            <p:nvPr/>
          </p:nvSpPr>
          <p:spPr>
            <a:xfrm>
              <a:off x="8233887" y="159580"/>
              <a:ext cx="380230" cy="380425"/>
            </a:xfrm>
            <a:custGeom>
              <a:avLst/>
              <a:gdLst/>
              <a:ahLst/>
              <a:cxnLst/>
              <a:rect l="l" t="t" r="r" b="b"/>
              <a:pathLst>
                <a:path w="38968" h="38998" extrusionOk="0">
                  <a:moveTo>
                    <a:pt x="19484" y="0"/>
                  </a:moveTo>
                  <a:cubicBezTo>
                    <a:pt x="8724" y="0"/>
                    <a:pt x="1" y="8754"/>
                    <a:pt x="1" y="19514"/>
                  </a:cubicBezTo>
                  <a:cubicBezTo>
                    <a:pt x="1" y="30274"/>
                    <a:pt x="8724" y="38998"/>
                    <a:pt x="19484" y="38998"/>
                  </a:cubicBezTo>
                  <a:cubicBezTo>
                    <a:pt x="30244" y="38998"/>
                    <a:pt x="38968" y="30274"/>
                    <a:pt x="38968" y="19514"/>
                  </a:cubicBezTo>
                  <a:cubicBezTo>
                    <a:pt x="38968" y="8754"/>
                    <a:pt x="30244" y="0"/>
                    <a:pt x="194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9"/>
            <p:cNvSpPr/>
            <p:nvPr/>
          </p:nvSpPr>
          <p:spPr>
            <a:xfrm>
              <a:off x="-1461526" y="-790902"/>
              <a:ext cx="3788300" cy="1330909"/>
            </a:xfrm>
            <a:custGeom>
              <a:avLst/>
              <a:gdLst/>
              <a:ahLst/>
              <a:cxnLst/>
              <a:rect l="l" t="t" r="r" b="b"/>
              <a:pathLst>
                <a:path w="240527" h="84529" extrusionOk="0">
                  <a:moveTo>
                    <a:pt x="195356" y="0"/>
                  </a:moveTo>
                  <a:cubicBezTo>
                    <a:pt x="189393" y="0"/>
                    <a:pt x="183402" y="1263"/>
                    <a:pt x="177905" y="4074"/>
                  </a:cubicBezTo>
                  <a:cubicBezTo>
                    <a:pt x="159192" y="13503"/>
                    <a:pt x="147409" y="17421"/>
                    <a:pt x="135888" y="17421"/>
                  </a:cubicBezTo>
                  <a:cubicBezTo>
                    <a:pt x="123269" y="17421"/>
                    <a:pt x="110965" y="12720"/>
                    <a:pt x="90214" y="5411"/>
                  </a:cubicBezTo>
                  <a:cubicBezTo>
                    <a:pt x="85671" y="3826"/>
                    <a:pt x="80855" y="3094"/>
                    <a:pt x="75950" y="3094"/>
                  </a:cubicBezTo>
                  <a:cubicBezTo>
                    <a:pt x="40322" y="3094"/>
                    <a:pt x="1" y="41737"/>
                    <a:pt x="25623" y="72890"/>
                  </a:cubicBezTo>
                  <a:cubicBezTo>
                    <a:pt x="31316" y="79835"/>
                    <a:pt x="40780" y="84529"/>
                    <a:pt x="49681" y="84529"/>
                  </a:cubicBezTo>
                  <a:cubicBezTo>
                    <a:pt x="52660" y="84529"/>
                    <a:pt x="55577" y="84003"/>
                    <a:pt x="58268" y="82859"/>
                  </a:cubicBezTo>
                  <a:cubicBezTo>
                    <a:pt x="62706" y="81066"/>
                    <a:pt x="66201" y="77722"/>
                    <a:pt x="69727" y="74561"/>
                  </a:cubicBezTo>
                  <a:cubicBezTo>
                    <a:pt x="75897" y="68336"/>
                    <a:pt x="82981" y="66144"/>
                    <a:pt x="90413" y="66144"/>
                  </a:cubicBezTo>
                  <a:cubicBezTo>
                    <a:pt x="103304" y="66144"/>
                    <a:pt x="117242" y="72738"/>
                    <a:pt x="129272" y="76324"/>
                  </a:cubicBezTo>
                  <a:cubicBezTo>
                    <a:pt x="134030" y="77855"/>
                    <a:pt x="138230" y="78511"/>
                    <a:pt x="142056" y="78511"/>
                  </a:cubicBezTo>
                  <a:cubicBezTo>
                    <a:pt x="157907" y="78511"/>
                    <a:pt x="167333" y="67248"/>
                    <a:pt x="183346" y="60245"/>
                  </a:cubicBezTo>
                  <a:cubicBezTo>
                    <a:pt x="191735" y="57145"/>
                    <a:pt x="201280" y="58361"/>
                    <a:pt x="210155" y="57449"/>
                  </a:cubicBezTo>
                  <a:cubicBezTo>
                    <a:pt x="220733" y="56324"/>
                    <a:pt x="229882" y="49333"/>
                    <a:pt x="233347" y="39302"/>
                  </a:cubicBezTo>
                  <a:cubicBezTo>
                    <a:pt x="240527" y="18439"/>
                    <a:pt x="218146" y="0"/>
                    <a:pt x="19535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9"/>
            <p:cNvSpPr/>
            <p:nvPr/>
          </p:nvSpPr>
          <p:spPr>
            <a:xfrm>
              <a:off x="7062663" y="4192285"/>
              <a:ext cx="2722671" cy="1381466"/>
            </a:xfrm>
            <a:custGeom>
              <a:avLst/>
              <a:gdLst/>
              <a:ahLst/>
              <a:cxnLst/>
              <a:rect l="l" t="t" r="r" b="b"/>
              <a:pathLst>
                <a:path w="172868" h="87740" extrusionOk="0">
                  <a:moveTo>
                    <a:pt x="113579" y="0"/>
                  </a:moveTo>
                  <a:cubicBezTo>
                    <a:pt x="107589" y="0"/>
                    <a:pt x="101490" y="1451"/>
                    <a:pt x="95595" y="4702"/>
                  </a:cubicBezTo>
                  <a:cubicBezTo>
                    <a:pt x="84592" y="12969"/>
                    <a:pt x="82920" y="26647"/>
                    <a:pt x="67996" y="31632"/>
                  </a:cubicBezTo>
                  <a:cubicBezTo>
                    <a:pt x="51157" y="37620"/>
                    <a:pt x="31460" y="30386"/>
                    <a:pt x="15715" y="40173"/>
                  </a:cubicBezTo>
                  <a:cubicBezTo>
                    <a:pt x="1186" y="48988"/>
                    <a:pt x="1" y="71420"/>
                    <a:pt x="13527" y="81663"/>
                  </a:cubicBezTo>
                  <a:cubicBezTo>
                    <a:pt x="19230" y="86191"/>
                    <a:pt x="26023" y="87739"/>
                    <a:pt x="33003" y="87739"/>
                  </a:cubicBezTo>
                  <a:cubicBezTo>
                    <a:pt x="39565" y="87739"/>
                    <a:pt x="46292" y="86371"/>
                    <a:pt x="52433" y="84825"/>
                  </a:cubicBezTo>
                  <a:cubicBezTo>
                    <a:pt x="58894" y="82097"/>
                    <a:pt x="65444" y="81121"/>
                    <a:pt x="71997" y="81121"/>
                  </a:cubicBezTo>
                  <a:cubicBezTo>
                    <a:pt x="88489" y="81121"/>
                    <a:pt x="104999" y="87303"/>
                    <a:pt x="120146" y="87303"/>
                  </a:cubicBezTo>
                  <a:cubicBezTo>
                    <a:pt x="132450" y="87303"/>
                    <a:pt x="143855" y="83224"/>
                    <a:pt x="153621" y="68441"/>
                  </a:cubicBezTo>
                  <a:cubicBezTo>
                    <a:pt x="172867" y="39202"/>
                    <a:pt x="144715" y="0"/>
                    <a:pt x="113579"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six columns">
  <p:cSld name="CUSTOM_5">
    <p:spTree>
      <p:nvGrpSpPr>
        <p:cNvPr id="1" name="Shape 307"/>
        <p:cNvGrpSpPr/>
        <p:nvPr/>
      </p:nvGrpSpPr>
      <p:grpSpPr>
        <a:xfrm>
          <a:off x="0" y="0"/>
          <a:ext cx="0" cy="0"/>
          <a:chOff x="0" y="0"/>
          <a:chExt cx="0" cy="0"/>
        </a:xfrm>
      </p:grpSpPr>
      <p:sp>
        <p:nvSpPr>
          <p:cNvPr id="308" name="Google Shape;308;p20"/>
          <p:cNvSpPr txBox="1">
            <a:spLocks noGrp="1"/>
          </p:cNvSpPr>
          <p:nvPr>
            <p:ph type="title"/>
          </p:nvPr>
        </p:nvSpPr>
        <p:spPr>
          <a:xfrm>
            <a:off x="720000" y="2002205"/>
            <a:ext cx="24429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09" name="Google Shape;309;p20"/>
          <p:cNvSpPr txBox="1">
            <a:spLocks noGrp="1"/>
          </p:cNvSpPr>
          <p:nvPr>
            <p:ph type="subTitle" idx="1"/>
          </p:nvPr>
        </p:nvSpPr>
        <p:spPr>
          <a:xfrm>
            <a:off x="720000" y="2340605"/>
            <a:ext cx="24429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a:buNone/>
              <a:defRPr sz="1400">
                <a:solidFill>
                  <a:schemeClr val="dk1"/>
                </a:solidFill>
                <a:latin typeface="Montserrat"/>
                <a:ea typeface="Montserrat"/>
                <a:cs typeface="Montserrat"/>
                <a:sym typeface="Montserrat"/>
              </a:defRPr>
            </a:lvl1pPr>
            <a:lvl2pPr lvl="1"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endParaRPr/>
          </a:p>
        </p:txBody>
      </p:sp>
      <p:sp>
        <p:nvSpPr>
          <p:cNvPr id="310" name="Google Shape;310;p20"/>
          <p:cNvSpPr txBox="1">
            <a:spLocks noGrp="1"/>
          </p:cNvSpPr>
          <p:nvPr>
            <p:ph type="title" idx="2"/>
          </p:nvPr>
        </p:nvSpPr>
        <p:spPr>
          <a:xfrm>
            <a:off x="3350550" y="1999963"/>
            <a:ext cx="24429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11" name="Google Shape;311;p20"/>
          <p:cNvSpPr txBox="1">
            <a:spLocks noGrp="1"/>
          </p:cNvSpPr>
          <p:nvPr>
            <p:ph type="subTitle" idx="3"/>
          </p:nvPr>
        </p:nvSpPr>
        <p:spPr>
          <a:xfrm>
            <a:off x="3350550" y="2338363"/>
            <a:ext cx="24429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a:buNone/>
              <a:defRPr sz="1400">
                <a:solidFill>
                  <a:schemeClr val="dk1"/>
                </a:solidFill>
                <a:latin typeface="Montserrat"/>
                <a:ea typeface="Montserrat"/>
                <a:cs typeface="Montserrat"/>
                <a:sym typeface="Montserrat"/>
              </a:defRPr>
            </a:lvl1pPr>
            <a:lvl2pPr lvl="1"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endParaRPr/>
          </a:p>
        </p:txBody>
      </p:sp>
      <p:sp>
        <p:nvSpPr>
          <p:cNvPr id="312" name="Google Shape;312;p20"/>
          <p:cNvSpPr txBox="1">
            <a:spLocks noGrp="1"/>
          </p:cNvSpPr>
          <p:nvPr>
            <p:ph type="title" idx="4"/>
          </p:nvPr>
        </p:nvSpPr>
        <p:spPr>
          <a:xfrm>
            <a:off x="720000" y="3758400"/>
            <a:ext cx="24429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13" name="Google Shape;313;p20"/>
          <p:cNvSpPr txBox="1">
            <a:spLocks noGrp="1"/>
          </p:cNvSpPr>
          <p:nvPr>
            <p:ph type="subTitle" idx="5"/>
          </p:nvPr>
        </p:nvSpPr>
        <p:spPr>
          <a:xfrm>
            <a:off x="720000" y="4096800"/>
            <a:ext cx="24429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a:buNone/>
              <a:defRPr sz="1400">
                <a:solidFill>
                  <a:schemeClr val="dk1"/>
                </a:solidFill>
                <a:latin typeface="Montserrat"/>
                <a:ea typeface="Montserrat"/>
                <a:cs typeface="Montserrat"/>
                <a:sym typeface="Montserrat"/>
              </a:defRPr>
            </a:lvl1pPr>
            <a:lvl2pPr lvl="1"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endParaRPr/>
          </a:p>
        </p:txBody>
      </p:sp>
      <p:sp>
        <p:nvSpPr>
          <p:cNvPr id="314" name="Google Shape;314;p20"/>
          <p:cNvSpPr txBox="1">
            <a:spLocks noGrp="1"/>
          </p:cNvSpPr>
          <p:nvPr>
            <p:ph type="title" idx="6"/>
          </p:nvPr>
        </p:nvSpPr>
        <p:spPr>
          <a:xfrm>
            <a:off x="3350550" y="3758400"/>
            <a:ext cx="24429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15" name="Google Shape;315;p20"/>
          <p:cNvSpPr txBox="1">
            <a:spLocks noGrp="1"/>
          </p:cNvSpPr>
          <p:nvPr>
            <p:ph type="subTitle" idx="7"/>
          </p:nvPr>
        </p:nvSpPr>
        <p:spPr>
          <a:xfrm>
            <a:off x="3350550" y="4096800"/>
            <a:ext cx="24429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a:buNone/>
              <a:defRPr sz="1400">
                <a:solidFill>
                  <a:schemeClr val="dk1"/>
                </a:solidFill>
                <a:latin typeface="Montserrat"/>
                <a:ea typeface="Montserrat"/>
                <a:cs typeface="Montserrat"/>
                <a:sym typeface="Montserrat"/>
              </a:defRPr>
            </a:lvl1pPr>
            <a:lvl2pPr lvl="1"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endParaRPr/>
          </a:p>
        </p:txBody>
      </p:sp>
      <p:sp>
        <p:nvSpPr>
          <p:cNvPr id="316" name="Google Shape;316;p20"/>
          <p:cNvSpPr txBox="1">
            <a:spLocks noGrp="1"/>
          </p:cNvSpPr>
          <p:nvPr>
            <p:ph type="title" idx="8"/>
          </p:nvPr>
        </p:nvSpPr>
        <p:spPr>
          <a:xfrm>
            <a:off x="5981100" y="2002205"/>
            <a:ext cx="24429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17" name="Google Shape;317;p20"/>
          <p:cNvSpPr txBox="1">
            <a:spLocks noGrp="1"/>
          </p:cNvSpPr>
          <p:nvPr>
            <p:ph type="subTitle" idx="9"/>
          </p:nvPr>
        </p:nvSpPr>
        <p:spPr>
          <a:xfrm>
            <a:off x="5981100" y="2340605"/>
            <a:ext cx="24429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a:buNone/>
              <a:defRPr sz="1400">
                <a:solidFill>
                  <a:schemeClr val="dk1"/>
                </a:solidFill>
                <a:latin typeface="Montserrat"/>
                <a:ea typeface="Montserrat"/>
                <a:cs typeface="Montserrat"/>
                <a:sym typeface="Montserrat"/>
              </a:defRPr>
            </a:lvl1pPr>
            <a:lvl2pPr lvl="1"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endParaRPr/>
          </a:p>
        </p:txBody>
      </p:sp>
      <p:sp>
        <p:nvSpPr>
          <p:cNvPr id="318" name="Google Shape;318;p20"/>
          <p:cNvSpPr txBox="1">
            <a:spLocks noGrp="1"/>
          </p:cNvSpPr>
          <p:nvPr>
            <p:ph type="title" idx="13"/>
          </p:nvPr>
        </p:nvSpPr>
        <p:spPr>
          <a:xfrm>
            <a:off x="5981100" y="3758400"/>
            <a:ext cx="24429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19" name="Google Shape;319;p20"/>
          <p:cNvSpPr txBox="1">
            <a:spLocks noGrp="1"/>
          </p:cNvSpPr>
          <p:nvPr>
            <p:ph type="subTitle" idx="14"/>
          </p:nvPr>
        </p:nvSpPr>
        <p:spPr>
          <a:xfrm>
            <a:off x="5981100" y="4096800"/>
            <a:ext cx="24429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a:buNone/>
              <a:defRPr sz="1400">
                <a:solidFill>
                  <a:schemeClr val="dk1"/>
                </a:solidFill>
                <a:latin typeface="Montserrat"/>
                <a:ea typeface="Montserrat"/>
                <a:cs typeface="Montserrat"/>
                <a:sym typeface="Montserrat"/>
              </a:defRPr>
            </a:lvl1pPr>
            <a:lvl2pPr lvl="1"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endParaRPr/>
          </a:p>
        </p:txBody>
      </p:sp>
      <p:sp>
        <p:nvSpPr>
          <p:cNvPr id="320" name="Google Shape;320;p20"/>
          <p:cNvSpPr txBox="1">
            <a:spLocks noGrp="1"/>
          </p:cNvSpPr>
          <p:nvPr>
            <p:ph type="title" idx="15"/>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7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321" name="Google Shape;321;p20"/>
          <p:cNvGrpSpPr/>
          <p:nvPr/>
        </p:nvGrpSpPr>
        <p:grpSpPr>
          <a:xfrm rot="10800000">
            <a:off x="-652787" y="-560150"/>
            <a:ext cx="11219172" cy="6263976"/>
            <a:chOff x="-1433837" y="-560150"/>
            <a:chExt cx="11219172" cy="6263976"/>
          </a:xfrm>
        </p:grpSpPr>
        <p:sp>
          <p:nvSpPr>
            <p:cNvPr id="322" name="Google Shape;322;p20"/>
            <p:cNvSpPr/>
            <p:nvPr/>
          </p:nvSpPr>
          <p:spPr>
            <a:xfrm>
              <a:off x="8427588" y="3756779"/>
              <a:ext cx="1336640" cy="1336688"/>
            </a:xfrm>
            <a:custGeom>
              <a:avLst/>
              <a:gdLst/>
              <a:ahLst/>
              <a:cxnLst/>
              <a:rect l="l" t="t" r="r" b="b"/>
              <a:pathLst>
                <a:path w="84866" h="84896" extrusionOk="0">
                  <a:moveTo>
                    <a:pt x="42433" y="1"/>
                  </a:moveTo>
                  <a:cubicBezTo>
                    <a:pt x="18998" y="1"/>
                    <a:pt x="0" y="18998"/>
                    <a:pt x="0" y="42433"/>
                  </a:cubicBezTo>
                  <a:cubicBezTo>
                    <a:pt x="0" y="65868"/>
                    <a:pt x="18998" y="84895"/>
                    <a:pt x="42433" y="84895"/>
                  </a:cubicBezTo>
                  <a:cubicBezTo>
                    <a:pt x="65868" y="84895"/>
                    <a:pt x="84865" y="65868"/>
                    <a:pt x="84865" y="42433"/>
                  </a:cubicBezTo>
                  <a:cubicBezTo>
                    <a:pt x="84865" y="18998"/>
                    <a:pt x="65868" y="1"/>
                    <a:pt x="424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0"/>
            <p:cNvSpPr/>
            <p:nvPr/>
          </p:nvSpPr>
          <p:spPr>
            <a:xfrm>
              <a:off x="1057884" y="4696973"/>
              <a:ext cx="2815927" cy="968685"/>
            </a:xfrm>
            <a:custGeom>
              <a:avLst/>
              <a:gdLst/>
              <a:ahLst/>
              <a:cxnLst/>
              <a:rect l="l" t="t" r="r" b="b"/>
              <a:pathLst>
                <a:path w="178789" h="61582" extrusionOk="0">
                  <a:moveTo>
                    <a:pt x="142343" y="1"/>
                  </a:moveTo>
                  <a:cubicBezTo>
                    <a:pt x="138923" y="1"/>
                    <a:pt x="135505" y="395"/>
                    <a:pt x="132161" y="1183"/>
                  </a:cubicBezTo>
                  <a:cubicBezTo>
                    <a:pt x="127815" y="2186"/>
                    <a:pt x="123620" y="3828"/>
                    <a:pt x="119547" y="5682"/>
                  </a:cubicBezTo>
                  <a:cubicBezTo>
                    <a:pt x="111006" y="9572"/>
                    <a:pt x="102617" y="14344"/>
                    <a:pt x="93194" y="15773"/>
                  </a:cubicBezTo>
                  <a:cubicBezTo>
                    <a:pt x="90838" y="16120"/>
                    <a:pt x="88493" y="16273"/>
                    <a:pt x="86159" y="16273"/>
                  </a:cubicBezTo>
                  <a:cubicBezTo>
                    <a:pt x="80938" y="16273"/>
                    <a:pt x="75776" y="15507"/>
                    <a:pt x="70671" y="14436"/>
                  </a:cubicBezTo>
                  <a:cubicBezTo>
                    <a:pt x="63133" y="12490"/>
                    <a:pt x="55686" y="10363"/>
                    <a:pt x="48117" y="9177"/>
                  </a:cubicBezTo>
                  <a:cubicBezTo>
                    <a:pt x="43677" y="8363"/>
                    <a:pt x="39217" y="7769"/>
                    <a:pt x="34705" y="7769"/>
                  </a:cubicBezTo>
                  <a:cubicBezTo>
                    <a:pt x="33657" y="7769"/>
                    <a:pt x="32606" y="7801"/>
                    <a:pt x="31551" y="7870"/>
                  </a:cubicBezTo>
                  <a:cubicBezTo>
                    <a:pt x="23466" y="8356"/>
                    <a:pt x="15138" y="10940"/>
                    <a:pt x="9180" y="16594"/>
                  </a:cubicBezTo>
                  <a:cubicBezTo>
                    <a:pt x="5806" y="19816"/>
                    <a:pt x="3435" y="24132"/>
                    <a:pt x="2493" y="28691"/>
                  </a:cubicBezTo>
                  <a:cubicBezTo>
                    <a:pt x="1" y="35743"/>
                    <a:pt x="548" y="43767"/>
                    <a:pt x="5350" y="49725"/>
                  </a:cubicBezTo>
                  <a:cubicBezTo>
                    <a:pt x="10639" y="56290"/>
                    <a:pt x="19302" y="59147"/>
                    <a:pt x="27509" y="59239"/>
                  </a:cubicBezTo>
                  <a:cubicBezTo>
                    <a:pt x="27593" y="59239"/>
                    <a:pt x="27678" y="59239"/>
                    <a:pt x="27762" y="59239"/>
                  </a:cubicBezTo>
                  <a:cubicBezTo>
                    <a:pt x="38096" y="59239"/>
                    <a:pt x="47985" y="55569"/>
                    <a:pt x="57844" y="52856"/>
                  </a:cubicBezTo>
                  <a:cubicBezTo>
                    <a:pt x="63011" y="51427"/>
                    <a:pt x="68239" y="50272"/>
                    <a:pt x="73589" y="49998"/>
                  </a:cubicBezTo>
                  <a:cubicBezTo>
                    <a:pt x="74655" y="49937"/>
                    <a:pt x="75723" y="49908"/>
                    <a:pt x="76791" y="49908"/>
                  </a:cubicBezTo>
                  <a:cubicBezTo>
                    <a:pt x="81018" y="49908"/>
                    <a:pt x="85245" y="50365"/>
                    <a:pt x="89395" y="51093"/>
                  </a:cubicBezTo>
                  <a:cubicBezTo>
                    <a:pt x="99851" y="52916"/>
                    <a:pt x="109912" y="56351"/>
                    <a:pt x="120246" y="58783"/>
                  </a:cubicBezTo>
                  <a:cubicBezTo>
                    <a:pt x="126894" y="60355"/>
                    <a:pt x="133830" y="61581"/>
                    <a:pt x="140717" y="61581"/>
                  </a:cubicBezTo>
                  <a:cubicBezTo>
                    <a:pt x="143813" y="61581"/>
                    <a:pt x="146898" y="61333"/>
                    <a:pt x="149943" y="60758"/>
                  </a:cubicBezTo>
                  <a:cubicBezTo>
                    <a:pt x="157542" y="59299"/>
                    <a:pt x="164989" y="55865"/>
                    <a:pt x="170460" y="50302"/>
                  </a:cubicBezTo>
                  <a:cubicBezTo>
                    <a:pt x="175901" y="44770"/>
                    <a:pt x="178788" y="37323"/>
                    <a:pt x="178059" y="29573"/>
                  </a:cubicBezTo>
                  <a:cubicBezTo>
                    <a:pt x="177420" y="21852"/>
                    <a:pt x="173651" y="14436"/>
                    <a:pt x="167967" y="9208"/>
                  </a:cubicBezTo>
                  <a:cubicBezTo>
                    <a:pt x="161797" y="3493"/>
                    <a:pt x="153438" y="575"/>
                    <a:pt x="145140" y="89"/>
                  </a:cubicBezTo>
                  <a:cubicBezTo>
                    <a:pt x="144209" y="30"/>
                    <a:pt x="143276" y="1"/>
                    <a:pt x="1423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0"/>
            <p:cNvSpPr/>
            <p:nvPr/>
          </p:nvSpPr>
          <p:spPr>
            <a:xfrm>
              <a:off x="-800837" y="2832764"/>
              <a:ext cx="2499950" cy="2690239"/>
            </a:xfrm>
            <a:custGeom>
              <a:avLst/>
              <a:gdLst/>
              <a:ahLst/>
              <a:cxnLst/>
              <a:rect l="l" t="t" r="r" b="b"/>
              <a:pathLst>
                <a:path w="158727" h="171026" extrusionOk="0">
                  <a:moveTo>
                    <a:pt x="27145" y="1"/>
                  </a:moveTo>
                  <a:cubicBezTo>
                    <a:pt x="18335" y="1"/>
                    <a:pt x="8427" y="6134"/>
                    <a:pt x="7538" y="16144"/>
                  </a:cubicBezTo>
                  <a:cubicBezTo>
                    <a:pt x="5350" y="33865"/>
                    <a:pt x="18602" y="48880"/>
                    <a:pt x="18967" y="66327"/>
                  </a:cubicBezTo>
                  <a:cubicBezTo>
                    <a:pt x="19423" y="89124"/>
                    <a:pt x="0" y="107939"/>
                    <a:pt x="3131" y="131039"/>
                  </a:cubicBezTo>
                  <a:cubicBezTo>
                    <a:pt x="6106" y="150959"/>
                    <a:pt x="20231" y="153930"/>
                    <a:pt x="35651" y="153930"/>
                  </a:cubicBezTo>
                  <a:cubicBezTo>
                    <a:pt x="41501" y="153930"/>
                    <a:pt x="47538" y="153502"/>
                    <a:pt x="53223" y="153410"/>
                  </a:cubicBezTo>
                  <a:cubicBezTo>
                    <a:pt x="74814" y="154596"/>
                    <a:pt x="98590" y="171026"/>
                    <a:pt x="120391" y="171026"/>
                  </a:cubicBezTo>
                  <a:cubicBezTo>
                    <a:pt x="129343" y="171026"/>
                    <a:pt x="137962" y="168256"/>
                    <a:pt x="145961" y="160523"/>
                  </a:cubicBezTo>
                  <a:cubicBezTo>
                    <a:pt x="158727" y="145113"/>
                    <a:pt x="150398" y="124687"/>
                    <a:pt x="129851" y="124504"/>
                  </a:cubicBezTo>
                  <a:cubicBezTo>
                    <a:pt x="116629" y="124322"/>
                    <a:pt x="97358" y="123836"/>
                    <a:pt x="95777" y="106784"/>
                  </a:cubicBezTo>
                  <a:cubicBezTo>
                    <a:pt x="94501" y="76297"/>
                    <a:pt x="77570" y="82680"/>
                    <a:pt x="57266" y="71069"/>
                  </a:cubicBezTo>
                  <a:cubicBezTo>
                    <a:pt x="35077" y="54807"/>
                    <a:pt x="57722" y="21038"/>
                    <a:pt x="36597" y="3135"/>
                  </a:cubicBezTo>
                  <a:cubicBezTo>
                    <a:pt x="34065" y="996"/>
                    <a:pt x="30694" y="1"/>
                    <a:pt x="271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0"/>
            <p:cNvSpPr/>
            <p:nvPr/>
          </p:nvSpPr>
          <p:spPr>
            <a:xfrm>
              <a:off x="7842387" y="-334089"/>
              <a:ext cx="1726326" cy="1606599"/>
            </a:xfrm>
            <a:custGeom>
              <a:avLst/>
              <a:gdLst/>
              <a:ahLst/>
              <a:cxnLst/>
              <a:rect l="l" t="t" r="r" b="b"/>
              <a:pathLst>
                <a:path w="109608" h="102136" extrusionOk="0">
                  <a:moveTo>
                    <a:pt x="37215" y="1"/>
                  </a:moveTo>
                  <a:cubicBezTo>
                    <a:pt x="33721" y="1"/>
                    <a:pt x="30226" y="196"/>
                    <a:pt x="26779" y="681"/>
                  </a:cubicBezTo>
                  <a:cubicBezTo>
                    <a:pt x="20700" y="1532"/>
                    <a:pt x="14743" y="3508"/>
                    <a:pt x="9819" y="7308"/>
                  </a:cubicBezTo>
                  <a:cubicBezTo>
                    <a:pt x="5624" y="10529"/>
                    <a:pt x="2189" y="15180"/>
                    <a:pt x="1247" y="20499"/>
                  </a:cubicBezTo>
                  <a:cubicBezTo>
                    <a:pt x="1156" y="20955"/>
                    <a:pt x="1095" y="21411"/>
                    <a:pt x="1065" y="21867"/>
                  </a:cubicBezTo>
                  <a:cubicBezTo>
                    <a:pt x="1004" y="21928"/>
                    <a:pt x="974" y="22049"/>
                    <a:pt x="974" y="22110"/>
                  </a:cubicBezTo>
                  <a:cubicBezTo>
                    <a:pt x="1" y="27581"/>
                    <a:pt x="1855" y="33478"/>
                    <a:pt x="5776" y="37430"/>
                  </a:cubicBezTo>
                  <a:cubicBezTo>
                    <a:pt x="10031" y="41715"/>
                    <a:pt x="16141" y="43205"/>
                    <a:pt x="21582" y="45424"/>
                  </a:cubicBezTo>
                  <a:cubicBezTo>
                    <a:pt x="26992" y="47582"/>
                    <a:pt x="31947" y="50895"/>
                    <a:pt x="36050" y="55029"/>
                  </a:cubicBezTo>
                  <a:cubicBezTo>
                    <a:pt x="40306" y="59284"/>
                    <a:pt x="43528" y="64360"/>
                    <a:pt x="45686" y="69983"/>
                  </a:cubicBezTo>
                  <a:cubicBezTo>
                    <a:pt x="48056" y="76123"/>
                    <a:pt x="49394" y="82658"/>
                    <a:pt x="52312" y="88585"/>
                  </a:cubicBezTo>
                  <a:cubicBezTo>
                    <a:pt x="54804" y="93692"/>
                    <a:pt x="58543" y="98403"/>
                    <a:pt x="63923" y="100622"/>
                  </a:cubicBezTo>
                  <a:cubicBezTo>
                    <a:pt x="66433" y="101666"/>
                    <a:pt x="69099" y="102135"/>
                    <a:pt x="71774" y="102135"/>
                  </a:cubicBezTo>
                  <a:cubicBezTo>
                    <a:pt x="75254" y="102135"/>
                    <a:pt x="78752" y="101341"/>
                    <a:pt x="81948" y="99984"/>
                  </a:cubicBezTo>
                  <a:cubicBezTo>
                    <a:pt x="87480" y="97613"/>
                    <a:pt x="92343" y="93692"/>
                    <a:pt x="96386" y="89254"/>
                  </a:cubicBezTo>
                  <a:cubicBezTo>
                    <a:pt x="100307" y="84938"/>
                    <a:pt x="103437" y="79923"/>
                    <a:pt x="105656" y="74512"/>
                  </a:cubicBezTo>
                  <a:cubicBezTo>
                    <a:pt x="107906" y="69041"/>
                    <a:pt x="109182" y="63205"/>
                    <a:pt x="109365" y="57278"/>
                  </a:cubicBezTo>
                  <a:cubicBezTo>
                    <a:pt x="109608" y="51077"/>
                    <a:pt x="108605" y="44876"/>
                    <a:pt x="106599" y="39071"/>
                  </a:cubicBezTo>
                  <a:cubicBezTo>
                    <a:pt x="104623" y="33326"/>
                    <a:pt x="101614" y="27977"/>
                    <a:pt x="97723" y="23296"/>
                  </a:cubicBezTo>
                  <a:cubicBezTo>
                    <a:pt x="93863" y="18706"/>
                    <a:pt x="89243" y="14815"/>
                    <a:pt x="84197" y="11685"/>
                  </a:cubicBezTo>
                  <a:cubicBezTo>
                    <a:pt x="78939" y="8402"/>
                    <a:pt x="73255" y="5909"/>
                    <a:pt x="67327" y="4116"/>
                  </a:cubicBezTo>
                  <a:cubicBezTo>
                    <a:pt x="60701" y="2110"/>
                    <a:pt x="53892" y="955"/>
                    <a:pt x="47023" y="438"/>
                  </a:cubicBezTo>
                  <a:cubicBezTo>
                    <a:pt x="43783" y="173"/>
                    <a:pt x="40499" y="1"/>
                    <a:pt x="372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0"/>
            <p:cNvSpPr/>
            <p:nvPr/>
          </p:nvSpPr>
          <p:spPr>
            <a:xfrm>
              <a:off x="7904992" y="-89057"/>
              <a:ext cx="630992" cy="630175"/>
            </a:xfrm>
            <a:custGeom>
              <a:avLst/>
              <a:gdLst/>
              <a:ahLst/>
              <a:cxnLst/>
              <a:rect l="l" t="t" r="r" b="b"/>
              <a:pathLst>
                <a:path w="40063" h="40062" extrusionOk="0">
                  <a:moveTo>
                    <a:pt x="20032" y="0"/>
                  </a:moveTo>
                  <a:cubicBezTo>
                    <a:pt x="8968" y="0"/>
                    <a:pt x="1" y="8967"/>
                    <a:pt x="1" y="20031"/>
                  </a:cubicBezTo>
                  <a:cubicBezTo>
                    <a:pt x="1" y="31095"/>
                    <a:pt x="8968" y="40061"/>
                    <a:pt x="20032" y="40061"/>
                  </a:cubicBezTo>
                  <a:cubicBezTo>
                    <a:pt x="31096" y="40061"/>
                    <a:pt x="40062" y="31095"/>
                    <a:pt x="40062" y="20031"/>
                  </a:cubicBezTo>
                  <a:cubicBezTo>
                    <a:pt x="40062" y="8967"/>
                    <a:pt x="31096" y="0"/>
                    <a:pt x="200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0"/>
            <p:cNvSpPr/>
            <p:nvPr/>
          </p:nvSpPr>
          <p:spPr>
            <a:xfrm>
              <a:off x="2604671" y="4789150"/>
              <a:ext cx="288330" cy="288855"/>
            </a:xfrm>
            <a:custGeom>
              <a:avLst/>
              <a:gdLst/>
              <a:ahLst/>
              <a:cxnLst/>
              <a:rect l="l" t="t" r="r" b="b"/>
              <a:pathLst>
                <a:path w="16476" h="16506" extrusionOk="0">
                  <a:moveTo>
                    <a:pt x="8238" y="0"/>
                  </a:moveTo>
                  <a:cubicBezTo>
                    <a:pt x="3679" y="0"/>
                    <a:pt x="1" y="3709"/>
                    <a:pt x="1" y="8268"/>
                  </a:cubicBezTo>
                  <a:cubicBezTo>
                    <a:pt x="1" y="12827"/>
                    <a:pt x="3679" y="16505"/>
                    <a:pt x="8238" y="16505"/>
                  </a:cubicBezTo>
                  <a:cubicBezTo>
                    <a:pt x="12797" y="16505"/>
                    <a:pt x="16475" y="12827"/>
                    <a:pt x="16475" y="8268"/>
                  </a:cubicBezTo>
                  <a:cubicBezTo>
                    <a:pt x="16475" y="3709"/>
                    <a:pt x="12797" y="0"/>
                    <a:pt x="82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0"/>
            <p:cNvSpPr/>
            <p:nvPr/>
          </p:nvSpPr>
          <p:spPr>
            <a:xfrm>
              <a:off x="7971887" y="-398289"/>
              <a:ext cx="1726326" cy="1606599"/>
            </a:xfrm>
            <a:custGeom>
              <a:avLst/>
              <a:gdLst/>
              <a:ahLst/>
              <a:cxnLst/>
              <a:rect l="l" t="t" r="r" b="b"/>
              <a:pathLst>
                <a:path w="109608" h="102136" extrusionOk="0">
                  <a:moveTo>
                    <a:pt x="37215" y="1"/>
                  </a:moveTo>
                  <a:cubicBezTo>
                    <a:pt x="33721" y="1"/>
                    <a:pt x="30226" y="196"/>
                    <a:pt x="26779" y="681"/>
                  </a:cubicBezTo>
                  <a:cubicBezTo>
                    <a:pt x="20700" y="1532"/>
                    <a:pt x="14743" y="3508"/>
                    <a:pt x="9819" y="7308"/>
                  </a:cubicBezTo>
                  <a:cubicBezTo>
                    <a:pt x="5624" y="10529"/>
                    <a:pt x="2189" y="15180"/>
                    <a:pt x="1247" y="20499"/>
                  </a:cubicBezTo>
                  <a:cubicBezTo>
                    <a:pt x="1156" y="20955"/>
                    <a:pt x="1095" y="21411"/>
                    <a:pt x="1065" y="21867"/>
                  </a:cubicBezTo>
                  <a:cubicBezTo>
                    <a:pt x="1004" y="21928"/>
                    <a:pt x="974" y="22049"/>
                    <a:pt x="974" y="22110"/>
                  </a:cubicBezTo>
                  <a:cubicBezTo>
                    <a:pt x="1" y="27581"/>
                    <a:pt x="1855" y="33478"/>
                    <a:pt x="5776" y="37430"/>
                  </a:cubicBezTo>
                  <a:cubicBezTo>
                    <a:pt x="10031" y="41715"/>
                    <a:pt x="16141" y="43205"/>
                    <a:pt x="21582" y="45424"/>
                  </a:cubicBezTo>
                  <a:cubicBezTo>
                    <a:pt x="26992" y="47582"/>
                    <a:pt x="31947" y="50895"/>
                    <a:pt x="36050" y="55029"/>
                  </a:cubicBezTo>
                  <a:cubicBezTo>
                    <a:pt x="40306" y="59284"/>
                    <a:pt x="43528" y="64360"/>
                    <a:pt x="45686" y="69983"/>
                  </a:cubicBezTo>
                  <a:cubicBezTo>
                    <a:pt x="48056" y="76123"/>
                    <a:pt x="49394" y="82658"/>
                    <a:pt x="52312" y="88585"/>
                  </a:cubicBezTo>
                  <a:cubicBezTo>
                    <a:pt x="54804" y="93692"/>
                    <a:pt x="58543" y="98403"/>
                    <a:pt x="63923" y="100622"/>
                  </a:cubicBezTo>
                  <a:cubicBezTo>
                    <a:pt x="66433" y="101666"/>
                    <a:pt x="69099" y="102135"/>
                    <a:pt x="71774" y="102135"/>
                  </a:cubicBezTo>
                  <a:cubicBezTo>
                    <a:pt x="75254" y="102135"/>
                    <a:pt x="78752" y="101341"/>
                    <a:pt x="81948" y="99984"/>
                  </a:cubicBezTo>
                  <a:cubicBezTo>
                    <a:pt x="87480" y="97613"/>
                    <a:pt x="92343" y="93692"/>
                    <a:pt x="96386" y="89254"/>
                  </a:cubicBezTo>
                  <a:cubicBezTo>
                    <a:pt x="100307" y="84938"/>
                    <a:pt x="103437" y="79923"/>
                    <a:pt x="105656" y="74512"/>
                  </a:cubicBezTo>
                  <a:cubicBezTo>
                    <a:pt x="107906" y="69041"/>
                    <a:pt x="109182" y="63205"/>
                    <a:pt x="109365" y="57278"/>
                  </a:cubicBezTo>
                  <a:cubicBezTo>
                    <a:pt x="109608" y="51077"/>
                    <a:pt x="108605" y="44876"/>
                    <a:pt x="106599" y="39071"/>
                  </a:cubicBezTo>
                  <a:cubicBezTo>
                    <a:pt x="104623" y="33326"/>
                    <a:pt x="101614" y="27977"/>
                    <a:pt x="97723" y="23296"/>
                  </a:cubicBezTo>
                  <a:cubicBezTo>
                    <a:pt x="93863" y="18706"/>
                    <a:pt x="89243" y="14815"/>
                    <a:pt x="84197" y="11685"/>
                  </a:cubicBezTo>
                  <a:cubicBezTo>
                    <a:pt x="78939" y="8402"/>
                    <a:pt x="73255" y="5909"/>
                    <a:pt x="67327" y="4116"/>
                  </a:cubicBezTo>
                  <a:cubicBezTo>
                    <a:pt x="60701" y="2110"/>
                    <a:pt x="53892" y="955"/>
                    <a:pt x="47023" y="438"/>
                  </a:cubicBezTo>
                  <a:cubicBezTo>
                    <a:pt x="43783" y="173"/>
                    <a:pt x="40499" y="1"/>
                    <a:pt x="37215"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0"/>
            <p:cNvSpPr/>
            <p:nvPr/>
          </p:nvSpPr>
          <p:spPr>
            <a:xfrm>
              <a:off x="-878249" y="2975414"/>
              <a:ext cx="2499950" cy="2690239"/>
            </a:xfrm>
            <a:custGeom>
              <a:avLst/>
              <a:gdLst/>
              <a:ahLst/>
              <a:cxnLst/>
              <a:rect l="l" t="t" r="r" b="b"/>
              <a:pathLst>
                <a:path w="158727" h="171026" extrusionOk="0">
                  <a:moveTo>
                    <a:pt x="27145" y="1"/>
                  </a:moveTo>
                  <a:cubicBezTo>
                    <a:pt x="18335" y="1"/>
                    <a:pt x="8427" y="6134"/>
                    <a:pt x="7538" y="16144"/>
                  </a:cubicBezTo>
                  <a:cubicBezTo>
                    <a:pt x="5350" y="33865"/>
                    <a:pt x="18602" y="48880"/>
                    <a:pt x="18967" y="66327"/>
                  </a:cubicBezTo>
                  <a:cubicBezTo>
                    <a:pt x="19423" y="89124"/>
                    <a:pt x="0" y="107939"/>
                    <a:pt x="3131" y="131039"/>
                  </a:cubicBezTo>
                  <a:cubicBezTo>
                    <a:pt x="6106" y="150959"/>
                    <a:pt x="20231" y="153930"/>
                    <a:pt x="35651" y="153930"/>
                  </a:cubicBezTo>
                  <a:cubicBezTo>
                    <a:pt x="41501" y="153930"/>
                    <a:pt x="47538" y="153502"/>
                    <a:pt x="53223" y="153410"/>
                  </a:cubicBezTo>
                  <a:cubicBezTo>
                    <a:pt x="74814" y="154596"/>
                    <a:pt x="98590" y="171026"/>
                    <a:pt x="120391" y="171026"/>
                  </a:cubicBezTo>
                  <a:cubicBezTo>
                    <a:pt x="129343" y="171026"/>
                    <a:pt x="137962" y="168256"/>
                    <a:pt x="145961" y="160523"/>
                  </a:cubicBezTo>
                  <a:cubicBezTo>
                    <a:pt x="158727" y="145113"/>
                    <a:pt x="150398" y="124687"/>
                    <a:pt x="129851" y="124504"/>
                  </a:cubicBezTo>
                  <a:cubicBezTo>
                    <a:pt x="116629" y="124322"/>
                    <a:pt x="97358" y="123836"/>
                    <a:pt x="95777" y="106784"/>
                  </a:cubicBezTo>
                  <a:cubicBezTo>
                    <a:pt x="94501" y="76297"/>
                    <a:pt x="77570" y="82680"/>
                    <a:pt x="57266" y="71069"/>
                  </a:cubicBezTo>
                  <a:cubicBezTo>
                    <a:pt x="35077" y="54807"/>
                    <a:pt x="57722" y="21038"/>
                    <a:pt x="36597" y="3135"/>
                  </a:cubicBezTo>
                  <a:cubicBezTo>
                    <a:pt x="34065" y="996"/>
                    <a:pt x="30694" y="1"/>
                    <a:pt x="27145"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0"/>
            <p:cNvSpPr/>
            <p:nvPr/>
          </p:nvSpPr>
          <p:spPr>
            <a:xfrm>
              <a:off x="-424489" y="-560150"/>
              <a:ext cx="1482374" cy="2200312"/>
            </a:xfrm>
            <a:custGeom>
              <a:avLst/>
              <a:gdLst/>
              <a:ahLst/>
              <a:cxnLst/>
              <a:rect l="l" t="t" r="r" b="b"/>
              <a:pathLst>
                <a:path w="94119" h="139880" extrusionOk="0">
                  <a:moveTo>
                    <a:pt x="52819" y="0"/>
                  </a:moveTo>
                  <a:cubicBezTo>
                    <a:pt x="44322" y="0"/>
                    <a:pt x="35590" y="2865"/>
                    <a:pt x="28177" y="9327"/>
                  </a:cubicBezTo>
                  <a:cubicBezTo>
                    <a:pt x="21582" y="15103"/>
                    <a:pt x="16445" y="24525"/>
                    <a:pt x="15685" y="33917"/>
                  </a:cubicBezTo>
                  <a:cubicBezTo>
                    <a:pt x="14621" y="46562"/>
                    <a:pt x="20882" y="58781"/>
                    <a:pt x="19211" y="71456"/>
                  </a:cubicBezTo>
                  <a:cubicBezTo>
                    <a:pt x="17296" y="85894"/>
                    <a:pt x="3709" y="95529"/>
                    <a:pt x="1794" y="109937"/>
                  </a:cubicBezTo>
                  <a:cubicBezTo>
                    <a:pt x="1" y="124071"/>
                    <a:pt x="11399" y="137688"/>
                    <a:pt x="25290" y="139451"/>
                  </a:cubicBezTo>
                  <a:cubicBezTo>
                    <a:pt x="27007" y="139740"/>
                    <a:pt x="28711" y="139879"/>
                    <a:pt x="30393" y="139879"/>
                  </a:cubicBezTo>
                  <a:cubicBezTo>
                    <a:pt x="47267" y="139879"/>
                    <a:pt x="61952" y="125899"/>
                    <a:pt x="65351" y="109481"/>
                  </a:cubicBezTo>
                  <a:cubicBezTo>
                    <a:pt x="67357" y="100970"/>
                    <a:pt x="66476" y="92155"/>
                    <a:pt x="67753" y="83523"/>
                  </a:cubicBezTo>
                  <a:cubicBezTo>
                    <a:pt x="69516" y="67869"/>
                    <a:pt x="83406" y="57504"/>
                    <a:pt x="87723" y="42793"/>
                  </a:cubicBezTo>
                  <a:cubicBezTo>
                    <a:pt x="94119" y="18165"/>
                    <a:pt x="74214" y="0"/>
                    <a:pt x="52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0"/>
            <p:cNvSpPr/>
            <p:nvPr/>
          </p:nvSpPr>
          <p:spPr>
            <a:xfrm>
              <a:off x="-1433837" y="-403710"/>
              <a:ext cx="3351143" cy="2431543"/>
            </a:xfrm>
            <a:custGeom>
              <a:avLst/>
              <a:gdLst/>
              <a:ahLst/>
              <a:cxnLst/>
              <a:rect l="l" t="t" r="r" b="b"/>
              <a:pathLst>
                <a:path w="212771" h="154580" extrusionOk="0">
                  <a:moveTo>
                    <a:pt x="187965" y="1"/>
                  </a:moveTo>
                  <a:cubicBezTo>
                    <a:pt x="182819" y="1"/>
                    <a:pt x="177866" y="1692"/>
                    <a:pt x="173225" y="3773"/>
                  </a:cubicBezTo>
                  <a:cubicBezTo>
                    <a:pt x="167724" y="6235"/>
                    <a:pt x="162465" y="9335"/>
                    <a:pt x="156872" y="11706"/>
                  </a:cubicBezTo>
                  <a:cubicBezTo>
                    <a:pt x="150849" y="14263"/>
                    <a:pt x="144485" y="15541"/>
                    <a:pt x="137917" y="15541"/>
                  </a:cubicBezTo>
                  <a:cubicBezTo>
                    <a:pt x="137690" y="15541"/>
                    <a:pt x="137464" y="15539"/>
                    <a:pt x="137237" y="15536"/>
                  </a:cubicBezTo>
                  <a:cubicBezTo>
                    <a:pt x="123194" y="15384"/>
                    <a:pt x="109820" y="10491"/>
                    <a:pt x="96537" y="6296"/>
                  </a:cubicBezTo>
                  <a:cubicBezTo>
                    <a:pt x="86703" y="3192"/>
                    <a:pt x="76463" y="372"/>
                    <a:pt x="66100" y="372"/>
                  </a:cubicBezTo>
                  <a:cubicBezTo>
                    <a:pt x="63778" y="372"/>
                    <a:pt x="61451" y="513"/>
                    <a:pt x="59120" y="825"/>
                  </a:cubicBezTo>
                  <a:cubicBezTo>
                    <a:pt x="48968" y="2193"/>
                    <a:pt x="38724" y="6752"/>
                    <a:pt x="32676" y="15354"/>
                  </a:cubicBezTo>
                  <a:cubicBezTo>
                    <a:pt x="25533" y="25536"/>
                    <a:pt x="26444" y="38606"/>
                    <a:pt x="25563" y="50461"/>
                  </a:cubicBezTo>
                  <a:cubicBezTo>
                    <a:pt x="25077" y="57178"/>
                    <a:pt x="23709" y="63652"/>
                    <a:pt x="21277" y="69944"/>
                  </a:cubicBezTo>
                  <a:cubicBezTo>
                    <a:pt x="18754" y="76449"/>
                    <a:pt x="15472" y="82558"/>
                    <a:pt x="12189" y="88729"/>
                  </a:cubicBezTo>
                  <a:cubicBezTo>
                    <a:pt x="6171" y="100127"/>
                    <a:pt x="0" y="112194"/>
                    <a:pt x="122" y="125477"/>
                  </a:cubicBezTo>
                  <a:cubicBezTo>
                    <a:pt x="152" y="131343"/>
                    <a:pt x="1429" y="137270"/>
                    <a:pt x="4438" y="142407"/>
                  </a:cubicBezTo>
                  <a:cubicBezTo>
                    <a:pt x="7113" y="146936"/>
                    <a:pt x="11186" y="150553"/>
                    <a:pt x="15958" y="152620"/>
                  </a:cubicBezTo>
                  <a:cubicBezTo>
                    <a:pt x="18752" y="153868"/>
                    <a:pt x="21786" y="154580"/>
                    <a:pt x="24822" y="154580"/>
                  </a:cubicBezTo>
                  <a:cubicBezTo>
                    <a:pt x="26740" y="154580"/>
                    <a:pt x="28658" y="154296"/>
                    <a:pt x="30517" y="153684"/>
                  </a:cubicBezTo>
                  <a:cubicBezTo>
                    <a:pt x="34469" y="152407"/>
                    <a:pt x="37752" y="149824"/>
                    <a:pt x="40396" y="146663"/>
                  </a:cubicBezTo>
                  <a:cubicBezTo>
                    <a:pt x="45989" y="139976"/>
                    <a:pt x="48876" y="131465"/>
                    <a:pt x="53466" y="124140"/>
                  </a:cubicBezTo>
                  <a:cubicBezTo>
                    <a:pt x="55746" y="120492"/>
                    <a:pt x="58512" y="117027"/>
                    <a:pt x="62190" y="114717"/>
                  </a:cubicBezTo>
                  <a:cubicBezTo>
                    <a:pt x="66436" y="112070"/>
                    <a:pt x="71270" y="111321"/>
                    <a:pt x="76127" y="111321"/>
                  </a:cubicBezTo>
                  <a:cubicBezTo>
                    <a:pt x="76902" y="111321"/>
                    <a:pt x="77678" y="111340"/>
                    <a:pt x="78452" y="111373"/>
                  </a:cubicBezTo>
                  <a:cubicBezTo>
                    <a:pt x="82809" y="111531"/>
                    <a:pt x="87167" y="112109"/>
                    <a:pt x="91524" y="112109"/>
                  </a:cubicBezTo>
                  <a:cubicBezTo>
                    <a:pt x="93033" y="112109"/>
                    <a:pt x="94542" y="112040"/>
                    <a:pt x="96051" y="111860"/>
                  </a:cubicBezTo>
                  <a:cubicBezTo>
                    <a:pt x="101370" y="111252"/>
                    <a:pt x="106112" y="109003"/>
                    <a:pt x="109759" y="105112"/>
                  </a:cubicBezTo>
                  <a:cubicBezTo>
                    <a:pt x="117297" y="96996"/>
                    <a:pt x="118939" y="85568"/>
                    <a:pt x="122951" y="75689"/>
                  </a:cubicBezTo>
                  <a:cubicBezTo>
                    <a:pt x="125079" y="70461"/>
                    <a:pt x="128057" y="65294"/>
                    <a:pt x="132677" y="61859"/>
                  </a:cubicBezTo>
                  <a:cubicBezTo>
                    <a:pt x="137601" y="58217"/>
                    <a:pt x="143726" y="57172"/>
                    <a:pt x="149687" y="57172"/>
                  </a:cubicBezTo>
                  <a:cubicBezTo>
                    <a:pt x="149945" y="57172"/>
                    <a:pt x="150202" y="57174"/>
                    <a:pt x="150459" y="57178"/>
                  </a:cubicBezTo>
                  <a:cubicBezTo>
                    <a:pt x="156538" y="57330"/>
                    <a:pt x="166052" y="59275"/>
                    <a:pt x="171614" y="59458"/>
                  </a:cubicBezTo>
                  <a:cubicBezTo>
                    <a:pt x="172712" y="59530"/>
                    <a:pt x="173807" y="59569"/>
                    <a:pt x="174898" y="59569"/>
                  </a:cubicBezTo>
                  <a:cubicBezTo>
                    <a:pt x="179760" y="59569"/>
                    <a:pt x="184538" y="58799"/>
                    <a:pt x="189031" y="56813"/>
                  </a:cubicBezTo>
                  <a:cubicBezTo>
                    <a:pt x="194776" y="54291"/>
                    <a:pt x="199639" y="50248"/>
                    <a:pt x="203074" y="45172"/>
                  </a:cubicBezTo>
                  <a:cubicBezTo>
                    <a:pt x="206265" y="41494"/>
                    <a:pt x="208758" y="37239"/>
                    <a:pt x="210065" y="32558"/>
                  </a:cubicBezTo>
                  <a:cubicBezTo>
                    <a:pt x="212770" y="23044"/>
                    <a:pt x="209761" y="12284"/>
                    <a:pt x="202314" y="5597"/>
                  </a:cubicBezTo>
                  <a:cubicBezTo>
                    <a:pt x="198667" y="2284"/>
                    <a:pt x="194107" y="308"/>
                    <a:pt x="189213" y="34"/>
                  </a:cubicBezTo>
                  <a:cubicBezTo>
                    <a:pt x="188796" y="12"/>
                    <a:pt x="188380" y="1"/>
                    <a:pt x="1879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0"/>
            <p:cNvSpPr/>
            <p:nvPr/>
          </p:nvSpPr>
          <p:spPr>
            <a:xfrm>
              <a:off x="7062663" y="4322360"/>
              <a:ext cx="2722671" cy="1381466"/>
            </a:xfrm>
            <a:custGeom>
              <a:avLst/>
              <a:gdLst/>
              <a:ahLst/>
              <a:cxnLst/>
              <a:rect l="l" t="t" r="r" b="b"/>
              <a:pathLst>
                <a:path w="172868" h="87740" extrusionOk="0">
                  <a:moveTo>
                    <a:pt x="113579" y="0"/>
                  </a:moveTo>
                  <a:cubicBezTo>
                    <a:pt x="107589" y="0"/>
                    <a:pt x="101490" y="1451"/>
                    <a:pt x="95595" y="4702"/>
                  </a:cubicBezTo>
                  <a:cubicBezTo>
                    <a:pt x="84592" y="12969"/>
                    <a:pt x="82920" y="26647"/>
                    <a:pt x="67996" y="31632"/>
                  </a:cubicBezTo>
                  <a:cubicBezTo>
                    <a:pt x="51157" y="37620"/>
                    <a:pt x="31460" y="30386"/>
                    <a:pt x="15715" y="40173"/>
                  </a:cubicBezTo>
                  <a:cubicBezTo>
                    <a:pt x="1186" y="48988"/>
                    <a:pt x="1" y="71420"/>
                    <a:pt x="13527" y="81663"/>
                  </a:cubicBezTo>
                  <a:cubicBezTo>
                    <a:pt x="19230" y="86191"/>
                    <a:pt x="26023" y="87739"/>
                    <a:pt x="33003" y="87739"/>
                  </a:cubicBezTo>
                  <a:cubicBezTo>
                    <a:pt x="39565" y="87739"/>
                    <a:pt x="46292" y="86371"/>
                    <a:pt x="52433" y="84825"/>
                  </a:cubicBezTo>
                  <a:cubicBezTo>
                    <a:pt x="58894" y="82097"/>
                    <a:pt x="65444" y="81121"/>
                    <a:pt x="71997" y="81121"/>
                  </a:cubicBezTo>
                  <a:cubicBezTo>
                    <a:pt x="88489" y="81121"/>
                    <a:pt x="104999" y="87303"/>
                    <a:pt x="120146" y="87303"/>
                  </a:cubicBezTo>
                  <a:cubicBezTo>
                    <a:pt x="132450" y="87303"/>
                    <a:pt x="143855" y="83224"/>
                    <a:pt x="153621" y="68441"/>
                  </a:cubicBezTo>
                  <a:cubicBezTo>
                    <a:pt x="172867" y="39202"/>
                    <a:pt x="144715" y="0"/>
                    <a:pt x="1135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p:cSld name="CUSTOM_8">
    <p:spTree>
      <p:nvGrpSpPr>
        <p:cNvPr id="1" name="Shape 399"/>
        <p:cNvGrpSpPr/>
        <p:nvPr/>
      </p:nvGrpSpPr>
      <p:grpSpPr>
        <a:xfrm>
          <a:off x="0" y="0"/>
          <a:ext cx="0" cy="0"/>
          <a:chOff x="0" y="0"/>
          <a:chExt cx="0" cy="0"/>
        </a:xfrm>
      </p:grpSpPr>
      <p:grpSp>
        <p:nvGrpSpPr>
          <p:cNvPr id="400" name="Google Shape;400;p24"/>
          <p:cNvGrpSpPr/>
          <p:nvPr/>
        </p:nvGrpSpPr>
        <p:grpSpPr>
          <a:xfrm rot="10800000">
            <a:off x="-652787" y="-560150"/>
            <a:ext cx="11219172" cy="6263976"/>
            <a:chOff x="-1433837" y="-560150"/>
            <a:chExt cx="11219172" cy="6263976"/>
          </a:xfrm>
        </p:grpSpPr>
        <p:sp>
          <p:nvSpPr>
            <p:cNvPr id="401" name="Google Shape;401;p24"/>
            <p:cNvSpPr/>
            <p:nvPr/>
          </p:nvSpPr>
          <p:spPr>
            <a:xfrm>
              <a:off x="8427588" y="3756779"/>
              <a:ext cx="1336640" cy="1336688"/>
            </a:xfrm>
            <a:custGeom>
              <a:avLst/>
              <a:gdLst/>
              <a:ahLst/>
              <a:cxnLst/>
              <a:rect l="l" t="t" r="r" b="b"/>
              <a:pathLst>
                <a:path w="84866" h="84896" extrusionOk="0">
                  <a:moveTo>
                    <a:pt x="42433" y="1"/>
                  </a:moveTo>
                  <a:cubicBezTo>
                    <a:pt x="18998" y="1"/>
                    <a:pt x="0" y="18998"/>
                    <a:pt x="0" y="42433"/>
                  </a:cubicBezTo>
                  <a:cubicBezTo>
                    <a:pt x="0" y="65868"/>
                    <a:pt x="18998" y="84895"/>
                    <a:pt x="42433" y="84895"/>
                  </a:cubicBezTo>
                  <a:cubicBezTo>
                    <a:pt x="65868" y="84895"/>
                    <a:pt x="84865" y="65868"/>
                    <a:pt x="84865" y="42433"/>
                  </a:cubicBezTo>
                  <a:cubicBezTo>
                    <a:pt x="84865" y="18998"/>
                    <a:pt x="65868" y="1"/>
                    <a:pt x="424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4"/>
            <p:cNvSpPr/>
            <p:nvPr/>
          </p:nvSpPr>
          <p:spPr>
            <a:xfrm>
              <a:off x="1057884" y="4696973"/>
              <a:ext cx="2815927" cy="968685"/>
            </a:xfrm>
            <a:custGeom>
              <a:avLst/>
              <a:gdLst/>
              <a:ahLst/>
              <a:cxnLst/>
              <a:rect l="l" t="t" r="r" b="b"/>
              <a:pathLst>
                <a:path w="178789" h="61582" extrusionOk="0">
                  <a:moveTo>
                    <a:pt x="142343" y="1"/>
                  </a:moveTo>
                  <a:cubicBezTo>
                    <a:pt x="138923" y="1"/>
                    <a:pt x="135505" y="395"/>
                    <a:pt x="132161" y="1183"/>
                  </a:cubicBezTo>
                  <a:cubicBezTo>
                    <a:pt x="127815" y="2186"/>
                    <a:pt x="123620" y="3828"/>
                    <a:pt x="119547" y="5682"/>
                  </a:cubicBezTo>
                  <a:cubicBezTo>
                    <a:pt x="111006" y="9572"/>
                    <a:pt x="102617" y="14344"/>
                    <a:pt x="93194" y="15773"/>
                  </a:cubicBezTo>
                  <a:cubicBezTo>
                    <a:pt x="90838" y="16120"/>
                    <a:pt x="88493" y="16273"/>
                    <a:pt x="86159" y="16273"/>
                  </a:cubicBezTo>
                  <a:cubicBezTo>
                    <a:pt x="80938" y="16273"/>
                    <a:pt x="75776" y="15507"/>
                    <a:pt x="70671" y="14436"/>
                  </a:cubicBezTo>
                  <a:cubicBezTo>
                    <a:pt x="63133" y="12490"/>
                    <a:pt x="55686" y="10363"/>
                    <a:pt x="48117" y="9177"/>
                  </a:cubicBezTo>
                  <a:cubicBezTo>
                    <a:pt x="43677" y="8363"/>
                    <a:pt x="39217" y="7769"/>
                    <a:pt x="34705" y="7769"/>
                  </a:cubicBezTo>
                  <a:cubicBezTo>
                    <a:pt x="33657" y="7769"/>
                    <a:pt x="32606" y="7801"/>
                    <a:pt x="31551" y="7870"/>
                  </a:cubicBezTo>
                  <a:cubicBezTo>
                    <a:pt x="23466" y="8356"/>
                    <a:pt x="15138" y="10940"/>
                    <a:pt x="9180" y="16594"/>
                  </a:cubicBezTo>
                  <a:cubicBezTo>
                    <a:pt x="5806" y="19816"/>
                    <a:pt x="3435" y="24132"/>
                    <a:pt x="2493" y="28691"/>
                  </a:cubicBezTo>
                  <a:cubicBezTo>
                    <a:pt x="1" y="35743"/>
                    <a:pt x="548" y="43767"/>
                    <a:pt x="5350" y="49725"/>
                  </a:cubicBezTo>
                  <a:cubicBezTo>
                    <a:pt x="10639" y="56290"/>
                    <a:pt x="19302" y="59147"/>
                    <a:pt x="27509" y="59239"/>
                  </a:cubicBezTo>
                  <a:cubicBezTo>
                    <a:pt x="27593" y="59239"/>
                    <a:pt x="27678" y="59239"/>
                    <a:pt x="27762" y="59239"/>
                  </a:cubicBezTo>
                  <a:cubicBezTo>
                    <a:pt x="38096" y="59239"/>
                    <a:pt x="47985" y="55569"/>
                    <a:pt x="57844" y="52856"/>
                  </a:cubicBezTo>
                  <a:cubicBezTo>
                    <a:pt x="63011" y="51427"/>
                    <a:pt x="68239" y="50272"/>
                    <a:pt x="73589" y="49998"/>
                  </a:cubicBezTo>
                  <a:cubicBezTo>
                    <a:pt x="74655" y="49937"/>
                    <a:pt x="75723" y="49908"/>
                    <a:pt x="76791" y="49908"/>
                  </a:cubicBezTo>
                  <a:cubicBezTo>
                    <a:pt x="81018" y="49908"/>
                    <a:pt x="85245" y="50365"/>
                    <a:pt x="89395" y="51093"/>
                  </a:cubicBezTo>
                  <a:cubicBezTo>
                    <a:pt x="99851" y="52916"/>
                    <a:pt x="109912" y="56351"/>
                    <a:pt x="120246" y="58783"/>
                  </a:cubicBezTo>
                  <a:cubicBezTo>
                    <a:pt x="126894" y="60355"/>
                    <a:pt x="133830" y="61581"/>
                    <a:pt x="140717" y="61581"/>
                  </a:cubicBezTo>
                  <a:cubicBezTo>
                    <a:pt x="143813" y="61581"/>
                    <a:pt x="146898" y="61333"/>
                    <a:pt x="149943" y="60758"/>
                  </a:cubicBezTo>
                  <a:cubicBezTo>
                    <a:pt x="157542" y="59299"/>
                    <a:pt x="164989" y="55865"/>
                    <a:pt x="170460" y="50302"/>
                  </a:cubicBezTo>
                  <a:cubicBezTo>
                    <a:pt x="175901" y="44770"/>
                    <a:pt x="178788" y="37323"/>
                    <a:pt x="178059" y="29573"/>
                  </a:cubicBezTo>
                  <a:cubicBezTo>
                    <a:pt x="177420" y="21852"/>
                    <a:pt x="173651" y="14436"/>
                    <a:pt x="167967" y="9208"/>
                  </a:cubicBezTo>
                  <a:cubicBezTo>
                    <a:pt x="161797" y="3493"/>
                    <a:pt x="153438" y="575"/>
                    <a:pt x="145140" y="89"/>
                  </a:cubicBezTo>
                  <a:cubicBezTo>
                    <a:pt x="144209" y="30"/>
                    <a:pt x="143276" y="1"/>
                    <a:pt x="1423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4"/>
            <p:cNvSpPr/>
            <p:nvPr/>
          </p:nvSpPr>
          <p:spPr>
            <a:xfrm>
              <a:off x="-800837" y="2832764"/>
              <a:ext cx="2499950" cy="2690239"/>
            </a:xfrm>
            <a:custGeom>
              <a:avLst/>
              <a:gdLst/>
              <a:ahLst/>
              <a:cxnLst/>
              <a:rect l="l" t="t" r="r" b="b"/>
              <a:pathLst>
                <a:path w="158727" h="171026" extrusionOk="0">
                  <a:moveTo>
                    <a:pt x="27145" y="1"/>
                  </a:moveTo>
                  <a:cubicBezTo>
                    <a:pt x="18335" y="1"/>
                    <a:pt x="8427" y="6134"/>
                    <a:pt x="7538" y="16144"/>
                  </a:cubicBezTo>
                  <a:cubicBezTo>
                    <a:pt x="5350" y="33865"/>
                    <a:pt x="18602" y="48880"/>
                    <a:pt x="18967" y="66327"/>
                  </a:cubicBezTo>
                  <a:cubicBezTo>
                    <a:pt x="19423" y="89124"/>
                    <a:pt x="0" y="107939"/>
                    <a:pt x="3131" y="131039"/>
                  </a:cubicBezTo>
                  <a:cubicBezTo>
                    <a:pt x="6106" y="150959"/>
                    <a:pt x="20231" y="153930"/>
                    <a:pt x="35651" y="153930"/>
                  </a:cubicBezTo>
                  <a:cubicBezTo>
                    <a:pt x="41501" y="153930"/>
                    <a:pt x="47538" y="153502"/>
                    <a:pt x="53223" y="153410"/>
                  </a:cubicBezTo>
                  <a:cubicBezTo>
                    <a:pt x="74814" y="154596"/>
                    <a:pt x="98590" y="171026"/>
                    <a:pt x="120391" y="171026"/>
                  </a:cubicBezTo>
                  <a:cubicBezTo>
                    <a:pt x="129343" y="171026"/>
                    <a:pt x="137962" y="168256"/>
                    <a:pt x="145961" y="160523"/>
                  </a:cubicBezTo>
                  <a:cubicBezTo>
                    <a:pt x="158727" y="145113"/>
                    <a:pt x="150398" y="124687"/>
                    <a:pt x="129851" y="124504"/>
                  </a:cubicBezTo>
                  <a:cubicBezTo>
                    <a:pt x="116629" y="124322"/>
                    <a:pt x="97358" y="123836"/>
                    <a:pt x="95777" y="106784"/>
                  </a:cubicBezTo>
                  <a:cubicBezTo>
                    <a:pt x="94501" y="76297"/>
                    <a:pt x="77570" y="82680"/>
                    <a:pt x="57266" y="71069"/>
                  </a:cubicBezTo>
                  <a:cubicBezTo>
                    <a:pt x="35077" y="54807"/>
                    <a:pt x="57722" y="21038"/>
                    <a:pt x="36597" y="3135"/>
                  </a:cubicBezTo>
                  <a:cubicBezTo>
                    <a:pt x="34065" y="996"/>
                    <a:pt x="30694" y="1"/>
                    <a:pt x="271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4"/>
            <p:cNvSpPr/>
            <p:nvPr/>
          </p:nvSpPr>
          <p:spPr>
            <a:xfrm>
              <a:off x="7842387" y="-334089"/>
              <a:ext cx="1726326" cy="1606599"/>
            </a:xfrm>
            <a:custGeom>
              <a:avLst/>
              <a:gdLst/>
              <a:ahLst/>
              <a:cxnLst/>
              <a:rect l="l" t="t" r="r" b="b"/>
              <a:pathLst>
                <a:path w="109608" h="102136" extrusionOk="0">
                  <a:moveTo>
                    <a:pt x="37215" y="1"/>
                  </a:moveTo>
                  <a:cubicBezTo>
                    <a:pt x="33721" y="1"/>
                    <a:pt x="30226" y="196"/>
                    <a:pt x="26779" y="681"/>
                  </a:cubicBezTo>
                  <a:cubicBezTo>
                    <a:pt x="20700" y="1532"/>
                    <a:pt x="14743" y="3508"/>
                    <a:pt x="9819" y="7308"/>
                  </a:cubicBezTo>
                  <a:cubicBezTo>
                    <a:pt x="5624" y="10529"/>
                    <a:pt x="2189" y="15180"/>
                    <a:pt x="1247" y="20499"/>
                  </a:cubicBezTo>
                  <a:cubicBezTo>
                    <a:pt x="1156" y="20955"/>
                    <a:pt x="1095" y="21411"/>
                    <a:pt x="1065" y="21867"/>
                  </a:cubicBezTo>
                  <a:cubicBezTo>
                    <a:pt x="1004" y="21928"/>
                    <a:pt x="974" y="22049"/>
                    <a:pt x="974" y="22110"/>
                  </a:cubicBezTo>
                  <a:cubicBezTo>
                    <a:pt x="1" y="27581"/>
                    <a:pt x="1855" y="33478"/>
                    <a:pt x="5776" y="37430"/>
                  </a:cubicBezTo>
                  <a:cubicBezTo>
                    <a:pt x="10031" y="41715"/>
                    <a:pt x="16141" y="43205"/>
                    <a:pt x="21582" y="45424"/>
                  </a:cubicBezTo>
                  <a:cubicBezTo>
                    <a:pt x="26992" y="47582"/>
                    <a:pt x="31947" y="50895"/>
                    <a:pt x="36050" y="55029"/>
                  </a:cubicBezTo>
                  <a:cubicBezTo>
                    <a:pt x="40306" y="59284"/>
                    <a:pt x="43528" y="64360"/>
                    <a:pt x="45686" y="69983"/>
                  </a:cubicBezTo>
                  <a:cubicBezTo>
                    <a:pt x="48056" y="76123"/>
                    <a:pt x="49394" y="82658"/>
                    <a:pt x="52312" y="88585"/>
                  </a:cubicBezTo>
                  <a:cubicBezTo>
                    <a:pt x="54804" y="93692"/>
                    <a:pt x="58543" y="98403"/>
                    <a:pt x="63923" y="100622"/>
                  </a:cubicBezTo>
                  <a:cubicBezTo>
                    <a:pt x="66433" y="101666"/>
                    <a:pt x="69099" y="102135"/>
                    <a:pt x="71774" y="102135"/>
                  </a:cubicBezTo>
                  <a:cubicBezTo>
                    <a:pt x="75254" y="102135"/>
                    <a:pt x="78752" y="101341"/>
                    <a:pt x="81948" y="99984"/>
                  </a:cubicBezTo>
                  <a:cubicBezTo>
                    <a:pt x="87480" y="97613"/>
                    <a:pt x="92343" y="93692"/>
                    <a:pt x="96386" y="89254"/>
                  </a:cubicBezTo>
                  <a:cubicBezTo>
                    <a:pt x="100307" y="84938"/>
                    <a:pt x="103437" y="79923"/>
                    <a:pt x="105656" y="74512"/>
                  </a:cubicBezTo>
                  <a:cubicBezTo>
                    <a:pt x="107906" y="69041"/>
                    <a:pt x="109182" y="63205"/>
                    <a:pt x="109365" y="57278"/>
                  </a:cubicBezTo>
                  <a:cubicBezTo>
                    <a:pt x="109608" y="51077"/>
                    <a:pt x="108605" y="44876"/>
                    <a:pt x="106599" y="39071"/>
                  </a:cubicBezTo>
                  <a:cubicBezTo>
                    <a:pt x="104623" y="33326"/>
                    <a:pt x="101614" y="27977"/>
                    <a:pt x="97723" y="23296"/>
                  </a:cubicBezTo>
                  <a:cubicBezTo>
                    <a:pt x="93863" y="18706"/>
                    <a:pt x="89243" y="14815"/>
                    <a:pt x="84197" y="11685"/>
                  </a:cubicBezTo>
                  <a:cubicBezTo>
                    <a:pt x="78939" y="8402"/>
                    <a:pt x="73255" y="5909"/>
                    <a:pt x="67327" y="4116"/>
                  </a:cubicBezTo>
                  <a:cubicBezTo>
                    <a:pt x="60701" y="2110"/>
                    <a:pt x="53892" y="955"/>
                    <a:pt x="47023" y="438"/>
                  </a:cubicBezTo>
                  <a:cubicBezTo>
                    <a:pt x="43783" y="173"/>
                    <a:pt x="40499" y="1"/>
                    <a:pt x="372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4"/>
            <p:cNvSpPr/>
            <p:nvPr/>
          </p:nvSpPr>
          <p:spPr>
            <a:xfrm>
              <a:off x="7904992" y="-89057"/>
              <a:ext cx="630992" cy="630175"/>
            </a:xfrm>
            <a:custGeom>
              <a:avLst/>
              <a:gdLst/>
              <a:ahLst/>
              <a:cxnLst/>
              <a:rect l="l" t="t" r="r" b="b"/>
              <a:pathLst>
                <a:path w="40063" h="40062" extrusionOk="0">
                  <a:moveTo>
                    <a:pt x="20032" y="0"/>
                  </a:moveTo>
                  <a:cubicBezTo>
                    <a:pt x="8968" y="0"/>
                    <a:pt x="1" y="8967"/>
                    <a:pt x="1" y="20031"/>
                  </a:cubicBezTo>
                  <a:cubicBezTo>
                    <a:pt x="1" y="31095"/>
                    <a:pt x="8968" y="40061"/>
                    <a:pt x="20032" y="40061"/>
                  </a:cubicBezTo>
                  <a:cubicBezTo>
                    <a:pt x="31096" y="40061"/>
                    <a:pt x="40062" y="31095"/>
                    <a:pt x="40062" y="20031"/>
                  </a:cubicBezTo>
                  <a:cubicBezTo>
                    <a:pt x="40062" y="8967"/>
                    <a:pt x="31096" y="0"/>
                    <a:pt x="200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4"/>
            <p:cNvSpPr/>
            <p:nvPr/>
          </p:nvSpPr>
          <p:spPr>
            <a:xfrm>
              <a:off x="2604671" y="4789150"/>
              <a:ext cx="288330" cy="288855"/>
            </a:xfrm>
            <a:custGeom>
              <a:avLst/>
              <a:gdLst/>
              <a:ahLst/>
              <a:cxnLst/>
              <a:rect l="l" t="t" r="r" b="b"/>
              <a:pathLst>
                <a:path w="16476" h="16506" extrusionOk="0">
                  <a:moveTo>
                    <a:pt x="8238" y="0"/>
                  </a:moveTo>
                  <a:cubicBezTo>
                    <a:pt x="3679" y="0"/>
                    <a:pt x="1" y="3709"/>
                    <a:pt x="1" y="8268"/>
                  </a:cubicBezTo>
                  <a:cubicBezTo>
                    <a:pt x="1" y="12827"/>
                    <a:pt x="3679" y="16505"/>
                    <a:pt x="8238" y="16505"/>
                  </a:cubicBezTo>
                  <a:cubicBezTo>
                    <a:pt x="12797" y="16505"/>
                    <a:pt x="16475" y="12827"/>
                    <a:pt x="16475" y="8268"/>
                  </a:cubicBezTo>
                  <a:cubicBezTo>
                    <a:pt x="16475" y="3709"/>
                    <a:pt x="12797" y="0"/>
                    <a:pt x="82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4"/>
            <p:cNvSpPr/>
            <p:nvPr/>
          </p:nvSpPr>
          <p:spPr>
            <a:xfrm>
              <a:off x="7971887" y="-398289"/>
              <a:ext cx="1726326" cy="1606599"/>
            </a:xfrm>
            <a:custGeom>
              <a:avLst/>
              <a:gdLst/>
              <a:ahLst/>
              <a:cxnLst/>
              <a:rect l="l" t="t" r="r" b="b"/>
              <a:pathLst>
                <a:path w="109608" h="102136" extrusionOk="0">
                  <a:moveTo>
                    <a:pt x="37215" y="1"/>
                  </a:moveTo>
                  <a:cubicBezTo>
                    <a:pt x="33721" y="1"/>
                    <a:pt x="30226" y="196"/>
                    <a:pt x="26779" y="681"/>
                  </a:cubicBezTo>
                  <a:cubicBezTo>
                    <a:pt x="20700" y="1532"/>
                    <a:pt x="14743" y="3508"/>
                    <a:pt x="9819" y="7308"/>
                  </a:cubicBezTo>
                  <a:cubicBezTo>
                    <a:pt x="5624" y="10529"/>
                    <a:pt x="2189" y="15180"/>
                    <a:pt x="1247" y="20499"/>
                  </a:cubicBezTo>
                  <a:cubicBezTo>
                    <a:pt x="1156" y="20955"/>
                    <a:pt x="1095" y="21411"/>
                    <a:pt x="1065" y="21867"/>
                  </a:cubicBezTo>
                  <a:cubicBezTo>
                    <a:pt x="1004" y="21928"/>
                    <a:pt x="974" y="22049"/>
                    <a:pt x="974" y="22110"/>
                  </a:cubicBezTo>
                  <a:cubicBezTo>
                    <a:pt x="1" y="27581"/>
                    <a:pt x="1855" y="33478"/>
                    <a:pt x="5776" y="37430"/>
                  </a:cubicBezTo>
                  <a:cubicBezTo>
                    <a:pt x="10031" y="41715"/>
                    <a:pt x="16141" y="43205"/>
                    <a:pt x="21582" y="45424"/>
                  </a:cubicBezTo>
                  <a:cubicBezTo>
                    <a:pt x="26992" y="47582"/>
                    <a:pt x="31947" y="50895"/>
                    <a:pt x="36050" y="55029"/>
                  </a:cubicBezTo>
                  <a:cubicBezTo>
                    <a:pt x="40306" y="59284"/>
                    <a:pt x="43528" y="64360"/>
                    <a:pt x="45686" y="69983"/>
                  </a:cubicBezTo>
                  <a:cubicBezTo>
                    <a:pt x="48056" y="76123"/>
                    <a:pt x="49394" y="82658"/>
                    <a:pt x="52312" y="88585"/>
                  </a:cubicBezTo>
                  <a:cubicBezTo>
                    <a:pt x="54804" y="93692"/>
                    <a:pt x="58543" y="98403"/>
                    <a:pt x="63923" y="100622"/>
                  </a:cubicBezTo>
                  <a:cubicBezTo>
                    <a:pt x="66433" y="101666"/>
                    <a:pt x="69099" y="102135"/>
                    <a:pt x="71774" y="102135"/>
                  </a:cubicBezTo>
                  <a:cubicBezTo>
                    <a:pt x="75254" y="102135"/>
                    <a:pt x="78752" y="101341"/>
                    <a:pt x="81948" y="99984"/>
                  </a:cubicBezTo>
                  <a:cubicBezTo>
                    <a:pt x="87480" y="97613"/>
                    <a:pt x="92343" y="93692"/>
                    <a:pt x="96386" y="89254"/>
                  </a:cubicBezTo>
                  <a:cubicBezTo>
                    <a:pt x="100307" y="84938"/>
                    <a:pt x="103437" y="79923"/>
                    <a:pt x="105656" y="74512"/>
                  </a:cubicBezTo>
                  <a:cubicBezTo>
                    <a:pt x="107906" y="69041"/>
                    <a:pt x="109182" y="63205"/>
                    <a:pt x="109365" y="57278"/>
                  </a:cubicBezTo>
                  <a:cubicBezTo>
                    <a:pt x="109608" y="51077"/>
                    <a:pt x="108605" y="44876"/>
                    <a:pt x="106599" y="39071"/>
                  </a:cubicBezTo>
                  <a:cubicBezTo>
                    <a:pt x="104623" y="33326"/>
                    <a:pt x="101614" y="27977"/>
                    <a:pt x="97723" y="23296"/>
                  </a:cubicBezTo>
                  <a:cubicBezTo>
                    <a:pt x="93863" y="18706"/>
                    <a:pt x="89243" y="14815"/>
                    <a:pt x="84197" y="11685"/>
                  </a:cubicBezTo>
                  <a:cubicBezTo>
                    <a:pt x="78939" y="8402"/>
                    <a:pt x="73255" y="5909"/>
                    <a:pt x="67327" y="4116"/>
                  </a:cubicBezTo>
                  <a:cubicBezTo>
                    <a:pt x="60701" y="2110"/>
                    <a:pt x="53892" y="955"/>
                    <a:pt x="47023" y="438"/>
                  </a:cubicBezTo>
                  <a:cubicBezTo>
                    <a:pt x="43783" y="173"/>
                    <a:pt x="40499" y="1"/>
                    <a:pt x="37215"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4"/>
            <p:cNvSpPr/>
            <p:nvPr/>
          </p:nvSpPr>
          <p:spPr>
            <a:xfrm>
              <a:off x="-878249" y="2975414"/>
              <a:ext cx="2499950" cy="2690239"/>
            </a:xfrm>
            <a:custGeom>
              <a:avLst/>
              <a:gdLst/>
              <a:ahLst/>
              <a:cxnLst/>
              <a:rect l="l" t="t" r="r" b="b"/>
              <a:pathLst>
                <a:path w="158727" h="171026" extrusionOk="0">
                  <a:moveTo>
                    <a:pt x="27145" y="1"/>
                  </a:moveTo>
                  <a:cubicBezTo>
                    <a:pt x="18335" y="1"/>
                    <a:pt x="8427" y="6134"/>
                    <a:pt x="7538" y="16144"/>
                  </a:cubicBezTo>
                  <a:cubicBezTo>
                    <a:pt x="5350" y="33865"/>
                    <a:pt x="18602" y="48880"/>
                    <a:pt x="18967" y="66327"/>
                  </a:cubicBezTo>
                  <a:cubicBezTo>
                    <a:pt x="19423" y="89124"/>
                    <a:pt x="0" y="107939"/>
                    <a:pt x="3131" y="131039"/>
                  </a:cubicBezTo>
                  <a:cubicBezTo>
                    <a:pt x="6106" y="150959"/>
                    <a:pt x="20231" y="153930"/>
                    <a:pt x="35651" y="153930"/>
                  </a:cubicBezTo>
                  <a:cubicBezTo>
                    <a:pt x="41501" y="153930"/>
                    <a:pt x="47538" y="153502"/>
                    <a:pt x="53223" y="153410"/>
                  </a:cubicBezTo>
                  <a:cubicBezTo>
                    <a:pt x="74814" y="154596"/>
                    <a:pt x="98590" y="171026"/>
                    <a:pt x="120391" y="171026"/>
                  </a:cubicBezTo>
                  <a:cubicBezTo>
                    <a:pt x="129343" y="171026"/>
                    <a:pt x="137962" y="168256"/>
                    <a:pt x="145961" y="160523"/>
                  </a:cubicBezTo>
                  <a:cubicBezTo>
                    <a:pt x="158727" y="145113"/>
                    <a:pt x="150398" y="124687"/>
                    <a:pt x="129851" y="124504"/>
                  </a:cubicBezTo>
                  <a:cubicBezTo>
                    <a:pt x="116629" y="124322"/>
                    <a:pt x="97358" y="123836"/>
                    <a:pt x="95777" y="106784"/>
                  </a:cubicBezTo>
                  <a:cubicBezTo>
                    <a:pt x="94501" y="76297"/>
                    <a:pt x="77570" y="82680"/>
                    <a:pt x="57266" y="71069"/>
                  </a:cubicBezTo>
                  <a:cubicBezTo>
                    <a:pt x="35077" y="54807"/>
                    <a:pt x="57722" y="21038"/>
                    <a:pt x="36597" y="3135"/>
                  </a:cubicBezTo>
                  <a:cubicBezTo>
                    <a:pt x="34065" y="996"/>
                    <a:pt x="30694" y="1"/>
                    <a:pt x="27145"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4"/>
            <p:cNvSpPr/>
            <p:nvPr/>
          </p:nvSpPr>
          <p:spPr>
            <a:xfrm>
              <a:off x="-424489" y="-560150"/>
              <a:ext cx="1482374" cy="2200312"/>
            </a:xfrm>
            <a:custGeom>
              <a:avLst/>
              <a:gdLst/>
              <a:ahLst/>
              <a:cxnLst/>
              <a:rect l="l" t="t" r="r" b="b"/>
              <a:pathLst>
                <a:path w="94119" h="139880" extrusionOk="0">
                  <a:moveTo>
                    <a:pt x="52819" y="0"/>
                  </a:moveTo>
                  <a:cubicBezTo>
                    <a:pt x="44322" y="0"/>
                    <a:pt x="35590" y="2865"/>
                    <a:pt x="28177" y="9327"/>
                  </a:cubicBezTo>
                  <a:cubicBezTo>
                    <a:pt x="21582" y="15103"/>
                    <a:pt x="16445" y="24525"/>
                    <a:pt x="15685" y="33917"/>
                  </a:cubicBezTo>
                  <a:cubicBezTo>
                    <a:pt x="14621" y="46562"/>
                    <a:pt x="20882" y="58781"/>
                    <a:pt x="19211" y="71456"/>
                  </a:cubicBezTo>
                  <a:cubicBezTo>
                    <a:pt x="17296" y="85894"/>
                    <a:pt x="3709" y="95529"/>
                    <a:pt x="1794" y="109937"/>
                  </a:cubicBezTo>
                  <a:cubicBezTo>
                    <a:pt x="1" y="124071"/>
                    <a:pt x="11399" y="137688"/>
                    <a:pt x="25290" y="139451"/>
                  </a:cubicBezTo>
                  <a:cubicBezTo>
                    <a:pt x="27007" y="139740"/>
                    <a:pt x="28711" y="139879"/>
                    <a:pt x="30393" y="139879"/>
                  </a:cubicBezTo>
                  <a:cubicBezTo>
                    <a:pt x="47267" y="139879"/>
                    <a:pt x="61952" y="125899"/>
                    <a:pt x="65351" y="109481"/>
                  </a:cubicBezTo>
                  <a:cubicBezTo>
                    <a:pt x="67357" y="100970"/>
                    <a:pt x="66476" y="92155"/>
                    <a:pt x="67753" y="83523"/>
                  </a:cubicBezTo>
                  <a:cubicBezTo>
                    <a:pt x="69516" y="67869"/>
                    <a:pt x="83406" y="57504"/>
                    <a:pt x="87723" y="42793"/>
                  </a:cubicBezTo>
                  <a:cubicBezTo>
                    <a:pt x="94119" y="18165"/>
                    <a:pt x="74214" y="0"/>
                    <a:pt x="52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4"/>
            <p:cNvSpPr/>
            <p:nvPr/>
          </p:nvSpPr>
          <p:spPr>
            <a:xfrm>
              <a:off x="-1433837" y="-403710"/>
              <a:ext cx="3351143" cy="2431543"/>
            </a:xfrm>
            <a:custGeom>
              <a:avLst/>
              <a:gdLst/>
              <a:ahLst/>
              <a:cxnLst/>
              <a:rect l="l" t="t" r="r" b="b"/>
              <a:pathLst>
                <a:path w="212771" h="154580" extrusionOk="0">
                  <a:moveTo>
                    <a:pt x="187965" y="1"/>
                  </a:moveTo>
                  <a:cubicBezTo>
                    <a:pt x="182819" y="1"/>
                    <a:pt x="177866" y="1692"/>
                    <a:pt x="173225" y="3773"/>
                  </a:cubicBezTo>
                  <a:cubicBezTo>
                    <a:pt x="167724" y="6235"/>
                    <a:pt x="162465" y="9335"/>
                    <a:pt x="156872" y="11706"/>
                  </a:cubicBezTo>
                  <a:cubicBezTo>
                    <a:pt x="150849" y="14263"/>
                    <a:pt x="144485" y="15541"/>
                    <a:pt x="137917" y="15541"/>
                  </a:cubicBezTo>
                  <a:cubicBezTo>
                    <a:pt x="137690" y="15541"/>
                    <a:pt x="137464" y="15539"/>
                    <a:pt x="137237" y="15536"/>
                  </a:cubicBezTo>
                  <a:cubicBezTo>
                    <a:pt x="123194" y="15384"/>
                    <a:pt x="109820" y="10491"/>
                    <a:pt x="96537" y="6296"/>
                  </a:cubicBezTo>
                  <a:cubicBezTo>
                    <a:pt x="86703" y="3192"/>
                    <a:pt x="76463" y="372"/>
                    <a:pt x="66100" y="372"/>
                  </a:cubicBezTo>
                  <a:cubicBezTo>
                    <a:pt x="63778" y="372"/>
                    <a:pt x="61451" y="513"/>
                    <a:pt x="59120" y="825"/>
                  </a:cubicBezTo>
                  <a:cubicBezTo>
                    <a:pt x="48968" y="2193"/>
                    <a:pt x="38724" y="6752"/>
                    <a:pt x="32676" y="15354"/>
                  </a:cubicBezTo>
                  <a:cubicBezTo>
                    <a:pt x="25533" y="25536"/>
                    <a:pt x="26444" y="38606"/>
                    <a:pt x="25563" y="50461"/>
                  </a:cubicBezTo>
                  <a:cubicBezTo>
                    <a:pt x="25077" y="57178"/>
                    <a:pt x="23709" y="63652"/>
                    <a:pt x="21277" y="69944"/>
                  </a:cubicBezTo>
                  <a:cubicBezTo>
                    <a:pt x="18754" y="76449"/>
                    <a:pt x="15472" y="82558"/>
                    <a:pt x="12189" y="88729"/>
                  </a:cubicBezTo>
                  <a:cubicBezTo>
                    <a:pt x="6171" y="100127"/>
                    <a:pt x="0" y="112194"/>
                    <a:pt x="122" y="125477"/>
                  </a:cubicBezTo>
                  <a:cubicBezTo>
                    <a:pt x="152" y="131343"/>
                    <a:pt x="1429" y="137270"/>
                    <a:pt x="4438" y="142407"/>
                  </a:cubicBezTo>
                  <a:cubicBezTo>
                    <a:pt x="7113" y="146936"/>
                    <a:pt x="11186" y="150553"/>
                    <a:pt x="15958" y="152620"/>
                  </a:cubicBezTo>
                  <a:cubicBezTo>
                    <a:pt x="18752" y="153868"/>
                    <a:pt x="21786" y="154580"/>
                    <a:pt x="24822" y="154580"/>
                  </a:cubicBezTo>
                  <a:cubicBezTo>
                    <a:pt x="26740" y="154580"/>
                    <a:pt x="28658" y="154296"/>
                    <a:pt x="30517" y="153684"/>
                  </a:cubicBezTo>
                  <a:cubicBezTo>
                    <a:pt x="34469" y="152407"/>
                    <a:pt x="37752" y="149824"/>
                    <a:pt x="40396" y="146663"/>
                  </a:cubicBezTo>
                  <a:cubicBezTo>
                    <a:pt x="45989" y="139976"/>
                    <a:pt x="48876" y="131465"/>
                    <a:pt x="53466" y="124140"/>
                  </a:cubicBezTo>
                  <a:cubicBezTo>
                    <a:pt x="55746" y="120492"/>
                    <a:pt x="58512" y="117027"/>
                    <a:pt x="62190" y="114717"/>
                  </a:cubicBezTo>
                  <a:cubicBezTo>
                    <a:pt x="66436" y="112070"/>
                    <a:pt x="71270" y="111321"/>
                    <a:pt x="76127" y="111321"/>
                  </a:cubicBezTo>
                  <a:cubicBezTo>
                    <a:pt x="76902" y="111321"/>
                    <a:pt x="77678" y="111340"/>
                    <a:pt x="78452" y="111373"/>
                  </a:cubicBezTo>
                  <a:cubicBezTo>
                    <a:pt x="82809" y="111531"/>
                    <a:pt x="87167" y="112109"/>
                    <a:pt x="91524" y="112109"/>
                  </a:cubicBezTo>
                  <a:cubicBezTo>
                    <a:pt x="93033" y="112109"/>
                    <a:pt x="94542" y="112040"/>
                    <a:pt x="96051" y="111860"/>
                  </a:cubicBezTo>
                  <a:cubicBezTo>
                    <a:pt x="101370" y="111252"/>
                    <a:pt x="106112" y="109003"/>
                    <a:pt x="109759" y="105112"/>
                  </a:cubicBezTo>
                  <a:cubicBezTo>
                    <a:pt x="117297" y="96996"/>
                    <a:pt x="118939" y="85568"/>
                    <a:pt x="122951" y="75689"/>
                  </a:cubicBezTo>
                  <a:cubicBezTo>
                    <a:pt x="125079" y="70461"/>
                    <a:pt x="128057" y="65294"/>
                    <a:pt x="132677" y="61859"/>
                  </a:cubicBezTo>
                  <a:cubicBezTo>
                    <a:pt x="137601" y="58217"/>
                    <a:pt x="143726" y="57172"/>
                    <a:pt x="149687" y="57172"/>
                  </a:cubicBezTo>
                  <a:cubicBezTo>
                    <a:pt x="149945" y="57172"/>
                    <a:pt x="150202" y="57174"/>
                    <a:pt x="150459" y="57178"/>
                  </a:cubicBezTo>
                  <a:cubicBezTo>
                    <a:pt x="156538" y="57330"/>
                    <a:pt x="166052" y="59275"/>
                    <a:pt x="171614" y="59458"/>
                  </a:cubicBezTo>
                  <a:cubicBezTo>
                    <a:pt x="172712" y="59530"/>
                    <a:pt x="173807" y="59569"/>
                    <a:pt x="174898" y="59569"/>
                  </a:cubicBezTo>
                  <a:cubicBezTo>
                    <a:pt x="179760" y="59569"/>
                    <a:pt x="184538" y="58799"/>
                    <a:pt x="189031" y="56813"/>
                  </a:cubicBezTo>
                  <a:cubicBezTo>
                    <a:pt x="194776" y="54291"/>
                    <a:pt x="199639" y="50248"/>
                    <a:pt x="203074" y="45172"/>
                  </a:cubicBezTo>
                  <a:cubicBezTo>
                    <a:pt x="206265" y="41494"/>
                    <a:pt x="208758" y="37239"/>
                    <a:pt x="210065" y="32558"/>
                  </a:cubicBezTo>
                  <a:cubicBezTo>
                    <a:pt x="212770" y="23044"/>
                    <a:pt x="209761" y="12284"/>
                    <a:pt x="202314" y="5597"/>
                  </a:cubicBezTo>
                  <a:cubicBezTo>
                    <a:pt x="198667" y="2284"/>
                    <a:pt x="194107" y="308"/>
                    <a:pt x="189213" y="34"/>
                  </a:cubicBezTo>
                  <a:cubicBezTo>
                    <a:pt x="188796" y="12"/>
                    <a:pt x="188380" y="1"/>
                    <a:pt x="1879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4"/>
            <p:cNvSpPr/>
            <p:nvPr/>
          </p:nvSpPr>
          <p:spPr>
            <a:xfrm>
              <a:off x="7062663" y="4322360"/>
              <a:ext cx="2722671" cy="1381466"/>
            </a:xfrm>
            <a:custGeom>
              <a:avLst/>
              <a:gdLst/>
              <a:ahLst/>
              <a:cxnLst/>
              <a:rect l="l" t="t" r="r" b="b"/>
              <a:pathLst>
                <a:path w="172868" h="87740" extrusionOk="0">
                  <a:moveTo>
                    <a:pt x="113579" y="0"/>
                  </a:moveTo>
                  <a:cubicBezTo>
                    <a:pt x="107589" y="0"/>
                    <a:pt x="101490" y="1451"/>
                    <a:pt x="95595" y="4702"/>
                  </a:cubicBezTo>
                  <a:cubicBezTo>
                    <a:pt x="84592" y="12969"/>
                    <a:pt x="82920" y="26647"/>
                    <a:pt x="67996" y="31632"/>
                  </a:cubicBezTo>
                  <a:cubicBezTo>
                    <a:pt x="51157" y="37620"/>
                    <a:pt x="31460" y="30386"/>
                    <a:pt x="15715" y="40173"/>
                  </a:cubicBezTo>
                  <a:cubicBezTo>
                    <a:pt x="1186" y="48988"/>
                    <a:pt x="1" y="71420"/>
                    <a:pt x="13527" y="81663"/>
                  </a:cubicBezTo>
                  <a:cubicBezTo>
                    <a:pt x="19230" y="86191"/>
                    <a:pt x="26023" y="87739"/>
                    <a:pt x="33003" y="87739"/>
                  </a:cubicBezTo>
                  <a:cubicBezTo>
                    <a:pt x="39565" y="87739"/>
                    <a:pt x="46292" y="86371"/>
                    <a:pt x="52433" y="84825"/>
                  </a:cubicBezTo>
                  <a:cubicBezTo>
                    <a:pt x="58894" y="82097"/>
                    <a:pt x="65444" y="81121"/>
                    <a:pt x="71997" y="81121"/>
                  </a:cubicBezTo>
                  <a:cubicBezTo>
                    <a:pt x="88489" y="81121"/>
                    <a:pt x="104999" y="87303"/>
                    <a:pt x="120146" y="87303"/>
                  </a:cubicBezTo>
                  <a:cubicBezTo>
                    <a:pt x="132450" y="87303"/>
                    <a:pt x="143855" y="83224"/>
                    <a:pt x="153621" y="68441"/>
                  </a:cubicBezTo>
                  <a:cubicBezTo>
                    <a:pt x="172867" y="39202"/>
                    <a:pt x="144715" y="0"/>
                    <a:pt x="1135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CUSTOM_8_1">
    <p:spTree>
      <p:nvGrpSpPr>
        <p:cNvPr id="1" name="Shape 412"/>
        <p:cNvGrpSpPr/>
        <p:nvPr/>
      </p:nvGrpSpPr>
      <p:grpSpPr>
        <a:xfrm>
          <a:off x="0" y="0"/>
          <a:ext cx="0" cy="0"/>
          <a:chOff x="0" y="0"/>
          <a:chExt cx="0" cy="0"/>
        </a:xfrm>
      </p:grpSpPr>
      <p:grpSp>
        <p:nvGrpSpPr>
          <p:cNvPr id="413" name="Google Shape;413;p25"/>
          <p:cNvGrpSpPr/>
          <p:nvPr/>
        </p:nvGrpSpPr>
        <p:grpSpPr>
          <a:xfrm>
            <a:off x="-1508862" y="-790902"/>
            <a:ext cx="11419215" cy="6448744"/>
            <a:chOff x="-1508862" y="-790902"/>
            <a:chExt cx="11419215" cy="6448744"/>
          </a:xfrm>
        </p:grpSpPr>
        <p:sp>
          <p:nvSpPr>
            <p:cNvPr id="414" name="Google Shape;414;p25"/>
            <p:cNvSpPr/>
            <p:nvPr/>
          </p:nvSpPr>
          <p:spPr>
            <a:xfrm>
              <a:off x="901082" y="4593012"/>
              <a:ext cx="958905" cy="959351"/>
            </a:xfrm>
            <a:custGeom>
              <a:avLst/>
              <a:gdLst/>
              <a:ahLst/>
              <a:cxnLst/>
              <a:rect l="l" t="t" r="r" b="b"/>
              <a:pathLst>
                <a:path w="38968" h="38998" extrusionOk="0">
                  <a:moveTo>
                    <a:pt x="19484" y="0"/>
                  </a:moveTo>
                  <a:cubicBezTo>
                    <a:pt x="8724" y="0"/>
                    <a:pt x="1" y="8754"/>
                    <a:pt x="1" y="19514"/>
                  </a:cubicBezTo>
                  <a:cubicBezTo>
                    <a:pt x="1" y="30274"/>
                    <a:pt x="8724" y="38998"/>
                    <a:pt x="19484" y="38998"/>
                  </a:cubicBezTo>
                  <a:cubicBezTo>
                    <a:pt x="30244" y="38998"/>
                    <a:pt x="38968" y="30274"/>
                    <a:pt x="38968" y="19514"/>
                  </a:cubicBezTo>
                  <a:cubicBezTo>
                    <a:pt x="38968" y="8754"/>
                    <a:pt x="30244" y="0"/>
                    <a:pt x="194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5"/>
            <p:cNvSpPr/>
            <p:nvPr/>
          </p:nvSpPr>
          <p:spPr>
            <a:xfrm>
              <a:off x="106248" y="3632164"/>
              <a:ext cx="613746" cy="614024"/>
            </a:xfrm>
            <a:custGeom>
              <a:avLst/>
              <a:gdLst/>
              <a:ahLst/>
              <a:cxnLst/>
              <a:rect l="l" t="t" r="r" b="b"/>
              <a:pathLst>
                <a:path w="38968" h="38998" extrusionOk="0">
                  <a:moveTo>
                    <a:pt x="19484" y="0"/>
                  </a:moveTo>
                  <a:cubicBezTo>
                    <a:pt x="8724" y="0"/>
                    <a:pt x="1" y="8754"/>
                    <a:pt x="1" y="19514"/>
                  </a:cubicBezTo>
                  <a:cubicBezTo>
                    <a:pt x="1" y="30274"/>
                    <a:pt x="8724" y="38998"/>
                    <a:pt x="19484" y="38998"/>
                  </a:cubicBezTo>
                  <a:cubicBezTo>
                    <a:pt x="30244" y="38998"/>
                    <a:pt x="38968" y="30274"/>
                    <a:pt x="38968" y="19514"/>
                  </a:cubicBezTo>
                  <a:cubicBezTo>
                    <a:pt x="38968" y="8754"/>
                    <a:pt x="30244" y="0"/>
                    <a:pt x="194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5"/>
            <p:cNvSpPr/>
            <p:nvPr/>
          </p:nvSpPr>
          <p:spPr>
            <a:xfrm>
              <a:off x="-1508862" y="-198477"/>
              <a:ext cx="2243351" cy="1861610"/>
            </a:xfrm>
            <a:custGeom>
              <a:avLst/>
              <a:gdLst/>
              <a:ahLst/>
              <a:cxnLst/>
              <a:rect l="l" t="t" r="r" b="b"/>
              <a:pathLst>
                <a:path w="142435" h="118235" extrusionOk="0">
                  <a:moveTo>
                    <a:pt x="75255" y="0"/>
                  </a:moveTo>
                  <a:cubicBezTo>
                    <a:pt x="72811" y="0"/>
                    <a:pt x="70368" y="102"/>
                    <a:pt x="67935" y="307"/>
                  </a:cubicBezTo>
                  <a:cubicBezTo>
                    <a:pt x="59333" y="1037"/>
                    <a:pt x="50883" y="3043"/>
                    <a:pt x="42980" y="6417"/>
                  </a:cubicBezTo>
                  <a:cubicBezTo>
                    <a:pt x="35259" y="9699"/>
                    <a:pt x="28116" y="14289"/>
                    <a:pt x="22007" y="20064"/>
                  </a:cubicBezTo>
                  <a:cubicBezTo>
                    <a:pt x="16110" y="25657"/>
                    <a:pt x="11156" y="32283"/>
                    <a:pt x="7508" y="39517"/>
                  </a:cubicBezTo>
                  <a:cubicBezTo>
                    <a:pt x="3952" y="46630"/>
                    <a:pt x="1581" y="54351"/>
                    <a:pt x="821" y="62284"/>
                  </a:cubicBezTo>
                  <a:cubicBezTo>
                    <a:pt x="0" y="70673"/>
                    <a:pt x="1034" y="79275"/>
                    <a:pt x="3921" y="87208"/>
                  </a:cubicBezTo>
                  <a:cubicBezTo>
                    <a:pt x="6809" y="95141"/>
                    <a:pt x="11612" y="102406"/>
                    <a:pt x="18207" y="107725"/>
                  </a:cubicBezTo>
                  <a:cubicBezTo>
                    <a:pt x="24165" y="112558"/>
                    <a:pt x="31399" y="115780"/>
                    <a:pt x="38937" y="117117"/>
                  </a:cubicBezTo>
                  <a:cubicBezTo>
                    <a:pt x="42104" y="117843"/>
                    <a:pt x="45350" y="118235"/>
                    <a:pt x="48617" y="118235"/>
                  </a:cubicBezTo>
                  <a:cubicBezTo>
                    <a:pt x="49867" y="118235"/>
                    <a:pt x="51120" y="118177"/>
                    <a:pt x="52372" y="118060"/>
                  </a:cubicBezTo>
                  <a:cubicBezTo>
                    <a:pt x="60488" y="117300"/>
                    <a:pt x="68421" y="114260"/>
                    <a:pt x="74956" y="109367"/>
                  </a:cubicBezTo>
                  <a:cubicBezTo>
                    <a:pt x="78148" y="106935"/>
                    <a:pt x="80975" y="104078"/>
                    <a:pt x="83437" y="100917"/>
                  </a:cubicBezTo>
                  <a:cubicBezTo>
                    <a:pt x="85747" y="97938"/>
                    <a:pt x="87874" y="94807"/>
                    <a:pt x="90276" y="91859"/>
                  </a:cubicBezTo>
                  <a:cubicBezTo>
                    <a:pt x="92586" y="88971"/>
                    <a:pt x="95230" y="86266"/>
                    <a:pt x="98452" y="84442"/>
                  </a:cubicBezTo>
                  <a:cubicBezTo>
                    <a:pt x="100185" y="83439"/>
                    <a:pt x="102130" y="82801"/>
                    <a:pt x="104106" y="82466"/>
                  </a:cubicBezTo>
                  <a:cubicBezTo>
                    <a:pt x="106659" y="82041"/>
                    <a:pt x="109243" y="82132"/>
                    <a:pt x="111796" y="82071"/>
                  </a:cubicBezTo>
                  <a:cubicBezTo>
                    <a:pt x="115778" y="82041"/>
                    <a:pt x="119577" y="81403"/>
                    <a:pt x="123225" y="79792"/>
                  </a:cubicBezTo>
                  <a:cubicBezTo>
                    <a:pt x="126598" y="78333"/>
                    <a:pt x="129729" y="76114"/>
                    <a:pt x="132343" y="73469"/>
                  </a:cubicBezTo>
                  <a:cubicBezTo>
                    <a:pt x="137723" y="68029"/>
                    <a:pt x="141067" y="60855"/>
                    <a:pt x="141705" y="53196"/>
                  </a:cubicBezTo>
                  <a:cubicBezTo>
                    <a:pt x="142435" y="44806"/>
                    <a:pt x="140125" y="36326"/>
                    <a:pt x="135869" y="29122"/>
                  </a:cubicBezTo>
                  <a:cubicBezTo>
                    <a:pt x="131583" y="21736"/>
                    <a:pt x="125200" y="15779"/>
                    <a:pt x="117966" y="11341"/>
                  </a:cubicBezTo>
                  <a:cubicBezTo>
                    <a:pt x="110610" y="6842"/>
                    <a:pt x="102312" y="3803"/>
                    <a:pt x="93893" y="1979"/>
                  </a:cubicBezTo>
                  <a:cubicBezTo>
                    <a:pt x="87773" y="668"/>
                    <a:pt x="81511" y="0"/>
                    <a:pt x="752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5"/>
            <p:cNvSpPr/>
            <p:nvPr/>
          </p:nvSpPr>
          <p:spPr>
            <a:xfrm>
              <a:off x="8422200" y="3156994"/>
              <a:ext cx="1305990" cy="1345253"/>
            </a:xfrm>
            <a:custGeom>
              <a:avLst/>
              <a:gdLst/>
              <a:ahLst/>
              <a:cxnLst/>
              <a:rect l="l" t="t" r="r" b="b"/>
              <a:pathLst>
                <a:path w="82920" h="85440" extrusionOk="0">
                  <a:moveTo>
                    <a:pt x="48336" y="1"/>
                  </a:moveTo>
                  <a:cubicBezTo>
                    <a:pt x="47287" y="1"/>
                    <a:pt x="46240" y="39"/>
                    <a:pt x="45199" y="116"/>
                  </a:cubicBezTo>
                  <a:cubicBezTo>
                    <a:pt x="39788" y="481"/>
                    <a:pt x="34469" y="1848"/>
                    <a:pt x="29514" y="4037"/>
                  </a:cubicBezTo>
                  <a:cubicBezTo>
                    <a:pt x="24712" y="6104"/>
                    <a:pt x="20213" y="8961"/>
                    <a:pt x="16323" y="12426"/>
                  </a:cubicBezTo>
                  <a:cubicBezTo>
                    <a:pt x="12402" y="15830"/>
                    <a:pt x="9028" y="19903"/>
                    <a:pt x="6383" y="24432"/>
                  </a:cubicBezTo>
                  <a:cubicBezTo>
                    <a:pt x="3800" y="28870"/>
                    <a:pt x="2037" y="33764"/>
                    <a:pt x="1155" y="38870"/>
                  </a:cubicBezTo>
                  <a:lnTo>
                    <a:pt x="1155" y="38992"/>
                  </a:lnTo>
                  <a:cubicBezTo>
                    <a:pt x="0" y="45709"/>
                    <a:pt x="152" y="52609"/>
                    <a:pt x="1581" y="59296"/>
                  </a:cubicBezTo>
                  <a:cubicBezTo>
                    <a:pt x="1581" y="59357"/>
                    <a:pt x="1611" y="59418"/>
                    <a:pt x="1611" y="59448"/>
                  </a:cubicBezTo>
                  <a:cubicBezTo>
                    <a:pt x="2857" y="65466"/>
                    <a:pt x="5441" y="71242"/>
                    <a:pt x="9484" y="75862"/>
                  </a:cubicBezTo>
                  <a:cubicBezTo>
                    <a:pt x="12827" y="79692"/>
                    <a:pt x="17234" y="82731"/>
                    <a:pt x="22098" y="84312"/>
                  </a:cubicBezTo>
                  <a:cubicBezTo>
                    <a:pt x="24451" y="85059"/>
                    <a:pt x="26903" y="85440"/>
                    <a:pt x="29349" y="85440"/>
                  </a:cubicBezTo>
                  <a:cubicBezTo>
                    <a:pt x="32179" y="85440"/>
                    <a:pt x="35003" y="84930"/>
                    <a:pt x="37660" y="83886"/>
                  </a:cubicBezTo>
                  <a:cubicBezTo>
                    <a:pt x="40183" y="82913"/>
                    <a:pt x="42524" y="81455"/>
                    <a:pt x="44469" y="79540"/>
                  </a:cubicBezTo>
                  <a:cubicBezTo>
                    <a:pt x="46384" y="77716"/>
                    <a:pt x="47782" y="75527"/>
                    <a:pt x="49028" y="73217"/>
                  </a:cubicBezTo>
                  <a:cubicBezTo>
                    <a:pt x="51551" y="68536"/>
                    <a:pt x="53375" y="63339"/>
                    <a:pt x="57326" y="59600"/>
                  </a:cubicBezTo>
                  <a:cubicBezTo>
                    <a:pt x="61643" y="55557"/>
                    <a:pt x="67418" y="53521"/>
                    <a:pt x="72251" y="50147"/>
                  </a:cubicBezTo>
                  <a:cubicBezTo>
                    <a:pt x="76354" y="47290"/>
                    <a:pt x="79394" y="43278"/>
                    <a:pt x="81035" y="38566"/>
                  </a:cubicBezTo>
                  <a:cubicBezTo>
                    <a:pt x="82616" y="34037"/>
                    <a:pt x="82920" y="29022"/>
                    <a:pt x="81947" y="24311"/>
                  </a:cubicBezTo>
                  <a:cubicBezTo>
                    <a:pt x="80822" y="19235"/>
                    <a:pt x="78178" y="14523"/>
                    <a:pt x="74561" y="10754"/>
                  </a:cubicBezTo>
                  <a:cubicBezTo>
                    <a:pt x="70883" y="6864"/>
                    <a:pt x="66293" y="3885"/>
                    <a:pt x="61217" y="2122"/>
                  </a:cubicBezTo>
                  <a:cubicBezTo>
                    <a:pt x="57099" y="676"/>
                    <a:pt x="52704" y="1"/>
                    <a:pt x="483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5"/>
            <p:cNvSpPr/>
            <p:nvPr/>
          </p:nvSpPr>
          <p:spPr>
            <a:xfrm>
              <a:off x="-1362586" y="3230983"/>
              <a:ext cx="2693329" cy="2394767"/>
            </a:xfrm>
            <a:custGeom>
              <a:avLst/>
              <a:gdLst/>
              <a:ahLst/>
              <a:cxnLst/>
              <a:rect l="l" t="t" r="r" b="b"/>
              <a:pathLst>
                <a:path w="171005" h="152097" extrusionOk="0">
                  <a:moveTo>
                    <a:pt x="50732" y="1"/>
                  </a:moveTo>
                  <a:cubicBezTo>
                    <a:pt x="22434" y="1"/>
                    <a:pt x="1" y="35046"/>
                    <a:pt x="21154" y="65467"/>
                  </a:cubicBezTo>
                  <a:cubicBezTo>
                    <a:pt x="32096" y="81060"/>
                    <a:pt x="50637" y="88720"/>
                    <a:pt x="62826" y="103158"/>
                  </a:cubicBezTo>
                  <a:cubicBezTo>
                    <a:pt x="78298" y="122915"/>
                    <a:pt x="90821" y="151760"/>
                    <a:pt x="119940" y="152064"/>
                  </a:cubicBezTo>
                  <a:cubicBezTo>
                    <a:pt x="120453" y="152086"/>
                    <a:pt x="120967" y="152097"/>
                    <a:pt x="121480" y="152097"/>
                  </a:cubicBezTo>
                  <a:cubicBezTo>
                    <a:pt x="136636" y="152097"/>
                    <a:pt x="151835" y="142630"/>
                    <a:pt x="156627" y="127930"/>
                  </a:cubicBezTo>
                  <a:cubicBezTo>
                    <a:pt x="171004" y="78993"/>
                    <a:pt x="98845" y="84799"/>
                    <a:pt x="89270" y="47503"/>
                  </a:cubicBezTo>
                  <a:cubicBezTo>
                    <a:pt x="86869" y="35527"/>
                    <a:pt x="88085" y="21880"/>
                    <a:pt x="78875" y="12457"/>
                  </a:cubicBezTo>
                  <a:cubicBezTo>
                    <a:pt x="69737" y="3700"/>
                    <a:pt x="59925" y="1"/>
                    <a:pt x="507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5"/>
            <p:cNvSpPr/>
            <p:nvPr/>
          </p:nvSpPr>
          <p:spPr>
            <a:xfrm>
              <a:off x="7062663" y="4071585"/>
              <a:ext cx="2722671" cy="1381466"/>
            </a:xfrm>
            <a:custGeom>
              <a:avLst/>
              <a:gdLst/>
              <a:ahLst/>
              <a:cxnLst/>
              <a:rect l="l" t="t" r="r" b="b"/>
              <a:pathLst>
                <a:path w="172868" h="87740" extrusionOk="0">
                  <a:moveTo>
                    <a:pt x="113579" y="0"/>
                  </a:moveTo>
                  <a:cubicBezTo>
                    <a:pt x="107589" y="0"/>
                    <a:pt x="101490" y="1451"/>
                    <a:pt x="95595" y="4702"/>
                  </a:cubicBezTo>
                  <a:cubicBezTo>
                    <a:pt x="84592" y="12969"/>
                    <a:pt x="82920" y="26647"/>
                    <a:pt x="67996" y="31632"/>
                  </a:cubicBezTo>
                  <a:cubicBezTo>
                    <a:pt x="51157" y="37620"/>
                    <a:pt x="31460" y="30386"/>
                    <a:pt x="15715" y="40173"/>
                  </a:cubicBezTo>
                  <a:cubicBezTo>
                    <a:pt x="1186" y="48988"/>
                    <a:pt x="1" y="71420"/>
                    <a:pt x="13527" y="81663"/>
                  </a:cubicBezTo>
                  <a:cubicBezTo>
                    <a:pt x="19230" y="86191"/>
                    <a:pt x="26023" y="87739"/>
                    <a:pt x="33003" y="87739"/>
                  </a:cubicBezTo>
                  <a:cubicBezTo>
                    <a:pt x="39565" y="87739"/>
                    <a:pt x="46292" y="86371"/>
                    <a:pt x="52433" y="84825"/>
                  </a:cubicBezTo>
                  <a:cubicBezTo>
                    <a:pt x="58894" y="82097"/>
                    <a:pt x="65444" y="81121"/>
                    <a:pt x="71997" y="81121"/>
                  </a:cubicBezTo>
                  <a:cubicBezTo>
                    <a:pt x="88489" y="81121"/>
                    <a:pt x="104999" y="87303"/>
                    <a:pt x="120146" y="87303"/>
                  </a:cubicBezTo>
                  <a:cubicBezTo>
                    <a:pt x="132450" y="87303"/>
                    <a:pt x="143855" y="83224"/>
                    <a:pt x="153621" y="68441"/>
                  </a:cubicBezTo>
                  <a:cubicBezTo>
                    <a:pt x="172867" y="39202"/>
                    <a:pt x="144715" y="0"/>
                    <a:pt x="1135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5"/>
            <p:cNvSpPr/>
            <p:nvPr/>
          </p:nvSpPr>
          <p:spPr>
            <a:xfrm>
              <a:off x="8573713" y="4321154"/>
              <a:ext cx="1336640" cy="1336688"/>
            </a:xfrm>
            <a:custGeom>
              <a:avLst/>
              <a:gdLst/>
              <a:ahLst/>
              <a:cxnLst/>
              <a:rect l="l" t="t" r="r" b="b"/>
              <a:pathLst>
                <a:path w="84866" h="84896" extrusionOk="0">
                  <a:moveTo>
                    <a:pt x="42433" y="1"/>
                  </a:moveTo>
                  <a:cubicBezTo>
                    <a:pt x="18998" y="1"/>
                    <a:pt x="0" y="18998"/>
                    <a:pt x="0" y="42433"/>
                  </a:cubicBezTo>
                  <a:cubicBezTo>
                    <a:pt x="0" y="65868"/>
                    <a:pt x="18998" y="84895"/>
                    <a:pt x="42433" y="84895"/>
                  </a:cubicBezTo>
                  <a:cubicBezTo>
                    <a:pt x="65868" y="84895"/>
                    <a:pt x="84865" y="65868"/>
                    <a:pt x="84865" y="42433"/>
                  </a:cubicBezTo>
                  <a:cubicBezTo>
                    <a:pt x="84865" y="18998"/>
                    <a:pt x="65868" y="1"/>
                    <a:pt x="424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5"/>
            <p:cNvSpPr/>
            <p:nvPr/>
          </p:nvSpPr>
          <p:spPr>
            <a:xfrm>
              <a:off x="-1396526" y="-704902"/>
              <a:ext cx="3788300" cy="1330909"/>
            </a:xfrm>
            <a:custGeom>
              <a:avLst/>
              <a:gdLst/>
              <a:ahLst/>
              <a:cxnLst/>
              <a:rect l="l" t="t" r="r" b="b"/>
              <a:pathLst>
                <a:path w="240527" h="84529" extrusionOk="0">
                  <a:moveTo>
                    <a:pt x="195356" y="0"/>
                  </a:moveTo>
                  <a:cubicBezTo>
                    <a:pt x="189393" y="0"/>
                    <a:pt x="183402" y="1263"/>
                    <a:pt x="177905" y="4074"/>
                  </a:cubicBezTo>
                  <a:cubicBezTo>
                    <a:pt x="159192" y="13503"/>
                    <a:pt x="147409" y="17421"/>
                    <a:pt x="135888" y="17421"/>
                  </a:cubicBezTo>
                  <a:cubicBezTo>
                    <a:pt x="123269" y="17421"/>
                    <a:pt x="110965" y="12720"/>
                    <a:pt x="90214" y="5411"/>
                  </a:cubicBezTo>
                  <a:cubicBezTo>
                    <a:pt x="85671" y="3826"/>
                    <a:pt x="80855" y="3094"/>
                    <a:pt x="75950" y="3094"/>
                  </a:cubicBezTo>
                  <a:cubicBezTo>
                    <a:pt x="40322" y="3094"/>
                    <a:pt x="1" y="41737"/>
                    <a:pt x="25623" y="72890"/>
                  </a:cubicBezTo>
                  <a:cubicBezTo>
                    <a:pt x="31316" y="79835"/>
                    <a:pt x="40780" y="84529"/>
                    <a:pt x="49681" y="84529"/>
                  </a:cubicBezTo>
                  <a:cubicBezTo>
                    <a:pt x="52660" y="84529"/>
                    <a:pt x="55577" y="84003"/>
                    <a:pt x="58268" y="82859"/>
                  </a:cubicBezTo>
                  <a:cubicBezTo>
                    <a:pt x="62706" y="81066"/>
                    <a:pt x="66201" y="77722"/>
                    <a:pt x="69727" y="74561"/>
                  </a:cubicBezTo>
                  <a:cubicBezTo>
                    <a:pt x="75897" y="68336"/>
                    <a:pt x="82981" y="66144"/>
                    <a:pt x="90413" y="66144"/>
                  </a:cubicBezTo>
                  <a:cubicBezTo>
                    <a:pt x="103304" y="66144"/>
                    <a:pt x="117242" y="72738"/>
                    <a:pt x="129272" y="76324"/>
                  </a:cubicBezTo>
                  <a:cubicBezTo>
                    <a:pt x="134030" y="77855"/>
                    <a:pt x="138230" y="78511"/>
                    <a:pt x="142056" y="78511"/>
                  </a:cubicBezTo>
                  <a:cubicBezTo>
                    <a:pt x="157907" y="78511"/>
                    <a:pt x="167333" y="67248"/>
                    <a:pt x="183346" y="60245"/>
                  </a:cubicBezTo>
                  <a:cubicBezTo>
                    <a:pt x="191735" y="57145"/>
                    <a:pt x="201280" y="58361"/>
                    <a:pt x="210155" y="57449"/>
                  </a:cubicBezTo>
                  <a:cubicBezTo>
                    <a:pt x="220733" y="56324"/>
                    <a:pt x="229882" y="49333"/>
                    <a:pt x="233347" y="39302"/>
                  </a:cubicBezTo>
                  <a:cubicBezTo>
                    <a:pt x="240527" y="18439"/>
                    <a:pt x="218146" y="0"/>
                    <a:pt x="1953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5"/>
            <p:cNvSpPr/>
            <p:nvPr/>
          </p:nvSpPr>
          <p:spPr>
            <a:xfrm>
              <a:off x="8280302" y="-324398"/>
              <a:ext cx="1276884" cy="1638110"/>
            </a:xfrm>
            <a:custGeom>
              <a:avLst/>
              <a:gdLst/>
              <a:ahLst/>
              <a:cxnLst/>
              <a:rect l="l" t="t" r="r" b="b"/>
              <a:pathLst>
                <a:path w="81072" h="104040" extrusionOk="0">
                  <a:moveTo>
                    <a:pt x="32047" y="1"/>
                  </a:moveTo>
                  <a:cubicBezTo>
                    <a:pt x="29824" y="1"/>
                    <a:pt x="27549" y="193"/>
                    <a:pt x="25229" y="596"/>
                  </a:cubicBezTo>
                  <a:cubicBezTo>
                    <a:pt x="12797" y="2541"/>
                    <a:pt x="912" y="12724"/>
                    <a:pt x="304" y="25855"/>
                  </a:cubicBezTo>
                  <a:cubicBezTo>
                    <a:pt x="0" y="38439"/>
                    <a:pt x="16718" y="44426"/>
                    <a:pt x="14256" y="57679"/>
                  </a:cubicBezTo>
                  <a:cubicBezTo>
                    <a:pt x="12463" y="70384"/>
                    <a:pt x="3465" y="85035"/>
                    <a:pt x="15533" y="95491"/>
                  </a:cubicBezTo>
                  <a:cubicBezTo>
                    <a:pt x="22740" y="101447"/>
                    <a:pt x="30549" y="104040"/>
                    <a:pt x="38153" y="104040"/>
                  </a:cubicBezTo>
                  <a:cubicBezTo>
                    <a:pt x="59537" y="104040"/>
                    <a:pt x="79307" y="83534"/>
                    <a:pt x="79576" y="59655"/>
                  </a:cubicBezTo>
                  <a:cubicBezTo>
                    <a:pt x="81072" y="32395"/>
                    <a:pt x="60875" y="1"/>
                    <a:pt x="320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5"/>
            <p:cNvSpPr/>
            <p:nvPr/>
          </p:nvSpPr>
          <p:spPr>
            <a:xfrm>
              <a:off x="-301566" y="118875"/>
              <a:ext cx="841904" cy="842259"/>
            </a:xfrm>
            <a:custGeom>
              <a:avLst/>
              <a:gdLst/>
              <a:ahLst/>
              <a:cxnLst/>
              <a:rect l="l" t="t" r="r" b="b"/>
              <a:pathLst>
                <a:path w="38968" h="38998" extrusionOk="0">
                  <a:moveTo>
                    <a:pt x="19484" y="0"/>
                  </a:moveTo>
                  <a:cubicBezTo>
                    <a:pt x="8724" y="0"/>
                    <a:pt x="1" y="8754"/>
                    <a:pt x="1" y="19514"/>
                  </a:cubicBezTo>
                  <a:cubicBezTo>
                    <a:pt x="1" y="30274"/>
                    <a:pt x="8724" y="38998"/>
                    <a:pt x="19484" y="38998"/>
                  </a:cubicBezTo>
                  <a:cubicBezTo>
                    <a:pt x="30244" y="38998"/>
                    <a:pt x="38968" y="30274"/>
                    <a:pt x="38968" y="19514"/>
                  </a:cubicBezTo>
                  <a:cubicBezTo>
                    <a:pt x="38968" y="8754"/>
                    <a:pt x="30244" y="0"/>
                    <a:pt x="194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5"/>
            <p:cNvSpPr/>
            <p:nvPr/>
          </p:nvSpPr>
          <p:spPr>
            <a:xfrm>
              <a:off x="8233887" y="159580"/>
              <a:ext cx="380230" cy="380425"/>
            </a:xfrm>
            <a:custGeom>
              <a:avLst/>
              <a:gdLst/>
              <a:ahLst/>
              <a:cxnLst/>
              <a:rect l="l" t="t" r="r" b="b"/>
              <a:pathLst>
                <a:path w="38968" h="38998" extrusionOk="0">
                  <a:moveTo>
                    <a:pt x="19484" y="0"/>
                  </a:moveTo>
                  <a:cubicBezTo>
                    <a:pt x="8724" y="0"/>
                    <a:pt x="1" y="8754"/>
                    <a:pt x="1" y="19514"/>
                  </a:cubicBezTo>
                  <a:cubicBezTo>
                    <a:pt x="1" y="30274"/>
                    <a:pt x="8724" y="38998"/>
                    <a:pt x="19484" y="38998"/>
                  </a:cubicBezTo>
                  <a:cubicBezTo>
                    <a:pt x="30244" y="38998"/>
                    <a:pt x="38968" y="30274"/>
                    <a:pt x="38968" y="19514"/>
                  </a:cubicBezTo>
                  <a:cubicBezTo>
                    <a:pt x="38968" y="8754"/>
                    <a:pt x="30244" y="0"/>
                    <a:pt x="194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5"/>
            <p:cNvSpPr/>
            <p:nvPr/>
          </p:nvSpPr>
          <p:spPr>
            <a:xfrm>
              <a:off x="-1461526" y="-790902"/>
              <a:ext cx="3788300" cy="1330909"/>
            </a:xfrm>
            <a:custGeom>
              <a:avLst/>
              <a:gdLst/>
              <a:ahLst/>
              <a:cxnLst/>
              <a:rect l="l" t="t" r="r" b="b"/>
              <a:pathLst>
                <a:path w="240527" h="84529" extrusionOk="0">
                  <a:moveTo>
                    <a:pt x="195356" y="0"/>
                  </a:moveTo>
                  <a:cubicBezTo>
                    <a:pt x="189393" y="0"/>
                    <a:pt x="183402" y="1263"/>
                    <a:pt x="177905" y="4074"/>
                  </a:cubicBezTo>
                  <a:cubicBezTo>
                    <a:pt x="159192" y="13503"/>
                    <a:pt x="147409" y="17421"/>
                    <a:pt x="135888" y="17421"/>
                  </a:cubicBezTo>
                  <a:cubicBezTo>
                    <a:pt x="123269" y="17421"/>
                    <a:pt x="110965" y="12720"/>
                    <a:pt x="90214" y="5411"/>
                  </a:cubicBezTo>
                  <a:cubicBezTo>
                    <a:pt x="85671" y="3826"/>
                    <a:pt x="80855" y="3094"/>
                    <a:pt x="75950" y="3094"/>
                  </a:cubicBezTo>
                  <a:cubicBezTo>
                    <a:pt x="40322" y="3094"/>
                    <a:pt x="1" y="41737"/>
                    <a:pt x="25623" y="72890"/>
                  </a:cubicBezTo>
                  <a:cubicBezTo>
                    <a:pt x="31316" y="79835"/>
                    <a:pt x="40780" y="84529"/>
                    <a:pt x="49681" y="84529"/>
                  </a:cubicBezTo>
                  <a:cubicBezTo>
                    <a:pt x="52660" y="84529"/>
                    <a:pt x="55577" y="84003"/>
                    <a:pt x="58268" y="82859"/>
                  </a:cubicBezTo>
                  <a:cubicBezTo>
                    <a:pt x="62706" y="81066"/>
                    <a:pt x="66201" y="77722"/>
                    <a:pt x="69727" y="74561"/>
                  </a:cubicBezTo>
                  <a:cubicBezTo>
                    <a:pt x="75897" y="68336"/>
                    <a:pt x="82981" y="66144"/>
                    <a:pt x="90413" y="66144"/>
                  </a:cubicBezTo>
                  <a:cubicBezTo>
                    <a:pt x="103304" y="66144"/>
                    <a:pt x="117242" y="72738"/>
                    <a:pt x="129272" y="76324"/>
                  </a:cubicBezTo>
                  <a:cubicBezTo>
                    <a:pt x="134030" y="77855"/>
                    <a:pt x="138230" y="78511"/>
                    <a:pt x="142056" y="78511"/>
                  </a:cubicBezTo>
                  <a:cubicBezTo>
                    <a:pt x="157907" y="78511"/>
                    <a:pt x="167333" y="67248"/>
                    <a:pt x="183346" y="60245"/>
                  </a:cubicBezTo>
                  <a:cubicBezTo>
                    <a:pt x="191735" y="57145"/>
                    <a:pt x="201280" y="58361"/>
                    <a:pt x="210155" y="57449"/>
                  </a:cubicBezTo>
                  <a:cubicBezTo>
                    <a:pt x="220733" y="56324"/>
                    <a:pt x="229882" y="49333"/>
                    <a:pt x="233347" y="39302"/>
                  </a:cubicBezTo>
                  <a:cubicBezTo>
                    <a:pt x="240527" y="18439"/>
                    <a:pt x="218146" y="0"/>
                    <a:pt x="19535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5"/>
            <p:cNvSpPr/>
            <p:nvPr/>
          </p:nvSpPr>
          <p:spPr>
            <a:xfrm>
              <a:off x="7062663" y="4192285"/>
              <a:ext cx="2722671" cy="1381466"/>
            </a:xfrm>
            <a:custGeom>
              <a:avLst/>
              <a:gdLst/>
              <a:ahLst/>
              <a:cxnLst/>
              <a:rect l="l" t="t" r="r" b="b"/>
              <a:pathLst>
                <a:path w="172868" h="87740" extrusionOk="0">
                  <a:moveTo>
                    <a:pt x="113579" y="0"/>
                  </a:moveTo>
                  <a:cubicBezTo>
                    <a:pt x="107589" y="0"/>
                    <a:pt x="101490" y="1451"/>
                    <a:pt x="95595" y="4702"/>
                  </a:cubicBezTo>
                  <a:cubicBezTo>
                    <a:pt x="84592" y="12969"/>
                    <a:pt x="82920" y="26647"/>
                    <a:pt x="67996" y="31632"/>
                  </a:cubicBezTo>
                  <a:cubicBezTo>
                    <a:pt x="51157" y="37620"/>
                    <a:pt x="31460" y="30386"/>
                    <a:pt x="15715" y="40173"/>
                  </a:cubicBezTo>
                  <a:cubicBezTo>
                    <a:pt x="1186" y="48988"/>
                    <a:pt x="1" y="71420"/>
                    <a:pt x="13527" y="81663"/>
                  </a:cubicBezTo>
                  <a:cubicBezTo>
                    <a:pt x="19230" y="86191"/>
                    <a:pt x="26023" y="87739"/>
                    <a:pt x="33003" y="87739"/>
                  </a:cubicBezTo>
                  <a:cubicBezTo>
                    <a:pt x="39565" y="87739"/>
                    <a:pt x="46292" y="86371"/>
                    <a:pt x="52433" y="84825"/>
                  </a:cubicBezTo>
                  <a:cubicBezTo>
                    <a:pt x="58894" y="82097"/>
                    <a:pt x="65444" y="81121"/>
                    <a:pt x="71997" y="81121"/>
                  </a:cubicBezTo>
                  <a:cubicBezTo>
                    <a:pt x="88489" y="81121"/>
                    <a:pt x="104999" y="87303"/>
                    <a:pt x="120146" y="87303"/>
                  </a:cubicBezTo>
                  <a:cubicBezTo>
                    <a:pt x="132450" y="87303"/>
                    <a:pt x="143855" y="83224"/>
                    <a:pt x="153621" y="68441"/>
                  </a:cubicBezTo>
                  <a:cubicBezTo>
                    <a:pt x="172867" y="39202"/>
                    <a:pt x="144715" y="0"/>
                    <a:pt x="113579"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6"/>
        <p:cNvGrpSpPr/>
        <p:nvPr/>
      </p:nvGrpSpPr>
      <p:grpSpPr>
        <a:xfrm>
          <a:off x="0" y="0"/>
          <a:ext cx="0" cy="0"/>
          <a:chOff x="0" y="0"/>
          <a:chExt cx="0" cy="0"/>
        </a:xfrm>
      </p:grpSpPr>
      <p:sp>
        <p:nvSpPr>
          <p:cNvPr id="27" name="Google Shape;27;p3"/>
          <p:cNvSpPr txBox="1">
            <a:spLocks noGrp="1"/>
          </p:cNvSpPr>
          <p:nvPr>
            <p:ph type="title"/>
          </p:nvPr>
        </p:nvSpPr>
        <p:spPr>
          <a:xfrm>
            <a:off x="2847000" y="1961550"/>
            <a:ext cx="3450000" cy="169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52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8" name="Google Shape;28;p3"/>
          <p:cNvSpPr txBox="1">
            <a:spLocks noGrp="1"/>
          </p:cNvSpPr>
          <p:nvPr>
            <p:ph type="title" idx="2" hasCustomPrompt="1"/>
          </p:nvPr>
        </p:nvSpPr>
        <p:spPr>
          <a:xfrm>
            <a:off x="4064185" y="1124000"/>
            <a:ext cx="1015200" cy="67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5800" b="1"/>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9" name="Google Shape;29;p3"/>
          <p:cNvSpPr txBox="1">
            <a:spLocks noGrp="1"/>
          </p:cNvSpPr>
          <p:nvPr>
            <p:ph type="subTitle" idx="1"/>
          </p:nvPr>
        </p:nvSpPr>
        <p:spPr>
          <a:xfrm>
            <a:off x="3039835" y="3653550"/>
            <a:ext cx="3064500" cy="6768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Montserrat"/>
              <a:buNone/>
              <a:defRPr sz="1800">
                <a:solidFill>
                  <a:schemeClr val="dk1"/>
                </a:solidFill>
                <a:latin typeface="Montserrat"/>
                <a:ea typeface="Montserrat"/>
                <a:cs typeface="Montserrat"/>
                <a:sym typeface="Montserrat"/>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grpSp>
        <p:nvGrpSpPr>
          <p:cNvPr id="30" name="Google Shape;30;p3"/>
          <p:cNvGrpSpPr/>
          <p:nvPr/>
        </p:nvGrpSpPr>
        <p:grpSpPr>
          <a:xfrm flipH="1">
            <a:off x="-797691" y="-1075606"/>
            <a:ext cx="11660106" cy="7484807"/>
            <a:chOff x="-1718066" y="-1075606"/>
            <a:chExt cx="11660106" cy="7484807"/>
          </a:xfrm>
        </p:grpSpPr>
        <p:sp>
          <p:nvSpPr>
            <p:cNvPr id="31" name="Google Shape;31;p3"/>
            <p:cNvSpPr/>
            <p:nvPr/>
          </p:nvSpPr>
          <p:spPr>
            <a:xfrm rot="-4499721" flipH="1">
              <a:off x="6731569" y="-1072250"/>
              <a:ext cx="1482325" cy="2200401"/>
            </a:xfrm>
            <a:custGeom>
              <a:avLst/>
              <a:gdLst/>
              <a:ahLst/>
              <a:cxnLst/>
              <a:rect l="l" t="t" r="r" b="b"/>
              <a:pathLst>
                <a:path w="94119" h="139880" extrusionOk="0">
                  <a:moveTo>
                    <a:pt x="52819" y="0"/>
                  </a:moveTo>
                  <a:cubicBezTo>
                    <a:pt x="44322" y="0"/>
                    <a:pt x="35590" y="2865"/>
                    <a:pt x="28177" y="9327"/>
                  </a:cubicBezTo>
                  <a:cubicBezTo>
                    <a:pt x="21582" y="15103"/>
                    <a:pt x="16445" y="24525"/>
                    <a:pt x="15685" y="33917"/>
                  </a:cubicBezTo>
                  <a:cubicBezTo>
                    <a:pt x="14621" y="46562"/>
                    <a:pt x="20882" y="58781"/>
                    <a:pt x="19211" y="71456"/>
                  </a:cubicBezTo>
                  <a:cubicBezTo>
                    <a:pt x="17296" y="85894"/>
                    <a:pt x="3709" y="95529"/>
                    <a:pt x="1794" y="109937"/>
                  </a:cubicBezTo>
                  <a:cubicBezTo>
                    <a:pt x="1" y="124071"/>
                    <a:pt x="11399" y="137688"/>
                    <a:pt x="25290" y="139451"/>
                  </a:cubicBezTo>
                  <a:cubicBezTo>
                    <a:pt x="27007" y="139740"/>
                    <a:pt x="28711" y="139879"/>
                    <a:pt x="30393" y="139879"/>
                  </a:cubicBezTo>
                  <a:cubicBezTo>
                    <a:pt x="47267" y="139879"/>
                    <a:pt x="61952" y="125899"/>
                    <a:pt x="65351" y="109481"/>
                  </a:cubicBezTo>
                  <a:cubicBezTo>
                    <a:pt x="67357" y="100970"/>
                    <a:pt x="66476" y="92155"/>
                    <a:pt x="67753" y="83523"/>
                  </a:cubicBezTo>
                  <a:cubicBezTo>
                    <a:pt x="69516" y="67869"/>
                    <a:pt x="83406" y="57504"/>
                    <a:pt x="87723" y="42793"/>
                  </a:cubicBezTo>
                  <a:cubicBezTo>
                    <a:pt x="94119" y="18165"/>
                    <a:pt x="74214" y="0"/>
                    <a:pt x="52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rot="4900079">
              <a:off x="6478246" y="-457389"/>
              <a:ext cx="3351410" cy="2431658"/>
            </a:xfrm>
            <a:custGeom>
              <a:avLst/>
              <a:gdLst/>
              <a:ahLst/>
              <a:cxnLst/>
              <a:rect l="l" t="t" r="r" b="b"/>
              <a:pathLst>
                <a:path w="212771" h="154580" extrusionOk="0">
                  <a:moveTo>
                    <a:pt x="187965" y="1"/>
                  </a:moveTo>
                  <a:cubicBezTo>
                    <a:pt x="182819" y="1"/>
                    <a:pt x="177866" y="1692"/>
                    <a:pt x="173225" y="3773"/>
                  </a:cubicBezTo>
                  <a:cubicBezTo>
                    <a:pt x="167724" y="6235"/>
                    <a:pt x="162465" y="9335"/>
                    <a:pt x="156872" y="11706"/>
                  </a:cubicBezTo>
                  <a:cubicBezTo>
                    <a:pt x="150849" y="14263"/>
                    <a:pt x="144485" y="15541"/>
                    <a:pt x="137917" y="15541"/>
                  </a:cubicBezTo>
                  <a:cubicBezTo>
                    <a:pt x="137690" y="15541"/>
                    <a:pt x="137464" y="15539"/>
                    <a:pt x="137237" y="15536"/>
                  </a:cubicBezTo>
                  <a:cubicBezTo>
                    <a:pt x="123194" y="15384"/>
                    <a:pt x="109820" y="10491"/>
                    <a:pt x="96537" y="6296"/>
                  </a:cubicBezTo>
                  <a:cubicBezTo>
                    <a:pt x="86703" y="3192"/>
                    <a:pt x="76463" y="372"/>
                    <a:pt x="66100" y="372"/>
                  </a:cubicBezTo>
                  <a:cubicBezTo>
                    <a:pt x="63778" y="372"/>
                    <a:pt x="61451" y="513"/>
                    <a:pt x="59120" y="825"/>
                  </a:cubicBezTo>
                  <a:cubicBezTo>
                    <a:pt x="48968" y="2193"/>
                    <a:pt x="38724" y="6752"/>
                    <a:pt x="32676" y="15354"/>
                  </a:cubicBezTo>
                  <a:cubicBezTo>
                    <a:pt x="25533" y="25536"/>
                    <a:pt x="26444" y="38606"/>
                    <a:pt x="25563" y="50461"/>
                  </a:cubicBezTo>
                  <a:cubicBezTo>
                    <a:pt x="25077" y="57178"/>
                    <a:pt x="23709" y="63652"/>
                    <a:pt x="21277" y="69944"/>
                  </a:cubicBezTo>
                  <a:cubicBezTo>
                    <a:pt x="18754" y="76449"/>
                    <a:pt x="15472" y="82558"/>
                    <a:pt x="12189" y="88729"/>
                  </a:cubicBezTo>
                  <a:cubicBezTo>
                    <a:pt x="6171" y="100127"/>
                    <a:pt x="0" y="112194"/>
                    <a:pt x="122" y="125477"/>
                  </a:cubicBezTo>
                  <a:cubicBezTo>
                    <a:pt x="152" y="131343"/>
                    <a:pt x="1429" y="137270"/>
                    <a:pt x="4438" y="142407"/>
                  </a:cubicBezTo>
                  <a:cubicBezTo>
                    <a:pt x="7113" y="146936"/>
                    <a:pt x="11186" y="150553"/>
                    <a:pt x="15958" y="152620"/>
                  </a:cubicBezTo>
                  <a:cubicBezTo>
                    <a:pt x="18752" y="153868"/>
                    <a:pt x="21786" y="154580"/>
                    <a:pt x="24822" y="154580"/>
                  </a:cubicBezTo>
                  <a:cubicBezTo>
                    <a:pt x="26740" y="154580"/>
                    <a:pt x="28658" y="154296"/>
                    <a:pt x="30517" y="153684"/>
                  </a:cubicBezTo>
                  <a:cubicBezTo>
                    <a:pt x="34469" y="152407"/>
                    <a:pt x="37752" y="149824"/>
                    <a:pt x="40396" y="146663"/>
                  </a:cubicBezTo>
                  <a:cubicBezTo>
                    <a:pt x="45989" y="139976"/>
                    <a:pt x="48876" y="131465"/>
                    <a:pt x="53466" y="124140"/>
                  </a:cubicBezTo>
                  <a:cubicBezTo>
                    <a:pt x="55746" y="120492"/>
                    <a:pt x="58512" y="117027"/>
                    <a:pt x="62190" y="114717"/>
                  </a:cubicBezTo>
                  <a:cubicBezTo>
                    <a:pt x="66436" y="112070"/>
                    <a:pt x="71270" y="111321"/>
                    <a:pt x="76127" y="111321"/>
                  </a:cubicBezTo>
                  <a:cubicBezTo>
                    <a:pt x="76902" y="111321"/>
                    <a:pt x="77678" y="111340"/>
                    <a:pt x="78452" y="111373"/>
                  </a:cubicBezTo>
                  <a:cubicBezTo>
                    <a:pt x="82809" y="111531"/>
                    <a:pt x="87167" y="112109"/>
                    <a:pt x="91524" y="112109"/>
                  </a:cubicBezTo>
                  <a:cubicBezTo>
                    <a:pt x="93033" y="112109"/>
                    <a:pt x="94542" y="112040"/>
                    <a:pt x="96051" y="111860"/>
                  </a:cubicBezTo>
                  <a:cubicBezTo>
                    <a:pt x="101370" y="111252"/>
                    <a:pt x="106112" y="109003"/>
                    <a:pt x="109759" y="105112"/>
                  </a:cubicBezTo>
                  <a:cubicBezTo>
                    <a:pt x="117297" y="96996"/>
                    <a:pt x="118939" y="85568"/>
                    <a:pt x="122951" y="75689"/>
                  </a:cubicBezTo>
                  <a:cubicBezTo>
                    <a:pt x="125079" y="70461"/>
                    <a:pt x="128057" y="65294"/>
                    <a:pt x="132677" y="61859"/>
                  </a:cubicBezTo>
                  <a:cubicBezTo>
                    <a:pt x="137601" y="58217"/>
                    <a:pt x="143726" y="57172"/>
                    <a:pt x="149687" y="57172"/>
                  </a:cubicBezTo>
                  <a:cubicBezTo>
                    <a:pt x="149945" y="57172"/>
                    <a:pt x="150202" y="57174"/>
                    <a:pt x="150459" y="57178"/>
                  </a:cubicBezTo>
                  <a:cubicBezTo>
                    <a:pt x="156538" y="57330"/>
                    <a:pt x="166052" y="59275"/>
                    <a:pt x="171614" y="59458"/>
                  </a:cubicBezTo>
                  <a:cubicBezTo>
                    <a:pt x="172712" y="59530"/>
                    <a:pt x="173807" y="59569"/>
                    <a:pt x="174898" y="59569"/>
                  </a:cubicBezTo>
                  <a:cubicBezTo>
                    <a:pt x="179760" y="59569"/>
                    <a:pt x="184538" y="58799"/>
                    <a:pt x="189031" y="56813"/>
                  </a:cubicBezTo>
                  <a:cubicBezTo>
                    <a:pt x="194776" y="54291"/>
                    <a:pt x="199639" y="50248"/>
                    <a:pt x="203074" y="45172"/>
                  </a:cubicBezTo>
                  <a:cubicBezTo>
                    <a:pt x="206265" y="41494"/>
                    <a:pt x="208758" y="37239"/>
                    <a:pt x="210065" y="32558"/>
                  </a:cubicBezTo>
                  <a:cubicBezTo>
                    <a:pt x="212770" y="23044"/>
                    <a:pt x="209761" y="12284"/>
                    <a:pt x="202314" y="5597"/>
                  </a:cubicBezTo>
                  <a:cubicBezTo>
                    <a:pt x="198667" y="2284"/>
                    <a:pt x="194107" y="308"/>
                    <a:pt x="189213" y="34"/>
                  </a:cubicBezTo>
                  <a:cubicBezTo>
                    <a:pt x="188796" y="12"/>
                    <a:pt x="188380" y="1"/>
                    <a:pt x="1879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rot="234289">
              <a:off x="-748566" y="-206416"/>
              <a:ext cx="1730523" cy="3751281"/>
            </a:xfrm>
            <a:custGeom>
              <a:avLst/>
              <a:gdLst/>
              <a:ahLst/>
              <a:cxnLst/>
              <a:rect l="l" t="t" r="r" b="b"/>
              <a:pathLst>
                <a:path w="109881" h="238040" extrusionOk="0">
                  <a:moveTo>
                    <a:pt x="55013" y="0"/>
                  </a:moveTo>
                  <a:cubicBezTo>
                    <a:pt x="36777" y="0"/>
                    <a:pt x="19001" y="11384"/>
                    <a:pt x="11551" y="28545"/>
                  </a:cubicBezTo>
                  <a:cubicBezTo>
                    <a:pt x="0" y="52558"/>
                    <a:pt x="11338" y="78455"/>
                    <a:pt x="17964" y="102164"/>
                  </a:cubicBezTo>
                  <a:cubicBezTo>
                    <a:pt x="21824" y="115507"/>
                    <a:pt x="22979" y="129641"/>
                    <a:pt x="19909" y="143228"/>
                  </a:cubicBezTo>
                  <a:cubicBezTo>
                    <a:pt x="14833" y="167696"/>
                    <a:pt x="2067" y="194536"/>
                    <a:pt x="14833" y="218670"/>
                  </a:cubicBezTo>
                  <a:cubicBezTo>
                    <a:pt x="22373" y="231930"/>
                    <a:pt x="36874" y="238039"/>
                    <a:pt x="51757" y="238039"/>
                  </a:cubicBezTo>
                  <a:cubicBezTo>
                    <a:pt x="71194" y="238039"/>
                    <a:pt x="91281" y="227618"/>
                    <a:pt x="97358" y="209095"/>
                  </a:cubicBezTo>
                  <a:cubicBezTo>
                    <a:pt x="109881" y="164262"/>
                    <a:pt x="35077" y="127817"/>
                    <a:pt x="72342" y="84868"/>
                  </a:cubicBezTo>
                  <a:cubicBezTo>
                    <a:pt x="79333" y="75780"/>
                    <a:pt x="87905" y="67695"/>
                    <a:pt x="92920" y="57269"/>
                  </a:cubicBezTo>
                  <a:cubicBezTo>
                    <a:pt x="103254" y="36783"/>
                    <a:pt x="91552" y="10065"/>
                    <a:pt x="70062" y="2740"/>
                  </a:cubicBezTo>
                  <a:cubicBezTo>
                    <a:pt x="65150" y="874"/>
                    <a:pt x="60064" y="0"/>
                    <a:pt x="550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a:off x="-260888" y="-584175"/>
              <a:ext cx="2053028" cy="1564448"/>
            </a:xfrm>
            <a:custGeom>
              <a:avLst/>
              <a:gdLst/>
              <a:ahLst/>
              <a:cxnLst/>
              <a:rect l="l" t="t" r="r" b="b"/>
              <a:pathLst>
                <a:path w="130351" h="99267" extrusionOk="0">
                  <a:moveTo>
                    <a:pt x="70376" y="0"/>
                  </a:moveTo>
                  <a:cubicBezTo>
                    <a:pt x="50007" y="0"/>
                    <a:pt x="30646" y="11346"/>
                    <a:pt x="18602" y="27503"/>
                  </a:cubicBezTo>
                  <a:cubicBezTo>
                    <a:pt x="5168" y="44646"/>
                    <a:pt x="0" y="71577"/>
                    <a:pt x="15836" y="88902"/>
                  </a:cubicBezTo>
                  <a:cubicBezTo>
                    <a:pt x="21606" y="95235"/>
                    <a:pt x="30234" y="99267"/>
                    <a:pt x="38757" y="99267"/>
                  </a:cubicBezTo>
                  <a:cubicBezTo>
                    <a:pt x="43121" y="99267"/>
                    <a:pt x="47458" y="98210"/>
                    <a:pt x="51369" y="95863"/>
                  </a:cubicBezTo>
                  <a:cubicBezTo>
                    <a:pt x="58056" y="92337"/>
                    <a:pt x="61430" y="85346"/>
                    <a:pt x="65503" y="79388"/>
                  </a:cubicBezTo>
                  <a:cubicBezTo>
                    <a:pt x="80762" y="61030"/>
                    <a:pt x="109303" y="84009"/>
                    <a:pt x="120854" y="54616"/>
                  </a:cubicBezTo>
                  <a:cubicBezTo>
                    <a:pt x="130351" y="25670"/>
                    <a:pt x="99352" y="25"/>
                    <a:pt x="72183" y="25"/>
                  </a:cubicBezTo>
                  <a:cubicBezTo>
                    <a:pt x="72134" y="25"/>
                    <a:pt x="72086" y="25"/>
                    <a:pt x="72038" y="26"/>
                  </a:cubicBezTo>
                  <a:cubicBezTo>
                    <a:pt x="71483" y="9"/>
                    <a:pt x="70929" y="0"/>
                    <a:pt x="703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93154" y="38477"/>
              <a:ext cx="1014442" cy="1613351"/>
            </a:xfrm>
            <a:custGeom>
              <a:avLst/>
              <a:gdLst/>
              <a:ahLst/>
              <a:cxnLst/>
              <a:rect l="l" t="t" r="r" b="b"/>
              <a:pathLst>
                <a:path w="64409" h="102370" extrusionOk="0">
                  <a:moveTo>
                    <a:pt x="34475" y="1"/>
                  </a:moveTo>
                  <a:cubicBezTo>
                    <a:pt x="19877" y="1"/>
                    <a:pt x="4992" y="8856"/>
                    <a:pt x="2341" y="24202"/>
                  </a:cubicBezTo>
                  <a:cubicBezTo>
                    <a:pt x="0" y="33655"/>
                    <a:pt x="5411" y="42166"/>
                    <a:pt x="8177" y="50828"/>
                  </a:cubicBezTo>
                  <a:cubicBezTo>
                    <a:pt x="11551" y="60859"/>
                    <a:pt x="4864" y="70373"/>
                    <a:pt x="5107" y="80403"/>
                  </a:cubicBezTo>
                  <a:cubicBezTo>
                    <a:pt x="4905" y="92913"/>
                    <a:pt x="15767" y="102370"/>
                    <a:pt x="26499" y="102370"/>
                  </a:cubicBezTo>
                  <a:cubicBezTo>
                    <a:pt x="31933" y="102370"/>
                    <a:pt x="37334" y="99945"/>
                    <a:pt x="41247" y="94264"/>
                  </a:cubicBezTo>
                  <a:cubicBezTo>
                    <a:pt x="49758" y="81710"/>
                    <a:pt x="34925" y="71497"/>
                    <a:pt x="42372" y="58822"/>
                  </a:cubicBezTo>
                  <a:cubicBezTo>
                    <a:pt x="46718" y="50190"/>
                    <a:pt x="55229" y="44688"/>
                    <a:pt x="59941" y="36360"/>
                  </a:cubicBezTo>
                  <a:cubicBezTo>
                    <a:pt x="64409" y="28609"/>
                    <a:pt x="63862" y="18305"/>
                    <a:pt x="58542" y="11071"/>
                  </a:cubicBezTo>
                  <a:cubicBezTo>
                    <a:pt x="52702" y="3495"/>
                    <a:pt x="43645" y="1"/>
                    <a:pt x="344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a:off x="1142069" y="218678"/>
              <a:ext cx="241763" cy="241932"/>
            </a:xfrm>
            <a:custGeom>
              <a:avLst/>
              <a:gdLst/>
              <a:ahLst/>
              <a:cxnLst/>
              <a:rect l="l" t="t" r="r" b="b"/>
              <a:pathLst>
                <a:path w="15350" h="15351" extrusionOk="0">
                  <a:moveTo>
                    <a:pt x="7690" y="1"/>
                  </a:moveTo>
                  <a:cubicBezTo>
                    <a:pt x="3435" y="1"/>
                    <a:pt x="0" y="3435"/>
                    <a:pt x="0" y="7660"/>
                  </a:cubicBezTo>
                  <a:cubicBezTo>
                    <a:pt x="0" y="11916"/>
                    <a:pt x="3435" y="15350"/>
                    <a:pt x="7690" y="15350"/>
                  </a:cubicBezTo>
                  <a:cubicBezTo>
                    <a:pt x="11915" y="15350"/>
                    <a:pt x="15350" y="11916"/>
                    <a:pt x="15350" y="7660"/>
                  </a:cubicBezTo>
                  <a:cubicBezTo>
                    <a:pt x="15350" y="3435"/>
                    <a:pt x="11915" y="1"/>
                    <a:pt x="76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rot="234289">
              <a:off x="-921346" y="-265312"/>
              <a:ext cx="1730523" cy="3751281"/>
            </a:xfrm>
            <a:custGeom>
              <a:avLst/>
              <a:gdLst/>
              <a:ahLst/>
              <a:cxnLst/>
              <a:rect l="l" t="t" r="r" b="b"/>
              <a:pathLst>
                <a:path w="109881" h="238040" extrusionOk="0">
                  <a:moveTo>
                    <a:pt x="55013" y="0"/>
                  </a:moveTo>
                  <a:cubicBezTo>
                    <a:pt x="36777" y="0"/>
                    <a:pt x="19001" y="11384"/>
                    <a:pt x="11551" y="28545"/>
                  </a:cubicBezTo>
                  <a:cubicBezTo>
                    <a:pt x="0" y="52558"/>
                    <a:pt x="11338" y="78455"/>
                    <a:pt x="17964" y="102164"/>
                  </a:cubicBezTo>
                  <a:cubicBezTo>
                    <a:pt x="21824" y="115507"/>
                    <a:pt x="22979" y="129641"/>
                    <a:pt x="19909" y="143228"/>
                  </a:cubicBezTo>
                  <a:cubicBezTo>
                    <a:pt x="14833" y="167696"/>
                    <a:pt x="2067" y="194536"/>
                    <a:pt x="14833" y="218670"/>
                  </a:cubicBezTo>
                  <a:cubicBezTo>
                    <a:pt x="22373" y="231930"/>
                    <a:pt x="36874" y="238039"/>
                    <a:pt x="51757" y="238039"/>
                  </a:cubicBezTo>
                  <a:cubicBezTo>
                    <a:pt x="71194" y="238039"/>
                    <a:pt x="91281" y="227618"/>
                    <a:pt x="97358" y="209095"/>
                  </a:cubicBezTo>
                  <a:cubicBezTo>
                    <a:pt x="109881" y="164262"/>
                    <a:pt x="35077" y="127817"/>
                    <a:pt x="72342" y="84868"/>
                  </a:cubicBezTo>
                  <a:cubicBezTo>
                    <a:pt x="79333" y="75780"/>
                    <a:pt x="87905" y="67695"/>
                    <a:pt x="92920" y="57269"/>
                  </a:cubicBezTo>
                  <a:cubicBezTo>
                    <a:pt x="103254" y="36783"/>
                    <a:pt x="91552" y="10065"/>
                    <a:pt x="70062" y="2740"/>
                  </a:cubicBezTo>
                  <a:cubicBezTo>
                    <a:pt x="65150" y="874"/>
                    <a:pt x="60064" y="0"/>
                    <a:pt x="55013"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rot="10800000">
              <a:off x="6505688" y="4089031"/>
              <a:ext cx="3436351" cy="1688810"/>
            </a:xfrm>
            <a:custGeom>
              <a:avLst/>
              <a:gdLst/>
              <a:ahLst/>
              <a:cxnLst/>
              <a:rect l="l" t="t" r="r" b="b"/>
              <a:pathLst>
                <a:path w="218181" h="107226" extrusionOk="0">
                  <a:moveTo>
                    <a:pt x="179366" y="0"/>
                  </a:moveTo>
                  <a:cubicBezTo>
                    <a:pt x="154972" y="0"/>
                    <a:pt x="129399" y="16412"/>
                    <a:pt x="104926" y="17033"/>
                  </a:cubicBezTo>
                  <a:cubicBezTo>
                    <a:pt x="104377" y="17050"/>
                    <a:pt x="103828" y="17058"/>
                    <a:pt x="103279" y="17058"/>
                  </a:cubicBezTo>
                  <a:cubicBezTo>
                    <a:pt x="85695" y="17058"/>
                    <a:pt x="68544" y="8857"/>
                    <a:pt x="51123" y="8857"/>
                  </a:cubicBezTo>
                  <a:cubicBezTo>
                    <a:pt x="47018" y="8857"/>
                    <a:pt x="42899" y="9312"/>
                    <a:pt x="38755" y="10437"/>
                  </a:cubicBezTo>
                  <a:cubicBezTo>
                    <a:pt x="21429" y="15118"/>
                    <a:pt x="7052" y="30073"/>
                    <a:pt x="3496" y="47733"/>
                  </a:cubicBezTo>
                  <a:cubicBezTo>
                    <a:pt x="0" y="69982"/>
                    <a:pt x="9818" y="96913"/>
                    <a:pt x="32402" y="104907"/>
                  </a:cubicBezTo>
                  <a:cubicBezTo>
                    <a:pt x="38540" y="106518"/>
                    <a:pt x="43894" y="107226"/>
                    <a:pt x="48610" y="107226"/>
                  </a:cubicBezTo>
                  <a:cubicBezTo>
                    <a:pt x="80098" y="107226"/>
                    <a:pt x="83170" y="75696"/>
                    <a:pt x="101279" y="71228"/>
                  </a:cubicBezTo>
                  <a:cubicBezTo>
                    <a:pt x="102541" y="71001"/>
                    <a:pt x="103795" y="70903"/>
                    <a:pt x="105043" y="70903"/>
                  </a:cubicBezTo>
                  <a:cubicBezTo>
                    <a:pt x="112728" y="70903"/>
                    <a:pt x="120194" y="74614"/>
                    <a:pt x="127914" y="74614"/>
                  </a:cubicBezTo>
                  <a:cubicBezTo>
                    <a:pt x="129150" y="74614"/>
                    <a:pt x="130393" y="74519"/>
                    <a:pt x="131644" y="74298"/>
                  </a:cubicBezTo>
                  <a:cubicBezTo>
                    <a:pt x="144137" y="71928"/>
                    <a:pt x="150398" y="59222"/>
                    <a:pt x="160581" y="52930"/>
                  </a:cubicBezTo>
                  <a:cubicBezTo>
                    <a:pt x="164264" y="50622"/>
                    <a:pt x="168344" y="49456"/>
                    <a:pt x="172664" y="49456"/>
                  </a:cubicBezTo>
                  <a:cubicBezTo>
                    <a:pt x="173122" y="49456"/>
                    <a:pt x="173583" y="49469"/>
                    <a:pt x="174046" y="49496"/>
                  </a:cubicBezTo>
                  <a:cubicBezTo>
                    <a:pt x="181409" y="49897"/>
                    <a:pt x="189017" y="53001"/>
                    <a:pt x="196462" y="53001"/>
                  </a:cubicBezTo>
                  <a:cubicBezTo>
                    <a:pt x="199160" y="53001"/>
                    <a:pt x="201837" y="52593"/>
                    <a:pt x="204472" y="51502"/>
                  </a:cubicBezTo>
                  <a:cubicBezTo>
                    <a:pt x="212254" y="48280"/>
                    <a:pt x="217117" y="40012"/>
                    <a:pt x="217634" y="31805"/>
                  </a:cubicBezTo>
                  <a:cubicBezTo>
                    <a:pt x="218181" y="22565"/>
                    <a:pt x="212953" y="13933"/>
                    <a:pt x="205840" y="8370"/>
                  </a:cubicBezTo>
                  <a:cubicBezTo>
                    <a:pt x="197254" y="2247"/>
                    <a:pt x="188391" y="0"/>
                    <a:pt x="1793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rot="10800000">
              <a:off x="5752433" y="4860801"/>
              <a:ext cx="2060478" cy="1338766"/>
            </a:xfrm>
            <a:custGeom>
              <a:avLst/>
              <a:gdLst/>
              <a:ahLst/>
              <a:cxnLst/>
              <a:rect l="l" t="t" r="r" b="b"/>
              <a:pathLst>
                <a:path w="130824" h="85001" extrusionOk="0">
                  <a:moveTo>
                    <a:pt x="31051" y="1"/>
                  </a:moveTo>
                  <a:cubicBezTo>
                    <a:pt x="26383" y="1"/>
                    <a:pt x="21726" y="1457"/>
                    <a:pt x="17752" y="3917"/>
                  </a:cubicBezTo>
                  <a:cubicBezTo>
                    <a:pt x="11946" y="7534"/>
                    <a:pt x="7691" y="13218"/>
                    <a:pt x="4833" y="19389"/>
                  </a:cubicBezTo>
                  <a:cubicBezTo>
                    <a:pt x="1794" y="25985"/>
                    <a:pt x="0" y="33523"/>
                    <a:pt x="1156" y="40818"/>
                  </a:cubicBezTo>
                  <a:cubicBezTo>
                    <a:pt x="1216" y="41243"/>
                    <a:pt x="1307" y="41608"/>
                    <a:pt x="1368" y="42033"/>
                  </a:cubicBezTo>
                  <a:cubicBezTo>
                    <a:pt x="1885" y="46866"/>
                    <a:pt x="3587" y="51608"/>
                    <a:pt x="6931" y="55134"/>
                  </a:cubicBezTo>
                  <a:cubicBezTo>
                    <a:pt x="11794" y="60271"/>
                    <a:pt x="19059" y="61061"/>
                    <a:pt x="25016" y="64344"/>
                  </a:cubicBezTo>
                  <a:cubicBezTo>
                    <a:pt x="31430" y="67839"/>
                    <a:pt x="35563" y="74010"/>
                    <a:pt x="40943" y="78782"/>
                  </a:cubicBezTo>
                  <a:cubicBezTo>
                    <a:pt x="43436" y="80970"/>
                    <a:pt x="46202" y="82946"/>
                    <a:pt x="49393" y="84101"/>
                  </a:cubicBezTo>
                  <a:cubicBezTo>
                    <a:pt x="51164" y="84712"/>
                    <a:pt x="52994" y="85000"/>
                    <a:pt x="54830" y="85000"/>
                  </a:cubicBezTo>
                  <a:cubicBezTo>
                    <a:pt x="56461" y="85000"/>
                    <a:pt x="58096" y="84773"/>
                    <a:pt x="59698" y="84344"/>
                  </a:cubicBezTo>
                  <a:cubicBezTo>
                    <a:pt x="66932" y="82460"/>
                    <a:pt x="72555" y="77323"/>
                    <a:pt x="78817" y="73554"/>
                  </a:cubicBezTo>
                  <a:cubicBezTo>
                    <a:pt x="82008" y="71639"/>
                    <a:pt x="85382" y="70119"/>
                    <a:pt x="89060" y="69511"/>
                  </a:cubicBezTo>
                  <a:cubicBezTo>
                    <a:pt x="91440" y="69114"/>
                    <a:pt x="93831" y="69049"/>
                    <a:pt x="96227" y="69049"/>
                  </a:cubicBezTo>
                  <a:cubicBezTo>
                    <a:pt x="97396" y="69049"/>
                    <a:pt x="98567" y="69065"/>
                    <a:pt x="99738" y="69065"/>
                  </a:cubicBezTo>
                  <a:cubicBezTo>
                    <a:pt x="100211" y="69065"/>
                    <a:pt x="100684" y="69062"/>
                    <a:pt x="101157" y="69055"/>
                  </a:cubicBezTo>
                  <a:cubicBezTo>
                    <a:pt x="104653" y="68964"/>
                    <a:pt x="108088" y="68538"/>
                    <a:pt x="111401" y="67383"/>
                  </a:cubicBezTo>
                  <a:cubicBezTo>
                    <a:pt x="114349" y="66319"/>
                    <a:pt x="117024" y="64800"/>
                    <a:pt x="119456" y="62885"/>
                  </a:cubicBezTo>
                  <a:cubicBezTo>
                    <a:pt x="124592" y="58873"/>
                    <a:pt x="128210" y="53128"/>
                    <a:pt x="129486" y="46684"/>
                  </a:cubicBezTo>
                  <a:cubicBezTo>
                    <a:pt x="130824" y="40027"/>
                    <a:pt x="129790" y="32824"/>
                    <a:pt x="126325" y="26988"/>
                  </a:cubicBezTo>
                  <a:cubicBezTo>
                    <a:pt x="123255" y="21547"/>
                    <a:pt x="118240" y="17261"/>
                    <a:pt x="112525" y="14829"/>
                  </a:cubicBezTo>
                  <a:cubicBezTo>
                    <a:pt x="109547" y="13583"/>
                    <a:pt x="106385" y="12854"/>
                    <a:pt x="103194" y="12671"/>
                  </a:cubicBezTo>
                  <a:cubicBezTo>
                    <a:pt x="102479" y="12622"/>
                    <a:pt x="101765" y="12599"/>
                    <a:pt x="101051" y="12599"/>
                  </a:cubicBezTo>
                  <a:cubicBezTo>
                    <a:pt x="98272" y="12599"/>
                    <a:pt x="95501" y="12948"/>
                    <a:pt x="92768" y="13431"/>
                  </a:cubicBezTo>
                  <a:cubicBezTo>
                    <a:pt x="85686" y="14647"/>
                    <a:pt x="78725" y="16866"/>
                    <a:pt x="71522" y="16987"/>
                  </a:cubicBezTo>
                  <a:cubicBezTo>
                    <a:pt x="71420" y="16988"/>
                    <a:pt x="71319" y="16989"/>
                    <a:pt x="71218" y="16989"/>
                  </a:cubicBezTo>
                  <a:cubicBezTo>
                    <a:pt x="67854" y="16989"/>
                    <a:pt x="64497" y="16494"/>
                    <a:pt x="61369" y="15255"/>
                  </a:cubicBezTo>
                  <a:cubicBezTo>
                    <a:pt x="58391" y="14069"/>
                    <a:pt x="55716" y="12367"/>
                    <a:pt x="53132" y="10544"/>
                  </a:cubicBezTo>
                  <a:cubicBezTo>
                    <a:pt x="48117" y="6987"/>
                    <a:pt x="43254" y="2793"/>
                    <a:pt x="37235" y="908"/>
                  </a:cubicBezTo>
                  <a:cubicBezTo>
                    <a:pt x="35212" y="290"/>
                    <a:pt x="33130" y="1"/>
                    <a:pt x="310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rot="10800000">
              <a:off x="6505688" y="4256156"/>
              <a:ext cx="3436351" cy="1688810"/>
            </a:xfrm>
            <a:custGeom>
              <a:avLst/>
              <a:gdLst/>
              <a:ahLst/>
              <a:cxnLst/>
              <a:rect l="l" t="t" r="r" b="b"/>
              <a:pathLst>
                <a:path w="218181" h="107226" extrusionOk="0">
                  <a:moveTo>
                    <a:pt x="179366" y="0"/>
                  </a:moveTo>
                  <a:cubicBezTo>
                    <a:pt x="154972" y="0"/>
                    <a:pt x="129399" y="16412"/>
                    <a:pt x="104926" y="17033"/>
                  </a:cubicBezTo>
                  <a:cubicBezTo>
                    <a:pt x="104377" y="17050"/>
                    <a:pt x="103828" y="17058"/>
                    <a:pt x="103279" y="17058"/>
                  </a:cubicBezTo>
                  <a:cubicBezTo>
                    <a:pt x="85695" y="17058"/>
                    <a:pt x="68544" y="8857"/>
                    <a:pt x="51123" y="8857"/>
                  </a:cubicBezTo>
                  <a:cubicBezTo>
                    <a:pt x="47018" y="8857"/>
                    <a:pt x="42899" y="9312"/>
                    <a:pt x="38755" y="10437"/>
                  </a:cubicBezTo>
                  <a:cubicBezTo>
                    <a:pt x="21429" y="15118"/>
                    <a:pt x="7052" y="30073"/>
                    <a:pt x="3496" y="47733"/>
                  </a:cubicBezTo>
                  <a:cubicBezTo>
                    <a:pt x="0" y="69982"/>
                    <a:pt x="9818" y="96913"/>
                    <a:pt x="32402" y="104907"/>
                  </a:cubicBezTo>
                  <a:cubicBezTo>
                    <a:pt x="38540" y="106518"/>
                    <a:pt x="43894" y="107226"/>
                    <a:pt x="48610" y="107226"/>
                  </a:cubicBezTo>
                  <a:cubicBezTo>
                    <a:pt x="80098" y="107226"/>
                    <a:pt x="83170" y="75696"/>
                    <a:pt x="101279" y="71228"/>
                  </a:cubicBezTo>
                  <a:cubicBezTo>
                    <a:pt x="102541" y="71001"/>
                    <a:pt x="103795" y="70903"/>
                    <a:pt x="105043" y="70903"/>
                  </a:cubicBezTo>
                  <a:cubicBezTo>
                    <a:pt x="112728" y="70903"/>
                    <a:pt x="120194" y="74614"/>
                    <a:pt x="127914" y="74614"/>
                  </a:cubicBezTo>
                  <a:cubicBezTo>
                    <a:pt x="129150" y="74614"/>
                    <a:pt x="130393" y="74519"/>
                    <a:pt x="131644" y="74298"/>
                  </a:cubicBezTo>
                  <a:cubicBezTo>
                    <a:pt x="144137" y="71928"/>
                    <a:pt x="150398" y="59222"/>
                    <a:pt x="160581" y="52930"/>
                  </a:cubicBezTo>
                  <a:cubicBezTo>
                    <a:pt x="164264" y="50622"/>
                    <a:pt x="168344" y="49456"/>
                    <a:pt x="172664" y="49456"/>
                  </a:cubicBezTo>
                  <a:cubicBezTo>
                    <a:pt x="173122" y="49456"/>
                    <a:pt x="173583" y="49469"/>
                    <a:pt x="174046" y="49496"/>
                  </a:cubicBezTo>
                  <a:cubicBezTo>
                    <a:pt x="181409" y="49897"/>
                    <a:pt x="189017" y="53001"/>
                    <a:pt x="196462" y="53001"/>
                  </a:cubicBezTo>
                  <a:cubicBezTo>
                    <a:pt x="199160" y="53001"/>
                    <a:pt x="201837" y="52593"/>
                    <a:pt x="204472" y="51502"/>
                  </a:cubicBezTo>
                  <a:cubicBezTo>
                    <a:pt x="212254" y="48280"/>
                    <a:pt x="217117" y="40012"/>
                    <a:pt x="217634" y="31805"/>
                  </a:cubicBezTo>
                  <a:cubicBezTo>
                    <a:pt x="218181" y="22565"/>
                    <a:pt x="212953" y="13933"/>
                    <a:pt x="205840" y="8370"/>
                  </a:cubicBezTo>
                  <a:cubicBezTo>
                    <a:pt x="197254" y="2247"/>
                    <a:pt x="188391" y="0"/>
                    <a:pt x="17936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rot="10800000">
              <a:off x="6163893" y="4603489"/>
              <a:ext cx="452419" cy="452419"/>
            </a:xfrm>
            <a:custGeom>
              <a:avLst/>
              <a:gdLst/>
              <a:ahLst/>
              <a:cxnLst/>
              <a:rect l="l" t="t" r="r" b="b"/>
              <a:pathLst>
                <a:path w="28725" h="28725" extrusionOk="0">
                  <a:moveTo>
                    <a:pt x="14378" y="0"/>
                  </a:moveTo>
                  <a:cubicBezTo>
                    <a:pt x="6445" y="0"/>
                    <a:pt x="1" y="6444"/>
                    <a:pt x="1" y="14377"/>
                  </a:cubicBezTo>
                  <a:cubicBezTo>
                    <a:pt x="1" y="22280"/>
                    <a:pt x="6445" y="28724"/>
                    <a:pt x="14378" y="28724"/>
                  </a:cubicBezTo>
                  <a:cubicBezTo>
                    <a:pt x="22281" y="28724"/>
                    <a:pt x="28725" y="22280"/>
                    <a:pt x="28725" y="14377"/>
                  </a:cubicBezTo>
                  <a:cubicBezTo>
                    <a:pt x="28725" y="6444"/>
                    <a:pt x="22281" y="0"/>
                    <a:pt x="143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rot="10800000">
              <a:off x="8417161" y="3125395"/>
              <a:ext cx="1311266" cy="1929816"/>
            </a:xfrm>
            <a:custGeom>
              <a:avLst/>
              <a:gdLst/>
              <a:ahLst/>
              <a:cxnLst/>
              <a:rect l="l" t="t" r="r" b="b"/>
              <a:pathLst>
                <a:path w="83255" h="122528" extrusionOk="0">
                  <a:moveTo>
                    <a:pt x="47302" y="1"/>
                  </a:moveTo>
                  <a:cubicBezTo>
                    <a:pt x="41432" y="1"/>
                    <a:pt x="35593" y="1601"/>
                    <a:pt x="30518" y="5048"/>
                  </a:cubicBezTo>
                  <a:cubicBezTo>
                    <a:pt x="12129" y="16720"/>
                    <a:pt x="7113" y="39942"/>
                    <a:pt x="4408" y="60095"/>
                  </a:cubicBezTo>
                  <a:cubicBezTo>
                    <a:pt x="1" y="86296"/>
                    <a:pt x="12342" y="121342"/>
                    <a:pt x="42859" y="122527"/>
                  </a:cubicBezTo>
                  <a:cubicBezTo>
                    <a:pt x="65960" y="122223"/>
                    <a:pt x="75777" y="102405"/>
                    <a:pt x="69121" y="81736"/>
                  </a:cubicBezTo>
                  <a:cubicBezTo>
                    <a:pt x="62434" y="62466"/>
                    <a:pt x="83255" y="48301"/>
                    <a:pt x="83012" y="29730"/>
                  </a:cubicBezTo>
                  <a:cubicBezTo>
                    <a:pt x="82677" y="19881"/>
                    <a:pt x="75382" y="11948"/>
                    <a:pt x="67631" y="6720"/>
                  </a:cubicBezTo>
                  <a:cubicBezTo>
                    <a:pt x="61697" y="2391"/>
                    <a:pt x="54476" y="1"/>
                    <a:pt x="473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rot="-8848673">
              <a:off x="-1657327" y="4164190"/>
              <a:ext cx="3788258" cy="1331025"/>
            </a:xfrm>
            <a:custGeom>
              <a:avLst/>
              <a:gdLst/>
              <a:ahLst/>
              <a:cxnLst/>
              <a:rect l="l" t="t" r="r" b="b"/>
              <a:pathLst>
                <a:path w="240527" h="84529" extrusionOk="0">
                  <a:moveTo>
                    <a:pt x="195356" y="0"/>
                  </a:moveTo>
                  <a:cubicBezTo>
                    <a:pt x="189393" y="0"/>
                    <a:pt x="183402" y="1263"/>
                    <a:pt x="177905" y="4074"/>
                  </a:cubicBezTo>
                  <a:cubicBezTo>
                    <a:pt x="159192" y="13503"/>
                    <a:pt x="147409" y="17421"/>
                    <a:pt x="135888" y="17421"/>
                  </a:cubicBezTo>
                  <a:cubicBezTo>
                    <a:pt x="123269" y="17421"/>
                    <a:pt x="110965" y="12720"/>
                    <a:pt x="90214" y="5411"/>
                  </a:cubicBezTo>
                  <a:cubicBezTo>
                    <a:pt x="85671" y="3826"/>
                    <a:pt x="80855" y="3094"/>
                    <a:pt x="75950" y="3094"/>
                  </a:cubicBezTo>
                  <a:cubicBezTo>
                    <a:pt x="40322" y="3094"/>
                    <a:pt x="1" y="41737"/>
                    <a:pt x="25623" y="72890"/>
                  </a:cubicBezTo>
                  <a:cubicBezTo>
                    <a:pt x="31316" y="79835"/>
                    <a:pt x="40780" y="84529"/>
                    <a:pt x="49681" y="84529"/>
                  </a:cubicBezTo>
                  <a:cubicBezTo>
                    <a:pt x="52660" y="84529"/>
                    <a:pt x="55577" y="84003"/>
                    <a:pt x="58268" y="82859"/>
                  </a:cubicBezTo>
                  <a:cubicBezTo>
                    <a:pt x="62706" y="81066"/>
                    <a:pt x="66201" y="77722"/>
                    <a:pt x="69727" y="74561"/>
                  </a:cubicBezTo>
                  <a:cubicBezTo>
                    <a:pt x="75897" y="68336"/>
                    <a:pt x="82981" y="66144"/>
                    <a:pt x="90413" y="66144"/>
                  </a:cubicBezTo>
                  <a:cubicBezTo>
                    <a:pt x="103304" y="66144"/>
                    <a:pt x="117242" y="72738"/>
                    <a:pt x="129272" y="76324"/>
                  </a:cubicBezTo>
                  <a:cubicBezTo>
                    <a:pt x="134030" y="77855"/>
                    <a:pt x="138230" y="78511"/>
                    <a:pt x="142056" y="78511"/>
                  </a:cubicBezTo>
                  <a:cubicBezTo>
                    <a:pt x="157907" y="78511"/>
                    <a:pt x="167333" y="67248"/>
                    <a:pt x="183346" y="60245"/>
                  </a:cubicBezTo>
                  <a:cubicBezTo>
                    <a:pt x="191735" y="57145"/>
                    <a:pt x="201280" y="58361"/>
                    <a:pt x="210155" y="57449"/>
                  </a:cubicBezTo>
                  <a:cubicBezTo>
                    <a:pt x="220733" y="56324"/>
                    <a:pt x="229882" y="49333"/>
                    <a:pt x="233347" y="39302"/>
                  </a:cubicBezTo>
                  <a:cubicBezTo>
                    <a:pt x="240527" y="18439"/>
                    <a:pt x="218146" y="0"/>
                    <a:pt x="1953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rot="-8848769">
              <a:off x="1070396" y="4598664"/>
              <a:ext cx="841912" cy="842291"/>
            </a:xfrm>
            <a:custGeom>
              <a:avLst/>
              <a:gdLst/>
              <a:ahLst/>
              <a:cxnLst/>
              <a:rect l="l" t="t" r="r" b="b"/>
              <a:pathLst>
                <a:path w="38968" h="38998" extrusionOk="0">
                  <a:moveTo>
                    <a:pt x="19484" y="0"/>
                  </a:moveTo>
                  <a:cubicBezTo>
                    <a:pt x="8724" y="0"/>
                    <a:pt x="1" y="8754"/>
                    <a:pt x="1" y="19514"/>
                  </a:cubicBezTo>
                  <a:cubicBezTo>
                    <a:pt x="1" y="30274"/>
                    <a:pt x="8724" y="38998"/>
                    <a:pt x="19484" y="38998"/>
                  </a:cubicBezTo>
                  <a:cubicBezTo>
                    <a:pt x="30244" y="38998"/>
                    <a:pt x="38968" y="30274"/>
                    <a:pt x="38968" y="19514"/>
                  </a:cubicBezTo>
                  <a:cubicBezTo>
                    <a:pt x="38968" y="8754"/>
                    <a:pt x="30244" y="0"/>
                    <a:pt x="194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1"/>
        <p:cNvGrpSpPr/>
        <p:nvPr/>
      </p:nvGrpSpPr>
      <p:grpSpPr>
        <a:xfrm>
          <a:off x="0" y="0"/>
          <a:ext cx="0" cy="0"/>
          <a:chOff x="0" y="0"/>
          <a:chExt cx="0" cy="0"/>
        </a:xfrm>
      </p:grpSpPr>
      <p:grpSp>
        <p:nvGrpSpPr>
          <p:cNvPr id="62" name="Google Shape;62;p5"/>
          <p:cNvGrpSpPr/>
          <p:nvPr/>
        </p:nvGrpSpPr>
        <p:grpSpPr>
          <a:xfrm>
            <a:off x="-1508862" y="-790902"/>
            <a:ext cx="11419215" cy="6448744"/>
            <a:chOff x="-1508862" y="-790902"/>
            <a:chExt cx="11419215" cy="6448744"/>
          </a:xfrm>
        </p:grpSpPr>
        <p:sp>
          <p:nvSpPr>
            <p:cNvPr id="63" name="Google Shape;63;p5"/>
            <p:cNvSpPr/>
            <p:nvPr/>
          </p:nvSpPr>
          <p:spPr>
            <a:xfrm>
              <a:off x="901082" y="4593012"/>
              <a:ext cx="958905" cy="959351"/>
            </a:xfrm>
            <a:custGeom>
              <a:avLst/>
              <a:gdLst/>
              <a:ahLst/>
              <a:cxnLst/>
              <a:rect l="l" t="t" r="r" b="b"/>
              <a:pathLst>
                <a:path w="38968" h="38998" extrusionOk="0">
                  <a:moveTo>
                    <a:pt x="19484" y="0"/>
                  </a:moveTo>
                  <a:cubicBezTo>
                    <a:pt x="8724" y="0"/>
                    <a:pt x="1" y="8754"/>
                    <a:pt x="1" y="19514"/>
                  </a:cubicBezTo>
                  <a:cubicBezTo>
                    <a:pt x="1" y="30274"/>
                    <a:pt x="8724" y="38998"/>
                    <a:pt x="19484" y="38998"/>
                  </a:cubicBezTo>
                  <a:cubicBezTo>
                    <a:pt x="30244" y="38998"/>
                    <a:pt x="38968" y="30274"/>
                    <a:pt x="38968" y="19514"/>
                  </a:cubicBezTo>
                  <a:cubicBezTo>
                    <a:pt x="38968" y="8754"/>
                    <a:pt x="30244" y="0"/>
                    <a:pt x="194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5"/>
            <p:cNvSpPr/>
            <p:nvPr/>
          </p:nvSpPr>
          <p:spPr>
            <a:xfrm>
              <a:off x="106248" y="3632164"/>
              <a:ext cx="613746" cy="614024"/>
            </a:xfrm>
            <a:custGeom>
              <a:avLst/>
              <a:gdLst/>
              <a:ahLst/>
              <a:cxnLst/>
              <a:rect l="l" t="t" r="r" b="b"/>
              <a:pathLst>
                <a:path w="38968" h="38998" extrusionOk="0">
                  <a:moveTo>
                    <a:pt x="19484" y="0"/>
                  </a:moveTo>
                  <a:cubicBezTo>
                    <a:pt x="8724" y="0"/>
                    <a:pt x="1" y="8754"/>
                    <a:pt x="1" y="19514"/>
                  </a:cubicBezTo>
                  <a:cubicBezTo>
                    <a:pt x="1" y="30274"/>
                    <a:pt x="8724" y="38998"/>
                    <a:pt x="19484" y="38998"/>
                  </a:cubicBezTo>
                  <a:cubicBezTo>
                    <a:pt x="30244" y="38998"/>
                    <a:pt x="38968" y="30274"/>
                    <a:pt x="38968" y="19514"/>
                  </a:cubicBezTo>
                  <a:cubicBezTo>
                    <a:pt x="38968" y="8754"/>
                    <a:pt x="30244" y="0"/>
                    <a:pt x="194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5"/>
            <p:cNvSpPr/>
            <p:nvPr/>
          </p:nvSpPr>
          <p:spPr>
            <a:xfrm>
              <a:off x="-1508862" y="-198477"/>
              <a:ext cx="2243351" cy="1861610"/>
            </a:xfrm>
            <a:custGeom>
              <a:avLst/>
              <a:gdLst/>
              <a:ahLst/>
              <a:cxnLst/>
              <a:rect l="l" t="t" r="r" b="b"/>
              <a:pathLst>
                <a:path w="142435" h="118235" extrusionOk="0">
                  <a:moveTo>
                    <a:pt x="75255" y="0"/>
                  </a:moveTo>
                  <a:cubicBezTo>
                    <a:pt x="72811" y="0"/>
                    <a:pt x="70368" y="102"/>
                    <a:pt x="67935" y="307"/>
                  </a:cubicBezTo>
                  <a:cubicBezTo>
                    <a:pt x="59333" y="1037"/>
                    <a:pt x="50883" y="3043"/>
                    <a:pt x="42980" y="6417"/>
                  </a:cubicBezTo>
                  <a:cubicBezTo>
                    <a:pt x="35259" y="9699"/>
                    <a:pt x="28116" y="14289"/>
                    <a:pt x="22007" y="20064"/>
                  </a:cubicBezTo>
                  <a:cubicBezTo>
                    <a:pt x="16110" y="25657"/>
                    <a:pt x="11156" y="32283"/>
                    <a:pt x="7508" y="39517"/>
                  </a:cubicBezTo>
                  <a:cubicBezTo>
                    <a:pt x="3952" y="46630"/>
                    <a:pt x="1581" y="54351"/>
                    <a:pt x="821" y="62284"/>
                  </a:cubicBezTo>
                  <a:cubicBezTo>
                    <a:pt x="0" y="70673"/>
                    <a:pt x="1034" y="79275"/>
                    <a:pt x="3921" y="87208"/>
                  </a:cubicBezTo>
                  <a:cubicBezTo>
                    <a:pt x="6809" y="95141"/>
                    <a:pt x="11612" y="102406"/>
                    <a:pt x="18207" y="107725"/>
                  </a:cubicBezTo>
                  <a:cubicBezTo>
                    <a:pt x="24165" y="112558"/>
                    <a:pt x="31399" y="115780"/>
                    <a:pt x="38937" y="117117"/>
                  </a:cubicBezTo>
                  <a:cubicBezTo>
                    <a:pt x="42104" y="117843"/>
                    <a:pt x="45350" y="118235"/>
                    <a:pt x="48617" y="118235"/>
                  </a:cubicBezTo>
                  <a:cubicBezTo>
                    <a:pt x="49867" y="118235"/>
                    <a:pt x="51120" y="118177"/>
                    <a:pt x="52372" y="118060"/>
                  </a:cubicBezTo>
                  <a:cubicBezTo>
                    <a:pt x="60488" y="117300"/>
                    <a:pt x="68421" y="114260"/>
                    <a:pt x="74956" y="109367"/>
                  </a:cubicBezTo>
                  <a:cubicBezTo>
                    <a:pt x="78148" y="106935"/>
                    <a:pt x="80975" y="104078"/>
                    <a:pt x="83437" y="100917"/>
                  </a:cubicBezTo>
                  <a:cubicBezTo>
                    <a:pt x="85747" y="97938"/>
                    <a:pt x="87874" y="94807"/>
                    <a:pt x="90276" y="91859"/>
                  </a:cubicBezTo>
                  <a:cubicBezTo>
                    <a:pt x="92586" y="88971"/>
                    <a:pt x="95230" y="86266"/>
                    <a:pt x="98452" y="84442"/>
                  </a:cubicBezTo>
                  <a:cubicBezTo>
                    <a:pt x="100185" y="83439"/>
                    <a:pt x="102130" y="82801"/>
                    <a:pt x="104106" y="82466"/>
                  </a:cubicBezTo>
                  <a:cubicBezTo>
                    <a:pt x="106659" y="82041"/>
                    <a:pt x="109243" y="82132"/>
                    <a:pt x="111796" y="82071"/>
                  </a:cubicBezTo>
                  <a:cubicBezTo>
                    <a:pt x="115778" y="82041"/>
                    <a:pt x="119577" y="81403"/>
                    <a:pt x="123225" y="79792"/>
                  </a:cubicBezTo>
                  <a:cubicBezTo>
                    <a:pt x="126598" y="78333"/>
                    <a:pt x="129729" y="76114"/>
                    <a:pt x="132343" y="73469"/>
                  </a:cubicBezTo>
                  <a:cubicBezTo>
                    <a:pt x="137723" y="68029"/>
                    <a:pt x="141067" y="60855"/>
                    <a:pt x="141705" y="53196"/>
                  </a:cubicBezTo>
                  <a:cubicBezTo>
                    <a:pt x="142435" y="44806"/>
                    <a:pt x="140125" y="36326"/>
                    <a:pt x="135869" y="29122"/>
                  </a:cubicBezTo>
                  <a:cubicBezTo>
                    <a:pt x="131583" y="21736"/>
                    <a:pt x="125200" y="15779"/>
                    <a:pt x="117966" y="11341"/>
                  </a:cubicBezTo>
                  <a:cubicBezTo>
                    <a:pt x="110610" y="6842"/>
                    <a:pt x="102312" y="3803"/>
                    <a:pt x="93893" y="1979"/>
                  </a:cubicBezTo>
                  <a:cubicBezTo>
                    <a:pt x="87773" y="668"/>
                    <a:pt x="81511" y="0"/>
                    <a:pt x="752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5"/>
            <p:cNvSpPr/>
            <p:nvPr/>
          </p:nvSpPr>
          <p:spPr>
            <a:xfrm>
              <a:off x="8422200" y="3156994"/>
              <a:ext cx="1305990" cy="1345253"/>
            </a:xfrm>
            <a:custGeom>
              <a:avLst/>
              <a:gdLst/>
              <a:ahLst/>
              <a:cxnLst/>
              <a:rect l="l" t="t" r="r" b="b"/>
              <a:pathLst>
                <a:path w="82920" h="85440" extrusionOk="0">
                  <a:moveTo>
                    <a:pt x="48336" y="1"/>
                  </a:moveTo>
                  <a:cubicBezTo>
                    <a:pt x="47287" y="1"/>
                    <a:pt x="46240" y="39"/>
                    <a:pt x="45199" y="116"/>
                  </a:cubicBezTo>
                  <a:cubicBezTo>
                    <a:pt x="39788" y="481"/>
                    <a:pt x="34469" y="1848"/>
                    <a:pt x="29514" y="4037"/>
                  </a:cubicBezTo>
                  <a:cubicBezTo>
                    <a:pt x="24712" y="6104"/>
                    <a:pt x="20213" y="8961"/>
                    <a:pt x="16323" y="12426"/>
                  </a:cubicBezTo>
                  <a:cubicBezTo>
                    <a:pt x="12402" y="15830"/>
                    <a:pt x="9028" y="19903"/>
                    <a:pt x="6383" y="24432"/>
                  </a:cubicBezTo>
                  <a:cubicBezTo>
                    <a:pt x="3800" y="28870"/>
                    <a:pt x="2037" y="33764"/>
                    <a:pt x="1155" y="38870"/>
                  </a:cubicBezTo>
                  <a:lnTo>
                    <a:pt x="1155" y="38992"/>
                  </a:lnTo>
                  <a:cubicBezTo>
                    <a:pt x="0" y="45709"/>
                    <a:pt x="152" y="52609"/>
                    <a:pt x="1581" y="59296"/>
                  </a:cubicBezTo>
                  <a:cubicBezTo>
                    <a:pt x="1581" y="59357"/>
                    <a:pt x="1611" y="59418"/>
                    <a:pt x="1611" y="59448"/>
                  </a:cubicBezTo>
                  <a:cubicBezTo>
                    <a:pt x="2857" y="65466"/>
                    <a:pt x="5441" y="71242"/>
                    <a:pt x="9484" y="75862"/>
                  </a:cubicBezTo>
                  <a:cubicBezTo>
                    <a:pt x="12827" y="79692"/>
                    <a:pt x="17234" y="82731"/>
                    <a:pt x="22098" y="84312"/>
                  </a:cubicBezTo>
                  <a:cubicBezTo>
                    <a:pt x="24451" y="85059"/>
                    <a:pt x="26903" y="85440"/>
                    <a:pt x="29349" y="85440"/>
                  </a:cubicBezTo>
                  <a:cubicBezTo>
                    <a:pt x="32179" y="85440"/>
                    <a:pt x="35003" y="84930"/>
                    <a:pt x="37660" y="83886"/>
                  </a:cubicBezTo>
                  <a:cubicBezTo>
                    <a:pt x="40183" y="82913"/>
                    <a:pt x="42524" y="81455"/>
                    <a:pt x="44469" y="79540"/>
                  </a:cubicBezTo>
                  <a:cubicBezTo>
                    <a:pt x="46384" y="77716"/>
                    <a:pt x="47782" y="75527"/>
                    <a:pt x="49028" y="73217"/>
                  </a:cubicBezTo>
                  <a:cubicBezTo>
                    <a:pt x="51551" y="68536"/>
                    <a:pt x="53375" y="63339"/>
                    <a:pt x="57326" y="59600"/>
                  </a:cubicBezTo>
                  <a:cubicBezTo>
                    <a:pt x="61643" y="55557"/>
                    <a:pt x="67418" y="53521"/>
                    <a:pt x="72251" y="50147"/>
                  </a:cubicBezTo>
                  <a:cubicBezTo>
                    <a:pt x="76354" y="47290"/>
                    <a:pt x="79394" y="43278"/>
                    <a:pt x="81035" y="38566"/>
                  </a:cubicBezTo>
                  <a:cubicBezTo>
                    <a:pt x="82616" y="34037"/>
                    <a:pt x="82920" y="29022"/>
                    <a:pt x="81947" y="24311"/>
                  </a:cubicBezTo>
                  <a:cubicBezTo>
                    <a:pt x="80822" y="19235"/>
                    <a:pt x="78178" y="14523"/>
                    <a:pt x="74561" y="10754"/>
                  </a:cubicBezTo>
                  <a:cubicBezTo>
                    <a:pt x="70883" y="6864"/>
                    <a:pt x="66293" y="3885"/>
                    <a:pt x="61217" y="2122"/>
                  </a:cubicBezTo>
                  <a:cubicBezTo>
                    <a:pt x="57099" y="676"/>
                    <a:pt x="52704" y="1"/>
                    <a:pt x="483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5"/>
            <p:cNvSpPr/>
            <p:nvPr/>
          </p:nvSpPr>
          <p:spPr>
            <a:xfrm>
              <a:off x="-1362586" y="3230983"/>
              <a:ext cx="2693329" cy="2394767"/>
            </a:xfrm>
            <a:custGeom>
              <a:avLst/>
              <a:gdLst/>
              <a:ahLst/>
              <a:cxnLst/>
              <a:rect l="l" t="t" r="r" b="b"/>
              <a:pathLst>
                <a:path w="171005" h="152097" extrusionOk="0">
                  <a:moveTo>
                    <a:pt x="50732" y="1"/>
                  </a:moveTo>
                  <a:cubicBezTo>
                    <a:pt x="22434" y="1"/>
                    <a:pt x="1" y="35046"/>
                    <a:pt x="21154" y="65467"/>
                  </a:cubicBezTo>
                  <a:cubicBezTo>
                    <a:pt x="32096" y="81060"/>
                    <a:pt x="50637" y="88720"/>
                    <a:pt x="62826" y="103158"/>
                  </a:cubicBezTo>
                  <a:cubicBezTo>
                    <a:pt x="78298" y="122915"/>
                    <a:pt x="90821" y="151760"/>
                    <a:pt x="119940" y="152064"/>
                  </a:cubicBezTo>
                  <a:cubicBezTo>
                    <a:pt x="120453" y="152086"/>
                    <a:pt x="120967" y="152097"/>
                    <a:pt x="121480" y="152097"/>
                  </a:cubicBezTo>
                  <a:cubicBezTo>
                    <a:pt x="136636" y="152097"/>
                    <a:pt x="151835" y="142630"/>
                    <a:pt x="156627" y="127930"/>
                  </a:cubicBezTo>
                  <a:cubicBezTo>
                    <a:pt x="171004" y="78993"/>
                    <a:pt x="98845" y="84799"/>
                    <a:pt x="89270" y="47503"/>
                  </a:cubicBezTo>
                  <a:cubicBezTo>
                    <a:pt x="86869" y="35527"/>
                    <a:pt x="88085" y="21880"/>
                    <a:pt x="78875" y="12457"/>
                  </a:cubicBezTo>
                  <a:cubicBezTo>
                    <a:pt x="69737" y="3700"/>
                    <a:pt x="59925" y="1"/>
                    <a:pt x="507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5"/>
            <p:cNvSpPr/>
            <p:nvPr/>
          </p:nvSpPr>
          <p:spPr>
            <a:xfrm>
              <a:off x="7062663" y="4071585"/>
              <a:ext cx="2722671" cy="1381466"/>
            </a:xfrm>
            <a:custGeom>
              <a:avLst/>
              <a:gdLst/>
              <a:ahLst/>
              <a:cxnLst/>
              <a:rect l="l" t="t" r="r" b="b"/>
              <a:pathLst>
                <a:path w="172868" h="87740" extrusionOk="0">
                  <a:moveTo>
                    <a:pt x="113579" y="0"/>
                  </a:moveTo>
                  <a:cubicBezTo>
                    <a:pt x="107589" y="0"/>
                    <a:pt x="101490" y="1451"/>
                    <a:pt x="95595" y="4702"/>
                  </a:cubicBezTo>
                  <a:cubicBezTo>
                    <a:pt x="84592" y="12969"/>
                    <a:pt x="82920" y="26647"/>
                    <a:pt x="67996" y="31632"/>
                  </a:cubicBezTo>
                  <a:cubicBezTo>
                    <a:pt x="51157" y="37620"/>
                    <a:pt x="31460" y="30386"/>
                    <a:pt x="15715" y="40173"/>
                  </a:cubicBezTo>
                  <a:cubicBezTo>
                    <a:pt x="1186" y="48988"/>
                    <a:pt x="1" y="71420"/>
                    <a:pt x="13527" y="81663"/>
                  </a:cubicBezTo>
                  <a:cubicBezTo>
                    <a:pt x="19230" y="86191"/>
                    <a:pt x="26023" y="87739"/>
                    <a:pt x="33003" y="87739"/>
                  </a:cubicBezTo>
                  <a:cubicBezTo>
                    <a:pt x="39565" y="87739"/>
                    <a:pt x="46292" y="86371"/>
                    <a:pt x="52433" y="84825"/>
                  </a:cubicBezTo>
                  <a:cubicBezTo>
                    <a:pt x="58894" y="82097"/>
                    <a:pt x="65444" y="81121"/>
                    <a:pt x="71997" y="81121"/>
                  </a:cubicBezTo>
                  <a:cubicBezTo>
                    <a:pt x="88489" y="81121"/>
                    <a:pt x="104999" y="87303"/>
                    <a:pt x="120146" y="87303"/>
                  </a:cubicBezTo>
                  <a:cubicBezTo>
                    <a:pt x="132450" y="87303"/>
                    <a:pt x="143855" y="83224"/>
                    <a:pt x="153621" y="68441"/>
                  </a:cubicBezTo>
                  <a:cubicBezTo>
                    <a:pt x="172867" y="39202"/>
                    <a:pt x="144715" y="0"/>
                    <a:pt x="1135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5"/>
            <p:cNvSpPr/>
            <p:nvPr/>
          </p:nvSpPr>
          <p:spPr>
            <a:xfrm>
              <a:off x="8573713" y="4321154"/>
              <a:ext cx="1336640" cy="1336688"/>
            </a:xfrm>
            <a:custGeom>
              <a:avLst/>
              <a:gdLst/>
              <a:ahLst/>
              <a:cxnLst/>
              <a:rect l="l" t="t" r="r" b="b"/>
              <a:pathLst>
                <a:path w="84866" h="84896" extrusionOk="0">
                  <a:moveTo>
                    <a:pt x="42433" y="1"/>
                  </a:moveTo>
                  <a:cubicBezTo>
                    <a:pt x="18998" y="1"/>
                    <a:pt x="0" y="18998"/>
                    <a:pt x="0" y="42433"/>
                  </a:cubicBezTo>
                  <a:cubicBezTo>
                    <a:pt x="0" y="65868"/>
                    <a:pt x="18998" y="84895"/>
                    <a:pt x="42433" y="84895"/>
                  </a:cubicBezTo>
                  <a:cubicBezTo>
                    <a:pt x="65868" y="84895"/>
                    <a:pt x="84865" y="65868"/>
                    <a:pt x="84865" y="42433"/>
                  </a:cubicBezTo>
                  <a:cubicBezTo>
                    <a:pt x="84865" y="18998"/>
                    <a:pt x="65868" y="1"/>
                    <a:pt x="424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5"/>
            <p:cNvSpPr/>
            <p:nvPr/>
          </p:nvSpPr>
          <p:spPr>
            <a:xfrm>
              <a:off x="-1396526" y="-704902"/>
              <a:ext cx="3788300" cy="1330909"/>
            </a:xfrm>
            <a:custGeom>
              <a:avLst/>
              <a:gdLst/>
              <a:ahLst/>
              <a:cxnLst/>
              <a:rect l="l" t="t" r="r" b="b"/>
              <a:pathLst>
                <a:path w="240527" h="84529" extrusionOk="0">
                  <a:moveTo>
                    <a:pt x="195356" y="0"/>
                  </a:moveTo>
                  <a:cubicBezTo>
                    <a:pt x="189393" y="0"/>
                    <a:pt x="183402" y="1263"/>
                    <a:pt x="177905" y="4074"/>
                  </a:cubicBezTo>
                  <a:cubicBezTo>
                    <a:pt x="159192" y="13503"/>
                    <a:pt x="147409" y="17421"/>
                    <a:pt x="135888" y="17421"/>
                  </a:cubicBezTo>
                  <a:cubicBezTo>
                    <a:pt x="123269" y="17421"/>
                    <a:pt x="110965" y="12720"/>
                    <a:pt x="90214" y="5411"/>
                  </a:cubicBezTo>
                  <a:cubicBezTo>
                    <a:pt x="85671" y="3826"/>
                    <a:pt x="80855" y="3094"/>
                    <a:pt x="75950" y="3094"/>
                  </a:cubicBezTo>
                  <a:cubicBezTo>
                    <a:pt x="40322" y="3094"/>
                    <a:pt x="1" y="41737"/>
                    <a:pt x="25623" y="72890"/>
                  </a:cubicBezTo>
                  <a:cubicBezTo>
                    <a:pt x="31316" y="79835"/>
                    <a:pt x="40780" y="84529"/>
                    <a:pt x="49681" y="84529"/>
                  </a:cubicBezTo>
                  <a:cubicBezTo>
                    <a:pt x="52660" y="84529"/>
                    <a:pt x="55577" y="84003"/>
                    <a:pt x="58268" y="82859"/>
                  </a:cubicBezTo>
                  <a:cubicBezTo>
                    <a:pt x="62706" y="81066"/>
                    <a:pt x="66201" y="77722"/>
                    <a:pt x="69727" y="74561"/>
                  </a:cubicBezTo>
                  <a:cubicBezTo>
                    <a:pt x="75897" y="68336"/>
                    <a:pt x="82981" y="66144"/>
                    <a:pt x="90413" y="66144"/>
                  </a:cubicBezTo>
                  <a:cubicBezTo>
                    <a:pt x="103304" y="66144"/>
                    <a:pt x="117242" y="72738"/>
                    <a:pt x="129272" y="76324"/>
                  </a:cubicBezTo>
                  <a:cubicBezTo>
                    <a:pt x="134030" y="77855"/>
                    <a:pt x="138230" y="78511"/>
                    <a:pt x="142056" y="78511"/>
                  </a:cubicBezTo>
                  <a:cubicBezTo>
                    <a:pt x="157907" y="78511"/>
                    <a:pt x="167333" y="67248"/>
                    <a:pt x="183346" y="60245"/>
                  </a:cubicBezTo>
                  <a:cubicBezTo>
                    <a:pt x="191735" y="57145"/>
                    <a:pt x="201280" y="58361"/>
                    <a:pt x="210155" y="57449"/>
                  </a:cubicBezTo>
                  <a:cubicBezTo>
                    <a:pt x="220733" y="56324"/>
                    <a:pt x="229882" y="49333"/>
                    <a:pt x="233347" y="39302"/>
                  </a:cubicBezTo>
                  <a:cubicBezTo>
                    <a:pt x="240527" y="18439"/>
                    <a:pt x="218146" y="0"/>
                    <a:pt x="1953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5"/>
            <p:cNvSpPr/>
            <p:nvPr/>
          </p:nvSpPr>
          <p:spPr>
            <a:xfrm>
              <a:off x="8280302" y="-324398"/>
              <a:ext cx="1276884" cy="1638110"/>
            </a:xfrm>
            <a:custGeom>
              <a:avLst/>
              <a:gdLst/>
              <a:ahLst/>
              <a:cxnLst/>
              <a:rect l="l" t="t" r="r" b="b"/>
              <a:pathLst>
                <a:path w="81072" h="104040" extrusionOk="0">
                  <a:moveTo>
                    <a:pt x="32047" y="1"/>
                  </a:moveTo>
                  <a:cubicBezTo>
                    <a:pt x="29824" y="1"/>
                    <a:pt x="27549" y="193"/>
                    <a:pt x="25229" y="596"/>
                  </a:cubicBezTo>
                  <a:cubicBezTo>
                    <a:pt x="12797" y="2541"/>
                    <a:pt x="912" y="12724"/>
                    <a:pt x="304" y="25855"/>
                  </a:cubicBezTo>
                  <a:cubicBezTo>
                    <a:pt x="0" y="38439"/>
                    <a:pt x="16718" y="44426"/>
                    <a:pt x="14256" y="57679"/>
                  </a:cubicBezTo>
                  <a:cubicBezTo>
                    <a:pt x="12463" y="70384"/>
                    <a:pt x="3465" y="85035"/>
                    <a:pt x="15533" y="95491"/>
                  </a:cubicBezTo>
                  <a:cubicBezTo>
                    <a:pt x="22740" y="101447"/>
                    <a:pt x="30549" y="104040"/>
                    <a:pt x="38153" y="104040"/>
                  </a:cubicBezTo>
                  <a:cubicBezTo>
                    <a:pt x="59537" y="104040"/>
                    <a:pt x="79307" y="83534"/>
                    <a:pt x="79576" y="59655"/>
                  </a:cubicBezTo>
                  <a:cubicBezTo>
                    <a:pt x="81072" y="32395"/>
                    <a:pt x="60875" y="1"/>
                    <a:pt x="320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5"/>
            <p:cNvSpPr/>
            <p:nvPr/>
          </p:nvSpPr>
          <p:spPr>
            <a:xfrm>
              <a:off x="-301566" y="118875"/>
              <a:ext cx="841904" cy="842259"/>
            </a:xfrm>
            <a:custGeom>
              <a:avLst/>
              <a:gdLst/>
              <a:ahLst/>
              <a:cxnLst/>
              <a:rect l="l" t="t" r="r" b="b"/>
              <a:pathLst>
                <a:path w="38968" h="38998" extrusionOk="0">
                  <a:moveTo>
                    <a:pt x="19484" y="0"/>
                  </a:moveTo>
                  <a:cubicBezTo>
                    <a:pt x="8724" y="0"/>
                    <a:pt x="1" y="8754"/>
                    <a:pt x="1" y="19514"/>
                  </a:cubicBezTo>
                  <a:cubicBezTo>
                    <a:pt x="1" y="30274"/>
                    <a:pt x="8724" y="38998"/>
                    <a:pt x="19484" y="38998"/>
                  </a:cubicBezTo>
                  <a:cubicBezTo>
                    <a:pt x="30244" y="38998"/>
                    <a:pt x="38968" y="30274"/>
                    <a:pt x="38968" y="19514"/>
                  </a:cubicBezTo>
                  <a:cubicBezTo>
                    <a:pt x="38968" y="8754"/>
                    <a:pt x="30244" y="0"/>
                    <a:pt x="194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5"/>
            <p:cNvSpPr/>
            <p:nvPr/>
          </p:nvSpPr>
          <p:spPr>
            <a:xfrm>
              <a:off x="8233887" y="159580"/>
              <a:ext cx="380230" cy="380425"/>
            </a:xfrm>
            <a:custGeom>
              <a:avLst/>
              <a:gdLst/>
              <a:ahLst/>
              <a:cxnLst/>
              <a:rect l="l" t="t" r="r" b="b"/>
              <a:pathLst>
                <a:path w="38968" h="38998" extrusionOk="0">
                  <a:moveTo>
                    <a:pt x="19484" y="0"/>
                  </a:moveTo>
                  <a:cubicBezTo>
                    <a:pt x="8724" y="0"/>
                    <a:pt x="1" y="8754"/>
                    <a:pt x="1" y="19514"/>
                  </a:cubicBezTo>
                  <a:cubicBezTo>
                    <a:pt x="1" y="30274"/>
                    <a:pt x="8724" y="38998"/>
                    <a:pt x="19484" y="38998"/>
                  </a:cubicBezTo>
                  <a:cubicBezTo>
                    <a:pt x="30244" y="38998"/>
                    <a:pt x="38968" y="30274"/>
                    <a:pt x="38968" y="19514"/>
                  </a:cubicBezTo>
                  <a:cubicBezTo>
                    <a:pt x="38968" y="8754"/>
                    <a:pt x="30244" y="0"/>
                    <a:pt x="194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5"/>
            <p:cNvSpPr/>
            <p:nvPr/>
          </p:nvSpPr>
          <p:spPr>
            <a:xfrm>
              <a:off x="-1461526" y="-790902"/>
              <a:ext cx="3788300" cy="1330909"/>
            </a:xfrm>
            <a:custGeom>
              <a:avLst/>
              <a:gdLst/>
              <a:ahLst/>
              <a:cxnLst/>
              <a:rect l="l" t="t" r="r" b="b"/>
              <a:pathLst>
                <a:path w="240527" h="84529" extrusionOk="0">
                  <a:moveTo>
                    <a:pt x="195356" y="0"/>
                  </a:moveTo>
                  <a:cubicBezTo>
                    <a:pt x="189393" y="0"/>
                    <a:pt x="183402" y="1263"/>
                    <a:pt x="177905" y="4074"/>
                  </a:cubicBezTo>
                  <a:cubicBezTo>
                    <a:pt x="159192" y="13503"/>
                    <a:pt x="147409" y="17421"/>
                    <a:pt x="135888" y="17421"/>
                  </a:cubicBezTo>
                  <a:cubicBezTo>
                    <a:pt x="123269" y="17421"/>
                    <a:pt x="110965" y="12720"/>
                    <a:pt x="90214" y="5411"/>
                  </a:cubicBezTo>
                  <a:cubicBezTo>
                    <a:pt x="85671" y="3826"/>
                    <a:pt x="80855" y="3094"/>
                    <a:pt x="75950" y="3094"/>
                  </a:cubicBezTo>
                  <a:cubicBezTo>
                    <a:pt x="40322" y="3094"/>
                    <a:pt x="1" y="41737"/>
                    <a:pt x="25623" y="72890"/>
                  </a:cubicBezTo>
                  <a:cubicBezTo>
                    <a:pt x="31316" y="79835"/>
                    <a:pt x="40780" y="84529"/>
                    <a:pt x="49681" y="84529"/>
                  </a:cubicBezTo>
                  <a:cubicBezTo>
                    <a:pt x="52660" y="84529"/>
                    <a:pt x="55577" y="84003"/>
                    <a:pt x="58268" y="82859"/>
                  </a:cubicBezTo>
                  <a:cubicBezTo>
                    <a:pt x="62706" y="81066"/>
                    <a:pt x="66201" y="77722"/>
                    <a:pt x="69727" y="74561"/>
                  </a:cubicBezTo>
                  <a:cubicBezTo>
                    <a:pt x="75897" y="68336"/>
                    <a:pt x="82981" y="66144"/>
                    <a:pt x="90413" y="66144"/>
                  </a:cubicBezTo>
                  <a:cubicBezTo>
                    <a:pt x="103304" y="66144"/>
                    <a:pt x="117242" y="72738"/>
                    <a:pt x="129272" y="76324"/>
                  </a:cubicBezTo>
                  <a:cubicBezTo>
                    <a:pt x="134030" y="77855"/>
                    <a:pt x="138230" y="78511"/>
                    <a:pt x="142056" y="78511"/>
                  </a:cubicBezTo>
                  <a:cubicBezTo>
                    <a:pt x="157907" y="78511"/>
                    <a:pt x="167333" y="67248"/>
                    <a:pt x="183346" y="60245"/>
                  </a:cubicBezTo>
                  <a:cubicBezTo>
                    <a:pt x="191735" y="57145"/>
                    <a:pt x="201280" y="58361"/>
                    <a:pt x="210155" y="57449"/>
                  </a:cubicBezTo>
                  <a:cubicBezTo>
                    <a:pt x="220733" y="56324"/>
                    <a:pt x="229882" y="49333"/>
                    <a:pt x="233347" y="39302"/>
                  </a:cubicBezTo>
                  <a:cubicBezTo>
                    <a:pt x="240527" y="18439"/>
                    <a:pt x="218146" y="0"/>
                    <a:pt x="19535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5"/>
            <p:cNvSpPr/>
            <p:nvPr/>
          </p:nvSpPr>
          <p:spPr>
            <a:xfrm>
              <a:off x="7062663" y="4192285"/>
              <a:ext cx="2722671" cy="1381466"/>
            </a:xfrm>
            <a:custGeom>
              <a:avLst/>
              <a:gdLst/>
              <a:ahLst/>
              <a:cxnLst/>
              <a:rect l="l" t="t" r="r" b="b"/>
              <a:pathLst>
                <a:path w="172868" h="87740" extrusionOk="0">
                  <a:moveTo>
                    <a:pt x="113579" y="0"/>
                  </a:moveTo>
                  <a:cubicBezTo>
                    <a:pt x="107589" y="0"/>
                    <a:pt x="101490" y="1451"/>
                    <a:pt x="95595" y="4702"/>
                  </a:cubicBezTo>
                  <a:cubicBezTo>
                    <a:pt x="84592" y="12969"/>
                    <a:pt x="82920" y="26647"/>
                    <a:pt x="67996" y="31632"/>
                  </a:cubicBezTo>
                  <a:cubicBezTo>
                    <a:pt x="51157" y="37620"/>
                    <a:pt x="31460" y="30386"/>
                    <a:pt x="15715" y="40173"/>
                  </a:cubicBezTo>
                  <a:cubicBezTo>
                    <a:pt x="1186" y="48988"/>
                    <a:pt x="1" y="71420"/>
                    <a:pt x="13527" y="81663"/>
                  </a:cubicBezTo>
                  <a:cubicBezTo>
                    <a:pt x="19230" y="86191"/>
                    <a:pt x="26023" y="87739"/>
                    <a:pt x="33003" y="87739"/>
                  </a:cubicBezTo>
                  <a:cubicBezTo>
                    <a:pt x="39565" y="87739"/>
                    <a:pt x="46292" y="86371"/>
                    <a:pt x="52433" y="84825"/>
                  </a:cubicBezTo>
                  <a:cubicBezTo>
                    <a:pt x="58894" y="82097"/>
                    <a:pt x="65444" y="81121"/>
                    <a:pt x="71997" y="81121"/>
                  </a:cubicBezTo>
                  <a:cubicBezTo>
                    <a:pt x="88489" y="81121"/>
                    <a:pt x="104999" y="87303"/>
                    <a:pt x="120146" y="87303"/>
                  </a:cubicBezTo>
                  <a:cubicBezTo>
                    <a:pt x="132450" y="87303"/>
                    <a:pt x="143855" y="83224"/>
                    <a:pt x="153621" y="68441"/>
                  </a:cubicBezTo>
                  <a:cubicBezTo>
                    <a:pt x="172867" y="39202"/>
                    <a:pt x="144715" y="0"/>
                    <a:pt x="113579"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 name="Google Shape;76;p5"/>
          <p:cNvSpPr txBox="1">
            <a:spLocks noGrp="1"/>
          </p:cNvSpPr>
          <p:nvPr>
            <p:ph type="subTitle" idx="1"/>
          </p:nvPr>
        </p:nvSpPr>
        <p:spPr>
          <a:xfrm>
            <a:off x="4892400" y="2611771"/>
            <a:ext cx="2887200" cy="338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bas Neue"/>
              <a:buNone/>
              <a:defRPr sz="2600">
                <a:solidFill>
                  <a:schemeClr val="dk1"/>
                </a:solidFill>
                <a:latin typeface="Berkshire Swash"/>
                <a:ea typeface="Berkshire Swash"/>
                <a:cs typeface="Berkshire Swash"/>
                <a:sym typeface="Berkshire Swash"/>
              </a:defRPr>
            </a:lvl1pPr>
            <a:lvl2pPr lvl="1" algn="ctr" rtl="0">
              <a:lnSpc>
                <a:spcPct val="100000"/>
              </a:lnSpc>
              <a:spcBef>
                <a:spcPts val="0"/>
              </a:spcBef>
              <a:spcAft>
                <a:spcPts val="0"/>
              </a:spcAft>
              <a:buClr>
                <a:schemeClr val="dk1"/>
              </a:buClr>
              <a:buSzPts val="2500"/>
              <a:buFont typeface="Bebas Neue"/>
              <a:buNone/>
              <a:defRPr sz="25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500"/>
              <a:buFont typeface="Bebas Neue"/>
              <a:buNone/>
              <a:defRPr sz="25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500"/>
              <a:buFont typeface="Bebas Neue"/>
              <a:buNone/>
              <a:defRPr sz="25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500"/>
              <a:buFont typeface="Bebas Neue"/>
              <a:buNone/>
              <a:defRPr sz="25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500"/>
              <a:buFont typeface="Bebas Neue"/>
              <a:buNone/>
              <a:defRPr sz="25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500"/>
              <a:buFont typeface="Bebas Neue"/>
              <a:buNone/>
              <a:defRPr sz="25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500"/>
              <a:buFont typeface="Bebas Neue"/>
              <a:buNone/>
              <a:defRPr sz="25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500"/>
              <a:buFont typeface="Bebas Neue"/>
              <a:buNone/>
              <a:defRPr sz="2500">
                <a:solidFill>
                  <a:schemeClr val="dk1"/>
                </a:solidFill>
                <a:latin typeface="Bebas Neue"/>
                <a:ea typeface="Bebas Neue"/>
                <a:cs typeface="Bebas Neue"/>
                <a:sym typeface="Bebas Neue"/>
              </a:defRPr>
            </a:lvl9pPr>
          </a:lstStyle>
          <a:p>
            <a:endParaRPr/>
          </a:p>
        </p:txBody>
      </p:sp>
      <p:sp>
        <p:nvSpPr>
          <p:cNvPr id="77" name="Google Shape;77;p5"/>
          <p:cNvSpPr txBox="1">
            <a:spLocks noGrp="1"/>
          </p:cNvSpPr>
          <p:nvPr>
            <p:ph type="subTitle" idx="2"/>
          </p:nvPr>
        </p:nvSpPr>
        <p:spPr>
          <a:xfrm>
            <a:off x="1364400" y="2610596"/>
            <a:ext cx="2887200" cy="338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2400"/>
              <a:buFont typeface="Bebas Neue"/>
              <a:buNone/>
              <a:defRPr sz="2600">
                <a:solidFill>
                  <a:schemeClr val="dk1"/>
                </a:solidFill>
                <a:latin typeface="Berkshire Swash"/>
                <a:ea typeface="Berkshire Swash"/>
                <a:cs typeface="Berkshire Swash"/>
                <a:sym typeface="Berkshire Swash"/>
              </a:defRPr>
            </a:lvl1pPr>
            <a:lvl2pPr lvl="1" algn="ctr" rtl="0">
              <a:lnSpc>
                <a:spcPct val="100000"/>
              </a:lnSpc>
              <a:spcBef>
                <a:spcPts val="0"/>
              </a:spcBef>
              <a:spcAft>
                <a:spcPts val="0"/>
              </a:spcAft>
              <a:buClr>
                <a:schemeClr val="dk1"/>
              </a:buClr>
              <a:buSzPts val="2500"/>
              <a:buFont typeface="Bebas Neue"/>
              <a:buNone/>
              <a:defRPr sz="25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500"/>
              <a:buFont typeface="Bebas Neue"/>
              <a:buNone/>
              <a:defRPr sz="25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500"/>
              <a:buFont typeface="Bebas Neue"/>
              <a:buNone/>
              <a:defRPr sz="25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500"/>
              <a:buFont typeface="Bebas Neue"/>
              <a:buNone/>
              <a:defRPr sz="25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500"/>
              <a:buFont typeface="Bebas Neue"/>
              <a:buNone/>
              <a:defRPr sz="25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500"/>
              <a:buFont typeface="Bebas Neue"/>
              <a:buNone/>
              <a:defRPr sz="25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500"/>
              <a:buFont typeface="Bebas Neue"/>
              <a:buNone/>
              <a:defRPr sz="25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500"/>
              <a:buFont typeface="Bebas Neue"/>
              <a:buNone/>
              <a:defRPr sz="2500">
                <a:solidFill>
                  <a:schemeClr val="dk1"/>
                </a:solidFill>
                <a:latin typeface="Bebas Neue"/>
                <a:ea typeface="Bebas Neue"/>
                <a:cs typeface="Bebas Neue"/>
                <a:sym typeface="Bebas Neue"/>
              </a:defRPr>
            </a:lvl9pPr>
          </a:lstStyle>
          <a:p>
            <a:endParaRPr/>
          </a:p>
        </p:txBody>
      </p:sp>
      <p:sp>
        <p:nvSpPr>
          <p:cNvPr id="78" name="Google Shape;78;p5"/>
          <p:cNvSpPr txBox="1">
            <a:spLocks noGrp="1"/>
          </p:cNvSpPr>
          <p:nvPr>
            <p:ph type="subTitle" idx="3"/>
          </p:nvPr>
        </p:nvSpPr>
        <p:spPr>
          <a:xfrm>
            <a:off x="4892400" y="2950171"/>
            <a:ext cx="2887200" cy="10152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1pPr>
            <a:lvl2pPr lvl="1"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endParaRPr/>
          </a:p>
        </p:txBody>
      </p:sp>
      <p:sp>
        <p:nvSpPr>
          <p:cNvPr id="79" name="Google Shape;79;p5"/>
          <p:cNvSpPr txBox="1">
            <a:spLocks noGrp="1"/>
          </p:cNvSpPr>
          <p:nvPr>
            <p:ph type="subTitle" idx="4"/>
          </p:nvPr>
        </p:nvSpPr>
        <p:spPr>
          <a:xfrm>
            <a:off x="1364400" y="2948996"/>
            <a:ext cx="2887200" cy="10152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1pPr>
            <a:lvl2pPr lvl="1"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endParaRPr/>
          </a:p>
        </p:txBody>
      </p:sp>
      <p:sp>
        <p:nvSpPr>
          <p:cNvPr id="80" name="Google Shape;80;p5"/>
          <p:cNvSpPr txBox="1">
            <a:spLocks noGrp="1"/>
          </p:cNvSpPr>
          <p:nvPr>
            <p:ph type="title"/>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7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1"/>
        <p:cNvGrpSpPr/>
        <p:nvPr/>
      </p:nvGrpSpPr>
      <p:grpSpPr>
        <a:xfrm>
          <a:off x="0" y="0"/>
          <a:ext cx="0" cy="0"/>
          <a:chOff x="0" y="0"/>
          <a:chExt cx="0" cy="0"/>
        </a:xfrm>
      </p:grpSpPr>
      <p:grpSp>
        <p:nvGrpSpPr>
          <p:cNvPr id="82" name="Google Shape;82;p6"/>
          <p:cNvGrpSpPr/>
          <p:nvPr/>
        </p:nvGrpSpPr>
        <p:grpSpPr>
          <a:xfrm>
            <a:off x="-1530320" y="-960551"/>
            <a:ext cx="12178231" cy="7715177"/>
            <a:chOff x="-1530320" y="-960551"/>
            <a:chExt cx="12178231" cy="7715177"/>
          </a:xfrm>
        </p:grpSpPr>
        <p:sp>
          <p:nvSpPr>
            <p:cNvPr id="83" name="Google Shape;83;p6"/>
            <p:cNvSpPr/>
            <p:nvPr/>
          </p:nvSpPr>
          <p:spPr>
            <a:xfrm>
              <a:off x="1228050" y="-727275"/>
              <a:ext cx="1364286" cy="1286054"/>
            </a:xfrm>
            <a:custGeom>
              <a:avLst/>
              <a:gdLst/>
              <a:ahLst/>
              <a:cxnLst/>
              <a:rect l="l" t="t" r="r" b="b"/>
              <a:pathLst>
                <a:path w="97449" h="91861" extrusionOk="0">
                  <a:moveTo>
                    <a:pt x="7782" y="49667"/>
                  </a:moveTo>
                  <a:lnTo>
                    <a:pt x="7782" y="49667"/>
                  </a:lnTo>
                  <a:cubicBezTo>
                    <a:pt x="8724" y="50578"/>
                    <a:pt x="9757" y="51460"/>
                    <a:pt x="10821" y="52250"/>
                  </a:cubicBezTo>
                  <a:cubicBezTo>
                    <a:pt x="14894" y="55290"/>
                    <a:pt x="19484" y="57600"/>
                    <a:pt x="23344" y="60883"/>
                  </a:cubicBezTo>
                  <a:cubicBezTo>
                    <a:pt x="19089" y="57995"/>
                    <a:pt x="14499" y="55533"/>
                    <a:pt x="10517" y="52220"/>
                  </a:cubicBezTo>
                  <a:cubicBezTo>
                    <a:pt x="9575" y="51430"/>
                    <a:pt x="8633" y="50578"/>
                    <a:pt x="7782" y="49667"/>
                  </a:cubicBezTo>
                  <a:close/>
                  <a:moveTo>
                    <a:pt x="44416" y="1"/>
                  </a:moveTo>
                  <a:cubicBezTo>
                    <a:pt x="40082" y="1"/>
                    <a:pt x="35751" y="502"/>
                    <a:pt x="31521" y="1520"/>
                  </a:cubicBezTo>
                  <a:cubicBezTo>
                    <a:pt x="25138" y="3101"/>
                    <a:pt x="18937" y="5836"/>
                    <a:pt x="13648" y="9818"/>
                  </a:cubicBezTo>
                  <a:cubicBezTo>
                    <a:pt x="8542" y="13739"/>
                    <a:pt x="4347" y="18846"/>
                    <a:pt x="2189" y="25016"/>
                  </a:cubicBezTo>
                  <a:cubicBezTo>
                    <a:pt x="0" y="31277"/>
                    <a:pt x="213" y="38177"/>
                    <a:pt x="3283" y="44135"/>
                  </a:cubicBezTo>
                  <a:cubicBezTo>
                    <a:pt x="6323" y="50062"/>
                    <a:pt x="11733" y="53983"/>
                    <a:pt x="17235" y="57417"/>
                  </a:cubicBezTo>
                  <a:cubicBezTo>
                    <a:pt x="20001" y="59180"/>
                    <a:pt x="22858" y="60883"/>
                    <a:pt x="25533" y="62858"/>
                  </a:cubicBezTo>
                  <a:cubicBezTo>
                    <a:pt x="29819" y="67296"/>
                    <a:pt x="31825" y="73254"/>
                    <a:pt x="34864" y="78542"/>
                  </a:cubicBezTo>
                  <a:cubicBezTo>
                    <a:pt x="36384" y="81217"/>
                    <a:pt x="38238" y="83679"/>
                    <a:pt x="40609" y="85655"/>
                  </a:cubicBezTo>
                  <a:cubicBezTo>
                    <a:pt x="42858" y="87509"/>
                    <a:pt x="45381" y="88968"/>
                    <a:pt x="48086" y="89941"/>
                  </a:cubicBezTo>
                  <a:cubicBezTo>
                    <a:pt x="51618" y="91246"/>
                    <a:pt x="55356" y="91860"/>
                    <a:pt x="59093" y="91860"/>
                  </a:cubicBezTo>
                  <a:cubicBezTo>
                    <a:pt x="61274" y="91860"/>
                    <a:pt x="63455" y="91651"/>
                    <a:pt x="65594" y="91248"/>
                  </a:cubicBezTo>
                  <a:cubicBezTo>
                    <a:pt x="71339" y="90154"/>
                    <a:pt x="76810" y="87691"/>
                    <a:pt x="81491" y="84226"/>
                  </a:cubicBezTo>
                  <a:cubicBezTo>
                    <a:pt x="86172" y="80792"/>
                    <a:pt x="90063" y="76354"/>
                    <a:pt x="92798" y="71217"/>
                  </a:cubicBezTo>
                  <a:cubicBezTo>
                    <a:pt x="95960" y="65290"/>
                    <a:pt x="97449" y="58573"/>
                    <a:pt x="97449" y="51886"/>
                  </a:cubicBezTo>
                  <a:cubicBezTo>
                    <a:pt x="97449" y="45259"/>
                    <a:pt x="96051" y="38663"/>
                    <a:pt x="93437" y="32584"/>
                  </a:cubicBezTo>
                  <a:cubicBezTo>
                    <a:pt x="91127" y="27113"/>
                    <a:pt x="87874" y="22007"/>
                    <a:pt x="83893" y="17599"/>
                  </a:cubicBezTo>
                  <a:cubicBezTo>
                    <a:pt x="79880" y="13192"/>
                    <a:pt x="75199" y="9392"/>
                    <a:pt x="70002" y="6505"/>
                  </a:cubicBezTo>
                  <a:cubicBezTo>
                    <a:pt x="64318" y="3344"/>
                    <a:pt x="58056" y="1338"/>
                    <a:pt x="51582" y="456"/>
                  </a:cubicBezTo>
                  <a:cubicBezTo>
                    <a:pt x="49203" y="153"/>
                    <a:pt x="46809" y="1"/>
                    <a:pt x="444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6"/>
            <p:cNvSpPr/>
            <p:nvPr/>
          </p:nvSpPr>
          <p:spPr>
            <a:xfrm>
              <a:off x="6344362" y="4726794"/>
              <a:ext cx="1014930" cy="1174572"/>
            </a:xfrm>
            <a:custGeom>
              <a:avLst/>
              <a:gdLst/>
              <a:ahLst/>
              <a:cxnLst/>
              <a:rect l="l" t="t" r="r" b="b"/>
              <a:pathLst>
                <a:path w="72495" h="83898" extrusionOk="0">
                  <a:moveTo>
                    <a:pt x="49829" y="1"/>
                  </a:moveTo>
                  <a:cubicBezTo>
                    <a:pt x="48172" y="1"/>
                    <a:pt x="46519" y="89"/>
                    <a:pt x="44895" y="246"/>
                  </a:cubicBezTo>
                  <a:cubicBezTo>
                    <a:pt x="40457" y="702"/>
                    <a:pt x="36080" y="1766"/>
                    <a:pt x="31916" y="3377"/>
                  </a:cubicBezTo>
                  <a:cubicBezTo>
                    <a:pt x="27691" y="4958"/>
                    <a:pt x="23709" y="7146"/>
                    <a:pt x="20092" y="9791"/>
                  </a:cubicBezTo>
                  <a:cubicBezTo>
                    <a:pt x="16475" y="12465"/>
                    <a:pt x="13253" y="15566"/>
                    <a:pt x="10518" y="19092"/>
                  </a:cubicBezTo>
                  <a:cubicBezTo>
                    <a:pt x="7691" y="22709"/>
                    <a:pt x="5472" y="26691"/>
                    <a:pt x="3800" y="30916"/>
                  </a:cubicBezTo>
                  <a:cubicBezTo>
                    <a:pt x="2128" y="35141"/>
                    <a:pt x="973" y="39609"/>
                    <a:pt x="487" y="44138"/>
                  </a:cubicBezTo>
                  <a:cubicBezTo>
                    <a:pt x="1" y="48667"/>
                    <a:pt x="62" y="53226"/>
                    <a:pt x="821" y="57694"/>
                  </a:cubicBezTo>
                  <a:cubicBezTo>
                    <a:pt x="1551" y="62101"/>
                    <a:pt x="2919" y="66448"/>
                    <a:pt x="5016" y="70399"/>
                  </a:cubicBezTo>
                  <a:cubicBezTo>
                    <a:pt x="7022" y="74229"/>
                    <a:pt x="9819" y="77694"/>
                    <a:pt x="13405" y="80187"/>
                  </a:cubicBezTo>
                  <a:cubicBezTo>
                    <a:pt x="16749" y="82527"/>
                    <a:pt x="20731" y="83804"/>
                    <a:pt x="24834" y="83895"/>
                  </a:cubicBezTo>
                  <a:cubicBezTo>
                    <a:pt x="24937" y="83897"/>
                    <a:pt x="25040" y="83897"/>
                    <a:pt x="25143" y="83897"/>
                  </a:cubicBezTo>
                  <a:cubicBezTo>
                    <a:pt x="28964" y="83897"/>
                    <a:pt x="32817" y="82797"/>
                    <a:pt x="35807" y="80400"/>
                  </a:cubicBezTo>
                  <a:cubicBezTo>
                    <a:pt x="39424" y="77451"/>
                    <a:pt x="41248" y="72983"/>
                    <a:pt x="42251" y="68576"/>
                  </a:cubicBezTo>
                  <a:cubicBezTo>
                    <a:pt x="43406" y="63378"/>
                    <a:pt x="43649" y="57968"/>
                    <a:pt x="45382" y="52892"/>
                  </a:cubicBezTo>
                  <a:cubicBezTo>
                    <a:pt x="46871" y="48545"/>
                    <a:pt x="49303" y="44563"/>
                    <a:pt x="52160" y="40976"/>
                  </a:cubicBezTo>
                  <a:cubicBezTo>
                    <a:pt x="52494" y="40521"/>
                    <a:pt x="52889" y="40065"/>
                    <a:pt x="53254" y="39609"/>
                  </a:cubicBezTo>
                  <a:cubicBezTo>
                    <a:pt x="56081" y="37238"/>
                    <a:pt x="59029" y="35110"/>
                    <a:pt x="61856" y="32709"/>
                  </a:cubicBezTo>
                  <a:cubicBezTo>
                    <a:pt x="65503" y="29578"/>
                    <a:pt x="68786" y="26052"/>
                    <a:pt x="70580" y="21584"/>
                  </a:cubicBezTo>
                  <a:cubicBezTo>
                    <a:pt x="72251" y="17420"/>
                    <a:pt x="72494" y="12678"/>
                    <a:pt x="70154" y="8727"/>
                  </a:cubicBezTo>
                  <a:cubicBezTo>
                    <a:pt x="67814" y="4715"/>
                    <a:pt x="63558" y="2222"/>
                    <a:pt x="59151" y="1098"/>
                  </a:cubicBezTo>
                  <a:cubicBezTo>
                    <a:pt x="56143" y="321"/>
                    <a:pt x="52979" y="1"/>
                    <a:pt x="498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6"/>
            <p:cNvSpPr/>
            <p:nvPr/>
          </p:nvSpPr>
          <p:spPr>
            <a:xfrm>
              <a:off x="7594096" y="-254973"/>
              <a:ext cx="1874096" cy="1454824"/>
            </a:xfrm>
            <a:custGeom>
              <a:avLst/>
              <a:gdLst/>
              <a:ahLst/>
              <a:cxnLst/>
              <a:rect l="l" t="t" r="r" b="b"/>
              <a:pathLst>
                <a:path w="133864" h="103916" extrusionOk="0">
                  <a:moveTo>
                    <a:pt x="51937" y="0"/>
                  </a:moveTo>
                  <a:cubicBezTo>
                    <a:pt x="51403" y="0"/>
                    <a:pt x="50870" y="3"/>
                    <a:pt x="50336" y="8"/>
                  </a:cubicBezTo>
                  <a:cubicBezTo>
                    <a:pt x="45230" y="38"/>
                    <a:pt x="40123" y="312"/>
                    <a:pt x="35047" y="676"/>
                  </a:cubicBezTo>
                  <a:cubicBezTo>
                    <a:pt x="30275" y="1071"/>
                    <a:pt x="25533" y="1375"/>
                    <a:pt x="20852" y="2318"/>
                  </a:cubicBezTo>
                  <a:cubicBezTo>
                    <a:pt x="16627" y="3199"/>
                    <a:pt x="12402" y="4628"/>
                    <a:pt x="8907" y="7272"/>
                  </a:cubicBezTo>
                  <a:cubicBezTo>
                    <a:pt x="5928" y="9552"/>
                    <a:pt x="3436" y="12591"/>
                    <a:pt x="2341" y="16178"/>
                  </a:cubicBezTo>
                  <a:cubicBezTo>
                    <a:pt x="1" y="23686"/>
                    <a:pt x="4773" y="30829"/>
                    <a:pt x="10882" y="34780"/>
                  </a:cubicBezTo>
                  <a:cubicBezTo>
                    <a:pt x="18694" y="39795"/>
                    <a:pt x="28451" y="39583"/>
                    <a:pt x="37388" y="40312"/>
                  </a:cubicBezTo>
                  <a:cubicBezTo>
                    <a:pt x="45382" y="41011"/>
                    <a:pt x="54227" y="42622"/>
                    <a:pt x="59972" y="48762"/>
                  </a:cubicBezTo>
                  <a:cubicBezTo>
                    <a:pt x="64592" y="53686"/>
                    <a:pt x="65777" y="60252"/>
                    <a:pt x="66233" y="66848"/>
                  </a:cubicBezTo>
                  <a:cubicBezTo>
                    <a:pt x="66263" y="68246"/>
                    <a:pt x="66324" y="69614"/>
                    <a:pt x="66324" y="70981"/>
                  </a:cubicBezTo>
                  <a:cubicBezTo>
                    <a:pt x="66385" y="79401"/>
                    <a:pt x="66507" y="88702"/>
                    <a:pt x="72282" y="95480"/>
                  </a:cubicBezTo>
                  <a:cubicBezTo>
                    <a:pt x="77111" y="101155"/>
                    <a:pt x="84512" y="103916"/>
                    <a:pt x="91825" y="103916"/>
                  </a:cubicBezTo>
                  <a:cubicBezTo>
                    <a:pt x="92658" y="103916"/>
                    <a:pt x="93491" y="103880"/>
                    <a:pt x="94319" y="103809"/>
                  </a:cubicBezTo>
                  <a:cubicBezTo>
                    <a:pt x="102738" y="103079"/>
                    <a:pt x="110763" y="99188"/>
                    <a:pt x="117115" y="93656"/>
                  </a:cubicBezTo>
                  <a:cubicBezTo>
                    <a:pt x="122921" y="88580"/>
                    <a:pt x="127450" y="82045"/>
                    <a:pt x="130186" y="74872"/>
                  </a:cubicBezTo>
                  <a:cubicBezTo>
                    <a:pt x="132982" y="67486"/>
                    <a:pt x="133863" y="59522"/>
                    <a:pt x="132648" y="51711"/>
                  </a:cubicBezTo>
                  <a:cubicBezTo>
                    <a:pt x="131310" y="43595"/>
                    <a:pt x="127815" y="35874"/>
                    <a:pt x="122951" y="29218"/>
                  </a:cubicBezTo>
                  <a:cubicBezTo>
                    <a:pt x="117967" y="22379"/>
                    <a:pt x="111492" y="16756"/>
                    <a:pt x="104228" y="12439"/>
                  </a:cubicBezTo>
                  <a:cubicBezTo>
                    <a:pt x="96629" y="7910"/>
                    <a:pt x="88240" y="4841"/>
                    <a:pt x="79607" y="2865"/>
                  </a:cubicBezTo>
                  <a:cubicBezTo>
                    <a:pt x="70553" y="767"/>
                    <a:pt x="61227" y="0"/>
                    <a:pt x="519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6"/>
            <p:cNvSpPr/>
            <p:nvPr/>
          </p:nvSpPr>
          <p:spPr>
            <a:xfrm rot="-702917">
              <a:off x="-1162512" y="-585558"/>
              <a:ext cx="3192065" cy="1845700"/>
            </a:xfrm>
            <a:custGeom>
              <a:avLst/>
              <a:gdLst/>
              <a:ahLst/>
              <a:cxnLst/>
              <a:rect l="l" t="t" r="r" b="b"/>
              <a:pathLst>
                <a:path w="228019" h="131844" extrusionOk="0">
                  <a:moveTo>
                    <a:pt x="129039" y="0"/>
                  </a:moveTo>
                  <a:cubicBezTo>
                    <a:pt x="86311" y="0"/>
                    <a:pt x="41847" y="15171"/>
                    <a:pt x="19899" y="52516"/>
                  </a:cubicBezTo>
                  <a:cubicBezTo>
                    <a:pt x="1" y="86192"/>
                    <a:pt x="20471" y="131843"/>
                    <a:pt x="58842" y="131843"/>
                  </a:cubicBezTo>
                  <a:cubicBezTo>
                    <a:pt x="62203" y="131843"/>
                    <a:pt x="65702" y="131493"/>
                    <a:pt x="69323" y="130754"/>
                  </a:cubicBezTo>
                  <a:cubicBezTo>
                    <a:pt x="92728" y="125161"/>
                    <a:pt x="102637" y="100693"/>
                    <a:pt x="121634" y="88382"/>
                  </a:cubicBezTo>
                  <a:cubicBezTo>
                    <a:pt x="130272" y="82796"/>
                    <a:pt x="139618" y="81315"/>
                    <a:pt x="149237" y="81315"/>
                  </a:cubicBezTo>
                  <a:cubicBezTo>
                    <a:pt x="160094" y="81315"/>
                    <a:pt x="171300" y="83202"/>
                    <a:pt x="182228" y="83202"/>
                  </a:cubicBezTo>
                  <a:cubicBezTo>
                    <a:pt x="189488" y="83202"/>
                    <a:pt x="196626" y="82369"/>
                    <a:pt x="203459" y="79598"/>
                  </a:cubicBezTo>
                  <a:cubicBezTo>
                    <a:pt x="222213" y="73215"/>
                    <a:pt x="228019" y="50266"/>
                    <a:pt x="217988" y="34096"/>
                  </a:cubicBezTo>
                  <a:cubicBezTo>
                    <a:pt x="207410" y="15859"/>
                    <a:pt x="185708" y="8442"/>
                    <a:pt x="166255" y="3883"/>
                  </a:cubicBezTo>
                  <a:cubicBezTo>
                    <a:pt x="154437" y="1357"/>
                    <a:pt x="141816" y="0"/>
                    <a:pt x="1290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6"/>
            <p:cNvSpPr/>
            <p:nvPr/>
          </p:nvSpPr>
          <p:spPr>
            <a:xfrm>
              <a:off x="7312910" y="3744785"/>
              <a:ext cx="3177552" cy="2264304"/>
            </a:xfrm>
            <a:custGeom>
              <a:avLst/>
              <a:gdLst/>
              <a:ahLst/>
              <a:cxnLst/>
              <a:rect l="l" t="t" r="r" b="b"/>
              <a:pathLst>
                <a:path w="226968" h="161736" extrusionOk="0">
                  <a:moveTo>
                    <a:pt x="142428" y="1"/>
                  </a:moveTo>
                  <a:cubicBezTo>
                    <a:pt x="135871" y="1"/>
                    <a:pt x="129179" y="1303"/>
                    <a:pt x="122512" y="4158"/>
                  </a:cubicBezTo>
                  <a:cubicBezTo>
                    <a:pt x="97344" y="20328"/>
                    <a:pt x="107223" y="60450"/>
                    <a:pt x="80232" y="75162"/>
                  </a:cubicBezTo>
                  <a:cubicBezTo>
                    <a:pt x="61082" y="86773"/>
                    <a:pt x="36644" y="85101"/>
                    <a:pt x="17921" y="97685"/>
                  </a:cubicBezTo>
                  <a:cubicBezTo>
                    <a:pt x="9349" y="103187"/>
                    <a:pt x="3118" y="112305"/>
                    <a:pt x="2145" y="122518"/>
                  </a:cubicBezTo>
                  <a:cubicBezTo>
                    <a:pt x="1" y="150392"/>
                    <a:pt x="20687" y="161735"/>
                    <a:pt x="43295" y="161735"/>
                  </a:cubicBezTo>
                  <a:cubicBezTo>
                    <a:pt x="54659" y="161735"/>
                    <a:pt x="66509" y="158869"/>
                    <a:pt x="76189" y="153795"/>
                  </a:cubicBezTo>
                  <a:cubicBezTo>
                    <a:pt x="88651" y="148506"/>
                    <a:pt x="100597" y="141971"/>
                    <a:pt x="113545" y="137898"/>
                  </a:cubicBezTo>
                  <a:cubicBezTo>
                    <a:pt x="121294" y="135136"/>
                    <a:pt x="129329" y="134311"/>
                    <a:pt x="137419" y="134311"/>
                  </a:cubicBezTo>
                  <a:cubicBezTo>
                    <a:pt x="143037" y="134311"/>
                    <a:pt x="148682" y="134709"/>
                    <a:pt x="154276" y="135132"/>
                  </a:cubicBezTo>
                  <a:cubicBezTo>
                    <a:pt x="155843" y="135292"/>
                    <a:pt x="157405" y="135370"/>
                    <a:pt x="158957" y="135370"/>
                  </a:cubicBezTo>
                  <a:cubicBezTo>
                    <a:pt x="178975" y="135370"/>
                    <a:pt x="197331" y="122391"/>
                    <a:pt x="205766" y="104281"/>
                  </a:cubicBezTo>
                  <a:cubicBezTo>
                    <a:pt x="226968" y="62754"/>
                    <a:pt x="187951" y="1"/>
                    <a:pt x="1424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6"/>
            <p:cNvSpPr/>
            <p:nvPr/>
          </p:nvSpPr>
          <p:spPr>
            <a:xfrm>
              <a:off x="8062203" y="12958"/>
              <a:ext cx="504280" cy="504266"/>
            </a:xfrm>
            <a:custGeom>
              <a:avLst/>
              <a:gdLst/>
              <a:ahLst/>
              <a:cxnLst/>
              <a:rect l="l" t="t" r="r" b="b"/>
              <a:pathLst>
                <a:path w="36020" h="36019" extrusionOk="0">
                  <a:moveTo>
                    <a:pt x="18025" y="0"/>
                  </a:moveTo>
                  <a:cubicBezTo>
                    <a:pt x="8086" y="0"/>
                    <a:pt x="1" y="8085"/>
                    <a:pt x="1" y="18025"/>
                  </a:cubicBezTo>
                  <a:cubicBezTo>
                    <a:pt x="1" y="27964"/>
                    <a:pt x="8086" y="36019"/>
                    <a:pt x="18025" y="36019"/>
                  </a:cubicBezTo>
                  <a:cubicBezTo>
                    <a:pt x="27965" y="36019"/>
                    <a:pt x="36019" y="27964"/>
                    <a:pt x="36019" y="18025"/>
                  </a:cubicBezTo>
                  <a:cubicBezTo>
                    <a:pt x="36019" y="8085"/>
                    <a:pt x="27965" y="0"/>
                    <a:pt x="180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6"/>
            <p:cNvSpPr/>
            <p:nvPr/>
          </p:nvSpPr>
          <p:spPr>
            <a:xfrm rot="-702917">
              <a:off x="-1376184" y="-655704"/>
              <a:ext cx="3192065" cy="1845700"/>
            </a:xfrm>
            <a:custGeom>
              <a:avLst/>
              <a:gdLst/>
              <a:ahLst/>
              <a:cxnLst/>
              <a:rect l="l" t="t" r="r" b="b"/>
              <a:pathLst>
                <a:path w="228019" h="131844" extrusionOk="0">
                  <a:moveTo>
                    <a:pt x="129039" y="0"/>
                  </a:moveTo>
                  <a:cubicBezTo>
                    <a:pt x="86311" y="0"/>
                    <a:pt x="41847" y="15171"/>
                    <a:pt x="19899" y="52516"/>
                  </a:cubicBezTo>
                  <a:cubicBezTo>
                    <a:pt x="1" y="86192"/>
                    <a:pt x="20471" y="131843"/>
                    <a:pt x="58842" y="131843"/>
                  </a:cubicBezTo>
                  <a:cubicBezTo>
                    <a:pt x="62203" y="131843"/>
                    <a:pt x="65702" y="131493"/>
                    <a:pt x="69323" y="130754"/>
                  </a:cubicBezTo>
                  <a:cubicBezTo>
                    <a:pt x="92728" y="125161"/>
                    <a:pt x="102637" y="100693"/>
                    <a:pt x="121634" y="88382"/>
                  </a:cubicBezTo>
                  <a:cubicBezTo>
                    <a:pt x="130272" y="82796"/>
                    <a:pt x="139618" y="81315"/>
                    <a:pt x="149237" y="81315"/>
                  </a:cubicBezTo>
                  <a:cubicBezTo>
                    <a:pt x="160094" y="81315"/>
                    <a:pt x="171300" y="83202"/>
                    <a:pt x="182228" y="83202"/>
                  </a:cubicBezTo>
                  <a:cubicBezTo>
                    <a:pt x="189488" y="83202"/>
                    <a:pt x="196626" y="82369"/>
                    <a:pt x="203459" y="79598"/>
                  </a:cubicBezTo>
                  <a:cubicBezTo>
                    <a:pt x="222213" y="73215"/>
                    <a:pt x="228019" y="50266"/>
                    <a:pt x="217988" y="34096"/>
                  </a:cubicBezTo>
                  <a:cubicBezTo>
                    <a:pt x="207410" y="15859"/>
                    <a:pt x="185708" y="8442"/>
                    <a:pt x="166255" y="3883"/>
                  </a:cubicBezTo>
                  <a:cubicBezTo>
                    <a:pt x="154437" y="1357"/>
                    <a:pt x="141816" y="0"/>
                    <a:pt x="129039"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6"/>
            <p:cNvSpPr/>
            <p:nvPr/>
          </p:nvSpPr>
          <p:spPr>
            <a:xfrm>
              <a:off x="7382506" y="4698219"/>
              <a:ext cx="384706" cy="357434"/>
            </a:xfrm>
            <a:custGeom>
              <a:avLst/>
              <a:gdLst/>
              <a:ahLst/>
              <a:cxnLst/>
              <a:rect l="l" t="t" r="r" b="b"/>
              <a:pathLst>
                <a:path w="27479" h="25531" extrusionOk="0">
                  <a:moveTo>
                    <a:pt x="13718" y="1"/>
                  </a:moveTo>
                  <a:cubicBezTo>
                    <a:pt x="7570" y="1"/>
                    <a:pt x="2168" y="4445"/>
                    <a:pt x="1155" y="10714"/>
                  </a:cubicBezTo>
                  <a:cubicBezTo>
                    <a:pt x="0" y="17675"/>
                    <a:pt x="4742" y="24240"/>
                    <a:pt x="11703" y="25365"/>
                  </a:cubicBezTo>
                  <a:cubicBezTo>
                    <a:pt x="12395" y="25477"/>
                    <a:pt x="13083" y="25531"/>
                    <a:pt x="13762" y="25531"/>
                  </a:cubicBezTo>
                  <a:cubicBezTo>
                    <a:pt x="19915" y="25531"/>
                    <a:pt x="25341" y="21086"/>
                    <a:pt x="26354" y="14817"/>
                  </a:cubicBezTo>
                  <a:cubicBezTo>
                    <a:pt x="27478" y="7857"/>
                    <a:pt x="22736" y="1291"/>
                    <a:pt x="15776" y="167"/>
                  </a:cubicBezTo>
                  <a:cubicBezTo>
                    <a:pt x="15084" y="55"/>
                    <a:pt x="14396" y="1"/>
                    <a:pt x="137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6"/>
            <p:cNvSpPr/>
            <p:nvPr/>
          </p:nvSpPr>
          <p:spPr>
            <a:xfrm>
              <a:off x="7470360" y="3850285"/>
              <a:ext cx="3177552" cy="2264304"/>
            </a:xfrm>
            <a:custGeom>
              <a:avLst/>
              <a:gdLst/>
              <a:ahLst/>
              <a:cxnLst/>
              <a:rect l="l" t="t" r="r" b="b"/>
              <a:pathLst>
                <a:path w="226968" h="161736" extrusionOk="0">
                  <a:moveTo>
                    <a:pt x="142428" y="1"/>
                  </a:moveTo>
                  <a:cubicBezTo>
                    <a:pt x="135871" y="1"/>
                    <a:pt x="129179" y="1303"/>
                    <a:pt x="122512" y="4158"/>
                  </a:cubicBezTo>
                  <a:cubicBezTo>
                    <a:pt x="97344" y="20328"/>
                    <a:pt x="107223" y="60450"/>
                    <a:pt x="80232" y="75162"/>
                  </a:cubicBezTo>
                  <a:cubicBezTo>
                    <a:pt x="61082" y="86773"/>
                    <a:pt x="36644" y="85101"/>
                    <a:pt x="17921" y="97685"/>
                  </a:cubicBezTo>
                  <a:cubicBezTo>
                    <a:pt x="9349" y="103187"/>
                    <a:pt x="3118" y="112305"/>
                    <a:pt x="2145" y="122518"/>
                  </a:cubicBezTo>
                  <a:cubicBezTo>
                    <a:pt x="1" y="150392"/>
                    <a:pt x="20687" y="161735"/>
                    <a:pt x="43295" y="161735"/>
                  </a:cubicBezTo>
                  <a:cubicBezTo>
                    <a:pt x="54659" y="161735"/>
                    <a:pt x="66509" y="158869"/>
                    <a:pt x="76189" y="153795"/>
                  </a:cubicBezTo>
                  <a:cubicBezTo>
                    <a:pt x="88651" y="148506"/>
                    <a:pt x="100597" y="141971"/>
                    <a:pt x="113545" y="137898"/>
                  </a:cubicBezTo>
                  <a:cubicBezTo>
                    <a:pt x="121294" y="135136"/>
                    <a:pt x="129329" y="134311"/>
                    <a:pt x="137419" y="134311"/>
                  </a:cubicBezTo>
                  <a:cubicBezTo>
                    <a:pt x="143037" y="134311"/>
                    <a:pt x="148682" y="134709"/>
                    <a:pt x="154276" y="135132"/>
                  </a:cubicBezTo>
                  <a:cubicBezTo>
                    <a:pt x="155843" y="135292"/>
                    <a:pt x="157405" y="135370"/>
                    <a:pt x="158957" y="135370"/>
                  </a:cubicBezTo>
                  <a:cubicBezTo>
                    <a:pt x="178975" y="135370"/>
                    <a:pt x="197331" y="122391"/>
                    <a:pt x="205766" y="104281"/>
                  </a:cubicBezTo>
                  <a:cubicBezTo>
                    <a:pt x="226968" y="62754"/>
                    <a:pt x="187951" y="1"/>
                    <a:pt x="142428"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6"/>
            <p:cNvSpPr/>
            <p:nvPr/>
          </p:nvSpPr>
          <p:spPr>
            <a:xfrm>
              <a:off x="2379416" y="268274"/>
              <a:ext cx="248962" cy="248962"/>
            </a:xfrm>
            <a:custGeom>
              <a:avLst/>
              <a:gdLst/>
              <a:ahLst/>
              <a:cxnLst/>
              <a:rect l="l" t="t" r="r" b="b"/>
              <a:pathLst>
                <a:path w="17783" h="17783" extrusionOk="0">
                  <a:moveTo>
                    <a:pt x="8876" y="1"/>
                  </a:moveTo>
                  <a:cubicBezTo>
                    <a:pt x="3982" y="1"/>
                    <a:pt x="1" y="3983"/>
                    <a:pt x="1" y="8907"/>
                  </a:cubicBezTo>
                  <a:cubicBezTo>
                    <a:pt x="1" y="13801"/>
                    <a:pt x="3982" y="17782"/>
                    <a:pt x="8876" y="17782"/>
                  </a:cubicBezTo>
                  <a:cubicBezTo>
                    <a:pt x="13800" y="17782"/>
                    <a:pt x="17782" y="13801"/>
                    <a:pt x="17782" y="8907"/>
                  </a:cubicBezTo>
                  <a:cubicBezTo>
                    <a:pt x="17782" y="3983"/>
                    <a:pt x="13800" y="1"/>
                    <a:pt x="88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6"/>
            <p:cNvSpPr/>
            <p:nvPr/>
          </p:nvSpPr>
          <p:spPr>
            <a:xfrm rot="-8848673">
              <a:off x="-1469577" y="4509615"/>
              <a:ext cx="3788258" cy="1331025"/>
            </a:xfrm>
            <a:custGeom>
              <a:avLst/>
              <a:gdLst/>
              <a:ahLst/>
              <a:cxnLst/>
              <a:rect l="l" t="t" r="r" b="b"/>
              <a:pathLst>
                <a:path w="240527" h="84529" extrusionOk="0">
                  <a:moveTo>
                    <a:pt x="195356" y="0"/>
                  </a:moveTo>
                  <a:cubicBezTo>
                    <a:pt x="189393" y="0"/>
                    <a:pt x="183402" y="1263"/>
                    <a:pt x="177905" y="4074"/>
                  </a:cubicBezTo>
                  <a:cubicBezTo>
                    <a:pt x="159192" y="13503"/>
                    <a:pt x="147409" y="17421"/>
                    <a:pt x="135888" y="17421"/>
                  </a:cubicBezTo>
                  <a:cubicBezTo>
                    <a:pt x="123269" y="17421"/>
                    <a:pt x="110965" y="12720"/>
                    <a:pt x="90214" y="5411"/>
                  </a:cubicBezTo>
                  <a:cubicBezTo>
                    <a:pt x="85671" y="3826"/>
                    <a:pt x="80855" y="3094"/>
                    <a:pt x="75950" y="3094"/>
                  </a:cubicBezTo>
                  <a:cubicBezTo>
                    <a:pt x="40322" y="3094"/>
                    <a:pt x="1" y="41737"/>
                    <a:pt x="25623" y="72890"/>
                  </a:cubicBezTo>
                  <a:cubicBezTo>
                    <a:pt x="31316" y="79835"/>
                    <a:pt x="40780" y="84529"/>
                    <a:pt x="49681" y="84529"/>
                  </a:cubicBezTo>
                  <a:cubicBezTo>
                    <a:pt x="52660" y="84529"/>
                    <a:pt x="55577" y="84003"/>
                    <a:pt x="58268" y="82859"/>
                  </a:cubicBezTo>
                  <a:cubicBezTo>
                    <a:pt x="62706" y="81066"/>
                    <a:pt x="66201" y="77722"/>
                    <a:pt x="69727" y="74561"/>
                  </a:cubicBezTo>
                  <a:cubicBezTo>
                    <a:pt x="75897" y="68336"/>
                    <a:pt x="82981" y="66144"/>
                    <a:pt x="90413" y="66144"/>
                  </a:cubicBezTo>
                  <a:cubicBezTo>
                    <a:pt x="103304" y="66144"/>
                    <a:pt x="117242" y="72738"/>
                    <a:pt x="129272" y="76324"/>
                  </a:cubicBezTo>
                  <a:cubicBezTo>
                    <a:pt x="134030" y="77855"/>
                    <a:pt x="138230" y="78511"/>
                    <a:pt x="142056" y="78511"/>
                  </a:cubicBezTo>
                  <a:cubicBezTo>
                    <a:pt x="157907" y="78511"/>
                    <a:pt x="167333" y="67248"/>
                    <a:pt x="183346" y="60245"/>
                  </a:cubicBezTo>
                  <a:cubicBezTo>
                    <a:pt x="191735" y="57145"/>
                    <a:pt x="201280" y="58361"/>
                    <a:pt x="210155" y="57449"/>
                  </a:cubicBezTo>
                  <a:cubicBezTo>
                    <a:pt x="220733" y="56324"/>
                    <a:pt x="229882" y="49333"/>
                    <a:pt x="233347" y="39302"/>
                  </a:cubicBezTo>
                  <a:cubicBezTo>
                    <a:pt x="240527" y="18439"/>
                    <a:pt x="218146" y="0"/>
                    <a:pt x="1953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p:nvPr/>
          </p:nvSpPr>
          <p:spPr>
            <a:xfrm rot="-8848769">
              <a:off x="3596" y="4484364"/>
              <a:ext cx="841912" cy="842291"/>
            </a:xfrm>
            <a:custGeom>
              <a:avLst/>
              <a:gdLst/>
              <a:ahLst/>
              <a:cxnLst/>
              <a:rect l="l" t="t" r="r" b="b"/>
              <a:pathLst>
                <a:path w="38968" h="38998" extrusionOk="0">
                  <a:moveTo>
                    <a:pt x="19484" y="0"/>
                  </a:moveTo>
                  <a:cubicBezTo>
                    <a:pt x="8724" y="0"/>
                    <a:pt x="1" y="8754"/>
                    <a:pt x="1" y="19514"/>
                  </a:cubicBezTo>
                  <a:cubicBezTo>
                    <a:pt x="1" y="30274"/>
                    <a:pt x="8724" y="38998"/>
                    <a:pt x="19484" y="38998"/>
                  </a:cubicBezTo>
                  <a:cubicBezTo>
                    <a:pt x="30244" y="38998"/>
                    <a:pt x="38968" y="30274"/>
                    <a:pt x="38968" y="19514"/>
                  </a:cubicBezTo>
                  <a:cubicBezTo>
                    <a:pt x="38968" y="8754"/>
                    <a:pt x="30244" y="0"/>
                    <a:pt x="194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6"/>
          <p:cNvSpPr txBox="1">
            <a:spLocks noGrp="1"/>
          </p:cNvSpPr>
          <p:nvPr>
            <p:ph type="title"/>
          </p:nvPr>
        </p:nvSpPr>
        <p:spPr>
          <a:xfrm>
            <a:off x="720000" y="540000"/>
            <a:ext cx="7704000" cy="67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7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9"/>
        <p:cNvGrpSpPr/>
        <p:nvPr/>
      </p:nvGrpSpPr>
      <p:grpSpPr>
        <a:xfrm>
          <a:off x="0" y="0"/>
          <a:ext cx="0" cy="0"/>
          <a:chOff x="0" y="0"/>
          <a:chExt cx="0" cy="0"/>
        </a:xfrm>
      </p:grpSpPr>
      <p:sp>
        <p:nvSpPr>
          <p:cNvPr id="130" name="Google Shape;130;p9"/>
          <p:cNvSpPr txBox="1">
            <a:spLocks noGrp="1"/>
          </p:cNvSpPr>
          <p:nvPr>
            <p:ph type="subTitle" idx="1"/>
          </p:nvPr>
        </p:nvSpPr>
        <p:spPr>
          <a:xfrm>
            <a:off x="720000" y="2063550"/>
            <a:ext cx="3225600" cy="20304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a:buNone/>
              <a:defRPr sz="1600">
                <a:solidFill>
                  <a:schemeClr val="dk1"/>
                </a:solidFill>
                <a:latin typeface="Montserrat"/>
                <a:ea typeface="Montserrat"/>
                <a:cs typeface="Montserrat"/>
                <a:sym typeface="Montserrat"/>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31" name="Google Shape;131;p9"/>
          <p:cNvSpPr txBox="1">
            <a:spLocks noGrp="1"/>
          </p:cNvSpPr>
          <p:nvPr>
            <p:ph type="title"/>
          </p:nvPr>
        </p:nvSpPr>
        <p:spPr>
          <a:xfrm>
            <a:off x="720000" y="1386750"/>
            <a:ext cx="3225600" cy="676800"/>
          </a:xfrm>
          <a:prstGeom prst="rect">
            <a:avLst/>
          </a:prstGeom>
        </p:spPr>
        <p:txBody>
          <a:bodyPr spcFirstLastPara="1" wrap="square" lIns="91425" tIns="91425" rIns="91425" bIns="91425" anchor="ctr" anchorCtr="0">
            <a:noAutofit/>
          </a:bodyPr>
          <a:lstStyle>
            <a:lvl1pPr lvl="0" rtl="0">
              <a:spcBef>
                <a:spcPts val="0"/>
              </a:spcBef>
              <a:spcAft>
                <a:spcPts val="0"/>
              </a:spcAft>
              <a:buSzPts val="3700"/>
              <a:buNone/>
              <a:defRPr sz="41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32" name="Google Shape;132;p9"/>
          <p:cNvGrpSpPr/>
          <p:nvPr/>
        </p:nvGrpSpPr>
        <p:grpSpPr>
          <a:xfrm>
            <a:off x="-1356462" y="-638502"/>
            <a:ext cx="3900636" cy="6296344"/>
            <a:chOff x="-1356462" y="-638502"/>
            <a:chExt cx="3900636" cy="6296344"/>
          </a:xfrm>
        </p:grpSpPr>
        <p:sp>
          <p:nvSpPr>
            <p:cNvPr id="133" name="Google Shape;133;p9"/>
            <p:cNvSpPr/>
            <p:nvPr/>
          </p:nvSpPr>
          <p:spPr>
            <a:xfrm flipH="1">
              <a:off x="-577437" y="3156994"/>
              <a:ext cx="1305990" cy="1345253"/>
            </a:xfrm>
            <a:custGeom>
              <a:avLst/>
              <a:gdLst/>
              <a:ahLst/>
              <a:cxnLst/>
              <a:rect l="l" t="t" r="r" b="b"/>
              <a:pathLst>
                <a:path w="82920" h="85440" extrusionOk="0">
                  <a:moveTo>
                    <a:pt x="48336" y="1"/>
                  </a:moveTo>
                  <a:cubicBezTo>
                    <a:pt x="47287" y="1"/>
                    <a:pt x="46240" y="39"/>
                    <a:pt x="45199" y="116"/>
                  </a:cubicBezTo>
                  <a:cubicBezTo>
                    <a:pt x="39788" y="481"/>
                    <a:pt x="34469" y="1848"/>
                    <a:pt x="29514" y="4037"/>
                  </a:cubicBezTo>
                  <a:cubicBezTo>
                    <a:pt x="24712" y="6104"/>
                    <a:pt x="20213" y="8961"/>
                    <a:pt x="16323" y="12426"/>
                  </a:cubicBezTo>
                  <a:cubicBezTo>
                    <a:pt x="12402" y="15830"/>
                    <a:pt x="9028" y="19903"/>
                    <a:pt x="6383" y="24432"/>
                  </a:cubicBezTo>
                  <a:cubicBezTo>
                    <a:pt x="3800" y="28870"/>
                    <a:pt x="2037" y="33764"/>
                    <a:pt x="1155" y="38870"/>
                  </a:cubicBezTo>
                  <a:lnTo>
                    <a:pt x="1155" y="38992"/>
                  </a:lnTo>
                  <a:cubicBezTo>
                    <a:pt x="0" y="45709"/>
                    <a:pt x="152" y="52609"/>
                    <a:pt x="1581" y="59296"/>
                  </a:cubicBezTo>
                  <a:cubicBezTo>
                    <a:pt x="1581" y="59357"/>
                    <a:pt x="1611" y="59418"/>
                    <a:pt x="1611" y="59448"/>
                  </a:cubicBezTo>
                  <a:cubicBezTo>
                    <a:pt x="2857" y="65466"/>
                    <a:pt x="5441" y="71242"/>
                    <a:pt x="9484" y="75862"/>
                  </a:cubicBezTo>
                  <a:cubicBezTo>
                    <a:pt x="12827" y="79692"/>
                    <a:pt x="17234" y="82731"/>
                    <a:pt x="22098" y="84312"/>
                  </a:cubicBezTo>
                  <a:cubicBezTo>
                    <a:pt x="24451" y="85059"/>
                    <a:pt x="26903" y="85440"/>
                    <a:pt x="29349" y="85440"/>
                  </a:cubicBezTo>
                  <a:cubicBezTo>
                    <a:pt x="32179" y="85440"/>
                    <a:pt x="35003" y="84930"/>
                    <a:pt x="37660" y="83886"/>
                  </a:cubicBezTo>
                  <a:cubicBezTo>
                    <a:pt x="40183" y="82913"/>
                    <a:pt x="42524" y="81455"/>
                    <a:pt x="44469" y="79540"/>
                  </a:cubicBezTo>
                  <a:cubicBezTo>
                    <a:pt x="46384" y="77716"/>
                    <a:pt x="47782" y="75527"/>
                    <a:pt x="49028" y="73217"/>
                  </a:cubicBezTo>
                  <a:cubicBezTo>
                    <a:pt x="51551" y="68536"/>
                    <a:pt x="53375" y="63339"/>
                    <a:pt x="57326" y="59600"/>
                  </a:cubicBezTo>
                  <a:cubicBezTo>
                    <a:pt x="61643" y="55557"/>
                    <a:pt x="67418" y="53521"/>
                    <a:pt x="72251" y="50147"/>
                  </a:cubicBezTo>
                  <a:cubicBezTo>
                    <a:pt x="76354" y="47290"/>
                    <a:pt x="79394" y="43278"/>
                    <a:pt x="81035" y="38566"/>
                  </a:cubicBezTo>
                  <a:cubicBezTo>
                    <a:pt x="82616" y="34037"/>
                    <a:pt x="82920" y="29022"/>
                    <a:pt x="81947" y="24311"/>
                  </a:cubicBezTo>
                  <a:cubicBezTo>
                    <a:pt x="80822" y="19235"/>
                    <a:pt x="78178" y="14523"/>
                    <a:pt x="74561" y="10754"/>
                  </a:cubicBezTo>
                  <a:cubicBezTo>
                    <a:pt x="70883" y="6864"/>
                    <a:pt x="66293" y="3885"/>
                    <a:pt x="61217" y="2122"/>
                  </a:cubicBezTo>
                  <a:cubicBezTo>
                    <a:pt x="57099" y="676"/>
                    <a:pt x="52704" y="1"/>
                    <a:pt x="483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9"/>
            <p:cNvSpPr/>
            <p:nvPr/>
          </p:nvSpPr>
          <p:spPr>
            <a:xfrm flipH="1">
              <a:off x="-634581" y="4071585"/>
              <a:ext cx="2722671" cy="1381466"/>
            </a:xfrm>
            <a:custGeom>
              <a:avLst/>
              <a:gdLst/>
              <a:ahLst/>
              <a:cxnLst/>
              <a:rect l="l" t="t" r="r" b="b"/>
              <a:pathLst>
                <a:path w="172868" h="87740" extrusionOk="0">
                  <a:moveTo>
                    <a:pt x="113579" y="0"/>
                  </a:moveTo>
                  <a:cubicBezTo>
                    <a:pt x="107589" y="0"/>
                    <a:pt x="101490" y="1451"/>
                    <a:pt x="95595" y="4702"/>
                  </a:cubicBezTo>
                  <a:cubicBezTo>
                    <a:pt x="84592" y="12969"/>
                    <a:pt x="82920" y="26647"/>
                    <a:pt x="67996" y="31632"/>
                  </a:cubicBezTo>
                  <a:cubicBezTo>
                    <a:pt x="51157" y="37620"/>
                    <a:pt x="31460" y="30386"/>
                    <a:pt x="15715" y="40173"/>
                  </a:cubicBezTo>
                  <a:cubicBezTo>
                    <a:pt x="1186" y="48988"/>
                    <a:pt x="1" y="71420"/>
                    <a:pt x="13527" y="81663"/>
                  </a:cubicBezTo>
                  <a:cubicBezTo>
                    <a:pt x="19230" y="86191"/>
                    <a:pt x="26023" y="87739"/>
                    <a:pt x="33003" y="87739"/>
                  </a:cubicBezTo>
                  <a:cubicBezTo>
                    <a:pt x="39565" y="87739"/>
                    <a:pt x="46292" y="86371"/>
                    <a:pt x="52433" y="84825"/>
                  </a:cubicBezTo>
                  <a:cubicBezTo>
                    <a:pt x="58894" y="82097"/>
                    <a:pt x="65444" y="81121"/>
                    <a:pt x="71997" y="81121"/>
                  </a:cubicBezTo>
                  <a:cubicBezTo>
                    <a:pt x="88489" y="81121"/>
                    <a:pt x="104999" y="87303"/>
                    <a:pt x="120146" y="87303"/>
                  </a:cubicBezTo>
                  <a:cubicBezTo>
                    <a:pt x="132450" y="87303"/>
                    <a:pt x="143855" y="83224"/>
                    <a:pt x="153621" y="68441"/>
                  </a:cubicBezTo>
                  <a:cubicBezTo>
                    <a:pt x="172867" y="39202"/>
                    <a:pt x="144715" y="0"/>
                    <a:pt x="1135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9"/>
            <p:cNvSpPr/>
            <p:nvPr/>
          </p:nvSpPr>
          <p:spPr>
            <a:xfrm flipH="1">
              <a:off x="-759600" y="4321154"/>
              <a:ext cx="1336640" cy="1336688"/>
            </a:xfrm>
            <a:custGeom>
              <a:avLst/>
              <a:gdLst/>
              <a:ahLst/>
              <a:cxnLst/>
              <a:rect l="l" t="t" r="r" b="b"/>
              <a:pathLst>
                <a:path w="84866" h="84896" extrusionOk="0">
                  <a:moveTo>
                    <a:pt x="42433" y="1"/>
                  </a:moveTo>
                  <a:cubicBezTo>
                    <a:pt x="18998" y="1"/>
                    <a:pt x="0" y="18998"/>
                    <a:pt x="0" y="42433"/>
                  </a:cubicBezTo>
                  <a:cubicBezTo>
                    <a:pt x="0" y="65868"/>
                    <a:pt x="18998" y="84895"/>
                    <a:pt x="42433" y="84895"/>
                  </a:cubicBezTo>
                  <a:cubicBezTo>
                    <a:pt x="65868" y="84895"/>
                    <a:pt x="84865" y="65868"/>
                    <a:pt x="84865" y="42433"/>
                  </a:cubicBezTo>
                  <a:cubicBezTo>
                    <a:pt x="84865" y="18998"/>
                    <a:pt x="65868" y="1"/>
                    <a:pt x="424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9"/>
            <p:cNvSpPr/>
            <p:nvPr/>
          </p:nvSpPr>
          <p:spPr>
            <a:xfrm flipH="1">
              <a:off x="-634581" y="4192285"/>
              <a:ext cx="2722671" cy="1381466"/>
            </a:xfrm>
            <a:custGeom>
              <a:avLst/>
              <a:gdLst/>
              <a:ahLst/>
              <a:cxnLst/>
              <a:rect l="l" t="t" r="r" b="b"/>
              <a:pathLst>
                <a:path w="172868" h="87740" extrusionOk="0">
                  <a:moveTo>
                    <a:pt x="113579" y="0"/>
                  </a:moveTo>
                  <a:cubicBezTo>
                    <a:pt x="107589" y="0"/>
                    <a:pt x="101490" y="1451"/>
                    <a:pt x="95595" y="4702"/>
                  </a:cubicBezTo>
                  <a:cubicBezTo>
                    <a:pt x="84592" y="12969"/>
                    <a:pt x="82920" y="26647"/>
                    <a:pt x="67996" y="31632"/>
                  </a:cubicBezTo>
                  <a:cubicBezTo>
                    <a:pt x="51157" y="37620"/>
                    <a:pt x="31460" y="30386"/>
                    <a:pt x="15715" y="40173"/>
                  </a:cubicBezTo>
                  <a:cubicBezTo>
                    <a:pt x="1186" y="48988"/>
                    <a:pt x="1" y="71420"/>
                    <a:pt x="13527" y="81663"/>
                  </a:cubicBezTo>
                  <a:cubicBezTo>
                    <a:pt x="19230" y="86191"/>
                    <a:pt x="26023" y="87739"/>
                    <a:pt x="33003" y="87739"/>
                  </a:cubicBezTo>
                  <a:cubicBezTo>
                    <a:pt x="39565" y="87739"/>
                    <a:pt x="46292" y="86371"/>
                    <a:pt x="52433" y="84825"/>
                  </a:cubicBezTo>
                  <a:cubicBezTo>
                    <a:pt x="58894" y="82097"/>
                    <a:pt x="65444" y="81121"/>
                    <a:pt x="71997" y="81121"/>
                  </a:cubicBezTo>
                  <a:cubicBezTo>
                    <a:pt x="88489" y="81121"/>
                    <a:pt x="104999" y="87303"/>
                    <a:pt x="120146" y="87303"/>
                  </a:cubicBezTo>
                  <a:cubicBezTo>
                    <a:pt x="132450" y="87303"/>
                    <a:pt x="143855" y="83224"/>
                    <a:pt x="153621" y="68441"/>
                  </a:cubicBezTo>
                  <a:cubicBezTo>
                    <a:pt x="172867" y="39202"/>
                    <a:pt x="144715" y="0"/>
                    <a:pt x="113579"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9"/>
            <p:cNvSpPr/>
            <p:nvPr/>
          </p:nvSpPr>
          <p:spPr>
            <a:xfrm>
              <a:off x="-1356462" y="-46077"/>
              <a:ext cx="2243351" cy="1861610"/>
            </a:xfrm>
            <a:custGeom>
              <a:avLst/>
              <a:gdLst/>
              <a:ahLst/>
              <a:cxnLst/>
              <a:rect l="l" t="t" r="r" b="b"/>
              <a:pathLst>
                <a:path w="142435" h="118235" extrusionOk="0">
                  <a:moveTo>
                    <a:pt x="75255" y="0"/>
                  </a:moveTo>
                  <a:cubicBezTo>
                    <a:pt x="72811" y="0"/>
                    <a:pt x="70368" y="102"/>
                    <a:pt x="67935" y="307"/>
                  </a:cubicBezTo>
                  <a:cubicBezTo>
                    <a:pt x="59333" y="1037"/>
                    <a:pt x="50883" y="3043"/>
                    <a:pt x="42980" y="6417"/>
                  </a:cubicBezTo>
                  <a:cubicBezTo>
                    <a:pt x="35259" y="9699"/>
                    <a:pt x="28116" y="14289"/>
                    <a:pt x="22007" y="20064"/>
                  </a:cubicBezTo>
                  <a:cubicBezTo>
                    <a:pt x="16110" y="25657"/>
                    <a:pt x="11156" y="32283"/>
                    <a:pt x="7508" y="39517"/>
                  </a:cubicBezTo>
                  <a:cubicBezTo>
                    <a:pt x="3952" y="46630"/>
                    <a:pt x="1581" y="54351"/>
                    <a:pt x="821" y="62284"/>
                  </a:cubicBezTo>
                  <a:cubicBezTo>
                    <a:pt x="0" y="70673"/>
                    <a:pt x="1034" y="79275"/>
                    <a:pt x="3921" y="87208"/>
                  </a:cubicBezTo>
                  <a:cubicBezTo>
                    <a:pt x="6809" y="95141"/>
                    <a:pt x="11612" y="102406"/>
                    <a:pt x="18207" y="107725"/>
                  </a:cubicBezTo>
                  <a:cubicBezTo>
                    <a:pt x="24165" y="112558"/>
                    <a:pt x="31399" y="115780"/>
                    <a:pt x="38937" y="117117"/>
                  </a:cubicBezTo>
                  <a:cubicBezTo>
                    <a:pt x="42104" y="117843"/>
                    <a:pt x="45350" y="118235"/>
                    <a:pt x="48617" y="118235"/>
                  </a:cubicBezTo>
                  <a:cubicBezTo>
                    <a:pt x="49867" y="118235"/>
                    <a:pt x="51120" y="118177"/>
                    <a:pt x="52372" y="118060"/>
                  </a:cubicBezTo>
                  <a:cubicBezTo>
                    <a:pt x="60488" y="117300"/>
                    <a:pt x="68421" y="114260"/>
                    <a:pt x="74956" y="109367"/>
                  </a:cubicBezTo>
                  <a:cubicBezTo>
                    <a:pt x="78148" y="106935"/>
                    <a:pt x="80975" y="104078"/>
                    <a:pt x="83437" y="100917"/>
                  </a:cubicBezTo>
                  <a:cubicBezTo>
                    <a:pt x="85747" y="97938"/>
                    <a:pt x="87874" y="94807"/>
                    <a:pt x="90276" y="91859"/>
                  </a:cubicBezTo>
                  <a:cubicBezTo>
                    <a:pt x="92586" y="88971"/>
                    <a:pt x="95230" y="86266"/>
                    <a:pt x="98452" y="84442"/>
                  </a:cubicBezTo>
                  <a:cubicBezTo>
                    <a:pt x="100185" y="83439"/>
                    <a:pt x="102130" y="82801"/>
                    <a:pt x="104106" y="82466"/>
                  </a:cubicBezTo>
                  <a:cubicBezTo>
                    <a:pt x="106659" y="82041"/>
                    <a:pt x="109243" y="82132"/>
                    <a:pt x="111796" y="82071"/>
                  </a:cubicBezTo>
                  <a:cubicBezTo>
                    <a:pt x="115778" y="82041"/>
                    <a:pt x="119577" y="81403"/>
                    <a:pt x="123225" y="79792"/>
                  </a:cubicBezTo>
                  <a:cubicBezTo>
                    <a:pt x="126598" y="78333"/>
                    <a:pt x="129729" y="76114"/>
                    <a:pt x="132343" y="73469"/>
                  </a:cubicBezTo>
                  <a:cubicBezTo>
                    <a:pt x="137723" y="68029"/>
                    <a:pt x="141067" y="60855"/>
                    <a:pt x="141705" y="53196"/>
                  </a:cubicBezTo>
                  <a:cubicBezTo>
                    <a:pt x="142435" y="44806"/>
                    <a:pt x="140125" y="36326"/>
                    <a:pt x="135869" y="29122"/>
                  </a:cubicBezTo>
                  <a:cubicBezTo>
                    <a:pt x="131583" y="21736"/>
                    <a:pt x="125200" y="15779"/>
                    <a:pt x="117966" y="11341"/>
                  </a:cubicBezTo>
                  <a:cubicBezTo>
                    <a:pt x="110610" y="6842"/>
                    <a:pt x="102312" y="3803"/>
                    <a:pt x="93893" y="1979"/>
                  </a:cubicBezTo>
                  <a:cubicBezTo>
                    <a:pt x="87773" y="668"/>
                    <a:pt x="81511" y="0"/>
                    <a:pt x="752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9"/>
            <p:cNvSpPr/>
            <p:nvPr/>
          </p:nvSpPr>
          <p:spPr>
            <a:xfrm>
              <a:off x="-1244126" y="-552502"/>
              <a:ext cx="3788300" cy="1330909"/>
            </a:xfrm>
            <a:custGeom>
              <a:avLst/>
              <a:gdLst/>
              <a:ahLst/>
              <a:cxnLst/>
              <a:rect l="l" t="t" r="r" b="b"/>
              <a:pathLst>
                <a:path w="240527" h="84529" extrusionOk="0">
                  <a:moveTo>
                    <a:pt x="195356" y="0"/>
                  </a:moveTo>
                  <a:cubicBezTo>
                    <a:pt x="189393" y="0"/>
                    <a:pt x="183402" y="1263"/>
                    <a:pt x="177905" y="4074"/>
                  </a:cubicBezTo>
                  <a:cubicBezTo>
                    <a:pt x="159192" y="13503"/>
                    <a:pt x="147409" y="17421"/>
                    <a:pt x="135888" y="17421"/>
                  </a:cubicBezTo>
                  <a:cubicBezTo>
                    <a:pt x="123269" y="17421"/>
                    <a:pt x="110965" y="12720"/>
                    <a:pt x="90214" y="5411"/>
                  </a:cubicBezTo>
                  <a:cubicBezTo>
                    <a:pt x="85671" y="3826"/>
                    <a:pt x="80855" y="3094"/>
                    <a:pt x="75950" y="3094"/>
                  </a:cubicBezTo>
                  <a:cubicBezTo>
                    <a:pt x="40322" y="3094"/>
                    <a:pt x="1" y="41737"/>
                    <a:pt x="25623" y="72890"/>
                  </a:cubicBezTo>
                  <a:cubicBezTo>
                    <a:pt x="31316" y="79835"/>
                    <a:pt x="40780" y="84529"/>
                    <a:pt x="49681" y="84529"/>
                  </a:cubicBezTo>
                  <a:cubicBezTo>
                    <a:pt x="52660" y="84529"/>
                    <a:pt x="55577" y="84003"/>
                    <a:pt x="58268" y="82859"/>
                  </a:cubicBezTo>
                  <a:cubicBezTo>
                    <a:pt x="62706" y="81066"/>
                    <a:pt x="66201" y="77722"/>
                    <a:pt x="69727" y="74561"/>
                  </a:cubicBezTo>
                  <a:cubicBezTo>
                    <a:pt x="75897" y="68336"/>
                    <a:pt x="82981" y="66144"/>
                    <a:pt x="90413" y="66144"/>
                  </a:cubicBezTo>
                  <a:cubicBezTo>
                    <a:pt x="103304" y="66144"/>
                    <a:pt x="117242" y="72738"/>
                    <a:pt x="129272" y="76324"/>
                  </a:cubicBezTo>
                  <a:cubicBezTo>
                    <a:pt x="134030" y="77855"/>
                    <a:pt x="138230" y="78511"/>
                    <a:pt x="142056" y="78511"/>
                  </a:cubicBezTo>
                  <a:cubicBezTo>
                    <a:pt x="157907" y="78511"/>
                    <a:pt x="167333" y="67248"/>
                    <a:pt x="183346" y="60245"/>
                  </a:cubicBezTo>
                  <a:cubicBezTo>
                    <a:pt x="191735" y="57145"/>
                    <a:pt x="201280" y="58361"/>
                    <a:pt x="210155" y="57449"/>
                  </a:cubicBezTo>
                  <a:cubicBezTo>
                    <a:pt x="220733" y="56324"/>
                    <a:pt x="229882" y="49333"/>
                    <a:pt x="233347" y="39302"/>
                  </a:cubicBezTo>
                  <a:cubicBezTo>
                    <a:pt x="240527" y="18439"/>
                    <a:pt x="218146" y="0"/>
                    <a:pt x="1953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9"/>
            <p:cNvSpPr/>
            <p:nvPr/>
          </p:nvSpPr>
          <p:spPr>
            <a:xfrm>
              <a:off x="-149166" y="271275"/>
              <a:ext cx="841904" cy="842259"/>
            </a:xfrm>
            <a:custGeom>
              <a:avLst/>
              <a:gdLst/>
              <a:ahLst/>
              <a:cxnLst/>
              <a:rect l="l" t="t" r="r" b="b"/>
              <a:pathLst>
                <a:path w="38968" h="38998" extrusionOk="0">
                  <a:moveTo>
                    <a:pt x="19484" y="0"/>
                  </a:moveTo>
                  <a:cubicBezTo>
                    <a:pt x="8724" y="0"/>
                    <a:pt x="1" y="8754"/>
                    <a:pt x="1" y="19514"/>
                  </a:cubicBezTo>
                  <a:cubicBezTo>
                    <a:pt x="1" y="30274"/>
                    <a:pt x="8724" y="38998"/>
                    <a:pt x="19484" y="38998"/>
                  </a:cubicBezTo>
                  <a:cubicBezTo>
                    <a:pt x="30244" y="38998"/>
                    <a:pt x="38968" y="30274"/>
                    <a:pt x="38968" y="19514"/>
                  </a:cubicBezTo>
                  <a:cubicBezTo>
                    <a:pt x="38968" y="8754"/>
                    <a:pt x="30244" y="0"/>
                    <a:pt x="194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9"/>
            <p:cNvSpPr/>
            <p:nvPr/>
          </p:nvSpPr>
          <p:spPr>
            <a:xfrm>
              <a:off x="-1309126" y="-638502"/>
              <a:ext cx="3788300" cy="1330909"/>
            </a:xfrm>
            <a:custGeom>
              <a:avLst/>
              <a:gdLst/>
              <a:ahLst/>
              <a:cxnLst/>
              <a:rect l="l" t="t" r="r" b="b"/>
              <a:pathLst>
                <a:path w="240527" h="84529" extrusionOk="0">
                  <a:moveTo>
                    <a:pt x="195356" y="0"/>
                  </a:moveTo>
                  <a:cubicBezTo>
                    <a:pt x="189393" y="0"/>
                    <a:pt x="183402" y="1263"/>
                    <a:pt x="177905" y="4074"/>
                  </a:cubicBezTo>
                  <a:cubicBezTo>
                    <a:pt x="159192" y="13503"/>
                    <a:pt x="147409" y="17421"/>
                    <a:pt x="135888" y="17421"/>
                  </a:cubicBezTo>
                  <a:cubicBezTo>
                    <a:pt x="123269" y="17421"/>
                    <a:pt x="110965" y="12720"/>
                    <a:pt x="90214" y="5411"/>
                  </a:cubicBezTo>
                  <a:cubicBezTo>
                    <a:pt x="85671" y="3826"/>
                    <a:pt x="80855" y="3094"/>
                    <a:pt x="75950" y="3094"/>
                  </a:cubicBezTo>
                  <a:cubicBezTo>
                    <a:pt x="40322" y="3094"/>
                    <a:pt x="1" y="41737"/>
                    <a:pt x="25623" y="72890"/>
                  </a:cubicBezTo>
                  <a:cubicBezTo>
                    <a:pt x="31316" y="79835"/>
                    <a:pt x="40780" y="84529"/>
                    <a:pt x="49681" y="84529"/>
                  </a:cubicBezTo>
                  <a:cubicBezTo>
                    <a:pt x="52660" y="84529"/>
                    <a:pt x="55577" y="84003"/>
                    <a:pt x="58268" y="82859"/>
                  </a:cubicBezTo>
                  <a:cubicBezTo>
                    <a:pt x="62706" y="81066"/>
                    <a:pt x="66201" y="77722"/>
                    <a:pt x="69727" y="74561"/>
                  </a:cubicBezTo>
                  <a:cubicBezTo>
                    <a:pt x="75897" y="68336"/>
                    <a:pt x="82981" y="66144"/>
                    <a:pt x="90413" y="66144"/>
                  </a:cubicBezTo>
                  <a:cubicBezTo>
                    <a:pt x="103304" y="66144"/>
                    <a:pt x="117242" y="72738"/>
                    <a:pt x="129272" y="76324"/>
                  </a:cubicBezTo>
                  <a:cubicBezTo>
                    <a:pt x="134030" y="77855"/>
                    <a:pt x="138230" y="78511"/>
                    <a:pt x="142056" y="78511"/>
                  </a:cubicBezTo>
                  <a:cubicBezTo>
                    <a:pt x="157907" y="78511"/>
                    <a:pt x="167333" y="67248"/>
                    <a:pt x="183346" y="60245"/>
                  </a:cubicBezTo>
                  <a:cubicBezTo>
                    <a:pt x="191735" y="57145"/>
                    <a:pt x="201280" y="58361"/>
                    <a:pt x="210155" y="57449"/>
                  </a:cubicBezTo>
                  <a:cubicBezTo>
                    <a:pt x="220733" y="56324"/>
                    <a:pt x="229882" y="49333"/>
                    <a:pt x="233347" y="39302"/>
                  </a:cubicBezTo>
                  <a:cubicBezTo>
                    <a:pt x="240527" y="18439"/>
                    <a:pt x="218146" y="0"/>
                    <a:pt x="19535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43"/>
        <p:cNvGrpSpPr/>
        <p:nvPr/>
      </p:nvGrpSpPr>
      <p:grpSpPr>
        <a:xfrm>
          <a:off x="0" y="0"/>
          <a:ext cx="0" cy="0"/>
          <a:chOff x="0" y="0"/>
          <a:chExt cx="0" cy="0"/>
        </a:xfrm>
      </p:grpSpPr>
      <p:sp>
        <p:nvSpPr>
          <p:cNvPr id="144" name="Google Shape;144;p11"/>
          <p:cNvSpPr txBox="1">
            <a:spLocks noGrp="1"/>
          </p:cNvSpPr>
          <p:nvPr>
            <p:ph type="title" hasCustomPrompt="1"/>
          </p:nvPr>
        </p:nvSpPr>
        <p:spPr>
          <a:xfrm>
            <a:off x="2183850" y="1396800"/>
            <a:ext cx="4776300" cy="1525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0000"/>
              <a:buNone/>
              <a:defRPr sz="100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145" name="Google Shape;145;p11"/>
          <p:cNvSpPr txBox="1">
            <a:spLocks noGrp="1"/>
          </p:cNvSpPr>
          <p:nvPr>
            <p:ph type="subTitle" idx="1"/>
          </p:nvPr>
        </p:nvSpPr>
        <p:spPr>
          <a:xfrm>
            <a:off x="2571750" y="2922525"/>
            <a:ext cx="4000500" cy="6771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600"/>
              <a:buFont typeface="Montserrat"/>
              <a:buNone/>
              <a:defRPr sz="1600">
                <a:solidFill>
                  <a:schemeClr val="dk1"/>
                </a:solidFill>
                <a:latin typeface="Montserrat"/>
                <a:ea typeface="Montserrat"/>
                <a:cs typeface="Montserrat"/>
                <a:sym typeface="Montserrat"/>
              </a:defRPr>
            </a:lvl1pPr>
            <a:lvl2pPr lvl="1" algn="ctr" rtl="0">
              <a:lnSpc>
                <a:spcPct val="100000"/>
              </a:lnSpc>
              <a:spcBef>
                <a:spcPts val="0"/>
              </a:spcBef>
              <a:spcAft>
                <a:spcPts val="0"/>
              </a:spcAft>
              <a:buClr>
                <a:schemeClr val="dk1"/>
              </a:buClr>
              <a:buSzPts val="1600"/>
              <a:buNone/>
              <a:defRPr sz="1600">
                <a:solidFill>
                  <a:schemeClr val="dk1"/>
                </a:solidFill>
              </a:defRPr>
            </a:lvl2pPr>
            <a:lvl3pPr lvl="2" algn="ctr" rtl="0">
              <a:lnSpc>
                <a:spcPct val="100000"/>
              </a:lnSpc>
              <a:spcBef>
                <a:spcPts val="0"/>
              </a:spcBef>
              <a:spcAft>
                <a:spcPts val="0"/>
              </a:spcAft>
              <a:buClr>
                <a:schemeClr val="dk1"/>
              </a:buClr>
              <a:buSzPts val="1600"/>
              <a:buNone/>
              <a:defRPr sz="1600">
                <a:solidFill>
                  <a:schemeClr val="dk1"/>
                </a:solidFill>
              </a:defRPr>
            </a:lvl3pPr>
            <a:lvl4pPr lvl="3" algn="ctr" rtl="0">
              <a:lnSpc>
                <a:spcPct val="100000"/>
              </a:lnSpc>
              <a:spcBef>
                <a:spcPts val="0"/>
              </a:spcBef>
              <a:spcAft>
                <a:spcPts val="0"/>
              </a:spcAft>
              <a:buClr>
                <a:schemeClr val="dk1"/>
              </a:buClr>
              <a:buSzPts val="1600"/>
              <a:buNone/>
              <a:defRPr sz="1600">
                <a:solidFill>
                  <a:schemeClr val="dk1"/>
                </a:solidFill>
              </a:defRPr>
            </a:lvl4pPr>
            <a:lvl5pPr lvl="4" algn="ctr" rtl="0">
              <a:lnSpc>
                <a:spcPct val="100000"/>
              </a:lnSpc>
              <a:spcBef>
                <a:spcPts val="0"/>
              </a:spcBef>
              <a:spcAft>
                <a:spcPts val="0"/>
              </a:spcAft>
              <a:buClr>
                <a:schemeClr val="dk1"/>
              </a:buClr>
              <a:buSzPts val="1600"/>
              <a:buNone/>
              <a:defRPr sz="1600">
                <a:solidFill>
                  <a:schemeClr val="dk1"/>
                </a:solidFill>
              </a:defRPr>
            </a:lvl5pPr>
            <a:lvl6pPr lvl="5" algn="ctr" rtl="0">
              <a:lnSpc>
                <a:spcPct val="100000"/>
              </a:lnSpc>
              <a:spcBef>
                <a:spcPts val="0"/>
              </a:spcBef>
              <a:spcAft>
                <a:spcPts val="0"/>
              </a:spcAft>
              <a:buClr>
                <a:schemeClr val="dk1"/>
              </a:buClr>
              <a:buSzPts val="1600"/>
              <a:buNone/>
              <a:defRPr sz="1600">
                <a:solidFill>
                  <a:schemeClr val="dk1"/>
                </a:solidFill>
              </a:defRPr>
            </a:lvl6pPr>
            <a:lvl7pPr lvl="6" algn="ctr" rtl="0">
              <a:lnSpc>
                <a:spcPct val="100000"/>
              </a:lnSpc>
              <a:spcBef>
                <a:spcPts val="0"/>
              </a:spcBef>
              <a:spcAft>
                <a:spcPts val="0"/>
              </a:spcAft>
              <a:buClr>
                <a:schemeClr val="dk1"/>
              </a:buClr>
              <a:buSzPts val="1600"/>
              <a:buNone/>
              <a:defRPr sz="1600">
                <a:solidFill>
                  <a:schemeClr val="dk1"/>
                </a:solidFill>
              </a:defRPr>
            </a:lvl7pPr>
            <a:lvl8pPr lvl="7" algn="ctr" rtl="0">
              <a:lnSpc>
                <a:spcPct val="100000"/>
              </a:lnSpc>
              <a:spcBef>
                <a:spcPts val="0"/>
              </a:spcBef>
              <a:spcAft>
                <a:spcPts val="0"/>
              </a:spcAft>
              <a:buClr>
                <a:schemeClr val="dk1"/>
              </a:buClr>
              <a:buSzPts val="1600"/>
              <a:buNone/>
              <a:defRPr sz="1600">
                <a:solidFill>
                  <a:schemeClr val="dk1"/>
                </a:solidFill>
              </a:defRPr>
            </a:lvl8pPr>
            <a:lvl9pPr lvl="8" algn="ctr" rtl="0">
              <a:lnSpc>
                <a:spcPct val="100000"/>
              </a:lnSpc>
              <a:spcBef>
                <a:spcPts val="0"/>
              </a:spcBef>
              <a:spcAft>
                <a:spcPts val="0"/>
              </a:spcAft>
              <a:buClr>
                <a:schemeClr val="dk1"/>
              </a:buClr>
              <a:buSzPts val="1600"/>
              <a:buNone/>
              <a:defRPr sz="1600">
                <a:solidFill>
                  <a:schemeClr val="dk1"/>
                </a:solidFill>
              </a:defRPr>
            </a:lvl9pPr>
          </a:lstStyle>
          <a:p>
            <a:endParaRPr/>
          </a:p>
        </p:txBody>
      </p:sp>
      <p:grpSp>
        <p:nvGrpSpPr>
          <p:cNvPr id="146" name="Google Shape;146;p11"/>
          <p:cNvGrpSpPr/>
          <p:nvPr/>
        </p:nvGrpSpPr>
        <p:grpSpPr>
          <a:xfrm flipH="1">
            <a:off x="-752400" y="-1685881"/>
            <a:ext cx="10821767" cy="7711651"/>
            <a:chOff x="-924208" y="-1547756"/>
            <a:chExt cx="10821767" cy="7711651"/>
          </a:xfrm>
        </p:grpSpPr>
        <p:sp>
          <p:nvSpPr>
            <p:cNvPr id="147" name="Google Shape;147;p11"/>
            <p:cNvSpPr/>
            <p:nvPr/>
          </p:nvSpPr>
          <p:spPr>
            <a:xfrm rot="-2288484">
              <a:off x="-767236" y="-611668"/>
              <a:ext cx="3372770" cy="1527483"/>
            </a:xfrm>
            <a:custGeom>
              <a:avLst/>
              <a:gdLst/>
              <a:ahLst/>
              <a:cxnLst/>
              <a:rect l="l" t="t" r="r" b="b"/>
              <a:pathLst>
                <a:path w="214139" h="96643" extrusionOk="0">
                  <a:moveTo>
                    <a:pt x="41620" y="1"/>
                  </a:moveTo>
                  <a:cubicBezTo>
                    <a:pt x="36507" y="1"/>
                    <a:pt x="31391" y="663"/>
                    <a:pt x="26293" y="2276"/>
                  </a:cubicBezTo>
                  <a:cubicBezTo>
                    <a:pt x="10791" y="6805"/>
                    <a:pt x="1" y="21881"/>
                    <a:pt x="274" y="39875"/>
                  </a:cubicBezTo>
                  <a:cubicBezTo>
                    <a:pt x="700" y="66593"/>
                    <a:pt x="38390" y="66897"/>
                    <a:pt x="59120" y="71517"/>
                  </a:cubicBezTo>
                  <a:cubicBezTo>
                    <a:pt x="68817" y="73614"/>
                    <a:pt x="77297" y="78903"/>
                    <a:pt x="84774" y="85225"/>
                  </a:cubicBezTo>
                  <a:cubicBezTo>
                    <a:pt x="94159" y="93398"/>
                    <a:pt x="102730" y="96642"/>
                    <a:pt x="110766" y="96642"/>
                  </a:cubicBezTo>
                  <a:cubicBezTo>
                    <a:pt x="132975" y="96642"/>
                    <a:pt x="151098" y="71864"/>
                    <a:pt x="171007" y="57869"/>
                  </a:cubicBezTo>
                  <a:cubicBezTo>
                    <a:pt x="181615" y="49936"/>
                    <a:pt x="198181" y="51395"/>
                    <a:pt x="205597" y="39237"/>
                  </a:cubicBezTo>
                  <a:cubicBezTo>
                    <a:pt x="214138" y="23340"/>
                    <a:pt x="199852" y="5680"/>
                    <a:pt x="183621" y="3431"/>
                  </a:cubicBezTo>
                  <a:cubicBezTo>
                    <a:pt x="180555" y="2993"/>
                    <a:pt x="177577" y="2799"/>
                    <a:pt x="174667" y="2799"/>
                  </a:cubicBezTo>
                  <a:cubicBezTo>
                    <a:pt x="152045" y="2799"/>
                    <a:pt x="133590" y="14525"/>
                    <a:pt x="110856" y="14525"/>
                  </a:cubicBezTo>
                  <a:cubicBezTo>
                    <a:pt x="103838" y="14525"/>
                    <a:pt x="96412" y="13407"/>
                    <a:pt x="88331" y="10483"/>
                  </a:cubicBezTo>
                  <a:cubicBezTo>
                    <a:pt x="73197" y="6326"/>
                    <a:pt x="57422" y="1"/>
                    <a:pt x="416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1"/>
            <p:cNvSpPr/>
            <p:nvPr/>
          </p:nvSpPr>
          <p:spPr>
            <a:xfrm>
              <a:off x="31660" y="696582"/>
              <a:ext cx="614219" cy="615889"/>
            </a:xfrm>
            <a:custGeom>
              <a:avLst/>
              <a:gdLst/>
              <a:ahLst/>
              <a:cxnLst/>
              <a:rect l="l" t="t" r="r" b="b"/>
              <a:pathLst>
                <a:path w="38998" h="38968" extrusionOk="0">
                  <a:moveTo>
                    <a:pt x="19514" y="0"/>
                  </a:moveTo>
                  <a:cubicBezTo>
                    <a:pt x="8724" y="0"/>
                    <a:pt x="0" y="8724"/>
                    <a:pt x="0" y="19484"/>
                  </a:cubicBezTo>
                  <a:cubicBezTo>
                    <a:pt x="0" y="30244"/>
                    <a:pt x="8724" y="38968"/>
                    <a:pt x="19514" y="38968"/>
                  </a:cubicBezTo>
                  <a:cubicBezTo>
                    <a:pt x="30274" y="38968"/>
                    <a:pt x="38998" y="30244"/>
                    <a:pt x="38998" y="19484"/>
                  </a:cubicBezTo>
                  <a:cubicBezTo>
                    <a:pt x="38998" y="8724"/>
                    <a:pt x="30274" y="0"/>
                    <a:pt x="195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1"/>
            <p:cNvSpPr/>
            <p:nvPr/>
          </p:nvSpPr>
          <p:spPr>
            <a:xfrm rot="-2288484">
              <a:off x="-812531" y="-669343"/>
              <a:ext cx="3372770" cy="1527483"/>
            </a:xfrm>
            <a:custGeom>
              <a:avLst/>
              <a:gdLst/>
              <a:ahLst/>
              <a:cxnLst/>
              <a:rect l="l" t="t" r="r" b="b"/>
              <a:pathLst>
                <a:path w="214139" h="96643" extrusionOk="0">
                  <a:moveTo>
                    <a:pt x="41620" y="1"/>
                  </a:moveTo>
                  <a:cubicBezTo>
                    <a:pt x="36507" y="1"/>
                    <a:pt x="31391" y="663"/>
                    <a:pt x="26293" y="2276"/>
                  </a:cubicBezTo>
                  <a:cubicBezTo>
                    <a:pt x="10791" y="6805"/>
                    <a:pt x="1" y="21881"/>
                    <a:pt x="274" y="39875"/>
                  </a:cubicBezTo>
                  <a:cubicBezTo>
                    <a:pt x="700" y="66593"/>
                    <a:pt x="38390" y="66897"/>
                    <a:pt x="59120" y="71517"/>
                  </a:cubicBezTo>
                  <a:cubicBezTo>
                    <a:pt x="68817" y="73614"/>
                    <a:pt x="77297" y="78903"/>
                    <a:pt x="84774" y="85225"/>
                  </a:cubicBezTo>
                  <a:cubicBezTo>
                    <a:pt x="94159" y="93398"/>
                    <a:pt x="102730" y="96642"/>
                    <a:pt x="110766" y="96642"/>
                  </a:cubicBezTo>
                  <a:cubicBezTo>
                    <a:pt x="132975" y="96642"/>
                    <a:pt x="151098" y="71864"/>
                    <a:pt x="171007" y="57869"/>
                  </a:cubicBezTo>
                  <a:cubicBezTo>
                    <a:pt x="181615" y="49936"/>
                    <a:pt x="198181" y="51395"/>
                    <a:pt x="205597" y="39237"/>
                  </a:cubicBezTo>
                  <a:cubicBezTo>
                    <a:pt x="214138" y="23340"/>
                    <a:pt x="199852" y="5680"/>
                    <a:pt x="183621" y="3431"/>
                  </a:cubicBezTo>
                  <a:cubicBezTo>
                    <a:pt x="180555" y="2993"/>
                    <a:pt x="177577" y="2799"/>
                    <a:pt x="174667" y="2799"/>
                  </a:cubicBezTo>
                  <a:cubicBezTo>
                    <a:pt x="152045" y="2799"/>
                    <a:pt x="133590" y="14525"/>
                    <a:pt x="110856" y="14525"/>
                  </a:cubicBezTo>
                  <a:cubicBezTo>
                    <a:pt x="103838" y="14525"/>
                    <a:pt x="96412" y="13407"/>
                    <a:pt x="88331" y="10483"/>
                  </a:cubicBezTo>
                  <a:cubicBezTo>
                    <a:pt x="73197" y="6326"/>
                    <a:pt x="57422" y="1"/>
                    <a:pt x="4162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1"/>
            <p:cNvSpPr/>
            <p:nvPr/>
          </p:nvSpPr>
          <p:spPr>
            <a:xfrm>
              <a:off x="-167655" y="3969108"/>
              <a:ext cx="1447220" cy="1464760"/>
            </a:xfrm>
            <a:custGeom>
              <a:avLst/>
              <a:gdLst/>
              <a:ahLst/>
              <a:cxnLst/>
              <a:rect l="l" t="t" r="r" b="b"/>
              <a:pathLst>
                <a:path w="91887" h="92677" extrusionOk="0">
                  <a:moveTo>
                    <a:pt x="22815" y="1"/>
                  </a:moveTo>
                  <a:cubicBezTo>
                    <a:pt x="14089" y="1"/>
                    <a:pt x="5415" y="6305"/>
                    <a:pt x="4438" y="15753"/>
                  </a:cubicBezTo>
                  <a:cubicBezTo>
                    <a:pt x="3070" y="26422"/>
                    <a:pt x="10213" y="36027"/>
                    <a:pt x="9757" y="46665"/>
                  </a:cubicBezTo>
                  <a:cubicBezTo>
                    <a:pt x="9241" y="57912"/>
                    <a:pt x="0" y="68702"/>
                    <a:pt x="4772" y="80101"/>
                  </a:cubicBezTo>
                  <a:cubicBezTo>
                    <a:pt x="9738" y="89261"/>
                    <a:pt x="18154" y="91082"/>
                    <a:pt x="27334" y="91082"/>
                  </a:cubicBezTo>
                  <a:cubicBezTo>
                    <a:pt x="33393" y="91082"/>
                    <a:pt x="39785" y="90288"/>
                    <a:pt x="45737" y="90288"/>
                  </a:cubicBezTo>
                  <a:cubicBezTo>
                    <a:pt x="48539" y="90288"/>
                    <a:pt x="51244" y="90464"/>
                    <a:pt x="53770" y="90982"/>
                  </a:cubicBezTo>
                  <a:cubicBezTo>
                    <a:pt x="58491" y="91686"/>
                    <a:pt x="63366" y="92677"/>
                    <a:pt x="68173" y="92677"/>
                  </a:cubicBezTo>
                  <a:cubicBezTo>
                    <a:pt x="71042" y="92677"/>
                    <a:pt x="73886" y="92324"/>
                    <a:pt x="76658" y="91347"/>
                  </a:cubicBezTo>
                  <a:cubicBezTo>
                    <a:pt x="85443" y="88247"/>
                    <a:pt x="91887" y="79462"/>
                    <a:pt x="91795" y="70070"/>
                  </a:cubicBezTo>
                  <a:cubicBezTo>
                    <a:pt x="88695" y="35905"/>
                    <a:pt x="51612" y="56422"/>
                    <a:pt x="43101" y="19279"/>
                  </a:cubicBezTo>
                  <a:cubicBezTo>
                    <a:pt x="41734" y="13322"/>
                    <a:pt x="38542" y="7942"/>
                    <a:pt x="33892" y="4081"/>
                  </a:cubicBezTo>
                  <a:cubicBezTo>
                    <a:pt x="33770" y="3960"/>
                    <a:pt x="33648" y="3899"/>
                    <a:pt x="33527" y="3777"/>
                  </a:cubicBezTo>
                  <a:cubicBezTo>
                    <a:pt x="30356" y="1175"/>
                    <a:pt x="26581" y="1"/>
                    <a:pt x="228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1"/>
            <p:cNvSpPr/>
            <p:nvPr/>
          </p:nvSpPr>
          <p:spPr>
            <a:xfrm>
              <a:off x="-130105" y="3665478"/>
              <a:ext cx="852170" cy="855130"/>
            </a:xfrm>
            <a:custGeom>
              <a:avLst/>
              <a:gdLst/>
              <a:ahLst/>
              <a:cxnLst/>
              <a:rect l="l" t="t" r="r" b="b"/>
              <a:pathLst>
                <a:path w="54106" h="54105" extrusionOk="0">
                  <a:moveTo>
                    <a:pt x="27053" y="0"/>
                  </a:moveTo>
                  <a:cubicBezTo>
                    <a:pt x="12098" y="0"/>
                    <a:pt x="1" y="12098"/>
                    <a:pt x="1" y="27052"/>
                  </a:cubicBezTo>
                  <a:cubicBezTo>
                    <a:pt x="1" y="41977"/>
                    <a:pt x="12098" y="54105"/>
                    <a:pt x="27053" y="54105"/>
                  </a:cubicBezTo>
                  <a:cubicBezTo>
                    <a:pt x="42008" y="54105"/>
                    <a:pt x="54105" y="41977"/>
                    <a:pt x="54105" y="27052"/>
                  </a:cubicBezTo>
                  <a:cubicBezTo>
                    <a:pt x="54105" y="12098"/>
                    <a:pt x="42008" y="0"/>
                    <a:pt x="270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1"/>
            <p:cNvSpPr/>
            <p:nvPr/>
          </p:nvSpPr>
          <p:spPr>
            <a:xfrm rot="-5400000">
              <a:off x="7198567" y="-1049845"/>
              <a:ext cx="1396474" cy="1836415"/>
            </a:xfrm>
            <a:custGeom>
              <a:avLst/>
              <a:gdLst/>
              <a:ahLst/>
              <a:cxnLst/>
              <a:rect l="l" t="t" r="r" b="b"/>
              <a:pathLst>
                <a:path w="88665" h="116192" extrusionOk="0">
                  <a:moveTo>
                    <a:pt x="40470" y="1"/>
                  </a:moveTo>
                  <a:cubicBezTo>
                    <a:pt x="39334" y="1"/>
                    <a:pt x="38184" y="58"/>
                    <a:pt x="37022" y="177"/>
                  </a:cubicBezTo>
                  <a:cubicBezTo>
                    <a:pt x="22341" y="1332"/>
                    <a:pt x="11490" y="15588"/>
                    <a:pt x="11399" y="29782"/>
                  </a:cubicBezTo>
                  <a:cubicBezTo>
                    <a:pt x="11581" y="36743"/>
                    <a:pt x="14529" y="43278"/>
                    <a:pt x="14955" y="50239"/>
                  </a:cubicBezTo>
                  <a:cubicBezTo>
                    <a:pt x="15867" y="60907"/>
                    <a:pt x="6930" y="68415"/>
                    <a:pt x="3648" y="77838"/>
                  </a:cubicBezTo>
                  <a:cubicBezTo>
                    <a:pt x="0" y="87564"/>
                    <a:pt x="1155" y="99327"/>
                    <a:pt x="8207" y="107230"/>
                  </a:cubicBezTo>
                  <a:cubicBezTo>
                    <a:pt x="14674" y="113548"/>
                    <a:pt x="22615" y="116191"/>
                    <a:pt x="30852" y="116191"/>
                  </a:cubicBezTo>
                  <a:cubicBezTo>
                    <a:pt x="47819" y="116191"/>
                    <a:pt x="66042" y="104979"/>
                    <a:pt x="75230" y="91577"/>
                  </a:cubicBezTo>
                  <a:cubicBezTo>
                    <a:pt x="86780" y="75497"/>
                    <a:pt x="88664" y="53795"/>
                    <a:pt x="82099" y="35375"/>
                  </a:cubicBezTo>
                  <a:cubicBezTo>
                    <a:pt x="75947" y="17552"/>
                    <a:pt x="60279" y="1"/>
                    <a:pt x="404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1"/>
            <p:cNvSpPr/>
            <p:nvPr/>
          </p:nvSpPr>
          <p:spPr>
            <a:xfrm rot="-5400000">
              <a:off x="7325088" y="-740173"/>
              <a:ext cx="2606247" cy="1616393"/>
            </a:xfrm>
            <a:custGeom>
              <a:avLst/>
              <a:gdLst/>
              <a:ahLst/>
              <a:cxnLst/>
              <a:rect l="l" t="t" r="r" b="b"/>
              <a:pathLst>
                <a:path w="165476" h="102271" extrusionOk="0">
                  <a:moveTo>
                    <a:pt x="106127" y="1"/>
                  </a:moveTo>
                  <a:cubicBezTo>
                    <a:pt x="100217" y="1"/>
                    <a:pt x="94031" y="1247"/>
                    <a:pt x="87723" y="4000"/>
                  </a:cubicBezTo>
                  <a:cubicBezTo>
                    <a:pt x="71248" y="9349"/>
                    <a:pt x="66081" y="27982"/>
                    <a:pt x="52616" y="37252"/>
                  </a:cubicBezTo>
                  <a:cubicBezTo>
                    <a:pt x="37357" y="47009"/>
                    <a:pt x="11369" y="42906"/>
                    <a:pt x="5168" y="63970"/>
                  </a:cubicBezTo>
                  <a:cubicBezTo>
                    <a:pt x="1" y="79989"/>
                    <a:pt x="12250" y="96585"/>
                    <a:pt x="27752" y="100627"/>
                  </a:cubicBezTo>
                  <a:cubicBezTo>
                    <a:pt x="31338" y="101790"/>
                    <a:pt x="34860" y="102271"/>
                    <a:pt x="38338" y="102271"/>
                  </a:cubicBezTo>
                  <a:cubicBezTo>
                    <a:pt x="53045" y="102271"/>
                    <a:pt x="66956" y="93665"/>
                    <a:pt x="81583" y="91600"/>
                  </a:cubicBezTo>
                  <a:cubicBezTo>
                    <a:pt x="82839" y="91462"/>
                    <a:pt x="84087" y="91399"/>
                    <a:pt x="85329" y="91399"/>
                  </a:cubicBezTo>
                  <a:cubicBezTo>
                    <a:pt x="96921" y="91399"/>
                    <a:pt x="107941" y="96834"/>
                    <a:pt x="119524" y="96834"/>
                  </a:cubicBezTo>
                  <a:cubicBezTo>
                    <a:pt x="120631" y="96834"/>
                    <a:pt x="121742" y="96784"/>
                    <a:pt x="122860" y="96676"/>
                  </a:cubicBezTo>
                  <a:cubicBezTo>
                    <a:pt x="135079" y="95399"/>
                    <a:pt x="145535" y="86493"/>
                    <a:pt x="150459" y="75460"/>
                  </a:cubicBezTo>
                  <a:cubicBezTo>
                    <a:pt x="165476" y="42134"/>
                    <a:pt x="140484" y="1"/>
                    <a:pt x="106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1"/>
            <p:cNvSpPr/>
            <p:nvPr/>
          </p:nvSpPr>
          <p:spPr>
            <a:xfrm>
              <a:off x="1292126" y="-408136"/>
              <a:ext cx="1582245" cy="952314"/>
            </a:xfrm>
            <a:custGeom>
              <a:avLst/>
              <a:gdLst/>
              <a:ahLst/>
              <a:cxnLst/>
              <a:rect l="l" t="t" r="r" b="b"/>
              <a:pathLst>
                <a:path w="100460" h="60254" extrusionOk="0">
                  <a:moveTo>
                    <a:pt x="53871" y="0"/>
                  </a:moveTo>
                  <a:cubicBezTo>
                    <a:pt x="45191" y="0"/>
                    <a:pt x="36609" y="1556"/>
                    <a:pt x="30062" y="4425"/>
                  </a:cubicBezTo>
                  <a:cubicBezTo>
                    <a:pt x="18755" y="8650"/>
                    <a:pt x="1" y="20352"/>
                    <a:pt x="10487" y="33939"/>
                  </a:cubicBezTo>
                  <a:cubicBezTo>
                    <a:pt x="15989" y="39106"/>
                    <a:pt x="22220" y="43635"/>
                    <a:pt x="28725" y="47495"/>
                  </a:cubicBezTo>
                  <a:cubicBezTo>
                    <a:pt x="39410" y="55309"/>
                    <a:pt x="50533" y="60254"/>
                    <a:pt x="60595" y="60254"/>
                  </a:cubicBezTo>
                  <a:cubicBezTo>
                    <a:pt x="72256" y="60254"/>
                    <a:pt x="82491" y="53612"/>
                    <a:pt x="88969" y="37100"/>
                  </a:cubicBezTo>
                  <a:cubicBezTo>
                    <a:pt x="100460" y="10877"/>
                    <a:pt x="76823" y="0"/>
                    <a:pt x="538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1"/>
            <p:cNvSpPr/>
            <p:nvPr/>
          </p:nvSpPr>
          <p:spPr>
            <a:xfrm>
              <a:off x="2082075" y="70960"/>
              <a:ext cx="332263" cy="333176"/>
            </a:xfrm>
            <a:custGeom>
              <a:avLst/>
              <a:gdLst/>
              <a:ahLst/>
              <a:cxnLst/>
              <a:rect l="l" t="t" r="r" b="b"/>
              <a:pathLst>
                <a:path w="38998" h="38968" extrusionOk="0">
                  <a:moveTo>
                    <a:pt x="19514" y="0"/>
                  </a:moveTo>
                  <a:cubicBezTo>
                    <a:pt x="8724" y="0"/>
                    <a:pt x="0" y="8724"/>
                    <a:pt x="0" y="19484"/>
                  </a:cubicBezTo>
                  <a:cubicBezTo>
                    <a:pt x="0" y="30244"/>
                    <a:pt x="8724" y="38968"/>
                    <a:pt x="19514" y="38968"/>
                  </a:cubicBezTo>
                  <a:cubicBezTo>
                    <a:pt x="30274" y="38968"/>
                    <a:pt x="38998" y="30244"/>
                    <a:pt x="38998" y="19484"/>
                  </a:cubicBezTo>
                  <a:cubicBezTo>
                    <a:pt x="38998" y="8724"/>
                    <a:pt x="30274" y="0"/>
                    <a:pt x="195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1"/>
            <p:cNvSpPr/>
            <p:nvPr/>
          </p:nvSpPr>
          <p:spPr>
            <a:xfrm>
              <a:off x="389817" y="4601568"/>
              <a:ext cx="332263" cy="333176"/>
            </a:xfrm>
            <a:custGeom>
              <a:avLst/>
              <a:gdLst/>
              <a:ahLst/>
              <a:cxnLst/>
              <a:rect l="l" t="t" r="r" b="b"/>
              <a:pathLst>
                <a:path w="38998" h="38968" extrusionOk="0">
                  <a:moveTo>
                    <a:pt x="19514" y="0"/>
                  </a:moveTo>
                  <a:cubicBezTo>
                    <a:pt x="8724" y="0"/>
                    <a:pt x="0" y="8724"/>
                    <a:pt x="0" y="19484"/>
                  </a:cubicBezTo>
                  <a:cubicBezTo>
                    <a:pt x="0" y="30244"/>
                    <a:pt x="8724" y="38968"/>
                    <a:pt x="19514" y="38968"/>
                  </a:cubicBezTo>
                  <a:cubicBezTo>
                    <a:pt x="30274" y="38968"/>
                    <a:pt x="38998" y="30244"/>
                    <a:pt x="38998" y="19484"/>
                  </a:cubicBezTo>
                  <a:cubicBezTo>
                    <a:pt x="38998" y="8724"/>
                    <a:pt x="30274" y="0"/>
                    <a:pt x="195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1"/>
            <p:cNvSpPr/>
            <p:nvPr/>
          </p:nvSpPr>
          <p:spPr>
            <a:xfrm rot="5165711" flipH="1">
              <a:off x="6962699" y="3124573"/>
              <a:ext cx="1730523" cy="3751281"/>
            </a:xfrm>
            <a:custGeom>
              <a:avLst/>
              <a:gdLst/>
              <a:ahLst/>
              <a:cxnLst/>
              <a:rect l="l" t="t" r="r" b="b"/>
              <a:pathLst>
                <a:path w="109881" h="238040" extrusionOk="0">
                  <a:moveTo>
                    <a:pt x="55013" y="0"/>
                  </a:moveTo>
                  <a:cubicBezTo>
                    <a:pt x="36777" y="0"/>
                    <a:pt x="19001" y="11384"/>
                    <a:pt x="11551" y="28545"/>
                  </a:cubicBezTo>
                  <a:cubicBezTo>
                    <a:pt x="0" y="52558"/>
                    <a:pt x="11338" y="78455"/>
                    <a:pt x="17964" y="102164"/>
                  </a:cubicBezTo>
                  <a:cubicBezTo>
                    <a:pt x="21824" y="115507"/>
                    <a:pt x="22979" y="129641"/>
                    <a:pt x="19909" y="143228"/>
                  </a:cubicBezTo>
                  <a:cubicBezTo>
                    <a:pt x="14833" y="167696"/>
                    <a:pt x="2067" y="194536"/>
                    <a:pt x="14833" y="218670"/>
                  </a:cubicBezTo>
                  <a:cubicBezTo>
                    <a:pt x="22373" y="231930"/>
                    <a:pt x="36874" y="238039"/>
                    <a:pt x="51757" y="238039"/>
                  </a:cubicBezTo>
                  <a:cubicBezTo>
                    <a:pt x="71194" y="238039"/>
                    <a:pt x="91281" y="227618"/>
                    <a:pt x="97358" y="209095"/>
                  </a:cubicBezTo>
                  <a:cubicBezTo>
                    <a:pt x="109881" y="164262"/>
                    <a:pt x="35077" y="127817"/>
                    <a:pt x="72342" y="84868"/>
                  </a:cubicBezTo>
                  <a:cubicBezTo>
                    <a:pt x="79333" y="75780"/>
                    <a:pt x="87905" y="67695"/>
                    <a:pt x="92920" y="57269"/>
                  </a:cubicBezTo>
                  <a:cubicBezTo>
                    <a:pt x="103254" y="36783"/>
                    <a:pt x="91552" y="10065"/>
                    <a:pt x="70062" y="2740"/>
                  </a:cubicBezTo>
                  <a:cubicBezTo>
                    <a:pt x="65150" y="874"/>
                    <a:pt x="60064" y="0"/>
                    <a:pt x="55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1"/>
            <p:cNvSpPr/>
            <p:nvPr/>
          </p:nvSpPr>
          <p:spPr>
            <a:xfrm rot="5826147" flipH="1">
              <a:off x="7967792" y="3592808"/>
              <a:ext cx="2053141" cy="1564526"/>
            </a:xfrm>
            <a:custGeom>
              <a:avLst/>
              <a:gdLst/>
              <a:ahLst/>
              <a:cxnLst/>
              <a:rect l="l" t="t" r="r" b="b"/>
              <a:pathLst>
                <a:path w="130351" h="99267" extrusionOk="0">
                  <a:moveTo>
                    <a:pt x="70376" y="0"/>
                  </a:moveTo>
                  <a:cubicBezTo>
                    <a:pt x="50007" y="0"/>
                    <a:pt x="30646" y="11346"/>
                    <a:pt x="18602" y="27503"/>
                  </a:cubicBezTo>
                  <a:cubicBezTo>
                    <a:pt x="5168" y="44646"/>
                    <a:pt x="0" y="71577"/>
                    <a:pt x="15836" y="88902"/>
                  </a:cubicBezTo>
                  <a:cubicBezTo>
                    <a:pt x="21606" y="95235"/>
                    <a:pt x="30234" y="99267"/>
                    <a:pt x="38757" y="99267"/>
                  </a:cubicBezTo>
                  <a:cubicBezTo>
                    <a:pt x="43121" y="99267"/>
                    <a:pt x="47458" y="98210"/>
                    <a:pt x="51369" y="95863"/>
                  </a:cubicBezTo>
                  <a:cubicBezTo>
                    <a:pt x="58056" y="92337"/>
                    <a:pt x="61430" y="85346"/>
                    <a:pt x="65503" y="79388"/>
                  </a:cubicBezTo>
                  <a:cubicBezTo>
                    <a:pt x="80762" y="61030"/>
                    <a:pt x="109303" y="84009"/>
                    <a:pt x="120854" y="54616"/>
                  </a:cubicBezTo>
                  <a:cubicBezTo>
                    <a:pt x="130351" y="25670"/>
                    <a:pt x="99352" y="25"/>
                    <a:pt x="72183" y="25"/>
                  </a:cubicBezTo>
                  <a:cubicBezTo>
                    <a:pt x="72134" y="25"/>
                    <a:pt x="72086" y="25"/>
                    <a:pt x="72038" y="26"/>
                  </a:cubicBezTo>
                  <a:cubicBezTo>
                    <a:pt x="71483" y="9"/>
                    <a:pt x="70929" y="0"/>
                    <a:pt x="703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1"/>
            <p:cNvSpPr/>
            <p:nvPr/>
          </p:nvSpPr>
          <p:spPr>
            <a:xfrm rot="5400000" flipH="1">
              <a:off x="7501111" y="3709859"/>
              <a:ext cx="1014442" cy="1613351"/>
            </a:xfrm>
            <a:custGeom>
              <a:avLst/>
              <a:gdLst/>
              <a:ahLst/>
              <a:cxnLst/>
              <a:rect l="l" t="t" r="r" b="b"/>
              <a:pathLst>
                <a:path w="64409" h="102370" extrusionOk="0">
                  <a:moveTo>
                    <a:pt x="34475" y="1"/>
                  </a:moveTo>
                  <a:cubicBezTo>
                    <a:pt x="19877" y="1"/>
                    <a:pt x="4992" y="8856"/>
                    <a:pt x="2341" y="24202"/>
                  </a:cubicBezTo>
                  <a:cubicBezTo>
                    <a:pt x="0" y="33655"/>
                    <a:pt x="5411" y="42166"/>
                    <a:pt x="8177" y="50828"/>
                  </a:cubicBezTo>
                  <a:cubicBezTo>
                    <a:pt x="11551" y="60859"/>
                    <a:pt x="4864" y="70373"/>
                    <a:pt x="5107" y="80403"/>
                  </a:cubicBezTo>
                  <a:cubicBezTo>
                    <a:pt x="4905" y="92913"/>
                    <a:pt x="15767" y="102370"/>
                    <a:pt x="26499" y="102370"/>
                  </a:cubicBezTo>
                  <a:cubicBezTo>
                    <a:pt x="31933" y="102370"/>
                    <a:pt x="37334" y="99945"/>
                    <a:pt x="41247" y="94264"/>
                  </a:cubicBezTo>
                  <a:cubicBezTo>
                    <a:pt x="49758" y="81710"/>
                    <a:pt x="34925" y="71497"/>
                    <a:pt x="42372" y="58822"/>
                  </a:cubicBezTo>
                  <a:cubicBezTo>
                    <a:pt x="46718" y="50190"/>
                    <a:pt x="55229" y="44688"/>
                    <a:pt x="59941" y="36360"/>
                  </a:cubicBezTo>
                  <a:cubicBezTo>
                    <a:pt x="64409" y="28609"/>
                    <a:pt x="63862" y="18305"/>
                    <a:pt x="58542" y="11071"/>
                  </a:cubicBezTo>
                  <a:cubicBezTo>
                    <a:pt x="52702" y="3495"/>
                    <a:pt x="43645" y="1"/>
                    <a:pt x="344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1"/>
            <p:cNvSpPr/>
            <p:nvPr/>
          </p:nvSpPr>
          <p:spPr>
            <a:xfrm rot="5400000" flipH="1">
              <a:off x="8424084" y="3716756"/>
              <a:ext cx="241763" cy="241932"/>
            </a:xfrm>
            <a:custGeom>
              <a:avLst/>
              <a:gdLst/>
              <a:ahLst/>
              <a:cxnLst/>
              <a:rect l="l" t="t" r="r" b="b"/>
              <a:pathLst>
                <a:path w="15350" h="15351" extrusionOk="0">
                  <a:moveTo>
                    <a:pt x="7690" y="1"/>
                  </a:moveTo>
                  <a:cubicBezTo>
                    <a:pt x="3435" y="1"/>
                    <a:pt x="0" y="3435"/>
                    <a:pt x="0" y="7660"/>
                  </a:cubicBezTo>
                  <a:cubicBezTo>
                    <a:pt x="0" y="11916"/>
                    <a:pt x="3435" y="15350"/>
                    <a:pt x="7690" y="15350"/>
                  </a:cubicBezTo>
                  <a:cubicBezTo>
                    <a:pt x="11915" y="15350"/>
                    <a:pt x="15350" y="11916"/>
                    <a:pt x="15350" y="7660"/>
                  </a:cubicBezTo>
                  <a:cubicBezTo>
                    <a:pt x="15350" y="3435"/>
                    <a:pt x="11915" y="1"/>
                    <a:pt x="76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1"/>
            <p:cNvSpPr/>
            <p:nvPr/>
          </p:nvSpPr>
          <p:spPr>
            <a:xfrm rot="5165711" flipH="1">
              <a:off x="6802845" y="3297353"/>
              <a:ext cx="1730523" cy="3751281"/>
            </a:xfrm>
            <a:custGeom>
              <a:avLst/>
              <a:gdLst/>
              <a:ahLst/>
              <a:cxnLst/>
              <a:rect l="l" t="t" r="r" b="b"/>
              <a:pathLst>
                <a:path w="109881" h="238040" extrusionOk="0">
                  <a:moveTo>
                    <a:pt x="55013" y="0"/>
                  </a:moveTo>
                  <a:cubicBezTo>
                    <a:pt x="36777" y="0"/>
                    <a:pt x="19001" y="11384"/>
                    <a:pt x="11551" y="28545"/>
                  </a:cubicBezTo>
                  <a:cubicBezTo>
                    <a:pt x="0" y="52558"/>
                    <a:pt x="11338" y="78455"/>
                    <a:pt x="17964" y="102164"/>
                  </a:cubicBezTo>
                  <a:cubicBezTo>
                    <a:pt x="21824" y="115507"/>
                    <a:pt x="22979" y="129641"/>
                    <a:pt x="19909" y="143228"/>
                  </a:cubicBezTo>
                  <a:cubicBezTo>
                    <a:pt x="14833" y="167696"/>
                    <a:pt x="2067" y="194536"/>
                    <a:pt x="14833" y="218670"/>
                  </a:cubicBezTo>
                  <a:cubicBezTo>
                    <a:pt x="22373" y="231930"/>
                    <a:pt x="36874" y="238039"/>
                    <a:pt x="51757" y="238039"/>
                  </a:cubicBezTo>
                  <a:cubicBezTo>
                    <a:pt x="71194" y="238039"/>
                    <a:pt x="91281" y="227618"/>
                    <a:pt x="97358" y="209095"/>
                  </a:cubicBezTo>
                  <a:cubicBezTo>
                    <a:pt x="109881" y="164262"/>
                    <a:pt x="35077" y="127817"/>
                    <a:pt x="72342" y="84868"/>
                  </a:cubicBezTo>
                  <a:cubicBezTo>
                    <a:pt x="79333" y="75780"/>
                    <a:pt x="87905" y="67695"/>
                    <a:pt x="92920" y="57269"/>
                  </a:cubicBezTo>
                  <a:cubicBezTo>
                    <a:pt x="103254" y="36783"/>
                    <a:pt x="91552" y="10065"/>
                    <a:pt x="70062" y="2740"/>
                  </a:cubicBezTo>
                  <a:cubicBezTo>
                    <a:pt x="65150" y="874"/>
                    <a:pt x="60064" y="0"/>
                    <a:pt x="55013"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62"/>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163"/>
        <p:cNvGrpSpPr/>
        <p:nvPr/>
      </p:nvGrpSpPr>
      <p:grpSpPr>
        <a:xfrm>
          <a:off x="0" y="0"/>
          <a:ext cx="0" cy="0"/>
          <a:chOff x="0" y="0"/>
          <a:chExt cx="0" cy="0"/>
        </a:xfrm>
      </p:grpSpPr>
      <p:grpSp>
        <p:nvGrpSpPr>
          <p:cNvPr id="164" name="Google Shape;164;p13"/>
          <p:cNvGrpSpPr/>
          <p:nvPr/>
        </p:nvGrpSpPr>
        <p:grpSpPr>
          <a:xfrm>
            <a:off x="-1508862" y="-790902"/>
            <a:ext cx="11419215" cy="6448744"/>
            <a:chOff x="-1508862" y="-790902"/>
            <a:chExt cx="11419215" cy="6448744"/>
          </a:xfrm>
        </p:grpSpPr>
        <p:sp>
          <p:nvSpPr>
            <p:cNvPr id="165" name="Google Shape;165;p13"/>
            <p:cNvSpPr/>
            <p:nvPr/>
          </p:nvSpPr>
          <p:spPr>
            <a:xfrm>
              <a:off x="901082" y="4593012"/>
              <a:ext cx="958905" cy="959351"/>
            </a:xfrm>
            <a:custGeom>
              <a:avLst/>
              <a:gdLst/>
              <a:ahLst/>
              <a:cxnLst/>
              <a:rect l="l" t="t" r="r" b="b"/>
              <a:pathLst>
                <a:path w="38968" h="38998" extrusionOk="0">
                  <a:moveTo>
                    <a:pt x="19484" y="0"/>
                  </a:moveTo>
                  <a:cubicBezTo>
                    <a:pt x="8724" y="0"/>
                    <a:pt x="1" y="8754"/>
                    <a:pt x="1" y="19514"/>
                  </a:cubicBezTo>
                  <a:cubicBezTo>
                    <a:pt x="1" y="30274"/>
                    <a:pt x="8724" y="38998"/>
                    <a:pt x="19484" y="38998"/>
                  </a:cubicBezTo>
                  <a:cubicBezTo>
                    <a:pt x="30244" y="38998"/>
                    <a:pt x="38968" y="30274"/>
                    <a:pt x="38968" y="19514"/>
                  </a:cubicBezTo>
                  <a:cubicBezTo>
                    <a:pt x="38968" y="8754"/>
                    <a:pt x="30244" y="0"/>
                    <a:pt x="194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3"/>
            <p:cNvSpPr/>
            <p:nvPr/>
          </p:nvSpPr>
          <p:spPr>
            <a:xfrm>
              <a:off x="106248" y="3632164"/>
              <a:ext cx="613746" cy="614024"/>
            </a:xfrm>
            <a:custGeom>
              <a:avLst/>
              <a:gdLst/>
              <a:ahLst/>
              <a:cxnLst/>
              <a:rect l="l" t="t" r="r" b="b"/>
              <a:pathLst>
                <a:path w="38968" h="38998" extrusionOk="0">
                  <a:moveTo>
                    <a:pt x="19484" y="0"/>
                  </a:moveTo>
                  <a:cubicBezTo>
                    <a:pt x="8724" y="0"/>
                    <a:pt x="1" y="8754"/>
                    <a:pt x="1" y="19514"/>
                  </a:cubicBezTo>
                  <a:cubicBezTo>
                    <a:pt x="1" y="30274"/>
                    <a:pt x="8724" y="38998"/>
                    <a:pt x="19484" y="38998"/>
                  </a:cubicBezTo>
                  <a:cubicBezTo>
                    <a:pt x="30244" y="38998"/>
                    <a:pt x="38968" y="30274"/>
                    <a:pt x="38968" y="19514"/>
                  </a:cubicBezTo>
                  <a:cubicBezTo>
                    <a:pt x="38968" y="8754"/>
                    <a:pt x="30244" y="0"/>
                    <a:pt x="194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3"/>
            <p:cNvSpPr/>
            <p:nvPr/>
          </p:nvSpPr>
          <p:spPr>
            <a:xfrm>
              <a:off x="-1508862" y="-198477"/>
              <a:ext cx="2243351" cy="1861610"/>
            </a:xfrm>
            <a:custGeom>
              <a:avLst/>
              <a:gdLst/>
              <a:ahLst/>
              <a:cxnLst/>
              <a:rect l="l" t="t" r="r" b="b"/>
              <a:pathLst>
                <a:path w="142435" h="118235" extrusionOk="0">
                  <a:moveTo>
                    <a:pt x="75255" y="0"/>
                  </a:moveTo>
                  <a:cubicBezTo>
                    <a:pt x="72811" y="0"/>
                    <a:pt x="70368" y="102"/>
                    <a:pt x="67935" y="307"/>
                  </a:cubicBezTo>
                  <a:cubicBezTo>
                    <a:pt x="59333" y="1037"/>
                    <a:pt x="50883" y="3043"/>
                    <a:pt x="42980" y="6417"/>
                  </a:cubicBezTo>
                  <a:cubicBezTo>
                    <a:pt x="35259" y="9699"/>
                    <a:pt x="28116" y="14289"/>
                    <a:pt x="22007" y="20064"/>
                  </a:cubicBezTo>
                  <a:cubicBezTo>
                    <a:pt x="16110" y="25657"/>
                    <a:pt x="11156" y="32283"/>
                    <a:pt x="7508" y="39517"/>
                  </a:cubicBezTo>
                  <a:cubicBezTo>
                    <a:pt x="3952" y="46630"/>
                    <a:pt x="1581" y="54351"/>
                    <a:pt x="821" y="62284"/>
                  </a:cubicBezTo>
                  <a:cubicBezTo>
                    <a:pt x="0" y="70673"/>
                    <a:pt x="1034" y="79275"/>
                    <a:pt x="3921" y="87208"/>
                  </a:cubicBezTo>
                  <a:cubicBezTo>
                    <a:pt x="6809" y="95141"/>
                    <a:pt x="11612" y="102406"/>
                    <a:pt x="18207" y="107725"/>
                  </a:cubicBezTo>
                  <a:cubicBezTo>
                    <a:pt x="24165" y="112558"/>
                    <a:pt x="31399" y="115780"/>
                    <a:pt x="38937" y="117117"/>
                  </a:cubicBezTo>
                  <a:cubicBezTo>
                    <a:pt x="42104" y="117843"/>
                    <a:pt x="45350" y="118235"/>
                    <a:pt x="48617" y="118235"/>
                  </a:cubicBezTo>
                  <a:cubicBezTo>
                    <a:pt x="49867" y="118235"/>
                    <a:pt x="51120" y="118177"/>
                    <a:pt x="52372" y="118060"/>
                  </a:cubicBezTo>
                  <a:cubicBezTo>
                    <a:pt x="60488" y="117300"/>
                    <a:pt x="68421" y="114260"/>
                    <a:pt x="74956" y="109367"/>
                  </a:cubicBezTo>
                  <a:cubicBezTo>
                    <a:pt x="78148" y="106935"/>
                    <a:pt x="80975" y="104078"/>
                    <a:pt x="83437" y="100917"/>
                  </a:cubicBezTo>
                  <a:cubicBezTo>
                    <a:pt x="85747" y="97938"/>
                    <a:pt x="87874" y="94807"/>
                    <a:pt x="90276" y="91859"/>
                  </a:cubicBezTo>
                  <a:cubicBezTo>
                    <a:pt x="92586" y="88971"/>
                    <a:pt x="95230" y="86266"/>
                    <a:pt x="98452" y="84442"/>
                  </a:cubicBezTo>
                  <a:cubicBezTo>
                    <a:pt x="100185" y="83439"/>
                    <a:pt x="102130" y="82801"/>
                    <a:pt x="104106" y="82466"/>
                  </a:cubicBezTo>
                  <a:cubicBezTo>
                    <a:pt x="106659" y="82041"/>
                    <a:pt x="109243" y="82132"/>
                    <a:pt x="111796" y="82071"/>
                  </a:cubicBezTo>
                  <a:cubicBezTo>
                    <a:pt x="115778" y="82041"/>
                    <a:pt x="119577" y="81403"/>
                    <a:pt x="123225" y="79792"/>
                  </a:cubicBezTo>
                  <a:cubicBezTo>
                    <a:pt x="126598" y="78333"/>
                    <a:pt x="129729" y="76114"/>
                    <a:pt x="132343" y="73469"/>
                  </a:cubicBezTo>
                  <a:cubicBezTo>
                    <a:pt x="137723" y="68029"/>
                    <a:pt x="141067" y="60855"/>
                    <a:pt x="141705" y="53196"/>
                  </a:cubicBezTo>
                  <a:cubicBezTo>
                    <a:pt x="142435" y="44806"/>
                    <a:pt x="140125" y="36326"/>
                    <a:pt x="135869" y="29122"/>
                  </a:cubicBezTo>
                  <a:cubicBezTo>
                    <a:pt x="131583" y="21736"/>
                    <a:pt x="125200" y="15779"/>
                    <a:pt x="117966" y="11341"/>
                  </a:cubicBezTo>
                  <a:cubicBezTo>
                    <a:pt x="110610" y="6842"/>
                    <a:pt x="102312" y="3803"/>
                    <a:pt x="93893" y="1979"/>
                  </a:cubicBezTo>
                  <a:cubicBezTo>
                    <a:pt x="87773" y="668"/>
                    <a:pt x="81511" y="0"/>
                    <a:pt x="752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3"/>
            <p:cNvSpPr/>
            <p:nvPr/>
          </p:nvSpPr>
          <p:spPr>
            <a:xfrm>
              <a:off x="8422200" y="3156994"/>
              <a:ext cx="1305990" cy="1345253"/>
            </a:xfrm>
            <a:custGeom>
              <a:avLst/>
              <a:gdLst/>
              <a:ahLst/>
              <a:cxnLst/>
              <a:rect l="l" t="t" r="r" b="b"/>
              <a:pathLst>
                <a:path w="82920" h="85440" extrusionOk="0">
                  <a:moveTo>
                    <a:pt x="48336" y="1"/>
                  </a:moveTo>
                  <a:cubicBezTo>
                    <a:pt x="47287" y="1"/>
                    <a:pt x="46240" y="39"/>
                    <a:pt x="45199" y="116"/>
                  </a:cubicBezTo>
                  <a:cubicBezTo>
                    <a:pt x="39788" y="481"/>
                    <a:pt x="34469" y="1848"/>
                    <a:pt x="29514" y="4037"/>
                  </a:cubicBezTo>
                  <a:cubicBezTo>
                    <a:pt x="24712" y="6104"/>
                    <a:pt x="20213" y="8961"/>
                    <a:pt x="16323" y="12426"/>
                  </a:cubicBezTo>
                  <a:cubicBezTo>
                    <a:pt x="12402" y="15830"/>
                    <a:pt x="9028" y="19903"/>
                    <a:pt x="6383" y="24432"/>
                  </a:cubicBezTo>
                  <a:cubicBezTo>
                    <a:pt x="3800" y="28870"/>
                    <a:pt x="2037" y="33764"/>
                    <a:pt x="1155" y="38870"/>
                  </a:cubicBezTo>
                  <a:lnTo>
                    <a:pt x="1155" y="38992"/>
                  </a:lnTo>
                  <a:cubicBezTo>
                    <a:pt x="0" y="45709"/>
                    <a:pt x="152" y="52609"/>
                    <a:pt x="1581" y="59296"/>
                  </a:cubicBezTo>
                  <a:cubicBezTo>
                    <a:pt x="1581" y="59357"/>
                    <a:pt x="1611" y="59418"/>
                    <a:pt x="1611" y="59448"/>
                  </a:cubicBezTo>
                  <a:cubicBezTo>
                    <a:pt x="2857" y="65466"/>
                    <a:pt x="5441" y="71242"/>
                    <a:pt x="9484" y="75862"/>
                  </a:cubicBezTo>
                  <a:cubicBezTo>
                    <a:pt x="12827" y="79692"/>
                    <a:pt x="17234" y="82731"/>
                    <a:pt x="22098" y="84312"/>
                  </a:cubicBezTo>
                  <a:cubicBezTo>
                    <a:pt x="24451" y="85059"/>
                    <a:pt x="26903" y="85440"/>
                    <a:pt x="29349" y="85440"/>
                  </a:cubicBezTo>
                  <a:cubicBezTo>
                    <a:pt x="32179" y="85440"/>
                    <a:pt x="35003" y="84930"/>
                    <a:pt x="37660" y="83886"/>
                  </a:cubicBezTo>
                  <a:cubicBezTo>
                    <a:pt x="40183" y="82913"/>
                    <a:pt x="42524" y="81455"/>
                    <a:pt x="44469" y="79540"/>
                  </a:cubicBezTo>
                  <a:cubicBezTo>
                    <a:pt x="46384" y="77716"/>
                    <a:pt x="47782" y="75527"/>
                    <a:pt x="49028" y="73217"/>
                  </a:cubicBezTo>
                  <a:cubicBezTo>
                    <a:pt x="51551" y="68536"/>
                    <a:pt x="53375" y="63339"/>
                    <a:pt x="57326" y="59600"/>
                  </a:cubicBezTo>
                  <a:cubicBezTo>
                    <a:pt x="61643" y="55557"/>
                    <a:pt x="67418" y="53521"/>
                    <a:pt x="72251" y="50147"/>
                  </a:cubicBezTo>
                  <a:cubicBezTo>
                    <a:pt x="76354" y="47290"/>
                    <a:pt x="79394" y="43278"/>
                    <a:pt x="81035" y="38566"/>
                  </a:cubicBezTo>
                  <a:cubicBezTo>
                    <a:pt x="82616" y="34037"/>
                    <a:pt x="82920" y="29022"/>
                    <a:pt x="81947" y="24311"/>
                  </a:cubicBezTo>
                  <a:cubicBezTo>
                    <a:pt x="80822" y="19235"/>
                    <a:pt x="78178" y="14523"/>
                    <a:pt x="74561" y="10754"/>
                  </a:cubicBezTo>
                  <a:cubicBezTo>
                    <a:pt x="70883" y="6864"/>
                    <a:pt x="66293" y="3885"/>
                    <a:pt x="61217" y="2122"/>
                  </a:cubicBezTo>
                  <a:cubicBezTo>
                    <a:pt x="57099" y="676"/>
                    <a:pt x="52704" y="1"/>
                    <a:pt x="483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3"/>
            <p:cNvSpPr/>
            <p:nvPr/>
          </p:nvSpPr>
          <p:spPr>
            <a:xfrm>
              <a:off x="-1362586" y="3230983"/>
              <a:ext cx="2693329" cy="2394767"/>
            </a:xfrm>
            <a:custGeom>
              <a:avLst/>
              <a:gdLst/>
              <a:ahLst/>
              <a:cxnLst/>
              <a:rect l="l" t="t" r="r" b="b"/>
              <a:pathLst>
                <a:path w="171005" h="152097" extrusionOk="0">
                  <a:moveTo>
                    <a:pt x="50732" y="1"/>
                  </a:moveTo>
                  <a:cubicBezTo>
                    <a:pt x="22434" y="1"/>
                    <a:pt x="1" y="35046"/>
                    <a:pt x="21154" y="65467"/>
                  </a:cubicBezTo>
                  <a:cubicBezTo>
                    <a:pt x="32096" y="81060"/>
                    <a:pt x="50637" y="88720"/>
                    <a:pt x="62826" y="103158"/>
                  </a:cubicBezTo>
                  <a:cubicBezTo>
                    <a:pt x="78298" y="122915"/>
                    <a:pt x="90821" y="151760"/>
                    <a:pt x="119940" y="152064"/>
                  </a:cubicBezTo>
                  <a:cubicBezTo>
                    <a:pt x="120453" y="152086"/>
                    <a:pt x="120967" y="152097"/>
                    <a:pt x="121480" y="152097"/>
                  </a:cubicBezTo>
                  <a:cubicBezTo>
                    <a:pt x="136636" y="152097"/>
                    <a:pt x="151835" y="142630"/>
                    <a:pt x="156627" y="127930"/>
                  </a:cubicBezTo>
                  <a:cubicBezTo>
                    <a:pt x="171004" y="78993"/>
                    <a:pt x="98845" y="84799"/>
                    <a:pt x="89270" y="47503"/>
                  </a:cubicBezTo>
                  <a:cubicBezTo>
                    <a:pt x="86869" y="35527"/>
                    <a:pt x="88085" y="21880"/>
                    <a:pt x="78875" y="12457"/>
                  </a:cubicBezTo>
                  <a:cubicBezTo>
                    <a:pt x="69737" y="3700"/>
                    <a:pt x="59925" y="1"/>
                    <a:pt x="507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3"/>
            <p:cNvSpPr/>
            <p:nvPr/>
          </p:nvSpPr>
          <p:spPr>
            <a:xfrm>
              <a:off x="7062663" y="4071585"/>
              <a:ext cx="2722671" cy="1381466"/>
            </a:xfrm>
            <a:custGeom>
              <a:avLst/>
              <a:gdLst/>
              <a:ahLst/>
              <a:cxnLst/>
              <a:rect l="l" t="t" r="r" b="b"/>
              <a:pathLst>
                <a:path w="172868" h="87740" extrusionOk="0">
                  <a:moveTo>
                    <a:pt x="113579" y="0"/>
                  </a:moveTo>
                  <a:cubicBezTo>
                    <a:pt x="107589" y="0"/>
                    <a:pt x="101490" y="1451"/>
                    <a:pt x="95595" y="4702"/>
                  </a:cubicBezTo>
                  <a:cubicBezTo>
                    <a:pt x="84592" y="12969"/>
                    <a:pt x="82920" y="26647"/>
                    <a:pt x="67996" y="31632"/>
                  </a:cubicBezTo>
                  <a:cubicBezTo>
                    <a:pt x="51157" y="37620"/>
                    <a:pt x="31460" y="30386"/>
                    <a:pt x="15715" y="40173"/>
                  </a:cubicBezTo>
                  <a:cubicBezTo>
                    <a:pt x="1186" y="48988"/>
                    <a:pt x="1" y="71420"/>
                    <a:pt x="13527" y="81663"/>
                  </a:cubicBezTo>
                  <a:cubicBezTo>
                    <a:pt x="19230" y="86191"/>
                    <a:pt x="26023" y="87739"/>
                    <a:pt x="33003" y="87739"/>
                  </a:cubicBezTo>
                  <a:cubicBezTo>
                    <a:pt x="39565" y="87739"/>
                    <a:pt x="46292" y="86371"/>
                    <a:pt x="52433" y="84825"/>
                  </a:cubicBezTo>
                  <a:cubicBezTo>
                    <a:pt x="58894" y="82097"/>
                    <a:pt x="65444" y="81121"/>
                    <a:pt x="71997" y="81121"/>
                  </a:cubicBezTo>
                  <a:cubicBezTo>
                    <a:pt x="88489" y="81121"/>
                    <a:pt x="104999" y="87303"/>
                    <a:pt x="120146" y="87303"/>
                  </a:cubicBezTo>
                  <a:cubicBezTo>
                    <a:pt x="132450" y="87303"/>
                    <a:pt x="143855" y="83224"/>
                    <a:pt x="153621" y="68441"/>
                  </a:cubicBezTo>
                  <a:cubicBezTo>
                    <a:pt x="172867" y="39202"/>
                    <a:pt x="144715" y="0"/>
                    <a:pt x="1135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3"/>
            <p:cNvSpPr/>
            <p:nvPr/>
          </p:nvSpPr>
          <p:spPr>
            <a:xfrm>
              <a:off x="8573713" y="4321154"/>
              <a:ext cx="1336640" cy="1336688"/>
            </a:xfrm>
            <a:custGeom>
              <a:avLst/>
              <a:gdLst/>
              <a:ahLst/>
              <a:cxnLst/>
              <a:rect l="l" t="t" r="r" b="b"/>
              <a:pathLst>
                <a:path w="84866" h="84896" extrusionOk="0">
                  <a:moveTo>
                    <a:pt x="42433" y="1"/>
                  </a:moveTo>
                  <a:cubicBezTo>
                    <a:pt x="18998" y="1"/>
                    <a:pt x="0" y="18998"/>
                    <a:pt x="0" y="42433"/>
                  </a:cubicBezTo>
                  <a:cubicBezTo>
                    <a:pt x="0" y="65868"/>
                    <a:pt x="18998" y="84895"/>
                    <a:pt x="42433" y="84895"/>
                  </a:cubicBezTo>
                  <a:cubicBezTo>
                    <a:pt x="65868" y="84895"/>
                    <a:pt x="84865" y="65868"/>
                    <a:pt x="84865" y="42433"/>
                  </a:cubicBezTo>
                  <a:cubicBezTo>
                    <a:pt x="84865" y="18998"/>
                    <a:pt x="65868" y="1"/>
                    <a:pt x="424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3"/>
            <p:cNvSpPr/>
            <p:nvPr/>
          </p:nvSpPr>
          <p:spPr>
            <a:xfrm>
              <a:off x="-1396526" y="-704902"/>
              <a:ext cx="3788300" cy="1330909"/>
            </a:xfrm>
            <a:custGeom>
              <a:avLst/>
              <a:gdLst/>
              <a:ahLst/>
              <a:cxnLst/>
              <a:rect l="l" t="t" r="r" b="b"/>
              <a:pathLst>
                <a:path w="240527" h="84529" extrusionOk="0">
                  <a:moveTo>
                    <a:pt x="195356" y="0"/>
                  </a:moveTo>
                  <a:cubicBezTo>
                    <a:pt x="189393" y="0"/>
                    <a:pt x="183402" y="1263"/>
                    <a:pt x="177905" y="4074"/>
                  </a:cubicBezTo>
                  <a:cubicBezTo>
                    <a:pt x="159192" y="13503"/>
                    <a:pt x="147409" y="17421"/>
                    <a:pt x="135888" y="17421"/>
                  </a:cubicBezTo>
                  <a:cubicBezTo>
                    <a:pt x="123269" y="17421"/>
                    <a:pt x="110965" y="12720"/>
                    <a:pt x="90214" y="5411"/>
                  </a:cubicBezTo>
                  <a:cubicBezTo>
                    <a:pt x="85671" y="3826"/>
                    <a:pt x="80855" y="3094"/>
                    <a:pt x="75950" y="3094"/>
                  </a:cubicBezTo>
                  <a:cubicBezTo>
                    <a:pt x="40322" y="3094"/>
                    <a:pt x="1" y="41737"/>
                    <a:pt x="25623" y="72890"/>
                  </a:cubicBezTo>
                  <a:cubicBezTo>
                    <a:pt x="31316" y="79835"/>
                    <a:pt x="40780" y="84529"/>
                    <a:pt x="49681" y="84529"/>
                  </a:cubicBezTo>
                  <a:cubicBezTo>
                    <a:pt x="52660" y="84529"/>
                    <a:pt x="55577" y="84003"/>
                    <a:pt x="58268" y="82859"/>
                  </a:cubicBezTo>
                  <a:cubicBezTo>
                    <a:pt x="62706" y="81066"/>
                    <a:pt x="66201" y="77722"/>
                    <a:pt x="69727" y="74561"/>
                  </a:cubicBezTo>
                  <a:cubicBezTo>
                    <a:pt x="75897" y="68336"/>
                    <a:pt x="82981" y="66144"/>
                    <a:pt x="90413" y="66144"/>
                  </a:cubicBezTo>
                  <a:cubicBezTo>
                    <a:pt x="103304" y="66144"/>
                    <a:pt x="117242" y="72738"/>
                    <a:pt x="129272" y="76324"/>
                  </a:cubicBezTo>
                  <a:cubicBezTo>
                    <a:pt x="134030" y="77855"/>
                    <a:pt x="138230" y="78511"/>
                    <a:pt x="142056" y="78511"/>
                  </a:cubicBezTo>
                  <a:cubicBezTo>
                    <a:pt x="157907" y="78511"/>
                    <a:pt x="167333" y="67248"/>
                    <a:pt x="183346" y="60245"/>
                  </a:cubicBezTo>
                  <a:cubicBezTo>
                    <a:pt x="191735" y="57145"/>
                    <a:pt x="201280" y="58361"/>
                    <a:pt x="210155" y="57449"/>
                  </a:cubicBezTo>
                  <a:cubicBezTo>
                    <a:pt x="220733" y="56324"/>
                    <a:pt x="229882" y="49333"/>
                    <a:pt x="233347" y="39302"/>
                  </a:cubicBezTo>
                  <a:cubicBezTo>
                    <a:pt x="240527" y="18439"/>
                    <a:pt x="218146" y="0"/>
                    <a:pt x="1953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3"/>
            <p:cNvSpPr/>
            <p:nvPr/>
          </p:nvSpPr>
          <p:spPr>
            <a:xfrm>
              <a:off x="8280302" y="-324398"/>
              <a:ext cx="1276884" cy="1638110"/>
            </a:xfrm>
            <a:custGeom>
              <a:avLst/>
              <a:gdLst/>
              <a:ahLst/>
              <a:cxnLst/>
              <a:rect l="l" t="t" r="r" b="b"/>
              <a:pathLst>
                <a:path w="81072" h="104040" extrusionOk="0">
                  <a:moveTo>
                    <a:pt x="32047" y="1"/>
                  </a:moveTo>
                  <a:cubicBezTo>
                    <a:pt x="29824" y="1"/>
                    <a:pt x="27549" y="193"/>
                    <a:pt x="25229" y="596"/>
                  </a:cubicBezTo>
                  <a:cubicBezTo>
                    <a:pt x="12797" y="2541"/>
                    <a:pt x="912" y="12724"/>
                    <a:pt x="304" y="25855"/>
                  </a:cubicBezTo>
                  <a:cubicBezTo>
                    <a:pt x="0" y="38439"/>
                    <a:pt x="16718" y="44426"/>
                    <a:pt x="14256" y="57679"/>
                  </a:cubicBezTo>
                  <a:cubicBezTo>
                    <a:pt x="12463" y="70384"/>
                    <a:pt x="3465" y="85035"/>
                    <a:pt x="15533" y="95491"/>
                  </a:cubicBezTo>
                  <a:cubicBezTo>
                    <a:pt x="22740" y="101447"/>
                    <a:pt x="30549" y="104040"/>
                    <a:pt x="38153" y="104040"/>
                  </a:cubicBezTo>
                  <a:cubicBezTo>
                    <a:pt x="59537" y="104040"/>
                    <a:pt x="79307" y="83534"/>
                    <a:pt x="79576" y="59655"/>
                  </a:cubicBezTo>
                  <a:cubicBezTo>
                    <a:pt x="81072" y="32395"/>
                    <a:pt x="60875" y="1"/>
                    <a:pt x="320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3"/>
            <p:cNvSpPr/>
            <p:nvPr/>
          </p:nvSpPr>
          <p:spPr>
            <a:xfrm>
              <a:off x="-301566" y="118875"/>
              <a:ext cx="841904" cy="842259"/>
            </a:xfrm>
            <a:custGeom>
              <a:avLst/>
              <a:gdLst/>
              <a:ahLst/>
              <a:cxnLst/>
              <a:rect l="l" t="t" r="r" b="b"/>
              <a:pathLst>
                <a:path w="38968" h="38998" extrusionOk="0">
                  <a:moveTo>
                    <a:pt x="19484" y="0"/>
                  </a:moveTo>
                  <a:cubicBezTo>
                    <a:pt x="8724" y="0"/>
                    <a:pt x="1" y="8754"/>
                    <a:pt x="1" y="19514"/>
                  </a:cubicBezTo>
                  <a:cubicBezTo>
                    <a:pt x="1" y="30274"/>
                    <a:pt x="8724" y="38998"/>
                    <a:pt x="19484" y="38998"/>
                  </a:cubicBezTo>
                  <a:cubicBezTo>
                    <a:pt x="30244" y="38998"/>
                    <a:pt x="38968" y="30274"/>
                    <a:pt x="38968" y="19514"/>
                  </a:cubicBezTo>
                  <a:cubicBezTo>
                    <a:pt x="38968" y="8754"/>
                    <a:pt x="30244" y="0"/>
                    <a:pt x="194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3"/>
            <p:cNvSpPr/>
            <p:nvPr/>
          </p:nvSpPr>
          <p:spPr>
            <a:xfrm>
              <a:off x="8233887" y="159580"/>
              <a:ext cx="380230" cy="380425"/>
            </a:xfrm>
            <a:custGeom>
              <a:avLst/>
              <a:gdLst/>
              <a:ahLst/>
              <a:cxnLst/>
              <a:rect l="l" t="t" r="r" b="b"/>
              <a:pathLst>
                <a:path w="38968" h="38998" extrusionOk="0">
                  <a:moveTo>
                    <a:pt x="19484" y="0"/>
                  </a:moveTo>
                  <a:cubicBezTo>
                    <a:pt x="8724" y="0"/>
                    <a:pt x="1" y="8754"/>
                    <a:pt x="1" y="19514"/>
                  </a:cubicBezTo>
                  <a:cubicBezTo>
                    <a:pt x="1" y="30274"/>
                    <a:pt x="8724" y="38998"/>
                    <a:pt x="19484" y="38998"/>
                  </a:cubicBezTo>
                  <a:cubicBezTo>
                    <a:pt x="30244" y="38998"/>
                    <a:pt x="38968" y="30274"/>
                    <a:pt x="38968" y="19514"/>
                  </a:cubicBezTo>
                  <a:cubicBezTo>
                    <a:pt x="38968" y="8754"/>
                    <a:pt x="30244" y="0"/>
                    <a:pt x="194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3"/>
            <p:cNvSpPr/>
            <p:nvPr/>
          </p:nvSpPr>
          <p:spPr>
            <a:xfrm>
              <a:off x="-1461526" y="-790902"/>
              <a:ext cx="3788300" cy="1330909"/>
            </a:xfrm>
            <a:custGeom>
              <a:avLst/>
              <a:gdLst/>
              <a:ahLst/>
              <a:cxnLst/>
              <a:rect l="l" t="t" r="r" b="b"/>
              <a:pathLst>
                <a:path w="240527" h="84529" extrusionOk="0">
                  <a:moveTo>
                    <a:pt x="195356" y="0"/>
                  </a:moveTo>
                  <a:cubicBezTo>
                    <a:pt x="189393" y="0"/>
                    <a:pt x="183402" y="1263"/>
                    <a:pt x="177905" y="4074"/>
                  </a:cubicBezTo>
                  <a:cubicBezTo>
                    <a:pt x="159192" y="13503"/>
                    <a:pt x="147409" y="17421"/>
                    <a:pt x="135888" y="17421"/>
                  </a:cubicBezTo>
                  <a:cubicBezTo>
                    <a:pt x="123269" y="17421"/>
                    <a:pt x="110965" y="12720"/>
                    <a:pt x="90214" y="5411"/>
                  </a:cubicBezTo>
                  <a:cubicBezTo>
                    <a:pt x="85671" y="3826"/>
                    <a:pt x="80855" y="3094"/>
                    <a:pt x="75950" y="3094"/>
                  </a:cubicBezTo>
                  <a:cubicBezTo>
                    <a:pt x="40322" y="3094"/>
                    <a:pt x="1" y="41737"/>
                    <a:pt x="25623" y="72890"/>
                  </a:cubicBezTo>
                  <a:cubicBezTo>
                    <a:pt x="31316" y="79835"/>
                    <a:pt x="40780" y="84529"/>
                    <a:pt x="49681" y="84529"/>
                  </a:cubicBezTo>
                  <a:cubicBezTo>
                    <a:pt x="52660" y="84529"/>
                    <a:pt x="55577" y="84003"/>
                    <a:pt x="58268" y="82859"/>
                  </a:cubicBezTo>
                  <a:cubicBezTo>
                    <a:pt x="62706" y="81066"/>
                    <a:pt x="66201" y="77722"/>
                    <a:pt x="69727" y="74561"/>
                  </a:cubicBezTo>
                  <a:cubicBezTo>
                    <a:pt x="75897" y="68336"/>
                    <a:pt x="82981" y="66144"/>
                    <a:pt x="90413" y="66144"/>
                  </a:cubicBezTo>
                  <a:cubicBezTo>
                    <a:pt x="103304" y="66144"/>
                    <a:pt x="117242" y="72738"/>
                    <a:pt x="129272" y="76324"/>
                  </a:cubicBezTo>
                  <a:cubicBezTo>
                    <a:pt x="134030" y="77855"/>
                    <a:pt x="138230" y="78511"/>
                    <a:pt x="142056" y="78511"/>
                  </a:cubicBezTo>
                  <a:cubicBezTo>
                    <a:pt x="157907" y="78511"/>
                    <a:pt x="167333" y="67248"/>
                    <a:pt x="183346" y="60245"/>
                  </a:cubicBezTo>
                  <a:cubicBezTo>
                    <a:pt x="191735" y="57145"/>
                    <a:pt x="201280" y="58361"/>
                    <a:pt x="210155" y="57449"/>
                  </a:cubicBezTo>
                  <a:cubicBezTo>
                    <a:pt x="220733" y="56324"/>
                    <a:pt x="229882" y="49333"/>
                    <a:pt x="233347" y="39302"/>
                  </a:cubicBezTo>
                  <a:cubicBezTo>
                    <a:pt x="240527" y="18439"/>
                    <a:pt x="218146" y="0"/>
                    <a:pt x="19535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3"/>
            <p:cNvSpPr/>
            <p:nvPr/>
          </p:nvSpPr>
          <p:spPr>
            <a:xfrm>
              <a:off x="7062663" y="4192285"/>
              <a:ext cx="2722671" cy="1381466"/>
            </a:xfrm>
            <a:custGeom>
              <a:avLst/>
              <a:gdLst/>
              <a:ahLst/>
              <a:cxnLst/>
              <a:rect l="l" t="t" r="r" b="b"/>
              <a:pathLst>
                <a:path w="172868" h="87740" extrusionOk="0">
                  <a:moveTo>
                    <a:pt x="113579" y="0"/>
                  </a:moveTo>
                  <a:cubicBezTo>
                    <a:pt x="107589" y="0"/>
                    <a:pt x="101490" y="1451"/>
                    <a:pt x="95595" y="4702"/>
                  </a:cubicBezTo>
                  <a:cubicBezTo>
                    <a:pt x="84592" y="12969"/>
                    <a:pt x="82920" y="26647"/>
                    <a:pt x="67996" y="31632"/>
                  </a:cubicBezTo>
                  <a:cubicBezTo>
                    <a:pt x="51157" y="37620"/>
                    <a:pt x="31460" y="30386"/>
                    <a:pt x="15715" y="40173"/>
                  </a:cubicBezTo>
                  <a:cubicBezTo>
                    <a:pt x="1186" y="48988"/>
                    <a:pt x="1" y="71420"/>
                    <a:pt x="13527" y="81663"/>
                  </a:cubicBezTo>
                  <a:cubicBezTo>
                    <a:pt x="19230" y="86191"/>
                    <a:pt x="26023" y="87739"/>
                    <a:pt x="33003" y="87739"/>
                  </a:cubicBezTo>
                  <a:cubicBezTo>
                    <a:pt x="39565" y="87739"/>
                    <a:pt x="46292" y="86371"/>
                    <a:pt x="52433" y="84825"/>
                  </a:cubicBezTo>
                  <a:cubicBezTo>
                    <a:pt x="58894" y="82097"/>
                    <a:pt x="65444" y="81121"/>
                    <a:pt x="71997" y="81121"/>
                  </a:cubicBezTo>
                  <a:cubicBezTo>
                    <a:pt x="88489" y="81121"/>
                    <a:pt x="104999" y="87303"/>
                    <a:pt x="120146" y="87303"/>
                  </a:cubicBezTo>
                  <a:cubicBezTo>
                    <a:pt x="132450" y="87303"/>
                    <a:pt x="143855" y="83224"/>
                    <a:pt x="153621" y="68441"/>
                  </a:cubicBezTo>
                  <a:cubicBezTo>
                    <a:pt x="172867" y="39202"/>
                    <a:pt x="144715" y="0"/>
                    <a:pt x="113579"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8" name="Google Shape;178;p13"/>
          <p:cNvSpPr txBox="1">
            <a:spLocks noGrp="1"/>
          </p:cNvSpPr>
          <p:nvPr>
            <p:ph type="title"/>
          </p:nvPr>
        </p:nvSpPr>
        <p:spPr>
          <a:xfrm>
            <a:off x="1310400" y="1984725"/>
            <a:ext cx="296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79" name="Google Shape;179;p13"/>
          <p:cNvSpPr txBox="1">
            <a:spLocks noGrp="1"/>
          </p:cNvSpPr>
          <p:nvPr>
            <p:ph type="title" idx="2" hasCustomPrompt="1"/>
          </p:nvPr>
        </p:nvSpPr>
        <p:spPr>
          <a:xfrm>
            <a:off x="2541600" y="1359375"/>
            <a:ext cx="504000" cy="414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b="1"/>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180" name="Google Shape;180;p13"/>
          <p:cNvSpPr txBox="1">
            <a:spLocks noGrp="1"/>
          </p:cNvSpPr>
          <p:nvPr>
            <p:ph type="subTitle" idx="1"/>
          </p:nvPr>
        </p:nvSpPr>
        <p:spPr>
          <a:xfrm>
            <a:off x="1517550" y="2323125"/>
            <a:ext cx="25521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a:buNone/>
              <a:defRPr sz="1400">
                <a:solidFill>
                  <a:schemeClr val="dk1"/>
                </a:solidFill>
                <a:latin typeface="Montserrat"/>
                <a:ea typeface="Montserrat"/>
                <a:cs typeface="Montserrat"/>
                <a:sym typeface="Montserrat"/>
              </a:defRPr>
            </a:lvl1pPr>
            <a:lvl2pPr lvl="1"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endParaRPr/>
          </a:p>
        </p:txBody>
      </p:sp>
      <p:sp>
        <p:nvSpPr>
          <p:cNvPr id="181" name="Google Shape;181;p13"/>
          <p:cNvSpPr txBox="1">
            <a:spLocks noGrp="1"/>
          </p:cNvSpPr>
          <p:nvPr>
            <p:ph type="title" idx="3"/>
          </p:nvPr>
        </p:nvSpPr>
        <p:spPr>
          <a:xfrm>
            <a:off x="4867200" y="1984725"/>
            <a:ext cx="296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82" name="Google Shape;182;p13"/>
          <p:cNvSpPr txBox="1">
            <a:spLocks noGrp="1"/>
          </p:cNvSpPr>
          <p:nvPr>
            <p:ph type="title" idx="4" hasCustomPrompt="1"/>
          </p:nvPr>
        </p:nvSpPr>
        <p:spPr>
          <a:xfrm>
            <a:off x="6098400" y="1359375"/>
            <a:ext cx="504000" cy="414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b="1"/>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183" name="Google Shape;183;p13"/>
          <p:cNvSpPr txBox="1">
            <a:spLocks noGrp="1"/>
          </p:cNvSpPr>
          <p:nvPr>
            <p:ph type="subTitle" idx="5"/>
          </p:nvPr>
        </p:nvSpPr>
        <p:spPr>
          <a:xfrm>
            <a:off x="5074350" y="2323125"/>
            <a:ext cx="25521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a:buNone/>
              <a:defRPr sz="1400">
                <a:solidFill>
                  <a:schemeClr val="dk1"/>
                </a:solidFill>
                <a:latin typeface="Montserrat"/>
                <a:ea typeface="Montserrat"/>
                <a:cs typeface="Montserrat"/>
                <a:sym typeface="Montserrat"/>
              </a:defRPr>
            </a:lvl1pPr>
            <a:lvl2pPr lvl="1"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endParaRPr/>
          </a:p>
        </p:txBody>
      </p:sp>
      <p:sp>
        <p:nvSpPr>
          <p:cNvPr id="184" name="Google Shape;184;p13"/>
          <p:cNvSpPr txBox="1">
            <a:spLocks noGrp="1"/>
          </p:cNvSpPr>
          <p:nvPr>
            <p:ph type="title" idx="6"/>
          </p:nvPr>
        </p:nvSpPr>
        <p:spPr>
          <a:xfrm>
            <a:off x="1310400" y="3761100"/>
            <a:ext cx="296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85" name="Google Shape;185;p13"/>
          <p:cNvSpPr txBox="1">
            <a:spLocks noGrp="1"/>
          </p:cNvSpPr>
          <p:nvPr>
            <p:ph type="title" idx="7" hasCustomPrompt="1"/>
          </p:nvPr>
        </p:nvSpPr>
        <p:spPr>
          <a:xfrm>
            <a:off x="2541600" y="3135750"/>
            <a:ext cx="504000" cy="414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b="1"/>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186" name="Google Shape;186;p13"/>
          <p:cNvSpPr txBox="1">
            <a:spLocks noGrp="1"/>
          </p:cNvSpPr>
          <p:nvPr>
            <p:ph type="subTitle" idx="8"/>
          </p:nvPr>
        </p:nvSpPr>
        <p:spPr>
          <a:xfrm>
            <a:off x="1517550" y="4099500"/>
            <a:ext cx="25521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a:buNone/>
              <a:defRPr sz="1400">
                <a:solidFill>
                  <a:schemeClr val="dk1"/>
                </a:solidFill>
                <a:latin typeface="Montserrat"/>
                <a:ea typeface="Montserrat"/>
                <a:cs typeface="Montserrat"/>
                <a:sym typeface="Montserrat"/>
              </a:defRPr>
            </a:lvl1pPr>
            <a:lvl2pPr lvl="1"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endParaRPr/>
          </a:p>
        </p:txBody>
      </p:sp>
      <p:sp>
        <p:nvSpPr>
          <p:cNvPr id="187" name="Google Shape;187;p13"/>
          <p:cNvSpPr txBox="1">
            <a:spLocks noGrp="1"/>
          </p:cNvSpPr>
          <p:nvPr>
            <p:ph type="title" idx="9"/>
          </p:nvPr>
        </p:nvSpPr>
        <p:spPr>
          <a:xfrm>
            <a:off x="4867200" y="3761100"/>
            <a:ext cx="296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88" name="Google Shape;188;p13"/>
          <p:cNvSpPr txBox="1">
            <a:spLocks noGrp="1"/>
          </p:cNvSpPr>
          <p:nvPr>
            <p:ph type="title" idx="13" hasCustomPrompt="1"/>
          </p:nvPr>
        </p:nvSpPr>
        <p:spPr>
          <a:xfrm>
            <a:off x="6098400" y="3135750"/>
            <a:ext cx="504000" cy="414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b="1"/>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189" name="Google Shape;189;p13"/>
          <p:cNvSpPr txBox="1">
            <a:spLocks noGrp="1"/>
          </p:cNvSpPr>
          <p:nvPr>
            <p:ph type="subTitle" idx="14"/>
          </p:nvPr>
        </p:nvSpPr>
        <p:spPr>
          <a:xfrm>
            <a:off x="5074350" y="4099500"/>
            <a:ext cx="25521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a:buNone/>
              <a:defRPr sz="1400">
                <a:solidFill>
                  <a:schemeClr val="dk1"/>
                </a:solidFill>
                <a:latin typeface="Montserrat"/>
                <a:ea typeface="Montserrat"/>
                <a:cs typeface="Montserrat"/>
                <a:sym typeface="Montserrat"/>
              </a:defRPr>
            </a:lvl1pPr>
            <a:lvl2pPr lvl="1"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endParaRPr/>
          </a:p>
        </p:txBody>
      </p:sp>
      <p:sp>
        <p:nvSpPr>
          <p:cNvPr id="190" name="Google Shape;190;p13"/>
          <p:cNvSpPr txBox="1">
            <a:spLocks noGrp="1"/>
          </p:cNvSpPr>
          <p:nvPr>
            <p:ph type="title" idx="15"/>
          </p:nvPr>
        </p:nvSpPr>
        <p:spPr>
          <a:xfrm>
            <a:off x="720000" y="540000"/>
            <a:ext cx="7704000" cy="67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7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CUSTOM_1">
    <p:spTree>
      <p:nvGrpSpPr>
        <p:cNvPr id="1" name="Shape 191"/>
        <p:cNvGrpSpPr/>
        <p:nvPr/>
      </p:nvGrpSpPr>
      <p:grpSpPr>
        <a:xfrm>
          <a:off x="0" y="0"/>
          <a:ext cx="0" cy="0"/>
          <a:chOff x="0" y="0"/>
          <a:chExt cx="0" cy="0"/>
        </a:xfrm>
      </p:grpSpPr>
      <p:sp>
        <p:nvSpPr>
          <p:cNvPr id="192" name="Google Shape;192;p14"/>
          <p:cNvSpPr txBox="1">
            <a:spLocks noGrp="1"/>
          </p:cNvSpPr>
          <p:nvPr>
            <p:ph type="title"/>
          </p:nvPr>
        </p:nvSpPr>
        <p:spPr>
          <a:xfrm>
            <a:off x="1463756" y="3348825"/>
            <a:ext cx="6216600" cy="50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93" name="Google Shape;193;p14"/>
          <p:cNvSpPr txBox="1">
            <a:spLocks noGrp="1"/>
          </p:cNvSpPr>
          <p:nvPr>
            <p:ph type="subTitle" idx="1"/>
          </p:nvPr>
        </p:nvSpPr>
        <p:spPr>
          <a:xfrm>
            <a:off x="1463756" y="1044500"/>
            <a:ext cx="6216600" cy="2304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500"/>
              <a:buFont typeface="Montserrat"/>
              <a:buNone/>
              <a:defRPr sz="3200">
                <a:solidFill>
                  <a:schemeClr val="dk1"/>
                </a:solidFill>
                <a:latin typeface="Montserrat"/>
                <a:ea typeface="Montserrat"/>
                <a:cs typeface="Montserrat"/>
                <a:sym typeface="Montserrat"/>
              </a:defRPr>
            </a:lvl1pPr>
            <a:lvl2pPr lvl="1" algn="ctr" rtl="0">
              <a:lnSpc>
                <a:spcPct val="100000"/>
              </a:lnSpc>
              <a:spcBef>
                <a:spcPts val="0"/>
              </a:spcBef>
              <a:spcAft>
                <a:spcPts val="0"/>
              </a:spcAft>
              <a:buClr>
                <a:schemeClr val="dk1"/>
              </a:buClr>
              <a:buSzPts val="2500"/>
              <a:buNone/>
              <a:defRPr sz="2500">
                <a:solidFill>
                  <a:schemeClr val="dk1"/>
                </a:solidFill>
              </a:defRPr>
            </a:lvl2pPr>
            <a:lvl3pPr lvl="2" algn="ctr" rtl="0">
              <a:lnSpc>
                <a:spcPct val="100000"/>
              </a:lnSpc>
              <a:spcBef>
                <a:spcPts val="0"/>
              </a:spcBef>
              <a:spcAft>
                <a:spcPts val="0"/>
              </a:spcAft>
              <a:buClr>
                <a:schemeClr val="dk1"/>
              </a:buClr>
              <a:buSzPts val="2500"/>
              <a:buNone/>
              <a:defRPr sz="2500">
                <a:solidFill>
                  <a:schemeClr val="dk1"/>
                </a:solidFill>
              </a:defRPr>
            </a:lvl3pPr>
            <a:lvl4pPr lvl="3" algn="ctr" rtl="0">
              <a:lnSpc>
                <a:spcPct val="100000"/>
              </a:lnSpc>
              <a:spcBef>
                <a:spcPts val="0"/>
              </a:spcBef>
              <a:spcAft>
                <a:spcPts val="0"/>
              </a:spcAft>
              <a:buClr>
                <a:schemeClr val="dk1"/>
              </a:buClr>
              <a:buSzPts val="2500"/>
              <a:buNone/>
              <a:defRPr sz="2500">
                <a:solidFill>
                  <a:schemeClr val="dk1"/>
                </a:solidFill>
              </a:defRPr>
            </a:lvl4pPr>
            <a:lvl5pPr lvl="4" algn="ctr" rtl="0">
              <a:lnSpc>
                <a:spcPct val="100000"/>
              </a:lnSpc>
              <a:spcBef>
                <a:spcPts val="0"/>
              </a:spcBef>
              <a:spcAft>
                <a:spcPts val="0"/>
              </a:spcAft>
              <a:buClr>
                <a:schemeClr val="dk1"/>
              </a:buClr>
              <a:buSzPts val="2500"/>
              <a:buNone/>
              <a:defRPr sz="2500">
                <a:solidFill>
                  <a:schemeClr val="dk1"/>
                </a:solidFill>
              </a:defRPr>
            </a:lvl5pPr>
            <a:lvl6pPr lvl="5" algn="ctr" rtl="0">
              <a:lnSpc>
                <a:spcPct val="100000"/>
              </a:lnSpc>
              <a:spcBef>
                <a:spcPts val="0"/>
              </a:spcBef>
              <a:spcAft>
                <a:spcPts val="0"/>
              </a:spcAft>
              <a:buClr>
                <a:schemeClr val="dk1"/>
              </a:buClr>
              <a:buSzPts val="2500"/>
              <a:buNone/>
              <a:defRPr sz="2500">
                <a:solidFill>
                  <a:schemeClr val="dk1"/>
                </a:solidFill>
              </a:defRPr>
            </a:lvl6pPr>
            <a:lvl7pPr lvl="6" algn="ctr" rtl="0">
              <a:lnSpc>
                <a:spcPct val="100000"/>
              </a:lnSpc>
              <a:spcBef>
                <a:spcPts val="0"/>
              </a:spcBef>
              <a:spcAft>
                <a:spcPts val="0"/>
              </a:spcAft>
              <a:buClr>
                <a:schemeClr val="dk1"/>
              </a:buClr>
              <a:buSzPts val="2500"/>
              <a:buNone/>
              <a:defRPr sz="2500">
                <a:solidFill>
                  <a:schemeClr val="dk1"/>
                </a:solidFill>
              </a:defRPr>
            </a:lvl7pPr>
            <a:lvl8pPr lvl="7" algn="ctr" rtl="0">
              <a:lnSpc>
                <a:spcPct val="100000"/>
              </a:lnSpc>
              <a:spcBef>
                <a:spcPts val="0"/>
              </a:spcBef>
              <a:spcAft>
                <a:spcPts val="0"/>
              </a:spcAft>
              <a:buClr>
                <a:schemeClr val="dk1"/>
              </a:buClr>
              <a:buSzPts val="2500"/>
              <a:buNone/>
              <a:defRPr sz="2500">
                <a:solidFill>
                  <a:schemeClr val="dk1"/>
                </a:solidFill>
              </a:defRPr>
            </a:lvl8pPr>
            <a:lvl9pPr lvl="8" algn="ctr" rtl="0">
              <a:lnSpc>
                <a:spcPct val="100000"/>
              </a:lnSpc>
              <a:spcBef>
                <a:spcPts val="0"/>
              </a:spcBef>
              <a:spcAft>
                <a:spcPts val="0"/>
              </a:spcAft>
              <a:buClr>
                <a:schemeClr val="dk1"/>
              </a:buClr>
              <a:buSzPts val="2500"/>
              <a:buNone/>
              <a:defRPr sz="2500">
                <a:solidFill>
                  <a:schemeClr val="dk1"/>
                </a:solidFill>
              </a:defRPr>
            </a:lvl9pPr>
          </a:lstStyle>
          <a:p>
            <a:endParaRPr/>
          </a:p>
        </p:txBody>
      </p:sp>
      <p:grpSp>
        <p:nvGrpSpPr>
          <p:cNvPr id="194" name="Google Shape;194;p14"/>
          <p:cNvGrpSpPr/>
          <p:nvPr/>
        </p:nvGrpSpPr>
        <p:grpSpPr>
          <a:xfrm>
            <a:off x="-924208" y="-1547756"/>
            <a:ext cx="11577511" cy="7711651"/>
            <a:chOff x="-924208" y="-1547756"/>
            <a:chExt cx="11577511" cy="7711651"/>
          </a:xfrm>
        </p:grpSpPr>
        <p:sp>
          <p:nvSpPr>
            <p:cNvPr id="195" name="Google Shape;195;p14"/>
            <p:cNvSpPr/>
            <p:nvPr/>
          </p:nvSpPr>
          <p:spPr>
            <a:xfrm rot="-2288484">
              <a:off x="-767236" y="-611668"/>
              <a:ext cx="3372770" cy="1527483"/>
            </a:xfrm>
            <a:custGeom>
              <a:avLst/>
              <a:gdLst/>
              <a:ahLst/>
              <a:cxnLst/>
              <a:rect l="l" t="t" r="r" b="b"/>
              <a:pathLst>
                <a:path w="214139" h="96643" extrusionOk="0">
                  <a:moveTo>
                    <a:pt x="41620" y="1"/>
                  </a:moveTo>
                  <a:cubicBezTo>
                    <a:pt x="36507" y="1"/>
                    <a:pt x="31391" y="663"/>
                    <a:pt x="26293" y="2276"/>
                  </a:cubicBezTo>
                  <a:cubicBezTo>
                    <a:pt x="10791" y="6805"/>
                    <a:pt x="1" y="21881"/>
                    <a:pt x="274" y="39875"/>
                  </a:cubicBezTo>
                  <a:cubicBezTo>
                    <a:pt x="700" y="66593"/>
                    <a:pt x="38390" y="66897"/>
                    <a:pt x="59120" y="71517"/>
                  </a:cubicBezTo>
                  <a:cubicBezTo>
                    <a:pt x="68817" y="73614"/>
                    <a:pt x="77297" y="78903"/>
                    <a:pt x="84774" y="85225"/>
                  </a:cubicBezTo>
                  <a:cubicBezTo>
                    <a:pt x="94159" y="93398"/>
                    <a:pt x="102730" y="96642"/>
                    <a:pt x="110766" y="96642"/>
                  </a:cubicBezTo>
                  <a:cubicBezTo>
                    <a:pt x="132975" y="96642"/>
                    <a:pt x="151098" y="71864"/>
                    <a:pt x="171007" y="57869"/>
                  </a:cubicBezTo>
                  <a:cubicBezTo>
                    <a:pt x="181615" y="49936"/>
                    <a:pt x="198181" y="51395"/>
                    <a:pt x="205597" y="39237"/>
                  </a:cubicBezTo>
                  <a:cubicBezTo>
                    <a:pt x="214138" y="23340"/>
                    <a:pt x="199852" y="5680"/>
                    <a:pt x="183621" y="3431"/>
                  </a:cubicBezTo>
                  <a:cubicBezTo>
                    <a:pt x="180555" y="2993"/>
                    <a:pt x="177577" y="2799"/>
                    <a:pt x="174667" y="2799"/>
                  </a:cubicBezTo>
                  <a:cubicBezTo>
                    <a:pt x="152045" y="2799"/>
                    <a:pt x="133590" y="14525"/>
                    <a:pt x="110856" y="14525"/>
                  </a:cubicBezTo>
                  <a:cubicBezTo>
                    <a:pt x="103838" y="14525"/>
                    <a:pt x="96412" y="13407"/>
                    <a:pt x="88331" y="10483"/>
                  </a:cubicBezTo>
                  <a:cubicBezTo>
                    <a:pt x="73197" y="6326"/>
                    <a:pt x="57422" y="1"/>
                    <a:pt x="416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4"/>
            <p:cNvSpPr/>
            <p:nvPr/>
          </p:nvSpPr>
          <p:spPr>
            <a:xfrm>
              <a:off x="31660" y="696582"/>
              <a:ext cx="614219" cy="615889"/>
            </a:xfrm>
            <a:custGeom>
              <a:avLst/>
              <a:gdLst/>
              <a:ahLst/>
              <a:cxnLst/>
              <a:rect l="l" t="t" r="r" b="b"/>
              <a:pathLst>
                <a:path w="38998" h="38968" extrusionOk="0">
                  <a:moveTo>
                    <a:pt x="19514" y="0"/>
                  </a:moveTo>
                  <a:cubicBezTo>
                    <a:pt x="8724" y="0"/>
                    <a:pt x="0" y="8724"/>
                    <a:pt x="0" y="19484"/>
                  </a:cubicBezTo>
                  <a:cubicBezTo>
                    <a:pt x="0" y="30244"/>
                    <a:pt x="8724" y="38968"/>
                    <a:pt x="19514" y="38968"/>
                  </a:cubicBezTo>
                  <a:cubicBezTo>
                    <a:pt x="30274" y="38968"/>
                    <a:pt x="38998" y="30244"/>
                    <a:pt x="38998" y="19484"/>
                  </a:cubicBezTo>
                  <a:cubicBezTo>
                    <a:pt x="38998" y="8724"/>
                    <a:pt x="30274" y="0"/>
                    <a:pt x="195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4"/>
            <p:cNvSpPr/>
            <p:nvPr/>
          </p:nvSpPr>
          <p:spPr>
            <a:xfrm rot="-2288484">
              <a:off x="-812531" y="-669343"/>
              <a:ext cx="3372770" cy="1527483"/>
            </a:xfrm>
            <a:custGeom>
              <a:avLst/>
              <a:gdLst/>
              <a:ahLst/>
              <a:cxnLst/>
              <a:rect l="l" t="t" r="r" b="b"/>
              <a:pathLst>
                <a:path w="214139" h="96643" extrusionOk="0">
                  <a:moveTo>
                    <a:pt x="41620" y="1"/>
                  </a:moveTo>
                  <a:cubicBezTo>
                    <a:pt x="36507" y="1"/>
                    <a:pt x="31391" y="663"/>
                    <a:pt x="26293" y="2276"/>
                  </a:cubicBezTo>
                  <a:cubicBezTo>
                    <a:pt x="10791" y="6805"/>
                    <a:pt x="1" y="21881"/>
                    <a:pt x="274" y="39875"/>
                  </a:cubicBezTo>
                  <a:cubicBezTo>
                    <a:pt x="700" y="66593"/>
                    <a:pt x="38390" y="66897"/>
                    <a:pt x="59120" y="71517"/>
                  </a:cubicBezTo>
                  <a:cubicBezTo>
                    <a:pt x="68817" y="73614"/>
                    <a:pt x="77297" y="78903"/>
                    <a:pt x="84774" y="85225"/>
                  </a:cubicBezTo>
                  <a:cubicBezTo>
                    <a:pt x="94159" y="93398"/>
                    <a:pt x="102730" y="96642"/>
                    <a:pt x="110766" y="96642"/>
                  </a:cubicBezTo>
                  <a:cubicBezTo>
                    <a:pt x="132975" y="96642"/>
                    <a:pt x="151098" y="71864"/>
                    <a:pt x="171007" y="57869"/>
                  </a:cubicBezTo>
                  <a:cubicBezTo>
                    <a:pt x="181615" y="49936"/>
                    <a:pt x="198181" y="51395"/>
                    <a:pt x="205597" y="39237"/>
                  </a:cubicBezTo>
                  <a:cubicBezTo>
                    <a:pt x="214138" y="23340"/>
                    <a:pt x="199852" y="5680"/>
                    <a:pt x="183621" y="3431"/>
                  </a:cubicBezTo>
                  <a:cubicBezTo>
                    <a:pt x="180555" y="2993"/>
                    <a:pt x="177577" y="2799"/>
                    <a:pt x="174667" y="2799"/>
                  </a:cubicBezTo>
                  <a:cubicBezTo>
                    <a:pt x="152045" y="2799"/>
                    <a:pt x="133590" y="14525"/>
                    <a:pt x="110856" y="14525"/>
                  </a:cubicBezTo>
                  <a:cubicBezTo>
                    <a:pt x="103838" y="14525"/>
                    <a:pt x="96412" y="13407"/>
                    <a:pt x="88331" y="10483"/>
                  </a:cubicBezTo>
                  <a:cubicBezTo>
                    <a:pt x="73197" y="6326"/>
                    <a:pt x="57422" y="1"/>
                    <a:pt x="4162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4"/>
            <p:cNvSpPr/>
            <p:nvPr/>
          </p:nvSpPr>
          <p:spPr>
            <a:xfrm>
              <a:off x="1292126" y="-408136"/>
              <a:ext cx="1582245" cy="952314"/>
            </a:xfrm>
            <a:custGeom>
              <a:avLst/>
              <a:gdLst/>
              <a:ahLst/>
              <a:cxnLst/>
              <a:rect l="l" t="t" r="r" b="b"/>
              <a:pathLst>
                <a:path w="100460" h="60254" extrusionOk="0">
                  <a:moveTo>
                    <a:pt x="53871" y="0"/>
                  </a:moveTo>
                  <a:cubicBezTo>
                    <a:pt x="45191" y="0"/>
                    <a:pt x="36609" y="1556"/>
                    <a:pt x="30062" y="4425"/>
                  </a:cubicBezTo>
                  <a:cubicBezTo>
                    <a:pt x="18755" y="8650"/>
                    <a:pt x="1" y="20352"/>
                    <a:pt x="10487" y="33939"/>
                  </a:cubicBezTo>
                  <a:cubicBezTo>
                    <a:pt x="15989" y="39106"/>
                    <a:pt x="22220" y="43635"/>
                    <a:pt x="28725" y="47495"/>
                  </a:cubicBezTo>
                  <a:cubicBezTo>
                    <a:pt x="39410" y="55309"/>
                    <a:pt x="50533" y="60254"/>
                    <a:pt x="60595" y="60254"/>
                  </a:cubicBezTo>
                  <a:cubicBezTo>
                    <a:pt x="72256" y="60254"/>
                    <a:pt x="82491" y="53612"/>
                    <a:pt x="88969" y="37100"/>
                  </a:cubicBezTo>
                  <a:cubicBezTo>
                    <a:pt x="100460" y="10877"/>
                    <a:pt x="76823" y="0"/>
                    <a:pt x="538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4"/>
            <p:cNvSpPr/>
            <p:nvPr/>
          </p:nvSpPr>
          <p:spPr>
            <a:xfrm>
              <a:off x="2082075" y="70960"/>
              <a:ext cx="332263" cy="333176"/>
            </a:xfrm>
            <a:custGeom>
              <a:avLst/>
              <a:gdLst/>
              <a:ahLst/>
              <a:cxnLst/>
              <a:rect l="l" t="t" r="r" b="b"/>
              <a:pathLst>
                <a:path w="38998" h="38968" extrusionOk="0">
                  <a:moveTo>
                    <a:pt x="19514" y="0"/>
                  </a:moveTo>
                  <a:cubicBezTo>
                    <a:pt x="8724" y="0"/>
                    <a:pt x="0" y="8724"/>
                    <a:pt x="0" y="19484"/>
                  </a:cubicBezTo>
                  <a:cubicBezTo>
                    <a:pt x="0" y="30244"/>
                    <a:pt x="8724" y="38968"/>
                    <a:pt x="19514" y="38968"/>
                  </a:cubicBezTo>
                  <a:cubicBezTo>
                    <a:pt x="30274" y="38968"/>
                    <a:pt x="38998" y="30244"/>
                    <a:pt x="38998" y="19484"/>
                  </a:cubicBezTo>
                  <a:cubicBezTo>
                    <a:pt x="38998" y="8724"/>
                    <a:pt x="30274" y="0"/>
                    <a:pt x="195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4"/>
            <p:cNvSpPr/>
            <p:nvPr/>
          </p:nvSpPr>
          <p:spPr>
            <a:xfrm rot="5165711" flipH="1">
              <a:off x="6962699" y="3124573"/>
              <a:ext cx="1730523" cy="3751281"/>
            </a:xfrm>
            <a:custGeom>
              <a:avLst/>
              <a:gdLst/>
              <a:ahLst/>
              <a:cxnLst/>
              <a:rect l="l" t="t" r="r" b="b"/>
              <a:pathLst>
                <a:path w="109881" h="238040" extrusionOk="0">
                  <a:moveTo>
                    <a:pt x="55013" y="0"/>
                  </a:moveTo>
                  <a:cubicBezTo>
                    <a:pt x="36777" y="0"/>
                    <a:pt x="19001" y="11384"/>
                    <a:pt x="11551" y="28545"/>
                  </a:cubicBezTo>
                  <a:cubicBezTo>
                    <a:pt x="0" y="52558"/>
                    <a:pt x="11338" y="78455"/>
                    <a:pt x="17964" y="102164"/>
                  </a:cubicBezTo>
                  <a:cubicBezTo>
                    <a:pt x="21824" y="115507"/>
                    <a:pt x="22979" y="129641"/>
                    <a:pt x="19909" y="143228"/>
                  </a:cubicBezTo>
                  <a:cubicBezTo>
                    <a:pt x="14833" y="167696"/>
                    <a:pt x="2067" y="194536"/>
                    <a:pt x="14833" y="218670"/>
                  </a:cubicBezTo>
                  <a:cubicBezTo>
                    <a:pt x="22373" y="231930"/>
                    <a:pt x="36874" y="238039"/>
                    <a:pt x="51757" y="238039"/>
                  </a:cubicBezTo>
                  <a:cubicBezTo>
                    <a:pt x="71194" y="238039"/>
                    <a:pt x="91281" y="227618"/>
                    <a:pt x="97358" y="209095"/>
                  </a:cubicBezTo>
                  <a:cubicBezTo>
                    <a:pt x="109881" y="164262"/>
                    <a:pt x="35077" y="127817"/>
                    <a:pt x="72342" y="84868"/>
                  </a:cubicBezTo>
                  <a:cubicBezTo>
                    <a:pt x="79333" y="75780"/>
                    <a:pt x="87905" y="67695"/>
                    <a:pt x="92920" y="57269"/>
                  </a:cubicBezTo>
                  <a:cubicBezTo>
                    <a:pt x="103254" y="36783"/>
                    <a:pt x="91552" y="10065"/>
                    <a:pt x="70062" y="2740"/>
                  </a:cubicBezTo>
                  <a:cubicBezTo>
                    <a:pt x="65150" y="874"/>
                    <a:pt x="60064" y="0"/>
                    <a:pt x="55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4"/>
            <p:cNvSpPr/>
            <p:nvPr/>
          </p:nvSpPr>
          <p:spPr>
            <a:xfrm rot="5826147" flipH="1">
              <a:off x="7967792" y="3592808"/>
              <a:ext cx="2053141" cy="1564526"/>
            </a:xfrm>
            <a:custGeom>
              <a:avLst/>
              <a:gdLst/>
              <a:ahLst/>
              <a:cxnLst/>
              <a:rect l="l" t="t" r="r" b="b"/>
              <a:pathLst>
                <a:path w="130351" h="99267" extrusionOk="0">
                  <a:moveTo>
                    <a:pt x="70376" y="0"/>
                  </a:moveTo>
                  <a:cubicBezTo>
                    <a:pt x="50007" y="0"/>
                    <a:pt x="30646" y="11346"/>
                    <a:pt x="18602" y="27503"/>
                  </a:cubicBezTo>
                  <a:cubicBezTo>
                    <a:pt x="5168" y="44646"/>
                    <a:pt x="0" y="71577"/>
                    <a:pt x="15836" y="88902"/>
                  </a:cubicBezTo>
                  <a:cubicBezTo>
                    <a:pt x="21606" y="95235"/>
                    <a:pt x="30234" y="99267"/>
                    <a:pt x="38757" y="99267"/>
                  </a:cubicBezTo>
                  <a:cubicBezTo>
                    <a:pt x="43121" y="99267"/>
                    <a:pt x="47458" y="98210"/>
                    <a:pt x="51369" y="95863"/>
                  </a:cubicBezTo>
                  <a:cubicBezTo>
                    <a:pt x="58056" y="92337"/>
                    <a:pt x="61430" y="85346"/>
                    <a:pt x="65503" y="79388"/>
                  </a:cubicBezTo>
                  <a:cubicBezTo>
                    <a:pt x="80762" y="61030"/>
                    <a:pt x="109303" y="84009"/>
                    <a:pt x="120854" y="54616"/>
                  </a:cubicBezTo>
                  <a:cubicBezTo>
                    <a:pt x="130351" y="25670"/>
                    <a:pt x="99352" y="25"/>
                    <a:pt x="72183" y="25"/>
                  </a:cubicBezTo>
                  <a:cubicBezTo>
                    <a:pt x="72134" y="25"/>
                    <a:pt x="72086" y="25"/>
                    <a:pt x="72038" y="26"/>
                  </a:cubicBezTo>
                  <a:cubicBezTo>
                    <a:pt x="71483" y="9"/>
                    <a:pt x="70929" y="0"/>
                    <a:pt x="703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4"/>
            <p:cNvSpPr/>
            <p:nvPr/>
          </p:nvSpPr>
          <p:spPr>
            <a:xfrm rot="5400000" flipH="1">
              <a:off x="7501111" y="3709859"/>
              <a:ext cx="1014442" cy="1613351"/>
            </a:xfrm>
            <a:custGeom>
              <a:avLst/>
              <a:gdLst/>
              <a:ahLst/>
              <a:cxnLst/>
              <a:rect l="l" t="t" r="r" b="b"/>
              <a:pathLst>
                <a:path w="64409" h="102370" extrusionOk="0">
                  <a:moveTo>
                    <a:pt x="34475" y="1"/>
                  </a:moveTo>
                  <a:cubicBezTo>
                    <a:pt x="19877" y="1"/>
                    <a:pt x="4992" y="8856"/>
                    <a:pt x="2341" y="24202"/>
                  </a:cubicBezTo>
                  <a:cubicBezTo>
                    <a:pt x="0" y="33655"/>
                    <a:pt x="5411" y="42166"/>
                    <a:pt x="8177" y="50828"/>
                  </a:cubicBezTo>
                  <a:cubicBezTo>
                    <a:pt x="11551" y="60859"/>
                    <a:pt x="4864" y="70373"/>
                    <a:pt x="5107" y="80403"/>
                  </a:cubicBezTo>
                  <a:cubicBezTo>
                    <a:pt x="4905" y="92913"/>
                    <a:pt x="15767" y="102370"/>
                    <a:pt x="26499" y="102370"/>
                  </a:cubicBezTo>
                  <a:cubicBezTo>
                    <a:pt x="31933" y="102370"/>
                    <a:pt x="37334" y="99945"/>
                    <a:pt x="41247" y="94264"/>
                  </a:cubicBezTo>
                  <a:cubicBezTo>
                    <a:pt x="49758" y="81710"/>
                    <a:pt x="34925" y="71497"/>
                    <a:pt x="42372" y="58822"/>
                  </a:cubicBezTo>
                  <a:cubicBezTo>
                    <a:pt x="46718" y="50190"/>
                    <a:pt x="55229" y="44688"/>
                    <a:pt x="59941" y="36360"/>
                  </a:cubicBezTo>
                  <a:cubicBezTo>
                    <a:pt x="64409" y="28609"/>
                    <a:pt x="63862" y="18305"/>
                    <a:pt x="58542" y="11071"/>
                  </a:cubicBezTo>
                  <a:cubicBezTo>
                    <a:pt x="52702" y="3495"/>
                    <a:pt x="43645" y="1"/>
                    <a:pt x="344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4"/>
            <p:cNvSpPr/>
            <p:nvPr/>
          </p:nvSpPr>
          <p:spPr>
            <a:xfrm rot="5400000" flipH="1">
              <a:off x="8424084" y="3716756"/>
              <a:ext cx="241763" cy="241932"/>
            </a:xfrm>
            <a:custGeom>
              <a:avLst/>
              <a:gdLst/>
              <a:ahLst/>
              <a:cxnLst/>
              <a:rect l="l" t="t" r="r" b="b"/>
              <a:pathLst>
                <a:path w="15350" h="15351" extrusionOk="0">
                  <a:moveTo>
                    <a:pt x="7690" y="1"/>
                  </a:moveTo>
                  <a:cubicBezTo>
                    <a:pt x="3435" y="1"/>
                    <a:pt x="0" y="3435"/>
                    <a:pt x="0" y="7660"/>
                  </a:cubicBezTo>
                  <a:cubicBezTo>
                    <a:pt x="0" y="11916"/>
                    <a:pt x="3435" y="15350"/>
                    <a:pt x="7690" y="15350"/>
                  </a:cubicBezTo>
                  <a:cubicBezTo>
                    <a:pt x="11915" y="15350"/>
                    <a:pt x="15350" y="11916"/>
                    <a:pt x="15350" y="7660"/>
                  </a:cubicBezTo>
                  <a:cubicBezTo>
                    <a:pt x="15350" y="3435"/>
                    <a:pt x="11915" y="1"/>
                    <a:pt x="76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4"/>
            <p:cNvSpPr/>
            <p:nvPr/>
          </p:nvSpPr>
          <p:spPr>
            <a:xfrm rot="5165711" flipH="1">
              <a:off x="6802845" y="3297353"/>
              <a:ext cx="1730523" cy="3751281"/>
            </a:xfrm>
            <a:custGeom>
              <a:avLst/>
              <a:gdLst/>
              <a:ahLst/>
              <a:cxnLst/>
              <a:rect l="l" t="t" r="r" b="b"/>
              <a:pathLst>
                <a:path w="109881" h="238040" extrusionOk="0">
                  <a:moveTo>
                    <a:pt x="55013" y="0"/>
                  </a:moveTo>
                  <a:cubicBezTo>
                    <a:pt x="36777" y="0"/>
                    <a:pt x="19001" y="11384"/>
                    <a:pt x="11551" y="28545"/>
                  </a:cubicBezTo>
                  <a:cubicBezTo>
                    <a:pt x="0" y="52558"/>
                    <a:pt x="11338" y="78455"/>
                    <a:pt x="17964" y="102164"/>
                  </a:cubicBezTo>
                  <a:cubicBezTo>
                    <a:pt x="21824" y="115507"/>
                    <a:pt x="22979" y="129641"/>
                    <a:pt x="19909" y="143228"/>
                  </a:cubicBezTo>
                  <a:cubicBezTo>
                    <a:pt x="14833" y="167696"/>
                    <a:pt x="2067" y="194536"/>
                    <a:pt x="14833" y="218670"/>
                  </a:cubicBezTo>
                  <a:cubicBezTo>
                    <a:pt x="22373" y="231930"/>
                    <a:pt x="36874" y="238039"/>
                    <a:pt x="51757" y="238039"/>
                  </a:cubicBezTo>
                  <a:cubicBezTo>
                    <a:pt x="71194" y="238039"/>
                    <a:pt x="91281" y="227618"/>
                    <a:pt x="97358" y="209095"/>
                  </a:cubicBezTo>
                  <a:cubicBezTo>
                    <a:pt x="109881" y="164262"/>
                    <a:pt x="35077" y="127817"/>
                    <a:pt x="72342" y="84868"/>
                  </a:cubicBezTo>
                  <a:cubicBezTo>
                    <a:pt x="79333" y="75780"/>
                    <a:pt x="87905" y="67695"/>
                    <a:pt x="92920" y="57269"/>
                  </a:cubicBezTo>
                  <a:cubicBezTo>
                    <a:pt x="103254" y="36783"/>
                    <a:pt x="91552" y="10065"/>
                    <a:pt x="70062" y="2740"/>
                  </a:cubicBezTo>
                  <a:cubicBezTo>
                    <a:pt x="65150" y="874"/>
                    <a:pt x="60064" y="0"/>
                    <a:pt x="55013"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4"/>
            <p:cNvSpPr/>
            <p:nvPr/>
          </p:nvSpPr>
          <p:spPr>
            <a:xfrm flipH="1">
              <a:off x="8409951" y="-198477"/>
              <a:ext cx="2243351" cy="1861610"/>
            </a:xfrm>
            <a:custGeom>
              <a:avLst/>
              <a:gdLst/>
              <a:ahLst/>
              <a:cxnLst/>
              <a:rect l="l" t="t" r="r" b="b"/>
              <a:pathLst>
                <a:path w="142435" h="118235" extrusionOk="0">
                  <a:moveTo>
                    <a:pt x="75255" y="0"/>
                  </a:moveTo>
                  <a:cubicBezTo>
                    <a:pt x="72811" y="0"/>
                    <a:pt x="70368" y="102"/>
                    <a:pt x="67935" y="307"/>
                  </a:cubicBezTo>
                  <a:cubicBezTo>
                    <a:pt x="59333" y="1037"/>
                    <a:pt x="50883" y="3043"/>
                    <a:pt x="42980" y="6417"/>
                  </a:cubicBezTo>
                  <a:cubicBezTo>
                    <a:pt x="35259" y="9699"/>
                    <a:pt x="28116" y="14289"/>
                    <a:pt x="22007" y="20064"/>
                  </a:cubicBezTo>
                  <a:cubicBezTo>
                    <a:pt x="16110" y="25657"/>
                    <a:pt x="11156" y="32283"/>
                    <a:pt x="7508" y="39517"/>
                  </a:cubicBezTo>
                  <a:cubicBezTo>
                    <a:pt x="3952" y="46630"/>
                    <a:pt x="1581" y="54351"/>
                    <a:pt x="821" y="62284"/>
                  </a:cubicBezTo>
                  <a:cubicBezTo>
                    <a:pt x="0" y="70673"/>
                    <a:pt x="1034" y="79275"/>
                    <a:pt x="3921" y="87208"/>
                  </a:cubicBezTo>
                  <a:cubicBezTo>
                    <a:pt x="6809" y="95141"/>
                    <a:pt x="11612" y="102406"/>
                    <a:pt x="18207" y="107725"/>
                  </a:cubicBezTo>
                  <a:cubicBezTo>
                    <a:pt x="24165" y="112558"/>
                    <a:pt x="31399" y="115780"/>
                    <a:pt x="38937" y="117117"/>
                  </a:cubicBezTo>
                  <a:cubicBezTo>
                    <a:pt x="42104" y="117843"/>
                    <a:pt x="45350" y="118235"/>
                    <a:pt x="48617" y="118235"/>
                  </a:cubicBezTo>
                  <a:cubicBezTo>
                    <a:pt x="49867" y="118235"/>
                    <a:pt x="51120" y="118177"/>
                    <a:pt x="52372" y="118060"/>
                  </a:cubicBezTo>
                  <a:cubicBezTo>
                    <a:pt x="60488" y="117300"/>
                    <a:pt x="68421" y="114260"/>
                    <a:pt x="74956" y="109367"/>
                  </a:cubicBezTo>
                  <a:cubicBezTo>
                    <a:pt x="78148" y="106935"/>
                    <a:pt x="80975" y="104078"/>
                    <a:pt x="83437" y="100917"/>
                  </a:cubicBezTo>
                  <a:cubicBezTo>
                    <a:pt x="85747" y="97938"/>
                    <a:pt x="87874" y="94807"/>
                    <a:pt x="90276" y="91859"/>
                  </a:cubicBezTo>
                  <a:cubicBezTo>
                    <a:pt x="92586" y="88971"/>
                    <a:pt x="95230" y="86266"/>
                    <a:pt x="98452" y="84442"/>
                  </a:cubicBezTo>
                  <a:cubicBezTo>
                    <a:pt x="100185" y="83439"/>
                    <a:pt x="102130" y="82801"/>
                    <a:pt x="104106" y="82466"/>
                  </a:cubicBezTo>
                  <a:cubicBezTo>
                    <a:pt x="106659" y="82041"/>
                    <a:pt x="109243" y="82132"/>
                    <a:pt x="111796" y="82071"/>
                  </a:cubicBezTo>
                  <a:cubicBezTo>
                    <a:pt x="115778" y="82041"/>
                    <a:pt x="119577" y="81403"/>
                    <a:pt x="123225" y="79792"/>
                  </a:cubicBezTo>
                  <a:cubicBezTo>
                    <a:pt x="126598" y="78333"/>
                    <a:pt x="129729" y="76114"/>
                    <a:pt x="132343" y="73469"/>
                  </a:cubicBezTo>
                  <a:cubicBezTo>
                    <a:pt x="137723" y="68029"/>
                    <a:pt x="141067" y="60855"/>
                    <a:pt x="141705" y="53196"/>
                  </a:cubicBezTo>
                  <a:cubicBezTo>
                    <a:pt x="142435" y="44806"/>
                    <a:pt x="140125" y="36326"/>
                    <a:pt x="135869" y="29122"/>
                  </a:cubicBezTo>
                  <a:cubicBezTo>
                    <a:pt x="131583" y="21736"/>
                    <a:pt x="125200" y="15779"/>
                    <a:pt x="117966" y="11341"/>
                  </a:cubicBezTo>
                  <a:cubicBezTo>
                    <a:pt x="110610" y="6842"/>
                    <a:pt x="102312" y="3803"/>
                    <a:pt x="93893" y="1979"/>
                  </a:cubicBezTo>
                  <a:cubicBezTo>
                    <a:pt x="87773" y="668"/>
                    <a:pt x="81511" y="0"/>
                    <a:pt x="752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4"/>
            <p:cNvSpPr/>
            <p:nvPr/>
          </p:nvSpPr>
          <p:spPr>
            <a:xfrm flipH="1">
              <a:off x="-583750" y="3156994"/>
              <a:ext cx="1305990" cy="1345253"/>
            </a:xfrm>
            <a:custGeom>
              <a:avLst/>
              <a:gdLst/>
              <a:ahLst/>
              <a:cxnLst/>
              <a:rect l="l" t="t" r="r" b="b"/>
              <a:pathLst>
                <a:path w="82920" h="85440" extrusionOk="0">
                  <a:moveTo>
                    <a:pt x="48336" y="1"/>
                  </a:moveTo>
                  <a:cubicBezTo>
                    <a:pt x="47287" y="1"/>
                    <a:pt x="46240" y="39"/>
                    <a:pt x="45199" y="116"/>
                  </a:cubicBezTo>
                  <a:cubicBezTo>
                    <a:pt x="39788" y="481"/>
                    <a:pt x="34469" y="1848"/>
                    <a:pt x="29514" y="4037"/>
                  </a:cubicBezTo>
                  <a:cubicBezTo>
                    <a:pt x="24712" y="6104"/>
                    <a:pt x="20213" y="8961"/>
                    <a:pt x="16323" y="12426"/>
                  </a:cubicBezTo>
                  <a:cubicBezTo>
                    <a:pt x="12402" y="15830"/>
                    <a:pt x="9028" y="19903"/>
                    <a:pt x="6383" y="24432"/>
                  </a:cubicBezTo>
                  <a:cubicBezTo>
                    <a:pt x="3800" y="28870"/>
                    <a:pt x="2037" y="33764"/>
                    <a:pt x="1155" y="38870"/>
                  </a:cubicBezTo>
                  <a:lnTo>
                    <a:pt x="1155" y="38992"/>
                  </a:lnTo>
                  <a:cubicBezTo>
                    <a:pt x="0" y="45709"/>
                    <a:pt x="152" y="52609"/>
                    <a:pt x="1581" y="59296"/>
                  </a:cubicBezTo>
                  <a:cubicBezTo>
                    <a:pt x="1581" y="59357"/>
                    <a:pt x="1611" y="59418"/>
                    <a:pt x="1611" y="59448"/>
                  </a:cubicBezTo>
                  <a:cubicBezTo>
                    <a:pt x="2857" y="65466"/>
                    <a:pt x="5441" y="71242"/>
                    <a:pt x="9484" y="75862"/>
                  </a:cubicBezTo>
                  <a:cubicBezTo>
                    <a:pt x="12827" y="79692"/>
                    <a:pt x="17234" y="82731"/>
                    <a:pt x="22098" y="84312"/>
                  </a:cubicBezTo>
                  <a:cubicBezTo>
                    <a:pt x="24451" y="85059"/>
                    <a:pt x="26903" y="85440"/>
                    <a:pt x="29349" y="85440"/>
                  </a:cubicBezTo>
                  <a:cubicBezTo>
                    <a:pt x="32179" y="85440"/>
                    <a:pt x="35003" y="84930"/>
                    <a:pt x="37660" y="83886"/>
                  </a:cubicBezTo>
                  <a:cubicBezTo>
                    <a:pt x="40183" y="82913"/>
                    <a:pt x="42524" y="81455"/>
                    <a:pt x="44469" y="79540"/>
                  </a:cubicBezTo>
                  <a:cubicBezTo>
                    <a:pt x="46384" y="77716"/>
                    <a:pt x="47782" y="75527"/>
                    <a:pt x="49028" y="73217"/>
                  </a:cubicBezTo>
                  <a:cubicBezTo>
                    <a:pt x="51551" y="68536"/>
                    <a:pt x="53375" y="63339"/>
                    <a:pt x="57326" y="59600"/>
                  </a:cubicBezTo>
                  <a:cubicBezTo>
                    <a:pt x="61643" y="55557"/>
                    <a:pt x="67418" y="53521"/>
                    <a:pt x="72251" y="50147"/>
                  </a:cubicBezTo>
                  <a:cubicBezTo>
                    <a:pt x="76354" y="47290"/>
                    <a:pt x="79394" y="43278"/>
                    <a:pt x="81035" y="38566"/>
                  </a:cubicBezTo>
                  <a:cubicBezTo>
                    <a:pt x="82616" y="34037"/>
                    <a:pt x="82920" y="29022"/>
                    <a:pt x="81947" y="24311"/>
                  </a:cubicBezTo>
                  <a:cubicBezTo>
                    <a:pt x="80822" y="19235"/>
                    <a:pt x="78178" y="14523"/>
                    <a:pt x="74561" y="10754"/>
                  </a:cubicBezTo>
                  <a:cubicBezTo>
                    <a:pt x="70883" y="6864"/>
                    <a:pt x="66293" y="3885"/>
                    <a:pt x="61217" y="2122"/>
                  </a:cubicBezTo>
                  <a:cubicBezTo>
                    <a:pt x="57099" y="676"/>
                    <a:pt x="52704" y="1"/>
                    <a:pt x="483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4"/>
            <p:cNvSpPr/>
            <p:nvPr/>
          </p:nvSpPr>
          <p:spPr>
            <a:xfrm flipH="1">
              <a:off x="-640894" y="4071585"/>
              <a:ext cx="2722671" cy="1381466"/>
            </a:xfrm>
            <a:custGeom>
              <a:avLst/>
              <a:gdLst/>
              <a:ahLst/>
              <a:cxnLst/>
              <a:rect l="l" t="t" r="r" b="b"/>
              <a:pathLst>
                <a:path w="172868" h="87740" extrusionOk="0">
                  <a:moveTo>
                    <a:pt x="113579" y="0"/>
                  </a:moveTo>
                  <a:cubicBezTo>
                    <a:pt x="107589" y="0"/>
                    <a:pt x="101490" y="1451"/>
                    <a:pt x="95595" y="4702"/>
                  </a:cubicBezTo>
                  <a:cubicBezTo>
                    <a:pt x="84592" y="12969"/>
                    <a:pt x="82920" y="26647"/>
                    <a:pt x="67996" y="31632"/>
                  </a:cubicBezTo>
                  <a:cubicBezTo>
                    <a:pt x="51157" y="37620"/>
                    <a:pt x="31460" y="30386"/>
                    <a:pt x="15715" y="40173"/>
                  </a:cubicBezTo>
                  <a:cubicBezTo>
                    <a:pt x="1186" y="48988"/>
                    <a:pt x="1" y="71420"/>
                    <a:pt x="13527" y="81663"/>
                  </a:cubicBezTo>
                  <a:cubicBezTo>
                    <a:pt x="19230" y="86191"/>
                    <a:pt x="26023" y="87739"/>
                    <a:pt x="33003" y="87739"/>
                  </a:cubicBezTo>
                  <a:cubicBezTo>
                    <a:pt x="39565" y="87739"/>
                    <a:pt x="46292" y="86371"/>
                    <a:pt x="52433" y="84825"/>
                  </a:cubicBezTo>
                  <a:cubicBezTo>
                    <a:pt x="58894" y="82097"/>
                    <a:pt x="65444" y="81121"/>
                    <a:pt x="71997" y="81121"/>
                  </a:cubicBezTo>
                  <a:cubicBezTo>
                    <a:pt x="88489" y="81121"/>
                    <a:pt x="104999" y="87303"/>
                    <a:pt x="120146" y="87303"/>
                  </a:cubicBezTo>
                  <a:cubicBezTo>
                    <a:pt x="132450" y="87303"/>
                    <a:pt x="143855" y="83224"/>
                    <a:pt x="153621" y="68441"/>
                  </a:cubicBezTo>
                  <a:cubicBezTo>
                    <a:pt x="172867" y="39202"/>
                    <a:pt x="144715" y="0"/>
                    <a:pt x="1135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4"/>
            <p:cNvSpPr/>
            <p:nvPr/>
          </p:nvSpPr>
          <p:spPr>
            <a:xfrm flipH="1">
              <a:off x="-765912" y="4321154"/>
              <a:ext cx="1336640" cy="1336688"/>
            </a:xfrm>
            <a:custGeom>
              <a:avLst/>
              <a:gdLst/>
              <a:ahLst/>
              <a:cxnLst/>
              <a:rect l="l" t="t" r="r" b="b"/>
              <a:pathLst>
                <a:path w="84866" h="84896" extrusionOk="0">
                  <a:moveTo>
                    <a:pt x="42433" y="1"/>
                  </a:moveTo>
                  <a:cubicBezTo>
                    <a:pt x="18998" y="1"/>
                    <a:pt x="0" y="18998"/>
                    <a:pt x="0" y="42433"/>
                  </a:cubicBezTo>
                  <a:cubicBezTo>
                    <a:pt x="0" y="65868"/>
                    <a:pt x="18998" y="84895"/>
                    <a:pt x="42433" y="84895"/>
                  </a:cubicBezTo>
                  <a:cubicBezTo>
                    <a:pt x="65868" y="84895"/>
                    <a:pt x="84865" y="65868"/>
                    <a:pt x="84865" y="42433"/>
                  </a:cubicBezTo>
                  <a:cubicBezTo>
                    <a:pt x="84865" y="18998"/>
                    <a:pt x="65868" y="1"/>
                    <a:pt x="424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4"/>
            <p:cNvSpPr/>
            <p:nvPr/>
          </p:nvSpPr>
          <p:spPr>
            <a:xfrm flipH="1">
              <a:off x="6752666" y="-704902"/>
              <a:ext cx="3788300" cy="1330909"/>
            </a:xfrm>
            <a:custGeom>
              <a:avLst/>
              <a:gdLst/>
              <a:ahLst/>
              <a:cxnLst/>
              <a:rect l="l" t="t" r="r" b="b"/>
              <a:pathLst>
                <a:path w="240527" h="84529" extrusionOk="0">
                  <a:moveTo>
                    <a:pt x="195356" y="0"/>
                  </a:moveTo>
                  <a:cubicBezTo>
                    <a:pt x="189393" y="0"/>
                    <a:pt x="183402" y="1263"/>
                    <a:pt x="177905" y="4074"/>
                  </a:cubicBezTo>
                  <a:cubicBezTo>
                    <a:pt x="159192" y="13503"/>
                    <a:pt x="147409" y="17421"/>
                    <a:pt x="135888" y="17421"/>
                  </a:cubicBezTo>
                  <a:cubicBezTo>
                    <a:pt x="123269" y="17421"/>
                    <a:pt x="110965" y="12720"/>
                    <a:pt x="90214" y="5411"/>
                  </a:cubicBezTo>
                  <a:cubicBezTo>
                    <a:pt x="85671" y="3826"/>
                    <a:pt x="80855" y="3094"/>
                    <a:pt x="75950" y="3094"/>
                  </a:cubicBezTo>
                  <a:cubicBezTo>
                    <a:pt x="40322" y="3094"/>
                    <a:pt x="1" y="41737"/>
                    <a:pt x="25623" y="72890"/>
                  </a:cubicBezTo>
                  <a:cubicBezTo>
                    <a:pt x="31316" y="79835"/>
                    <a:pt x="40780" y="84529"/>
                    <a:pt x="49681" y="84529"/>
                  </a:cubicBezTo>
                  <a:cubicBezTo>
                    <a:pt x="52660" y="84529"/>
                    <a:pt x="55577" y="84003"/>
                    <a:pt x="58268" y="82859"/>
                  </a:cubicBezTo>
                  <a:cubicBezTo>
                    <a:pt x="62706" y="81066"/>
                    <a:pt x="66201" y="77722"/>
                    <a:pt x="69727" y="74561"/>
                  </a:cubicBezTo>
                  <a:cubicBezTo>
                    <a:pt x="75897" y="68336"/>
                    <a:pt x="82981" y="66144"/>
                    <a:pt x="90413" y="66144"/>
                  </a:cubicBezTo>
                  <a:cubicBezTo>
                    <a:pt x="103304" y="66144"/>
                    <a:pt x="117242" y="72738"/>
                    <a:pt x="129272" y="76324"/>
                  </a:cubicBezTo>
                  <a:cubicBezTo>
                    <a:pt x="134030" y="77855"/>
                    <a:pt x="138230" y="78511"/>
                    <a:pt x="142056" y="78511"/>
                  </a:cubicBezTo>
                  <a:cubicBezTo>
                    <a:pt x="157907" y="78511"/>
                    <a:pt x="167333" y="67248"/>
                    <a:pt x="183346" y="60245"/>
                  </a:cubicBezTo>
                  <a:cubicBezTo>
                    <a:pt x="191735" y="57145"/>
                    <a:pt x="201280" y="58361"/>
                    <a:pt x="210155" y="57449"/>
                  </a:cubicBezTo>
                  <a:cubicBezTo>
                    <a:pt x="220733" y="56324"/>
                    <a:pt x="229882" y="49333"/>
                    <a:pt x="233347" y="39302"/>
                  </a:cubicBezTo>
                  <a:cubicBezTo>
                    <a:pt x="240527" y="18439"/>
                    <a:pt x="218146" y="0"/>
                    <a:pt x="1953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4"/>
            <p:cNvSpPr/>
            <p:nvPr/>
          </p:nvSpPr>
          <p:spPr>
            <a:xfrm flipH="1">
              <a:off x="8604103" y="118875"/>
              <a:ext cx="841904" cy="842259"/>
            </a:xfrm>
            <a:custGeom>
              <a:avLst/>
              <a:gdLst/>
              <a:ahLst/>
              <a:cxnLst/>
              <a:rect l="l" t="t" r="r" b="b"/>
              <a:pathLst>
                <a:path w="38968" h="38998" extrusionOk="0">
                  <a:moveTo>
                    <a:pt x="19484" y="0"/>
                  </a:moveTo>
                  <a:cubicBezTo>
                    <a:pt x="8724" y="0"/>
                    <a:pt x="1" y="8754"/>
                    <a:pt x="1" y="19514"/>
                  </a:cubicBezTo>
                  <a:cubicBezTo>
                    <a:pt x="1" y="30274"/>
                    <a:pt x="8724" y="38998"/>
                    <a:pt x="19484" y="38998"/>
                  </a:cubicBezTo>
                  <a:cubicBezTo>
                    <a:pt x="30244" y="38998"/>
                    <a:pt x="38968" y="30274"/>
                    <a:pt x="38968" y="19514"/>
                  </a:cubicBezTo>
                  <a:cubicBezTo>
                    <a:pt x="38968" y="8754"/>
                    <a:pt x="30244" y="0"/>
                    <a:pt x="194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6768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3700"/>
              <a:buFont typeface="Berkshire Swash"/>
              <a:buNone/>
              <a:defRPr sz="3700">
                <a:solidFill>
                  <a:schemeClr val="dk1"/>
                </a:solidFill>
                <a:latin typeface="Berkshire Swash"/>
                <a:ea typeface="Berkshire Swash"/>
                <a:cs typeface="Berkshire Swash"/>
                <a:sym typeface="Berkshire Swash"/>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20000" y="1216800"/>
            <a:ext cx="7704000" cy="3386700"/>
          </a:xfrm>
          <a:prstGeom prst="rect">
            <a:avLst/>
          </a:prstGeom>
          <a:noFill/>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1pPr>
            <a:lvl2pPr marL="914400" lvl="1" indent="-317500" rtl="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rtl="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rtl="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rtl="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rtl="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rtl="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rtl="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rtl="0">
              <a:lnSpc>
                <a:spcPct val="115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5" r:id="rId5"/>
    <p:sldLayoutId id="2147483657" r:id="rId6"/>
    <p:sldLayoutId id="2147483658" r:id="rId7"/>
    <p:sldLayoutId id="2147483659" r:id="rId8"/>
    <p:sldLayoutId id="2147483660" r:id="rId9"/>
    <p:sldLayoutId id="2147483661" r:id="rId10"/>
    <p:sldLayoutId id="2147483665" r:id="rId11"/>
    <p:sldLayoutId id="2147483666" r:id="rId12"/>
    <p:sldLayoutId id="2147483670" r:id="rId13"/>
    <p:sldLayoutId id="214748367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29"/>
          <p:cNvSpPr txBox="1">
            <a:spLocks noGrp="1"/>
          </p:cNvSpPr>
          <p:nvPr>
            <p:ph type="ctrTitle"/>
          </p:nvPr>
        </p:nvSpPr>
        <p:spPr>
          <a:xfrm>
            <a:off x="1044575" y="1186225"/>
            <a:ext cx="5498100" cy="2031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err="1"/>
              <a:t>Huyện</a:t>
            </a:r>
            <a:r>
              <a:rPr lang="en-US" dirty="0"/>
              <a:t> đ</a:t>
            </a:r>
            <a:r>
              <a:rPr lang="vi-VN" dirty="0"/>
              <a:t>ư</a:t>
            </a:r>
            <a:r>
              <a:rPr lang="en-US" dirty="0" err="1"/>
              <a:t>ờng</a:t>
            </a:r>
            <a:endParaRPr dirty="0"/>
          </a:p>
        </p:txBody>
      </p:sp>
      <p:sp>
        <p:nvSpPr>
          <p:cNvPr id="438" name="Google Shape;438;p29"/>
          <p:cNvSpPr txBox="1">
            <a:spLocks noGrp="1"/>
          </p:cNvSpPr>
          <p:nvPr>
            <p:ph type="subTitle" idx="1"/>
          </p:nvPr>
        </p:nvSpPr>
        <p:spPr>
          <a:xfrm>
            <a:off x="991535" y="2839300"/>
            <a:ext cx="5498100" cy="420900"/>
          </a:xfrm>
          <a:prstGeom prst="rect">
            <a:avLst/>
          </a:prstGeom>
        </p:spPr>
        <p:txBody>
          <a:bodyPr spcFirstLastPara="1" wrap="square" lIns="91425" tIns="91425" rIns="91425" bIns="91425" anchor="t" anchorCtr="0">
            <a:noAutofit/>
          </a:bodyPr>
          <a:lstStyle/>
          <a:p>
            <a:r>
              <a:rPr lang="en-US" b="1" dirty="0"/>
              <a:t>(</a:t>
            </a:r>
            <a:r>
              <a:rPr lang="en-US" b="1" dirty="0" err="1"/>
              <a:t>Trích</a:t>
            </a:r>
            <a:r>
              <a:rPr lang="en-US" b="1" dirty="0"/>
              <a:t> </a:t>
            </a:r>
            <a:r>
              <a:rPr lang="en-US" b="1" dirty="0" err="1"/>
              <a:t>tuồng</a:t>
            </a:r>
            <a:r>
              <a:rPr lang="en-US" b="1" dirty="0"/>
              <a:t> </a:t>
            </a:r>
            <a:r>
              <a:rPr lang="en-US" b="1" dirty="0" err="1"/>
              <a:t>Nghêu</a:t>
            </a:r>
            <a:r>
              <a:rPr lang="en-US" b="1" dirty="0"/>
              <a:t>, </a:t>
            </a:r>
            <a:r>
              <a:rPr lang="en-US" b="1" dirty="0" err="1"/>
              <a:t>Sò</a:t>
            </a:r>
            <a:r>
              <a:rPr lang="en-US" b="1" dirty="0"/>
              <a:t>, </a:t>
            </a:r>
            <a:r>
              <a:rPr lang="en-US" b="1" dirty="0" err="1"/>
              <a:t>Ốc</a:t>
            </a:r>
            <a:r>
              <a:rPr lang="en-US" b="1" dirty="0"/>
              <a:t>, </a:t>
            </a:r>
            <a:r>
              <a:rPr lang="en-US" b="1" dirty="0" err="1"/>
              <a:t>Hến</a:t>
            </a:r>
            <a:r>
              <a:rPr lang="en-US" b="1" dirty="0"/>
              <a:t>)</a:t>
            </a:r>
            <a:endParaRPr lang="en-US" dirty="0"/>
          </a:p>
        </p:txBody>
      </p:sp>
      <p:grpSp>
        <p:nvGrpSpPr>
          <p:cNvPr id="439" name="Google Shape;439;p29"/>
          <p:cNvGrpSpPr/>
          <p:nvPr/>
        </p:nvGrpSpPr>
        <p:grpSpPr>
          <a:xfrm rot="-899956">
            <a:off x="6624122" y="1366846"/>
            <a:ext cx="1552949" cy="1368402"/>
            <a:chOff x="-4669200" y="1539525"/>
            <a:chExt cx="1568750" cy="1382325"/>
          </a:xfrm>
        </p:grpSpPr>
        <p:sp>
          <p:nvSpPr>
            <p:cNvPr id="440" name="Google Shape;440;p29"/>
            <p:cNvSpPr/>
            <p:nvPr/>
          </p:nvSpPr>
          <p:spPr>
            <a:xfrm>
              <a:off x="-4669200" y="1542600"/>
              <a:ext cx="1563075" cy="1220675"/>
            </a:xfrm>
            <a:custGeom>
              <a:avLst/>
              <a:gdLst/>
              <a:ahLst/>
              <a:cxnLst/>
              <a:rect l="l" t="t" r="r" b="b"/>
              <a:pathLst>
                <a:path w="62523" h="48827" extrusionOk="0">
                  <a:moveTo>
                    <a:pt x="10809" y="1"/>
                  </a:moveTo>
                  <a:cubicBezTo>
                    <a:pt x="10441" y="1153"/>
                    <a:pt x="10123" y="2353"/>
                    <a:pt x="9853" y="3579"/>
                  </a:cubicBezTo>
                  <a:cubicBezTo>
                    <a:pt x="9584" y="4559"/>
                    <a:pt x="9339" y="5564"/>
                    <a:pt x="9118" y="6618"/>
                  </a:cubicBezTo>
                  <a:cubicBezTo>
                    <a:pt x="8574" y="6355"/>
                    <a:pt x="7987" y="6208"/>
                    <a:pt x="7368" y="6208"/>
                  </a:cubicBezTo>
                  <a:cubicBezTo>
                    <a:pt x="7178" y="6208"/>
                    <a:pt x="6985" y="6222"/>
                    <a:pt x="6790" y="6250"/>
                  </a:cubicBezTo>
                  <a:lnTo>
                    <a:pt x="6667" y="6275"/>
                  </a:lnTo>
                  <a:cubicBezTo>
                    <a:pt x="4559" y="6618"/>
                    <a:pt x="3089" y="8579"/>
                    <a:pt x="3383" y="10711"/>
                  </a:cubicBezTo>
                  <a:lnTo>
                    <a:pt x="3628" y="12427"/>
                  </a:lnTo>
                  <a:lnTo>
                    <a:pt x="2452" y="12427"/>
                  </a:lnTo>
                  <a:cubicBezTo>
                    <a:pt x="1741" y="12427"/>
                    <a:pt x="1153" y="13015"/>
                    <a:pt x="1153" y="13726"/>
                  </a:cubicBezTo>
                  <a:cubicBezTo>
                    <a:pt x="1153" y="13971"/>
                    <a:pt x="1226" y="14216"/>
                    <a:pt x="1373" y="14387"/>
                  </a:cubicBezTo>
                  <a:cubicBezTo>
                    <a:pt x="761" y="14975"/>
                    <a:pt x="123" y="15980"/>
                    <a:pt x="50" y="17819"/>
                  </a:cubicBezTo>
                  <a:cubicBezTo>
                    <a:pt x="1" y="20563"/>
                    <a:pt x="5221" y="21617"/>
                    <a:pt x="6937" y="25906"/>
                  </a:cubicBezTo>
                  <a:cubicBezTo>
                    <a:pt x="9486" y="32254"/>
                    <a:pt x="5270" y="33014"/>
                    <a:pt x="6226" y="39582"/>
                  </a:cubicBezTo>
                  <a:cubicBezTo>
                    <a:pt x="6838" y="43474"/>
                    <a:pt x="12080" y="48826"/>
                    <a:pt x="19176" y="48826"/>
                  </a:cubicBezTo>
                  <a:cubicBezTo>
                    <a:pt x="22313" y="48826"/>
                    <a:pt x="25813" y="47780"/>
                    <a:pt x="29436" y="45097"/>
                  </a:cubicBezTo>
                  <a:cubicBezTo>
                    <a:pt x="36666" y="45097"/>
                    <a:pt x="43038" y="39827"/>
                    <a:pt x="46837" y="31789"/>
                  </a:cubicBezTo>
                  <a:cubicBezTo>
                    <a:pt x="49851" y="30784"/>
                    <a:pt x="51641" y="31396"/>
                    <a:pt x="54337" y="30122"/>
                  </a:cubicBezTo>
                  <a:cubicBezTo>
                    <a:pt x="61101" y="26887"/>
                    <a:pt x="62522" y="16348"/>
                    <a:pt x="57596" y="14118"/>
                  </a:cubicBezTo>
                  <a:cubicBezTo>
                    <a:pt x="57621" y="13995"/>
                    <a:pt x="57645" y="13873"/>
                    <a:pt x="57645" y="13726"/>
                  </a:cubicBezTo>
                  <a:cubicBezTo>
                    <a:pt x="57645" y="13015"/>
                    <a:pt x="57057" y="12427"/>
                    <a:pt x="56371" y="12427"/>
                  </a:cubicBezTo>
                  <a:lnTo>
                    <a:pt x="55170" y="12427"/>
                  </a:lnTo>
                  <a:lnTo>
                    <a:pt x="55415" y="10711"/>
                  </a:lnTo>
                  <a:cubicBezTo>
                    <a:pt x="55709" y="8579"/>
                    <a:pt x="54238" y="6618"/>
                    <a:pt x="52131" y="6275"/>
                  </a:cubicBezTo>
                  <a:lnTo>
                    <a:pt x="52008" y="6250"/>
                  </a:lnTo>
                  <a:cubicBezTo>
                    <a:pt x="51815" y="6222"/>
                    <a:pt x="51623" y="6208"/>
                    <a:pt x="51433" y="6208"/>
                  </a:cubicBezTo>
                  <a:cubicBezTo>
                    <a:pt x="50805" y="6208"/>
                    <a:pt x="50201" y="6360"/>
                    <a:pt x="49655" y="6643"/>
                  </a:cubicBezTo>
                  <a:cubicBezTo>
                    <a:pt x="49435" y="5613"/>
                    <a:pt x="49190" y="4559"/>
                    <a:pt x="48920" y="3554"/>
                  </a:cubicBezTo>
                  <a:cubicBezTo>
                    <a:pt x="48650" y="2329"/>
                    <a:pt x="48332" y="1128"/>
                    <a:pt x="47989" y="1"/>
                  </a:cubicBezTo>
                  <a:cubicBezTo>
                    <a:pt x="42156" y="785"/>
                    <a:pt x="35906" y="1251"/>
                    <a:pt x="29411" y="1251"/>
                  </a:cubicBezTo>
                  <a:cubicBezTo>
                    <a:pt x="22916" y="1251"/>
                    <a:pt x="16667" y="834"/>
                    <a:pt x="10809" y="1"/>
                  </a:cubicBezTo>
                  <a:close/>
                </a:path>
              </a:pathLst>
            </a:custGeom>
            <a:solidFill>
              <a:schemeClr val="accent6"/>
            </a:solidFill>
            <a:ln w="1524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nvGrpSpPr>
            <p:cNvPr id="441" name="Google Shape;441;p29"/>
            <p:cNvGrpSpPr/>
            <p:nvPr/>
          </p:nvGrpSpPr>
          <p:grpSpPr>
            <a:xfrm>
              <a:off x="-4667175" y="1539525"/>
              <a:ext cx="1566725" cy="1382325"/>
              <a:chOff x="-4667175" y="1539525"/>
              <a:chExt cx="1566725" cy="1382325"/>
            </a:xfrm>
          </p:grpSpPr>
          <p:sp>
            <p:nvSpPr>
              <p:cNvPr id="442" name="Google Shape;442;p29"/>
              <p:cNvSpPr/>
              <p:nvPr/>
            </p:nvSpPr>
            <p:spPr>
              <a:xfrm>
                <a:off x="-4667175" y="1882650"/>
                <a:ext cx="1566725" cy="1039200"/>
              </a:xfrm>
              <a:custGeom>
                <a:avLst/>
                <a:gdLst/>
                <a:ahLst/>
                <a:cxnLst/>
                <a:rect l="l" t="t" r="r" b="b"/>
                <a:pathLst>
                  <a:path w="62669" h="41568" fill="none" extrusionOk="0">
                    <a:moveTo>
                      <a:pt x="2549" y="1"/>
                    </a:moveTo>
                    <a:cubicBezTo>
                      <a:pt x="2549" y="1"/>
                      <a:pt x="147" y="515"/>
                      <a:pt x="74" y="4094"/>
                    </a:cubicBezTo>
                    <a:cubicBezTo>
                      <a:pt x="0" y="6838"/>
                      <a:pt x="5245" y="7892"/>
                      <a:pt x="6961" y="12181"/>
                    </a:cubicBezTo>
                    <a:cubicBezTo>
                      <a:pt x="9509" y="18529"/>
                      <a:pt x="5269" y="19289"/>
                      <a:pt x="6250" y="25857"/>
                    </a:cubicBezTo>
                    <a:cubicBezTo>
                      <a:pt x="7181" y="31911"/>
                      <a:pt x="19435" y="41567"/>
                      <a:pt x="32327" y="28896"/>
                    </a:cubicBezTo>
                    <a:cubicBezTo>
                      <a:pt x="47375" y="14069"/>
                      <a:pt x="49017" y="18921"/>
                      <a:pt x="54360" y="16397"/>
                    </a:cubicBezTo>
                    <a:cubicBezTo>
                      <a:pt x="61615" y="12917"/>
                      <a:pt x="62669" y="907"/>
                      <a:pt x="56272" y="25"/>
                    </a:cubicBezTo>
                  </a:path>
                </a:pathLst>
              </a:custGeom>
              <a:noFill/>
              <a:ln w="153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9"/>
              <p:cNvSpPr/>
              <p:nvPr/>
            </p:nvSpPr>
            <p:spPr>
              <a:xfrm>
                <a:off x="-4637775" y="1850175"/>
                <a:ext cx="126850" cy="64350"/>
              </a:xfrm>
              <a:custGeom>
                <a:avLst/>
                <a:gdLst/>
                <a:ahLst/>
                <a:cxnLst/>
                <a:rect l="l" t="t" r="r" b="b"/>
                <a:pathLst>
                  <a:path w="5074" h="2574" extrusionOk="0">
                    <a:moveTo>
                      <a:pt x="1275" y="1"/>
                    </a:moveTo>
                    <a:cubicBezTo>
                      <a:pt x="564" y="1"/>
                      <a:pt x="1" y="589"/>
                      <a:pt x="1" y="1300"/>
                    </a:cubicBezTo>
                    <a:cubicBezTo>
                      <a:pt x="1" y="1986"/>
                      <a:pt x="564" y="2574"/>
                      <a:pt x="1275" y="2574"/>
                    </a:cubicBezTo>
                    <a:lnTo>
                      <a:pt x="3799" y="2574"/>
                    </a:lnTo>
                    <a:cubicBezTo>
                      <a:pt x="4486" y="2574"/>
                      <a:pt x="5074" y="1986"/>
                      <a:pt x="5074" y="1300"/>
                    </a:cubicBezTo>
                    <a:cubicBezTo>
                      <a:pt x="5074" y="589"/>
                      <a:pt x="4486" y="1"/>
                      <a:pt x="37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9"/>
              <p:cNvSpPr/>
              <p:nvPr/>
            </p:nvSpPr>
            <p:spPr>
              <a:xfrm>
                <a:off x="-3353525" y="1850175"/>
                <a:ext cx="126850" cy="64350"/>
              </a:xfrm>
              <a:custGeom>
                <a:avLst/>
                <a:gdLst/>
                <a:ahLst/>
                <a:cxnLst/>
                <a:rect l="l" t="t" r="r" b="b"/>
                <a:pathLst>
                  <a:path w="5074" h="2574" extrusionOk="0">
                    <a:moveTo>
                      <a:pt x="1275" y="1"/>
                    </a:moveTo>
                    <a:cubicBezTo>
                      <a:pt x="589" y="1"/>
                      <a:pt x="1" y="589"/>
                      <a:pt x="1" y="1300"/>
                    </a:cubicBezTo>
                    <a:cubicBezTo>
                      <a:pt x="1" y="1986"/>
                      <a:pt x="589" y="2574"/>
                      <a:pt x="1275" y="2574"/>
                    </a:cubicBezTo>
                    <a:lnTo>
                      <a:pt x="3800" y="2574"/>
                    </a:lnTo>
                    <a:cubicBezTo>
                      <a:pt x="4510" y="2574"/>
                      <a:pt x="5074" y="1986"/>
                      <a:pt x="5074" y="1300"/>
                    </a:cubicBezTo>
                    <a:cubicBezTo>
                      <a:pt x="5074" y="589"/>
                      <a:pt x="4510" y="1"/>
                      <a:pt x="38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9"/>
              <p:cNvSpPr/>
              <p:nvPr/>
            </p:nvSpPr>
            <p:spPr>
              <a:xfrm>
                <a:off x="-4589975" y="1694675"/>
                <a:ext cx="232850" cy="339825"/>
              </a:xfrm>
              <a:custGeom>
                <a:avLst/>
                <a:gdLst/>
                <a:ahLst/>
                <a:cxnLst/>
                <a:rect l="l" t="t" r="r" b="b"/>
                <a:pathLst>
                  <a:path w="9314" h="13593" extrusionOk="0">
                    <a:moveTo>
                      <a:pt x="4288" y="1"/>
                    </a:moveTo>
                    <a:cubicBezTo>
                      <a:pt x="4095" y="1"/>
                      <a:pt x="3899" y="15"/>
                      <a:pt x="3701" y="44"/>
                    </a:cubicBezTo>
                    <a:lnTo>
                      <a:pt x="3603" y="69"/>
                    </a:lnTo>
                    <a:cubicBezTo>
                      <a:pt x="1471" y="412"/>
                      <a:pt x="0" y="2373"/>
                      <a:pt x="319" y="4505"/>
                    </a:cubicBezTo>
                    <a:lnTo>
                      <a:pt x="1177" y="10265"/>
                    </a:lnTo>
                    <a:cubicBezTo>
                      <a:pt x="1488" y="12201"/>
                      <a:pt x="3134" y="13592"/>
                      <a:pt x="5032" y="13592"/>
                    </a:cubicBezTo>
                    <a:cubicBezTo>
                      <a:pt x="5223" y="13592"/>
                      <a:pt x="5417" y="13578"/>
                      <a:pt x="5613" y="13549"/>
                    </a:cubicBezTo>
                    <a:lnTo>
                      <a:pt x="5735" y="13524"/>
                    </a:lnTo>
                    <a:cubicBezTo>
                      <a:pt x="7843" y="13181"/>
                      <a:pt x="9313" y="11220"/>
                      <a:pt x="9019" y="9088"/>
                    </a:cubicBezTo>
                    <a:lnTo>
                      <a:pt x="8162" y="3329"/>
                    </a:lnTo>
                    <a:cubicBezTo>
                      <a:pt x="7850" y="1392"/>
                      <a:pt x="6204" y="1"/>
                      <a:pt x="42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9"/>
              <p:cNvSpPr/>
              <p:nvPr/>
            </p:nvSpPr>
            <p:spPr>
              <a:xfrm>
                <a:off x="-4562400" y="1735375"/>
                <a:ext cx="177100" cy="237600"/>
              </a:xfrm>
              <a:custGeom>
                <a:avLst/>
                <a:gdLst/>
                <a:ahLst/>
                <a:cxnLst/>
                <a:rect l="l" t="t" r="r" b="b"/>
                <a:pathLst>
                  <a:path w="7084" h="9504" extrusionOk="0">
                    <a:moveTo>
                      <a:pt x="3262" y="0"/>
                    </a:moveTo>
                    <a:cubicBezTo>
                      <a:pt x="3116" y="0"/>
                      <a:pt x="2968" y="11"/>
                      <a:pt x="2819" y="34"/>
                    </a:cubicBezTo>
                    <a:lnTo>
                      <a:pt x="2721" y="34"/>
                    </a:lnTo>
                    <a:cubicBezTo>
                      <a:pt x="1127" y="279"/>
                      <a:pt x="0" y="1774"/>
                      <a:pt x="245" y="3416"/>
                    </a:cubicBezTo>
                    <a:lnTo>
                      <a:pt x="882" y="6994"/>
                    </a:lnTo>
                    <a:cubicBezTo>
                      <a:pt x="1105" y="8441"/>
                      <a:pt x="2378" y="9503"/>
                      <a:pt x="3821" y="9503"/>
                    </a:cubicBezTo>
                    <a:cubicBezTo>
                      <a:pt x="3968" y="9503"/>
                      <a:pt x="4116" y="9492"/>
                      <a:pt x="4265" y="9470"/>
                    </a:cubicBezTo>
                    <a:lnTo>
                      <a:pt x="4363" y="9470"/>
                    </a:lnTo>
                    <a:cubicBezTo>
                      <a:pt x="5956" y="9225"/>
                      <a:pt x="7083" y="7730"/>
                      <a:pt x="6838" y="6112"/>
                    </a:cubicBezTo>
                    <a:lnTo>
                      <a:pt x="6201" y="2509"/>
                    </a:lnTo>
                    <a:cubicBezTo>
                      <a:pt x="5978" y="1063"/>
                      <a:pt x="4705" y="0"/>
                      <a:pt x="3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9"/>
              <p:cNvSpPr/>
              <p:nvPr/>
            </p:nvSpPr>
            <p:spPr>
              <a:xfrm>
                <a:off x="-4501750" y="1852000"/>
                <a:ext cx="83350" cy="53350"/>
              </a:xfrm>
              <a:custGeom>
                <a:avLst/>
                <a:gdLst/>
                <a:ahLst/>
                <a:cxnLst/>
                <a:rect l="l" t="t" r="r" b="b"/>
                <a:pathLst>
                  <a:path w="3334" h="2134" extrusionOk="0">
                    <a:moveTo>
                      <a:pt x="2297" y="0"/>
                    </a:moveTo>
                    <a:cubicBezTo>
                      <a:pt x="2283" y="0"/>
                      <a:pt x="2269" y="1"/>
                      <a:pt x="2255" y="1"/>
                    </a:cubicBezTo>
                    <a:lnTo>
                      <a:pt x="1079" y="1"/>
                    </a:lnTo>
                    <a:cubicBezTo>
                      <a:pt x="491" y="1"/>
                      <a:pt x="0" y="491"/>
                      <a:pt x="0" y="1079"/>
                    </a:cubicBezTo>
                    <a:cubicBezTo>
                      <a:pt x="0" y="1643"/>
                      <a:pt x="491" y="2133"/>
                      <a:pt x="1079" y="2133"/>
                    </a:cubicBezTo>
                    <a:lnTo>
                      <a:pt x="2255" y="2133"/>
                    </a:lnTo>
                    <a:cubicBezTo>
                      <a:pt x="2843" y="2133"/>
                      <a:pt x="3334" y="1643"/>
                      <a:pt x="3334" y="1079"/>
                    </a:cubicBezTo>
                    <a:cubicBezTo>
                      <a:pt x="3334" y="481"/>
                      <a:pt x="2867" y="0"/>
                      <a:pt x="22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9"/>
              <p:cNvSpPr/>
              <p:nvPr/>
            </p:nvSpPr>
            <p:spPr>
              <a:xfrm>
                <a:off x="-3507925" y="1694675"/>
                <a:ext cx="233475" cy="339825"/>
              </a:xfrm>
              <a:custGeom>
                <a:avLst/>
                <a:gdLst/>
                <a:ahLst/>
                <a:cxnLst/>
                <a:rect l="l" t="t" r="r" b="b"/>
                <a:pathLst>
                  <a:path w="9339" h="13593" extrusionOk="0">
                    <a:moveTo>
                      <a:pt x="5032" y="1"/>
                    </a:moveTo>
                    <a:cubicBezTo>
                      <a:pt x="3135" y="1"/>
                      <a:pt x="1489" y="1392"/>
                      <a:pt x="1177" y="3329"/>
                    </a:cubicBezTo>
                    <a:lnTo>
                      <a:pt x="319" y="9088"/>
                    </a:lnTo>
                    <a:cubicBezTo>
                      <a:pt x="1" y="11220"/>
                      <a:pt x="1496" y="13181"/>
                      <a:pt x="3603" y="13524"/>
                    </a:cubicBezTo>
                    <a:lnTo>
                      <a:pt x="3726" y="13549"/>
                    </a:lnTo>
                    <a:cubicBezTo>
                      <a:pt x="3921" y="13578"/>
                      <a:pt x="4115" y="13592"/>
                      <a:pt x="4307" y="13592"/>
                    </a:cubicBezTo>
                    <a:cubicBezTo>
                      <a:pt x="6204" y="13592"/>
                      <a:pt x="7850" y="12201"/>
                      <a:pt x="8162" y="10265"/>
                    </a:cubicBezTo>
                    <a:lnTo>
                      <a:pt x="9020" y="4505"/>
                    </a:lnTo>
                    <a:cubicBezTo>
                      <a:pt x="9338" y="2373"/>
                      <a:pt x="7868" y="412"/>
                      <a:pt x="5736" y="69"/>
                    </a:cubicBezTo>
                    <a:lnTo>
                      <a:pt x="5613" y="44"/>
                    </a:lnTo>
                    <a:cubicBezTo>
                      <a:pt x="5417" y="15"/>
                      <a:pt x="5223" y="1"/>
                      <a:pt x="50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9"/>
              <p:cNvSpPr/>
              <p:nvPr/>
            </p:nvSpPr>
            <p:spPr>
              <a:xfrm>
                <a:off x="-3479125" y="1735375"/>
                <a:ext cx="177100" cy="237600"/>
              </a:xfrm>
              <a:custGeom>
                <a:avLst/>
                <a:gdLst/>
                <a:ahLst/>
                <a:cxnLst/>
                <a:rect l="l" t="t" r="r" b="b"/>
                <a:pathLst>
                  <a:path w="7084" h="9504" extrusionOk="0">
                    <a:moveTo>
                      <a:pt x="3816" y="0"/>
                    </a:moveTo>
                    <a:cubicBezTo>
                      <a:pt x="2358" y="0"/>
                      <a:pt x="1105" y="1063"/>
                      <a:pt x="883" y="2509"/>
                    </a:cubicBezTo>
                    <a:lnTo>
                      <a:pt x="246" y="6112"/>
                    </a:lnTo>
                    <a:cubicBezTo>
                      <a:pt x="0" y="7730"/>
                      <a:pt x="1128" y="9225"/>
                      <a:pt x="2721" y="9470"/>
                    </a:cubicBezTo>
                    <a:lnTo>
                      <a:pt x="2819" y="9470"/>
                    </a:lnTo>
                    <a:cubicBezTo>
                      <a:pt x="2968" y="9492"/>
                      <a:pt x="3116" y="9503"/>
                      <a:pt x="3262" y="9503"/>
                    </a:cubicBezTo>
                    <a:cubicBezTo>
                      <a:pt x="4701" y="9503"/>
                      <a:pt x="5954" y="8441"/>
                      <a:pt x="6177" y="6994"/>
                    </a:cubicBezTo>
                    <a:lnTo>
                      <a:pt x="6838" y="3416"/>
                    </a:lnTo>
                    <a:cubicBezTo>
                      <a:pt x="7083" y="1774"/>
                      <a:pt x="5932" y="279"/>
                      <a:pt x="4338" y="34"/>
                    </a:cubicBezTo>
                    <a:lnTo>
                      <a:pt x="4265" y="34"/>
                    </a:lnTo>
                    <a:cubicBezTo>
                      <a:pt x="4114" y="11"/>
                      <a:pt x="3964" y="0"/>
                      <a:pt x="38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9"/>
              <p:cNvSpPr/>
              <p:nvPr/>
            </p:nvSpPr>
            <p:spPr>
              <a:xfrm>
                <a:off x="-3446650" y="1852000"/>
                <a:ext cx="83975" cy="53350"/>
              </a:xfrm>
              <a:custGeom>
                <a:avLst/>
                <a:gdLst/>
                <a:ahLst/>
                <a:cxnLst/>
                <a:rect l="l" t="t" r="r" b="b"/>
                <a:pathLst>
                  <a:path w="3359" h="2134" extrusionOk="0">
                    <a:moveTo>
                      <a:pt x="1038" y="0"/>
                    </a:moveTo>
                    <a:cubicBezTo>
                      <a:pt x="491" y="0"/>
                      <a:pt x="0" y="481"/>
                      <a:pt x="0" y="1079"/>
                    </a:cubicBezTo>
                    <a:cubicBezTo>
                      <a:pt x="0" y="1643"/>
                      <a:pt x="491" y="2133"/>
                      <a:pt x="1079" y="2133"/>
                    </a:cubicBezTo>
                    <a:lnTo>
                      <a:pt x="2280" y="2133"/>
                    </a:lnTo>
                    <a:cubicBezTo>
                      <a:pt x="2868" y="2133"/>
                      <a:pt x="3358" y="1643"/>
                      <a:pt x="3358" y="1079"/>
                    </a:cubicBezTo>
                    <a:cubicBezTo>
                      <a:pt x="3358" y="491"/>
                      <a:pt x="2868" y="1"/>
                      <a:pt x="2280" y="1"/>
                    </a:cubicBezTo>
                    <a:lnTo>
                      <a:pt x="1079" y="1"/>
                    </a:lnTo>
                    <a:cubicBezTo>
                      <a:pt x="1065" y="1"/>
                      <a:pt x="1052" y="0"/>
                      <a:pt x="10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9"/>
              <p:cNvSpPr/>
              <p:nvPr/>
            </p:nvSpPr>
            <p:spPr>
              <a:xfrm>
                <a:off x="-4458850" y="1539525"/>
                <a:ext cx="1052650" cy="1127425"/>
              </a:xfrm>
              <a:custGeom>
                <a:avLst/>
                <a:gdLst/>
                <a:ahLst/>
                <a:cxnLst/>
                <a:rect l="l" t="t" r="r" b="b"/>
                <a:pathLst>
                  <a:path w="42106" h="45097" extrusionOk="0">
                    <a:moveTo>
                      <a:pt x="2451" y="1"/>
                    </a:moveTo>
                    <a:cubicBezTo>
                      <a:pt x="2083" y="1153"/>
                      <a:pt x="1765" y="2353"/>
                      <a:pt x="1495" y="3579"/>
                    </a:cubicBezTo>
                    <a:cubicBezTo>
                      <a:pt x="564" y="7084"/>
                      <a:pt x="0" y="10883"/>
                      <a:pt x="0" y="14853"/>
                    </a:cubicBezTo>
                    <a:cubicBezTo>
                      <a:pt x="0" y="31543"/>
                      <a:pt x="9411" y="45097"/>
                      <a:pt x="21053" y="45097"/>
                    </a:cubicBezTo>
                    <a:cubicBezTo>
                      <a:pt x="32670" y="45097"/>
                      <a:pt x="42106" y="31543"/>
                      <a:pt x="42106" y="14853"/>
                    </a:cubicBezTo>
                    <a:cubicBezTo>
                      <a:pt x="42106" y="10834"/>
                      <a:pt x="41542" y="7035"/>
                      <a:pt x="40562" y="3554"/>
                    </a:cubicBezTo>
                    <a:cubicBezTo>
                      <a:pt x="40292" y="2329"/>
                      <a:pt x="39974" y="1128"/>
                      <a:pt x="39655" y="1"/>
                    </a:cubicBezTo>
                    <a:cubicBezTo>
                      <a:pt x="33798" y="785"/>
                      <a:pt x="27548" y="1251"/>
                      <a:pt x="21053" y="1251"/>
                    </a:cubicBezTo>
                    <a:cubicBezTo>
                      <a:pt x="14558" y="1251"/>
                      <a:pt x="8308" y="834"/>
                      <a:pt x="24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9"/>
              <p:cNvSpPr/>
              <p:nvPr/>
            </p:nvSpPr>
            <p:spPr>
              <a:xfrm>
                <a:off x="-4285475" y="1831800"/>
                <a:ext cx="226750" cy="100500"/>
              </a:xfrm>
              <a:custGeom>
                <a:avLst/>
                <a:gdLst/>
                <a:ahLst/>
                <a:cxnLst/>
                <a:rect l="l" t="t" r="r" b="b"/>
                <a:pathLst>
                  <a:path w="9070" h="4020" extrusionOk="0">
                    <a:moveTo>
                      <a:pt x="4535" y="0"/>
                    </a:moveTo>
                    <a:cubicBezTo>
                      <a:pt x="2207" y="0"/>
                      <a:pt x="271" y="1765"/>
                      <a:pt x="1" y="4020"/>
                    </a:cubicBezTo>
                    <a:cubicBezTo>
                      <a:pt x="932" y="2745"/>
                      <a:pt x="2623" y="1887"/>
                      <a:pt x="4535" y="1887"/>
                    </a:cubicBezTo>
                    <a:cubicBezTo>
                      <a:pt x="6422" y="1887"/>
                      <a:pt x="8113" y="2745"/>
                      <a:pt x="9069" y="4020"/>
                    </a:cubicBezTo>
                    <a:cubicBezTo>
                      <a:pt x="8775" y="1765"/>
                      <a:pt x="6863" y="0"/>
                      <a:pt x="45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9"/>
              <p:cNvSpPr/>
              <p:nvPr/>
            </p:nvSpPr>
            <p:spPr>
              <a:xfrm>
                <a:off x="-3805700" y="1831800"/>
                <a:ext cx="226725" cy="100500"/>
              </a:xfrm>
              <a:custGeom>
                <a:avLst/>
                <a:gdLst/>
                <a:ahLst/>
                <a:cxnLst/>
                <a:rect l="l" t="t" r="r" b="b"/>
                <a:pathLst>
                  <a:path w="9069" h="4020" extrusionOk="0">
                    <a:moveTo>
                      <a:pt x="4534" y="0"/>
                    </a:moveTo>
                    <a:cubicBezTo>
                      <a:pt x="2206" y="0"/>
                      <a:pt x="270" y="1765"/>
                      <a:pt x="0" y="4020"/>
                    </a:cubicBezTo>
                    <a:cubicBezTo>
                      <a:pt x="956" y="2745"/>
                      <a:pt x="2647" y="1887"/>
                      <a:pt x="4534" y="1887"/>
                    </a:cubicBezTo>
                    <a:cubicBezTo>
                      <a:pt x="6446" y="1887"/>
                      <a:pt x="8113" y="2745"/>
                      <a:pt x="9069" y="4020"/>
                    </a:cubicBezTo>
                    <a:cubicBezTo>
                      <a:pt x="8799" y="1765"/>
                      <a:pt x="6912" y="0"/>
                      <a:pt x="45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9"/>
              <p:cNvSpPr/>
              <p:nvPr/>
            </p:nvSpPr>
            <p:spPr>
              <a:xfrm>
                <a:off x="-4321625" y="2072600"/>
                <a:ext cx="778800" cy="393375"/>
              </a:xfrm>
              <a:custGeom>
                <a:avLst/>
                <a:gdLst/>
                <a:ahLst/>
                <a:cxnLst/>
                <a:rect l="l" t="t" r="r" b="b"/>
                <a:pathLst>
                  <a:path w="31152" h="15735" extrusionOk="0">
                    <a:moveTo>
                      <a:pt x="31152" y="0"/>
                    </a:moveTo>
                    <a:lnTo>
                      <a:pt x="31152" y="0"/>
                    </a:lnTo>
                    <a:cubicBezTo>
                      <a:pt x="26642" y="1887"/>
                      <a:pt x="21201" y="2990"/>
                      <a:pt x="15319" y="2990"/>
                    </a:cubicBezTo>
                    <a:cubicBezTo>
                      <a:pt x="9657" y="2990"/>
                      <a:pt x="4388" y="1961"/>
                      <a:pt x="1" y="221"/>
                    </a:cubicBezTo>
                    <a:lnTo>
                      <a:pt x="1" y="221"/>
                    </a:lnTo>
                    <a:cubicBezTo>
                      <a:pt x="736" y="8921"/>
                      <a:pt x="7403" y="15735"/>
                      <a:pt x="15564" y="15735"/>
                    </a:cubicBezTo>
                    <a:cubicBezTo>
                      <a:pt x="23774" y="15735"/>
                      <a:pt x="30514" y="8823"/>
                      <a:pt x="311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9"/>
              <p:cNvSpPr/>
              <p:nvPr/>
            </p:nvSpPr>
            <p:spPr>
              <a:xfrm>
                <a:off x="-4321625" y="2073200"/>
                <a:ext cx="778175" cy="131775"/>
              </a:xfrm>
              <a:custGeom>
                <a:avLst/>
                <a:gdLst/>
                <a:ahLst/>
                <a:cxnLst/>
                <a:rect l="l" t="t" r="r" b="b"/>
                <a:pathLst>
                  <a:path w="31127" h="5271" extrusionOk="0">
                    <a:moveTo>
                      <a:pt x="31127" y="1"/>
                    </a:moveTo>
                    <a:cubicBezTo>
                      <a:pt x="26617" y="1912"/>
                      <a:pt x="21176" y="3015"/>
                      <a:pt x="15319" y="3015"/>
                    </a:cubicBezTo>
                    <a:cubicBezTo>
                      <a:pt x="9657" y="3015"/>
                      <a:pt x="4388" y="1961"/>
                      <a:pt x="1" y="221"/>
                    </a:cubicBezTo>
                    <a:lnTo>
                      <a:pt x="1" y="221"/>
                    </a:lnTo>
                    <a:cubicBezTo>
                      <a:pt x="50" y="1055"/>
                      <a:pt x="173" y="1863"/>
                      <a:pt x="369" y="2648"/>
                    </a:cubicBezTo>
                    <a:cubicBezTo>
                      <a:pt x="4682" y="4290"/>
                      <a:pt x="9829" y="5270"/>
                      <a:pt x="15319" y="5270"/>
                    </a:cubicBezTo>
                    <a:cubicBezTo>
                      <a:pt x="21054" y="5270"/>
                      <a:pt x="26372" y="4241"/>
                      <a:pt x="30784" y="2427"/>
                    </a:cubicBezTo>
                    <a:cubicBezTo>
                      <a:pt x="30931" y="1618"/>
                      <a:pt x="31053" y="834"/>
                      <a:pt x="311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9"/>
              <p:cNvSpPr/>
              <p:nvPr/>
            </p:nvSpPr>
            <p:spPr>
              <a:xfrm>
                <a:off x="-4054475" y="1894300"/>
                <a:ext cx="245125" cy="301475"/>
              </a:xfrm>
              <a:custGeom>
                <a:avLst/>
                <a:gdLst/>
                <a:ahLst/>
                <a:cxnLst/>
                <a:rect l="l" t="t" r="r" b="b"/>
                <a:pathLst>
                  <a:path w="9805" h="12059" extrusionOk="0">
                    <a:moveTo>
                      <a:pt x="4903" y="0"/>
                    </a:moveTo>
                    <a:cubicBezTo>
                      <a:pt x="3628" y="0"/>
                      <a:pt x="2574" y="1030"/>
                      <a:pt x="2574" y="2329"/>
                    </a:cubicBezTo>
                    <a:lnTo>
                      <a:pt x="2574" y="5956"/>
                    </a:lnTo>
                    <a:lnTo>
                      <a:pt x="2550" y="5956"/>
                    </a:lnTo>
                    <a:cubicBezTo>
                      <a:pt x="1128" y="5956"/>
                      <a:pt x="1" y="7083"/>
                      <a:pt x="1" y="8505"/>
                    </a:cubicBezTo>
                    <a:cubicBezTo>
                      <a:pt x="1" y="9926"/>
                      <a:pt x="1128" y="11054"/>
                      <a:pt x="2550" y="11054"/>
                    </a:cubicBezTo>
                    <a:cubicBezTo>
                      <a:pt x="2697" y="11054"/>
                      <a:pt x="2819" y="11054"/>
                      <a:pt x="2966" y="11029"/>
                    </a:cubicBezTo>
                    <a:cubicBezTo>
                      <a:pt x="3407" y="11666"/>
                      <a:pt x="4118" y="12059"/>
                      <a:pt x="4903" y="12059"/>
                    </a:cubicBezTo>
                    <a:cubicBezTo>
                      <a:pt x="5736" y="12059"/>
                      <a:pt x="6447" y="11642"/>
                      <a:pt x="6839" y="11029"/>
                    </a:cubicBezTo>
                    <a:cubicBezTo>
                      <a:pt x="6961" y="11054"/>
                      <a:pt x="7108" y="11054"/>
                      <a:pt x="7255" y="11054"/>
                    </a:cubicBezTo>
                    <a:cubicBezTo>
                      <a:pt x="8677" y="11054"/>
                      <a:pt x="9804" y="9926"/>
                      <a:pt x="9804" y="8505"/>
                    </a:cubicBezTo>
                    <a:cubicBezTo>
                      <a:pt x="9804" y="7108"/>
                      <a:pt x="8677" y="5956"/>
                      <a:pt x="7255" y="5956"/>
                    </a:cubicBezTo>
                    <a:lnTo>
                      <a:pt x="7231" y="2329"/>
                    </a:lnTo>
                    <a:cubicBezTo>
                      <a:pt x="7231" y="1030"/>
                      <a:pt x="6201" y="0"/>
                      <a:pt x="49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9"/>
              <p:cNvSpPr/>
              <p:nvPr/>
            </p:nvSpPr>
            <p:spPr>
              <a:xfrm>
                <a:off x="-4287300" y="1694925"/>
                <a:ext cx="226725" cy="93025"/>
              </a:xfrm>
              <a:custGeom>
                <a:avLst/>
                <a:gdLst/>
                <a:ahLst/>
                <a:cxnLst/>
                <a:rect l="l" t="t" r="r" b="b"/>
                <a:pathLst>
                  <a:path w="9069" h="3721" extrusionOk="0">
                    <a:moveTo>
                      <a:pt x="8273" y="0"/>
                    </a:moveTo>
                    <a:cubicBezTo>
                      <a:pt x="8203" y="0"/>
                      <a:pt x="8133" y="11"/>
                      <a:pt x="8064" y="34"/>
                    </a:cubicBezTo>
                    <a:lnTo>
                      <a:pt x="589" y="2338"/>
                    </a:lnTo>
                    <a:cubicBezTo>
                      <a:pt x="221" y="2461"/>
                      <a:pt x="0" y="2828"/>
                      <a:pt x="123" y="3221"/>
                    </a:cubicBezTo>
                    <a:cubicBezTo>
                      <a:pt x="222" y="3519"/>
                      <a:pt x="483" y="3720"/>
                      <a:pt x="787" y="3720"/>
                    </a:cubicBezTo>
                    <a:cubicBezTo>
                      <a:pt x="858" y="3720"/>
                      <a:pt x="931" y="3709"/>
                      <a:pt x="1005" y="3686"/>
                    </a:cubicBezTo>
                    <a:lnTo>
                      <a:pt x="8480" y="1382"/>
                    </a:lnTo>
                    <a:cubicBezTo>
                      <a:pt x="8848" y="1260"/>
                      <a:pt x="9069" y="892"/>
                      <a:pt x="8946" y="500"/>
                    </a:cubicBezTo>
                    <a:cubicBezTo>
                      <a:pt x="8847" y="202"/>
                      <a:pt x="8570" y="0"/>
                      <a:pt x="82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9"/>
              <p:cNvSpPr/>
              <p:nvPr/>
            </p:nvSpPr>
            <p:spPr>
              <a:xfrm>
                <a:off x="-3789150" y="1677500"/>
                <a:ext cx="212025" cy="126825"/>
              </a:xfrm>
              <a:custGeom>
                <a:avLst/>
                <a:gdLst/>
                <a:ahLst/>
                <a:cxnLst/>
                <a:rect l="l" t="t" r="r" b="b"/>
                <a:pathLst>
                  <a:path w="8481" h="5073" extrusionOk="0">
                    <a:moveTo>
                      <a:pt x="781" y="1"/>
                    </a:moveTo>
                    <a:cubicBezTo>
                      <a:pt x="538" y="1"/>
                      <a:pt x="304" y="132"/>
                      <a:pt x="172" y="364"/>
                    </a:cubicBezTo>
                    <a:cubicBezTo>
                      <a:pt x="0" y="707"/>
                      <a:pt x="123" y="1124"/>
                      <a:pt x="441" y="1320"/>
                    </a:cubicBezTo>
                    <a:lnTo>
                      <a:pt x="7353" y="4996"/>
                    </a:lnTo>
                    <a:cubicBezTo>
                      <a:pt x="7449" y="5048"/>
                      <a:pt x="7557" y="5073"/>
                      <a:pt x="7665" y="5073"/>
                    </a:cubicBezTo>
                    <a:cubicBezTo>
                      <a:pt x="7914" y="5073"/>
                      <a:pt x="8164" y="4941"/>
                      <a:pt x="8284" y="4702"/>
                    </a:cubicBezTo>
                    <a:cubicBezTo>
                      <a:pt x="8480" y="4334"/>
                      <a:pt x="8357" y="3942"/>
                      <a:pt x="8014" y="3770"/>
                    </a:cubicBezTo>
                    <a:lnTo>
                      <a:pt x="1127" y="94"/>
                    </a:lnTo>
                    <a:cubicBezTo>
                      <a:pt x="1016" y="31"/>
                      <a:pt x="897" y="1"/>
                      <a:pt x="7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9"/>
              <p:cNvSpPr/>
              <p:nvPr/>
            </p:nvSpPr>
            <p:spPr>
              <a:xfrm>
                <a:off x="-4194775" y="2355675"/>
                <a:ext cx="523900" cy="110300"/>
              </a:xfrm>
              <a:custGeom>
                <a:avLst/>
                <a:gdLst/>
                <a:ahLst/>
                <a:cxnLst/>
                <a:rect l="l" t="t" r="r" b="b"/>
                <a:pathLst>
                  <a:path w="20956" h="4412" extrusionOk="0">
                    <a:moveTo>
                      <a:pt x="0" y="0"/>
                    </a:moveTo>
                    <a:lnTo>
                      <a:pt x="0" y="0"/>
                    </a:lnTo>
                    <a:cubicBezTo>
                      <a:pt x="2794" y="2721"/>
                      <a:pt x="6446" y="4412"/>
                      <a:pt x="10490" y="4412"/>
                    </a:cubicBezTo>
                    <a:cubicBezTo>
                      <a:pt x="14534" y="4412"/>
                      <a:pt x="18210" y="2721"/>
                      <a:pt x="20955" y="0"/>
                    </a:cubicBezTo>
                    <a:lnTo>
                      <a:pt x="20955" y="0"/>
                    </a:lnTo>
                    <a:cubicBezTo>
                      <a:pt x="17647" y="540"/>
                      <a:pt x="14142" y="809"/>
                      <a:pt x="10490" y="809"/>
                    </a:cubicBezTo>
                    <a:cubicBezTo>
                      <a:pt x="6838" y="809"/>
                      <a:pt x="3309" y="54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60" name="Google Shape;460;p29"/>
          <p:cNvGrpSpPr/>
          <p:nvPr/>
        </p:nvGrpSpPr>
        <p:grpSpPr>
          <a:xfrm rot="900046">
            <a:off x="6626346" y="3066336"/>
            <a:ext cx="1548987" cy="1260302"/>
            <a:chOff x="-4665350" y="238125"/>
            <a:chExt cx="1564900" cy="1273250"/>
          </a:xfrm>
        </p:grpSpPr>
        <p:sp>
          <p:nvSpPr>
            <p:cNvPr id="461" name="Google Shape;461;p29"/>
            <p:cNvSpPr/>
            <p:nvPr/>
          </p:nvSpPr>
          <p:spPr>
            <a:xfrm>
              <a:off x="-4657550" y="241200"/>
              <a:ext cx="1551425" cy="1140675"/>
            </a:xfrm>
            <a:custGeom>
              <a:avLst/>
              <a:gdLst/>
              <a:ahLst/>
              <a:cxnLst/>
              <a:rect l="l" t="t" r="r" b="b"/>
              <a:pathLst>
                <a:path w="62057" h="45627" extrusionOk="0">
                  <a:moveTo>
                    <a:pt x="10270" y="0"/>
                  </a:moveTo>
                  <a:cubicBezTo>
                    <a:pt x="9902" y="1176"/>
                    <a:pt x="9608" y="2353"/>
                    <a:pt x="9314" y="3578"/>
                  </a:cubicBezTo>
                  <a:cubicBezTo>
                    <a:pt x="9044" y="4559"/>
                    <a:pt x="8799" y="5588"/>
                    <a:pt x="8579" y="6617"/>
                  </a:cubicBezTo>
                  <a:cubicBezTo>
                    <a:pt x="8054" y="6355"/>
                    <a:pt x="7457" y="6207"/>
                    <a:pt x="6832" y="6207"/>
                  </a:cubicBezTo>
                  <a:cubicBezTo>
                    <a:pt x="6640" y="6207"/>
                    <a:pt x="6446" y="6221"/>
                    <a:pt x="6250" y="6250"/>
                  </a:cubicBezTo>
                  <a:lnTo>
                    <a:pt x="6128" y="6274"/>
                  </a:lnTo>
                  <a:cubicBezTo>
                    <a:pt x="4020" y="6617"/>
                    <a:pt x="2550" y="8578"/>
                    <a:pt x="2868" y="10735"/>
                  </a:cubicBezTo>
                  <a:lnTo>
                    <a:pt x="3113" y="12450"/>
                  </a:lnTo>
                  <a:lnTo>
                    <a:pt x="1912" y="12450"/>
                  </a:lnTo>
                  <a:cubicBezTo>
                    <a:pt x="1202" y="12450"/>
                    <a:pt x="613" y="13014"/>
                    <a:pt x="613" y="13725"/>
                  </a:cubicBezTo>
                  <a:cubicBezTo>
                    <a:pt x="613" y="14117"/>
                    <a:pt x="809" y="14485"/>
                    <a:pt x="1104" y="14730"/>
                  </a:cubicBezTo>
                  <a:cubicBezTo>
                    <a:pt x="540" y="15539"/>
                    <a:pt x="1" y="16764"/>
                    <a:pt x="613" y="17989"/>
                  </a:cubicBezTo>
                  <a:cubicBezTo>
                    <a:pt x="1839" y="20416"/>
                    <a:pt x="7353" y="21029"/>
                    <a:pt x="9069" y="25244"/>
                  </a:cubicBezTo>
                  <a:cubicBezTo>
                    <a:pt x="9314" y="26175"/>
                    <a:pt x="9559" y="27082"/>
                    <a:pt x="9878" y="27940"/>
                  </a:cubicBezTo>
                  <a:cubicBezTo>
                    <a:pt x="10539" y="32008"/>
                    <a:pt x="8015" y="33430"/>
                    <a:pt x="8824" y="38969"/>
                  </a:cubicBezTo>
                  <a:cubicBezTo>
                    <a:pt x="9332" y="42324"/>
                    <a:pt x="12900" y="45626"/>
                    <a:pt x="18028" y="45626"/>
                  </a:cubicBezTo>
                  <a:cubicBezTo>
                    <a:pt x="19830" y="45626"/>
                    <a:pt x="21824" y="45219"/>
                    <a:pt x="23946" y="44263"/>
                  </a:cubicBezTo>
                  <a:cubicBezTo>
                    <a:pt x="25514" y="44827"/>
                    <a:pt x="27156" y="45096"/>
                    <a:pt x="28872" y="45096"/>
                  </a:cubicBezTo>
                  <a:lnTo>
                    <a:pt x="28896" y="45096"/>
                  </a:lnTo>
                  <a:cubicBezTo>
                    <a:pt x="37131" y="45096"/>
                    <a:pt x="44288" y="38283"/>
                    <a:pt x="47744" y="28381"/>
                  </a:cubicBezTo>
                  <a:cubicBezTo>
                    <a:pt x="50243" y="28063"/>
                    <a:pt x="52425" y="28161"/>
                    <a:pt x="54532" y="27156"/>
                  </a:cubicBezTo>
                  <a:cubicBezTo>
                    <a:pt x="61272" y="23921"/>
                    <a:pt x="62057" y="15931"/>
                    <a:pt x="57057" y="14093"/>
                  </a:cubicBezTo>
                  <a:cubicBezTo>
                    <a:pt x="57081" y="13970"/>
                    <a:pt x="57106" y="13847"/>
                    <a:pt x="57106" y="13725"/>
                  </a:cubicBezTo>
                  <a:cubicBezTo>
                    <a:pt x="57106" y="13014"/>
                    <a:pt x="56542" y="12426"/>
                    <a:pt x="55831" y="12426"/>
                  </a:cubicBezTo>
                  <a:lnTo>
                    <a:pt x="54631" y="12426"/>
                  </a:lnTo>
                  <a:lnTo>
                    <a:pt x="54876" y="10710"/>
                  </a:lnTo>
                  <a:cubicBezTo>
                    <a:pt x="55194" y="8578"/>
                    <a:pt x="53724" y="6617"/>
                    <a:pt x="51591" y="6274"/>
                  </a:cubicBezTo>
                  <a:lnTo>
                    <a:pt x="51469" y="6250"/>
                  </a:lnTo>
                  <a:cubicBezTo>
                    <a:pt x="51281" y="6221"/>
                    <a:pt x="51092" y="6207"/>
                    <a:pt x="50903" y="6207"/>
                  </a:cubicBezTo>
                  <a:cubicBezTo>
                    <a:pt x="50280" y="6207"/>
                    <a:pt x="49662" y="6360"/>
                    <a:pt x="49116" y="6642"/>
                  </a:cubicBezTo>
                  <a:cubicBezTo>
                    <a:pt x="48895" y="5613"/>
                    <a:pt x="48650" y="4559"/>
                    <a:pt x="48381" y="3554"/>
                  </a:cubicBezTo>
                  <a:cubicBezTo>
                    <a:pt x="48111" y="2328"/>
                    <a:pt x="47793" y="1127"/>
                    <a:pt x="47474" y="0"/>
                  </a:cubicBezTo>
                  <a:cubicBezTo>
                    <a:pt x="41616" y="784"/>
                    <a:pt x="35367" y="1250"/>
                    <a:pt x="28872" y="1250"/>
                  </a:cubicBezTo>
                  <a:cubicBezTo>
                    <a:pt x="22377" y="1250"/>
                    <a:pt x="16127" y="809"/>
                    <a:pt x="10270" y="0"/>
                  </a:cubicBezTo>
                  <a:close/>
                </a:path>
              </a:pathLst>
            </a:custGeom>
            <a:solidFill>
              <a:schemeClr val="accent6"/>
            </a:solidFill>
            <a:ln w="1524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nvGrpSpPr>
            <p:cNvPr id="462" name="Google Shape;462;p29"/>
            <p:cNvGrpSpPr/>
            <p:nvPr/>
          </p:nvGrpSpPr>
          <p:grpSpPr>
            <a:xfrm>
              <a:off x="-4665350" y="238125"/>
              <a:ext cx="1564900" cy="1273250"/>
              <a:chOff x="-4686175" y="238125"/>
              <a:chExt cx="1564900" cy="1273250"/>
            </a:xfrm>
          </p:grpSpPr>
          <p:sp>
            <p:nvSpPr>
              <p:cNvPr id="463" name="Google Shape;463;p29"/>
              <p:cNvSpPr/>
              <p:nvPr/>
            </p:nvSpPr>
            <p:spPr>
              <a:xfrm>
                <a:off x="-4686175" y="581225"/>
                <a:ext cx="1564900" cy="930150"/>
              </a:xfrm>
              <a:custGeom>
                <a:avLst/>
                <a:gdLst/>
                <a:ahLst/>
                <a:cxnLst/>
                <a:rect l="l" t="t" r="r" b="b"/>
                <a:pathLst>
                  <a:path w="62596" h="37206" fill="none" extrusionOk="0">
                    <a:moveTo>
                      <a:pt x="2476" y="1"/>
                    </a:moveTo>
                    <a:cubicBezTo>
                      <a:pt x="2476" y="1"/>
                      <a:pt x="0" y="2084"/>
                      <a:pt x="1103" y="4265"/>
                    </a:cubicBezTo>
                    <a:cubicBezTo>
                      <a:pt x="2329" y="6667"/>
                      <a:pt x="7868" y="7280"/>
                      <a:pt x="9559" y="11545"/>
                    </a:cubicBezTo>
                    <a:cubicBezTo>
                      <a:pt x="12083" y="17892"/>
                      <a:pt x="8309" y="18652"/>
                      <a:pt x="9289" y="25245"/>
                    </a:cubicBezTo>
                    <a:cubicBezTo>
                      <a:pt x="10196" y="31323"/>
                      <a:pt x="21078" y="37205"/>
                      <a:pt x="33185" y="23750"/>
                    </a:cubicBezTo>
                    <a:cubicBezTo>
                      <a:pt x="44140" y="11545"/>
                      <a:pt x="49655" y="15956"/>
                      <a:pt x="54998" y="13432"/>
                    </a:cubicBezTo>
                    <a:cubicBezTo>
                      <a:pt x="62252" y="9951"/>
                      <a:pt x="62595" y="932"/>
                      <a:pt x="56223" y="25"/>
                    </a:cubicBezTo>
                  </a:path>
                </a:pathLst>
              </a:custGeom>
              <a:noFill/>
              <a:ln w="153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9"/>
              <p:cNvSpPr/>
              <p:nvPr/>
            </p:nvSpPr>
            <p:spPr>
              <a:xfrm>
                <a:off x="-4658600" y="549375"/>
                <a:ext cx="126850" cy="64350"/>
              </a:xfrm>
              <a:custGeom>
                <a:avLst/>
                <a:gdLst/>
                <a:ahLst/>
                <a:cxnLst/>
                <a:rect l="l" t="t" r="r" b="b"/>
                <a:pathLst>
                  <a:path w="5074" h="2574" extrusionOk="0">
                    <a:moveTo>
                      <a:pt x="1275" y="0"/>
                    </a:moveTo>
                    <a:cubicBezTo>
                      <a:pt x="588" y="0"/>
                      <a:pt x="0" y="564"/>
                      <a:pt x="0" y="1275"/>
                    </a:cubicBezTo>
                    <a:cubicBezTo>
                      <a:pt x="0" y="1986"/>
                      <a:pt x="588" y="2574"/>
                      <a:pt x="1275" y="2574"/>
                    </a:cubicBezTo>
                    <a:lnTo>
                      <a:pt x="3799" y="2574"/>
                    </a:lnTo>
                    <a:cubicBezTo>
                      <a:pt x="4485" y="2574"/>
                      <a:pt x="5074" y="1986"/>
                      <a:pt x="5074" y="1275"/>
                    </a:cubicBezTo>
                    <a:cubicBezTo>
                      <a:pt x="5074" y="564"/>
                      <a:pt x="4510" y="0"/>
                      <a:pt x="37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9"/>
              <p:cNvSpPr/>
              <p:nvPr/>
            </p:nvSpPr>
            <p:spPr>
              <a:xfrm>
                <a:off x="-3374350" y="549375"/>
                <a:ext cx="127475" cy="64350"/>
              </a:xfrm>
              <a:custGeom>
                <a:avLst/>
                <a:gdLst/>
                <a:ahLst/>
                <a:cxnLst/>
                <a:rect l="l" t="t" r="r" b="b"/>
                <a:pathLst>
                  <a:path w="5099" h="2574" extrusionOk="0">
                    <a:moveTo>
                      <a:pt x="1299" y="0"/>
                    </a:moveTo>
                    <a:cubicBezTo>
                      <a:pt x="589" y="0"/>
                      <a:pt x="0" y="564"/>
                      <a:pt x="0" y="1275"/>
                    </a:cubicBezTo>
                    <a:cubicBezTo>
                      <a:pt x="0" y="1986"/>
                      <a:pt x="589" y="2574"/>
                      <a:pt x="1299" y="2574"/>
                    </a:cubicBezTo>
                    <a:lnTo>
                      <a:pt x="3799" y="2574"/>
                    </a:lnTo>
                    <a:cubicBezTo>
                      <a:pt x="4510" y="2574"/>
                      <a:pt x="5098" y="1986"/>
                      <a:pt x="5098" y="1275"/>
                    </a:cubicBezTo>
                    <a:cubicBezTo>
                      <a:pt x="5098" y="564"/>
                      <a:pt x="4510" y="0"/>
                      <a:pt x="37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9"/>
              <p:cNvSpPr/>
              <p:nvPr/>
            </p:nvSpPr>
            <p:spPr>
              <a:xfrm>
                <a:off x="-4610825" y="393275"/>
                <a:ext cx="233475" cy="339800"/>
              </a:xfrm>
              <a:custGeom>
                <a:avLst/>
                <a:gdLst/>
                <a:ahLst/>
                <a:cxnLst/>
                <a:rect l="l" t="t" r="r" b="b"/>
                <a:pathLst>
                  <a:path w="9339" h="13592" extrusionOk="0">
                    <a:moveTo>
                      <a:pt x="4300" y="1"/>
                    </a:moveTo>
                    <a:cubicBezTo>
                      <a:pt x="4111" y="1"/>
                      <a:pt x="3919" y="15"/>
                      <a:pt x="3726" y="44"/>
                    </a:cubicBezTo>
                    <a:lnTo>
                      <a:pt x="3604" y="68"/>
                    </a:lnTo>
                    <a:cubicBezTo>
                      <a:pt x="1496" y="411"/>
                      <a:pt x="1" y="2372"/>
                      <a:pt x="320" y="4529"/>
                    </a:cubicBezTo>
                    <a:lnTo>
                      <a:pt x="1177" y="10288"/>
                    </a:lnTo>
                    <a:cubicBezTo>
                      <a:pt x="1489" y="12203"/>
                      <a:pt x="3135" y="13591"/>
                      <a:pt x="5032" y="13591"/>
                    </a:cubicBezTo>
                    <a:cubicBezTo>
                      <a:pt x="5224" y="13591"/>
                      <a:pt x="5418" y="13577"/>
                      <a:pt x="5613" y="13548"/>
                    </a:cubicBezTo>
                    <a:lnTo>
                      <a:pt x="5736" y="13524"/>
                    </a:lnTo>
                    <a:cubicBezTo>
                      <a:pt x="7868" y="13180"/>
                      <a:pt x="9339" y="11220"/>
                      <a:pt x="9020" y="9087"/>
                    </a:cubicBezTo>
                    <a:lnTo>
                      <a:pt x="8162" y="3328"/>
                    </a:lnTo>
                    <a:cubicBezTo>
                      <a:pt x="7850" y="1411"/>
                      <a:pt x="6200" y="1"/>
                      <a:pt x="43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9"/>
              <p:cNvSpPr/>
              <p:nvPr/>
            </p:nvSpPr>
            <p:spPr>
              <a:xfrm>
                <a:off x="-4582625" y="433975"/>
                <a:ext cx="176475" cy="237575"/>
              </a:xfrm>
              <a:custGeom>
                <a:avLst/>
                <a:gdLst/>
                <a:ahLst/>
                <a:cxnLst/>
                <a:rect l="l" t="t" r="r" b="b"/>
                <a:pathLst>
                  <a:path w="7059" h="9503" extrusionOk="0">
                    <a:moveTo>
                      <a:pt x="3254" y="0"/>
                    </a:moveTo>
                    <a:cubicBezTo>
                      <a:pt x="3111" y="0"/>
                      <a:pt x="2965" y="11"/>
                      <a:pt x="2819" y="33"/>
                    </a:cubicBezTo>
                    <a:lnTo>
                      <a:pt x="2721" y="33"/>
                    </a:lnTo>
                    <a:cubicBezTo>
                      <a:pt x="1128" y="278"/>
                      <a:pt x="0" y="1798"/>
                      <a:pt x="245" y="3416"/>
                    </a:cubicBezTo>
                    <a:lnTo>
                      <a:pt x="883" y="6994"/>
                    </a:lnTo>
                    <a:cubicBezTo>
                      <a:pt x="1105" y="8440"/>
                      <a:pt x="2358" y="9503"/>
                      <a:pt x="3797" y="9503"/>
                    </a:cubicBezTo>
                    <a:cubicBezTo>
                      <a:pt x="3943" y="9503"/>
                      <a:pt x="4091" y="9492"/>
                      <a:pt x="4240" y="9469"/>
                    </a:cubicBezTo>
                    <a:lnTo>
                      <a:pt x="4338" y="9469"/>
                    </a:lnTo>
                    <a:cubicBezTo>
                      <a:pt x="5931" y="9224"/>
                      <a:pt x="7059" y="7729"/>
                      <a:pt x="6814" y="6111"/>
                    </a:cubicBezTo>
                    <a:lnTo>
                      <a:pt x="6176" y="2533"/>
                    </a:lnTo>
                    <a:cubicBezTo>
                      <a:pt x="5954" y="1084"/>
                      <a:pt x="4697" y="0"/>
                      <a:pt x="32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9"/>
              <p:cNvSpPr/>
              <p:nvPr/>
            </p:nvSpPr>
            <p:spPr>
              <a:xfrm>
                <a:off x="-4522575" y="550575"/>
                <a:ext cx="83950" cy="53975"/>
              </a:xfrm>
              <a:custGeom>
                <a:avLst/>
                <a:gdLst/>
                <a:ahLst/>
                <a:cxnLst/>
                <a:rect l="l" t="t" r="r" b="b"/>
                <a:pathLst>
                  <a:path w="3358" h="2159" extrusionOk="0">
                    <a:moveTo>
                      <a:pt x="2322" y="1"/>
                    </a:moveTo>
                    <a:cubicBezTo>
                      <a:pt x="2308" y="1"/>
                      <a:pt x="2294" y="1"/>
                      <a:pt x="2279" y="1"/>
                    </a:cubicBezTo>
                    <a:lnTo>
                      <a:pt x="1079" y="1"/>
                    </a:lnTo>
                    <a:cubicBezTo>
                      <a:pt x="490" y="1"/>
                      <a:pt x="0" y="492"/>
                      <a:pt x="0" y="1080"/>
                    </a:cubicBezTo>
                    <a:cubicBezTo>
                      <a:pt x="0" y="1668"/>
                      <a:pt x="490" y="2158"/>
                      <a:pt x="1079" y="2158"/>
                    </a:cubicBezTo>
                    <a:lnTo>
                      <a:pt x="2279" y="2158"/>
                    </a:lnTo>
                    <a:cubicBezTo>
                      <a:pt x="2868" y="2158"/>
                      <a:pt x="3358" y="1668"/>
                      <a:pt x="3358" y="1080"/>
                    </a:cubicBezTo>
                    <a:cubicBezTo>
                      <a:pt x="3358" y="482"/>
                      <a:pt x="2891" y="1"/>
                      <a:pt x="23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9"/>
              <p:cNvSpPr/>
              <p:nvPr/>
            </p:nvSpPr>
            <p:spPr>
              <a:xfrm>
                <a:off x="-3528150" y="393275"/>
                <a:ext cx="232875" cy="339800"/>
              </a:xfrm>
              <a:custGeom>
                <a:avLst/>
                <a:gdLst/>
                <a:ahLst/>
                <a:cxnLst/>
                <a:rect l="l" t="t" r="r" b="b"/>
                <a:pathLst>
                  <a:path w="9315" h="13592" extrusionOk="0">
                    <a:moveTo>
                      <a:pt x="5033" y="1"/>
                    </a:moveTo>
                    <a:cubicBezTo>
                      <a:pt x="3115" y="1"/>
                      <a:pt x="1465" y="1411"/>
                      <a:pt x="1153" y="3328"/>
                    </a:cubicBezTo>
                    <a:lnTo>
                      <a:pt x="295" y="9087"/>
                    </a:lnTo>
                    <a:cubicBezTo>
                      <a:pt x="1" y="11220"/>
                      <a:pt x="1471" y="13180"/>
                      <a:pt x="3579" y="13524"/>
                    </a:cubicBezTo>
                    <a:lnTo>
                      <a:pt x="3702" y="13548"/>
                    </a:lnTo>
                    <a:cubicBezTo>
                      <a:pt x="3899" y="13577"/>
                      <a:pt x="4096" y="13591"/>
                      <a:pt x="4289" y="13591"/>
                    </a:cubicBezTo>
                    <a:cubicBezTo>
                      <a:pt x="6204" y="13591"/>
                      <a:pt x="7848" y="12203"/>
                      <a:pt x="8138" y="10288"/>
                    </a:cubicBezTo>
                    <a:lnTo>
                      <a:pt x="8995" y="4529"/>
                    </a:lnTo>
                    <a:cubicBezTo>
                      <a:pt x="9314" y="2372"/>
                      <a:pt x="7844" y="411"/>
                      <a:pt x="5736" y="68"/>
                    </a:cubicBezTo>
                    <a:lnTo>
                      <a:pt x="5613" y="44"/>
                    </a:lnTo>
                    <a:cubicBezTo>
                      <a:pt x="5418" y="15"/>
                      <a:pt x="5224" y="1"/>
                      <a:pt x="50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9"/>
              <p:cNvSpPr/>
              <p:nvPr/>
            </p:nvSpPr>
            <p:spPr>
              <a:xfrm>
                <a:off x="-3499950" y="433975"/>
                <a:ext cx="177100" cy="237575"/>
              </a:xfrm>
              <a:custGeom>
                <a:avLst/>
                <a:gdLst/>
                <a:ahLst/>
                <a:cxnLst/>
                <a:rect l="l" t="t" r="r" b="b"/>
                <a:pathLst>
                  <a:path w="7084" h="9503" extrusionOk="0">
                    <a:moveTo>
                      <a:pt x="3823" y="0"/>
                    </a:moveTo>
                    <a:cubicBezTo>
                      <a:pt x="2362" y="0"/>
                      <a:pt x="1105" y="1084"/>
                      <a:pt x="882" y="2533"/>
                    </a:cubicBezTo>
                    <a:lnTo>
                      <a:pt x="245" y="6111"/>
                    </a:lnTo>
                    <a:cubicBezTo>
                      <a:pt x="0" y="7729"/>
                      <a:pt x="1128" y="9224"/>
                      <a:pt x="2721" y="9469"/>
                    </a:cubicBezTo>
                    <a:lnTo>
                      <a:pt x="2819" y="9469"/>
                    </a:lnTo>
                    <a:cubicBezTo>
                      <a:pt x="2968" y="9492"/>
                      <a:pt x="3116" y="9503"/>
                      <a:pt x="3262" y="9503"/>
                    </a:cubicBezTo>
                    <a:cubicBezTo>
                      <a:pt x="4705" y="9503"/>
                      <a:pt x="5978" y="8440"/>
                      <a:pt x="6201" y="6994"/>
                    </a:cubicBezTo>
                    <a:lnTo>
                      <a:pt x="6838" y="3416"/>
                    </a:lnTo>
                    <a:cubicBezTo>
                      <a:pt x="7083" y="1798"/>
                      <a:pt x="5956" y="278"/>
                      <a:pt x="4363" y="33"/>
                    </a:cubicBezTo>
                    <a:lnTo>
                      <a:pt x="4265" y="33"/>
                    </a:lnTo>
                    <a:cubicBezTo>
                      <a:pt x="4116" y="11"/>
                      <a:pt x="3969" y="0"/>
                      <a:pt x="38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9"/>
              <p:cNvSpPr/>
              <p:nvPr/>
            </p:nvSpPr>
            <p:spPr>
              <a:xfrm>
                <a:off x="-3466875" y="550575"/>
                <a:ext cx="83350" cy="53975"/>
              </a:xfrm>
              <a:custGeom>
                <a:avLst/>
                <a:gdLst/>
                <a:ahLst/>
                <a:cxnLst/>
                <a:rect l="l" t="t" r="r" b="b"/>
                <a:pathLst>
                  <a:path w="3334" h="2159" extrusionOk="0">
                    <a:moveTo>
                      <a:pt x="1035" y="1"/>
                    </a:moveTo>
                    <a:cubicBezTo>
                      <a:pt x="444" y="1"/>
                      <a:pt x="1" y="482"/>
                      <a:pt x="1" y="1080"/>
                    </a:cubicBezTo>
                    <a:cubicBezTo>
                      <a:pt x="1" y="1668"/>
                      <a:pt x="491" y="2158"/>
                      <a:pt x="1079" y="2158"/>
                    </a:cubicBezTo>
                    <a:lnTo>
                      <a:pt x="2255" y="2158"/>
                    </a:lnTo>
                    <a:cubicBezTo>
                      <a:pt x="2844" y="2158"/>
                      <a:pt x="3334" y="1668"/>
                      <a:pt x="3334" y="1080"/>
                    </a:cubicBezTo>
                    <a:cubicBezTo>
                      <a:pt x="3334" y="492"/>
                      <a:pt x="2844" y="1"/>
                      <a:pt x="2255" y="1"/>
                    </a:cubicBezTo>
                    <a:lnTo>
                      <a:pt x="1079" y="1"/>
                    </a:lnTo>
                    <a:cubicBezTo>
                      <a:pt x="1064" y="1"/>
                      <a:pt x="1050" y="1"/>
                      <a:pt x="10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9"/>
              <p:cNvSpPr/>
              <p:nvPr/>
            </p:nvSpPr>
            <p:spPr>
              <a:xfrm>
                <a:off x="-4479700" y="238125"/>
                <a:ext cx="1052675" cy="1127425"/>
              </a:xfrm>
              <a:custGeom>
                <a:avLst/>
                <a:gdLst/>
                <a:ahLst/>
                <a:cxnLst/>
                <a:rect l="l" t="t" r="r" b="b"/>
                <a:pathLst>
                  <a:path w="42107" h="45097" extrusionOk="0">
                    <a:moveTo>
                      <a:pt x="2452" y="0"/>
                    </a:moveTo>
                    <a:cubicBezTo>
                      <a:pt x="2084" y="1176"/>
                      <a:pt x="1790" y="2353"/>
                      <a:pt x="1496" y="3578"/>
                    </a:cubicBezTo>
                    <a:cubicBezTo>
                      <a:pt x="515" y="7059"/>
                      <a:pt x="1" y="10882"/>
                      <a:pt x="1" y="14852"/>
                    </a:cubicBezTo>
                    <a:cubicBezTo>
                      <a:pt x="1" y="31567"/>
                      <a:pt x="9412" y="45096"/>
                      <a:pt x="21054" y="45096"/>
                    </a:cubicBezTo>
                    <a:cubicBezTo>
                      <a:pt x="32671" y="45096"/>
                      <a:pt x="42107" y="31543"/>
                      <a:pt x="42107" y="14852"/>
                    </a:cubicBezTo>
                    <a:cubicBezTo>
                      <a:pt x="42107" y="10857"/>
                      <a:pt x="41543" y="7059"/>
                      <a:pt x="40563" y="3554"/>
                    </a:cubicBezTo>
                    <a:cubicBezTo>
                      <a:pt x="40293" y="2328"/>
                      <a:pt x="39974" y="1127"/>
                      <a:pt x="39656" y="0"/>
                    </a:cubicBezTo>
                    <a:cubicBezTo>
                      <a:pt x="33798" y="809"/>
                      <a:pt x="27549" y="1250"/>
                      <a:pt x="21054" y="1250"/>
                    </a:cubicBezTo>
                    <a:cubicBezTo>
                      <a:pt x="14559" y="1250"/>
                      <a:pt x="8309" y="809"/>
                      <a:pt x="24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9"/>
              <p:cNvSpPr/>
              <p:nvPr/>
            </p:nvSpPr>
            <p:spPr>
              <a:xfrm>
                <a:off x="-4406175" y="644350"/>
                <a:ext cx="146475" cy="204575"/>
              </a:xfrm>
              <a:custGeom>
                <a:avLst/>
                <a:gdLst/>
                <a:ahLst/>
                <a:cxnLst/>
                <a:rect l="l" t="t" r="r" b="b"/>
                <a:pathLst>
                  <a:path w="5859" h="8183" extrusionOk="0">
                    <a:moveTo>
                      <a:pt x="5858" y="0"/>
                    </a:moveTo>
                    <a:lnTo>
                      <a:pt x="5858" y="0"/>
                    </a:lnTo>
                    <a:cubicBezTo>
                      <a:pt x="5858" y="1"/>
                      <a:pt x="1202" y="3824"/>
                      <a:pt x="614" y="4902"/>
                    </a:cubicBezTo>
                    <a:cubicBezTo>
                      <a:pt x="1" y="5956"/>
                      <a:pt x="417" y="7279"/>
                      <a:pt x="1471" y="7892"/>
                    </a:cubicBezTo>
                    <a:cubicBezTo>
                      <a:pt x="1818" y="8089"/>
                      <a:pt x="2192" y="8182"/>
                      <a:pt x="2560" y="8182"/>
                    </a:cubicBezTo>
                    <a:cubicBezTo>
                      <a:pt x="3337" y="8182"/>
                      <a:pt x="4087" y="7766"/>
                      <a:pt x="4486" y="7034"/>
                    </a:cubicBezTo>
                    <a:cubicBezTo>
                      <a:pt x="5074" y="5956"/>
                      <a:pt x="5858" y="1"/>
                      <a:pt x="58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9"/>
              <p:cNvSpPr/>
              <p:nvPr/>
            </p:nvSpPr>
            <p:spPr>
              <a:xfrm>
                <a:off x="-3600450" y="638225"/>
                <a:ext cx="118900" cy="155775"/>
              </a:xfrm>
              <a:custGeom>
                <a:avLst/>
                <a:gdLst/>
                <a:ahLst/>
                <a:cxnLst/>
                <a:rect l="l" t="t" r="r" b="b"/>
                <a:pathLst>
                  <a:path w="4756" h="6231" extrusionOk="0">
                    <a:moveTo>
                      <a:pt x="1" y="0"/>
                    </a:moveTo>
                    <a:cubicBezTo>
                      <a:pt x="1" y="0"/>
                      <a:pt x="834" y="4608"/>
                      <a:pt x="1324" y="5417"/>
                    </a:cubicBezTo>
                    <a:cubicBezTo>
                      <a:pt x="1644" y="5928"/>
                      <a:pt x="2212" y="6230"/>
                      <a:pt x="2787" y="6230"/>
                    </a:cubicBezTo>
                    <a:cubicBezTo>
                      <a:pt x="3095" y="6230"/>
                      <a:pt x="3404" y="6144"/>
                      <a:pt x="3677" y="5956"/>
                    </a:cubicBezTo>
                    <a:cubicBezTo>
                      <a:pt x="4486" y="5466"/>
                      <a:pt x="4755" y="4412"/>
                      <a:pt x="4241" y="3603"/>
                    </a:cubicBezTo>
                    <a:cubicBezTo>
                      <a:pt x="3751" y="2819"/>
                      <a:pt x="1"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9"/>
              <p:cNvSpPr/>
              <p:nvPr/>
            </p:nvSpPr>
            <p:spPr>
              <a:xfrm>
                <a:off x="-3825925" y="530375"/>
                <a:ext cx="226725" cy="100525"/>
              </a:xfrm>
              <a:custGeom>
                <a:avLst/>
                <a:gdLst/>
                <a:ahLst/>
                <a:cxnLst/>
                <a:rect l="l" t="t" r="r" b="b"/>
                <a:pathLst>
                  <a:path w="9069" h="4021" extrusionOk="0">
                    <a:moveTo>
                      <a:pt x="1" y="1"/>
                    </a:moveTo>
                    <a:lnTo>
                      <a:pt x="1" y="1"/>
                    </a:lnTo>
                    <a:cubicBezTo>
                      <a:pt x="270" y="2280"/>
                      <a:pt x="2206" y="4020"/>
                      <a:pt x="4535" y="4020"/>
                    </a:cubicBezTo>
                    <a:cubicBezTo>
                      <a:pt x="6863" y="4020"/>
                      <a:pt x="8775" y="2280"/>
                      <a:pt x="9069" y="1"/>
                    </a:cubicBezTo>
                    <a:lnTo>
                      <a:pt x="9069" y="1"/>
                    </a:lnTo>
                    <a:cubicBezTo>
                      <a:pt x="8113" y="1300"/>
                      <a:pt x="6422" y="2157"/>
                      <a:pt x="4535" y="2157"/>
                    </a:cubicBezTo>
                    <a:cubicBezTo>
                      <a:pt x="2623" y="2157"/>
                      <a:pt x="932" y="1300"/>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9"/>
              <p:cNvSpPr/>
              <p:nvPr/>
            </p:nvSpPr>
            <p:spPr>
              <a:xfrm>
                <a:off x="-4306900" y="530375"/>
                <a:ext cx="226725" cy="100525"/>
              </a:xfrm>
              <a:custGeom>
                <a:avLst/>
                <a:gdLst/>
                <a:ahLst/>
                <a:cxnLst/>
                <a:rect l="l" t="t" r="r" b="b"/>
                <a:pathLst>
                  <a:path w="9069" h="4021" extrusionOk="0">
                    <a:moveTo>
                      <a:pt x="0" y="1"/>
                    </a:moveTo>
                    <a:cubicBezTo>
                      <a:pt x="270" y="2280"/>
                      <a:pt x="2206" y="4020"/>
                      <a:pt x="4534" y="4020"/>
                    </a:cubicBezTo>
                    <a:cubicBezTo>
                      <a:pt x="6863" y="4020"/>
                      <a:pt x="8774" y="2280"/>
                      <a:pt x="9068" y="1"/>
                    </a:cubicBezTo>
                    <a:lnTo>
                      <a:pt x="9068" y="1"/>
                    </a:lnTo>
                    <a:cubicBezTo>
                      <a:pt x="8113" y="1300"/>
                      <a:pt x="6421" y="2157"/>
                      <a:pt x="4534" y="2157"/>
                    </a:cubicBezTo>
                    <a:cubicBezTo>
                      <a:pt x="2623" y="2157"/>
                      <a:pt x="932" y="1300"/>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9"/>
              <p:cNvSpPr/>
              <p:nvPr/>
            </p:nvSpPr>
            <p:spPr>
              <a:xfrm>
                <a:off x="-4244400" y="839200"/>
                <a:ext cx="582700" cy="295350"/>
              </a:xfrm>
              <a:custGeom>
                <a:avLst/>
                <a:gdLst/>
                <a:ahLst/>
                <a:cxnLst/>
                <a:rect l="l" t="t" r="r" b="b"/>
                <a:pathLst>
                  <a:path w="23308" h="11814" extrusionOk="0">
                    <a:moveTo>
                      <a:pt x="11642" y="0"/>
                    </a:moveTo>
                    <a:cubicBezTo>
                      <a:pt x="5515" y="25"/>
                      <a:pt x="466" y="5220"/>
                      <a:pt x="0" y="11813"/>
                    </a:cubicBezTo>
                    <a:cubicBezTo>
                      <a:pt x="3382" y="10392"/>
                      <a:pt x="7451" y="9559"/>
                      <a:pt x="11838" y="9559"/>
                    </a:cubicBezTo>
                    <a:cubicBezTo>
                      <a:pt x="16053" y="9559"/>
                      <a:pt x="19999" y="10343"/>
                      <a:pt x="23308" y="11642"/>
                    </a:cubicBezTo>
                    <a:cubicBezTo>
                      <a:pt x="22769" y="5122"/>
                      <a:pt x="17769" y="0"/>
                      <a:pt x="116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9"/>
              <p:cNvSpPr/>
              <p:nvPr/>
            </p:nvSpPr>
            <p:spPr>
              <a:xfrm>
                <a:off x="-4189275" y="840425"/>
                <a:ext cx="471825" cy="130525"/>
              </a:xfrm>
              <a:custGeom>
                <a:avLst/>
                <a:gdLst/>
                <a:ahLst/>
                <a:cxnLst/>
                <a:rect l="l" t="t" r="r" b="b"/>
                <a:pathLst>
                  <a:path w="18873" h="5221" extrusionOk="0">
                    <a:moveTo>
                      <a:pt x="9437" y="0"/>
                    </a:moveTo>
                    <a:cubicBezTo>
                      <a:pt x="5589" y="0"/>
                      <a:pt x="2158" y="2034"/>
                      <a:pt x="1" y="5220"/>
                    </a:cubicBezTo>
                    <a:cubicBezTo>
                      <a:pt x="2648" y="3627"/>
                      <a:pt x="5907" y="2696"/>
                      <a:pt x="9437" y="2696"/>
                    </a:cubicBezTo>
                    <a:cubicBezTo>
                      <a:pt x="12966" y="2696"/>
                      <a:pt x="16250" y="3627"/>
                      <a:pt x="18873" y="5196"/>
                    </a:cubicBezTo>
                    <a:cubicBezTo>
                      <a:pt x="16740" y="2034"/>
                      <a:pt x="13334" y="0"/>
                      <a:pt x="94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9"/>
              <p:cNvSpPr/>
              <p:nvPr/>
            </p:nvSpPr>
            <p:spPr>
              <a:xfrm>
                <a:off x="-4244400" y="1035250"/>
                <a:ext cx="583325" cy="99300"/>
              </a:xfrm>
              <a:custGeom>
                <a:avLst/>
                <a:gdLst/>
                <a:ahLst/>
                <a:cxnLst/>
                <a:rect l="l" t="t" r="r" b="b"/>
                <a:pathLst>
                  <a:path w="23333" h="3972" extrusionOk="0">
                    <a:moveTo>
                      <a:pt x="11838" y="1"/>
                    </a:moveTo>
                    <a:cubicBezTo>
                      <a:pt x="7524" y="1"/>
                      <a:pt x="3554" y="810"/>
                      <a:pt x="245" y="2158"/>
                    </a:cubicBezTo>
                    <a:cubicBezTo>
                      <a:pt x="123" y="2746"/>
                      <a:pt x="25" y="3359"/>
                      <a:pt x="0" y="3971"/>
                    </a:cubicBezTo>
                    <a:cubicBezTo>
                      <a:pt x="3382" y="2550"/>
                      <a:pt x="7451" y="1717"/>
                      <a:pt x="11862" y="1717"/>
                    </a:cubicBezTo>
                    <a:cubicBezTo>
                      <a:pt x="16078" y="1717"/>
                      <a:pt x="20048" y="2501"/>
                      <a:pt x="23332" y="3800"/>
                    </a:cubicBezTo>
                    <a:cubicBezTo>
                      <a:pt x="23283" y="3187"/>
                      <a:pt x="23185" y="2574"/>
                      <a:pt x="23063" y="2011"/>
                    </a:cubicBezTo>
                    <a:cubicBezTo>
                      <a:pt x="19803" y="736"/>
                      <a:pt x="15955" y="1"/>
                      <a:pt x="118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9"/>
              <p:cNvSpPr/>
              <p:nvPr/>
            </p:nvSpPr>
            <p:spPr>
              <a:xfrm>
                <a:off x="-4075300" y="592875"/>
                <a:ext cx="245100" cy="301475"/>
              </a:xfrm>
              <a:custGeom>
                <a:avLst/>
                <a:gdLst/>
                <a:ahLst/>
                <a:cxnLst/>
                <a:rect l="l" t="t" r="r" b="b"/>
                <a:pathLst>
                  <a:path w="9804" h="12059" extrusionOk="0">
                    <a:moveTo>
                      <a:pt x="4878" y="1"/>
                    </a:moveTo>
                    <a:cubicBezTo>
                      <a:pt x="3603" y="1"/>
                      <a:pt x="2549" y="1030"/>
                      <a:pt x="2549" y="2329"/>
                    </a:cubicBezTo>
                    <a:lnTo>
                      <a:pt x="2549" y="5981"/>
                    </a:lnTo>
                    <a:cubicBezTo>
                      <a:pt x="1152" y="5981"/>
                      <a:pt x="0" y="7108"/>
                      <a:pt x="0" y="8505"/>
                    </a:cubicBezTo>
                    <a:cubicBezTo>
                      <a:pt x="0" y="9927"/>
                      <a:pt x="1152" y="11054"/>
                      <a:pt x="2549" y="11054"/>
                    </a:cubicBezTo>
                    <a:cubicBezTo>
                      <a:pt x="2672" y="11054"/>
                      <a:pt x="2819" y="11054"/>
                      <a:pt x="2942" y="11030"/>
                    </a:cubicBezTo>
                    <a:cubicBezTo>
                      <a:pt x="3383" y="11642"/>
                      <a:pt x="4093" y="12059"/>
                      <a:pt x="4878" y="12059"/>
                    </a:cubicBezTo>
                    <a:cubicBezTo>
                      <a:pt x="5711" y="12059"/>
                      <a:pt x="6422" y="11642"/>
                      <a:pt x="6838" y="11030"/>
                    </a:cubicBezTo>
                    <a:cubicBezTo>
                      <a:pt x="6985" y="11054"/>
                      <a:pt x="7157" y="11054"/>
                      <a:pt x="7280" y="11054"/>
                    </a:cubicBezTo>
                    <a:cubicBezTo>
                      <a:pt x="8677" y="11054"/>
                      <a:pt x="9804" y="9927"/>
                      <a:pt x="9804" y="8505"/>
                    </a:cubicBezTo>
                    <a:cubicBezTo>
                      <a:pt x="9804" y="7108"/>
                      <a:pt x="8652" y="5981"/>
                      <a:pt x="7280" y="5981"/>
                    </a:cubicBezTo>
                    <a:lnTo>
                      <a:pt x="7206" y="5981"/>
                    </a:lnTo>
                    <a:lnTo>
                      <a:pt x="7206" y="2329"/>
                    </a:lnTo>
                    <a:cubicBezTo>
                      <a:pt x="7206" y="1030"/>
                      <a:pt x="6152" y="1"/>
                      <a:pt x="48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9"/>
              <p:cNvSpPr/>
              <p:nvPr/>
            </p:nvSpPr>
            <p:spPr>
              <a:xfrm>
                <a:off x="-4306300" y="401350"/>
                <a:ext cx="223050" cy="101250"/>
              </a:xfrm>
              <a:custGeom>
                <a:avLst/>
                <a:gdLst/>
                <a:ahLst/>
                <a:cxnLst/>
                <a:rect l="l" t="t" r="r" b="b"/>
                <a:pathLst>
                  <a:path w="8922" h="4050" extrusionOk="0">
                    <a:moveTo>
                      <a:pt x="8134" y="0"/>
                    </a:moveTo>
                    <a:cubicBezTo>
                      <a:pt x="8054" y="0"/>
                      <a:pt x="7972" y="13"/>
                      <a:pt x="7892" y="39"/>
                    </a:cubicBezTo>
                    <a:lnTo>
                      <a:pt x="540" y="2686"/>
                    </a:lnTo>
                    <a:cubicBezTo>
                      <a:pt x="172" y="2809"/>
                      <a:pt x="1" y="3201"/>
                      <a:pt x="123" y="3593"/>
                    </a:cubicBezTo>
                    <a:cubicBezTo>
                      <a:pt x="219" y="3881"/>
                      <a:pt x="481" y="4049"/>
                      <a:pt x="767" y="4049"/>
                    </a:cubicBezTo>
                    <a:cubicBezTo>
                      <a:pt x="846" y="4049"/>
                      <a:pt x="926" y="4036"/>
                      <a:pt x="1006" y="4010"/>
                    </a:cubicBezTo>
                    <a:lnTo>
                      <a:pt x="8358" y="1338"/>
                    </a:lnTo>
                    <a:cubicBezTo>
                      <a:pt x="8726" y="1216"/>
                      <a:pt x="8922" y="824"/>
                      <a:pt x="8799" y="456"/>
                    </a:cubicBezTo>
                    <a:cubicBezTo>
                      <a:pt x="8703" y="168"/>
                      <a:pt x="8426" y="0"/>
                      <a:pt x="81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9"/>
              <p:cNvSpPr/>
              <p:nvPr/>
            </p:nvSpPr>
            <p:spPr>
              <a:xfrm>
                <a:off x="-3812450" y="368425"/>
                <a:ext cx="216325" cy="117100"/>
              </a:xfrm>
              <a:custGeom>
                <a:avLst/>
                <a:gdLst/>
                <a:ahLst/>
                <a:cxnLst/>
                <a:rect l="l" t="t" r="r" b="b"/>
                <a:pathLst>
                  <a:path w="8653" h="4684" extrusionOk="0">
                    <a:moveTo>
                      <a:pt x="801" y="1"/>
                    </a:moveTo>
                    <a:cubicBezTo>
                      <a:pt x="535" y="1"/>
                      <a:pt x="274" y="147"/>
                      <a:pt x="148" y="401"/>
                    </a:cubicBezTo>
                    <a:cubicBezTo>
                      <a:pt x="1" y="744"/>
                      <a:pt x="148" y="1160"/>
                      <a:pt x="491" y="1307"/>
                    </a:cubicBezTo>
                    <a:lnTo>
                      <a:pt x="7574" y="4616"/>
                    </a:lnTo>
                    <a:cubicBezTo>
                      <a:pt x="7660" y="4663"/>
                      <a:pt x="7756" y="4684"/>
                      <a:pt x="7852" y="4684"/>
                    </a:cubicBezTo>
                    <a:cubicBezTo>
                      <a:pt x="8110" y="4684"/>
                      <a:pt x="8373" y="4530"/>
                      <a:pt x="8481" y="4297"/>
                    </a:cubicBezTo>
                    <a:cubicBezTo>
                      <a:pt x="8652" y="3954"/>
                      <a:pt x="8481" y="3513"/>
                      <a:pt x="8162" y="3366"/>
                    </a:cubicBezTo>
                    <a:lnTo>
                      <a:pt x="1079" y="57"/>
                    </a:lnTo>
                    <a:cubicBezTo>
                      <a:pt x="989" y="19"/>
                      <a:pt x="895" y="1"/>
                      <a:pt x="8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2C74EDA-8075-43AB-A42F-D0D6FF57E964}"/>
              </a:ext>
            </a:extLst>
          </p:cNvPr>
          <p:cNvSpPr>
            <a:spLocks noGrp="1"/>
          </p:cNvSpPr>
          <p:nvPr>
            <p:ph type="title" idx="8"/>
          </p:nvPr>
        </p:nvSpPr>
        <p:spPr/>
        <p:txBody>
          <a:bodyPr/>
          <a:lstStyle/>
          <a:p>
            <a:r>
              <a:rPr lang="en-US" dirty="0"/>
              <a:t>4. </a:t>
            </a:r>
            <a:r>
              <a:rPr lang="en-US" dirty="0" err="1"/>
              <a:t>Tóm</a:t>
            </a:r>
            <a:r>
              <a:rPr lang="en-US" dirty="0"/>
              <a:t> </a:t>
            </a:r>
            <a:r>
              <a:rPr lang="en-US" dirty="0" err="1"/>
              <a:t>tắt</a:t>
            </a:r>
            <a:r>
              <a:rPr lang="en-US" dirty="0"/>
              <a:t> </a:t>
            </a:r>
            <a:r>
              <a:rPr lang="en-US" dirty="0" err="1"/>
              <a:t>các</a:t>
            </a:r>
            <a:r>
              <a:rPr lang="en-US" dirty="0"/>
              <a:t> </a:t>
            </a:r>
            <a:r>
              <a:rPr lang="en-US" dirty="0" err="1"/>
              <a:t>sự</a:t>
            </a:r>
            <a:r>
              <a:rPr lang="en-US" dirty="0"/>
              <a:t> </a:t>
            </a:r>
            <a:r>
              <a:rPr lang="en-US" dirty="0" err="1"/>
              <a:t>kiện</a:t>
            </a:r>
            <a:r>
              <a:rPr lang="en-US" dirty="0"/>
              <a:t> </a:t>
            </a:r>
            <a:r>
              <a:rPr lang="en-US" dirty="0" err="1"/>
              <a:t>chính</a:t>
            </a:r>
            <a:endParaRPr lang="en-US" dirty="0"/>
          </a:p>
        </p:txBody>
      </p:sp>
      <p:graphicFrame>
        <p:nvGraphicFramePr>
          <p:cNvPr id="11" name="Diagram 10">
            <a:extLst>
              <a:ext uri="{FF2B5EF4-FFF2-40B4-BE49-F238E27FC236}">
                <a16:creationId xmlns:a16="http://schemas.microsoft.com/office/drawing/2014/main" id="{3C030784-0D28-4F4B-831F-59831ADE79FA}"/>
              </a:ext>
            </a:extLst>
          </p:cNvPr>
          <p:cNvGraphicFramePr/>
          <p:nvPr>
            <p:extLst>
              <p:ext uri="{D42A27DB-BD31-4B8C-83A1-F6EECF244321}">
                <p14:modId xmlns:p14="http://schemas.microsoft.com/office/powerpoint/2010/main" val="4015218688"/>
              </p:ext>
            </p:extLst>
          </p:nvPr>
        </p:nvGraphicFramePr>
        <p:xfrm>
          <a:off x="-595086" y="540000"/>
          <a:ext cx="9739085" cy="46034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4075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33"/>
          <p:cNvSpPr/>
          <p:nvPr/>
        </p:nvSpPr>
        <p:spPr>
          <a:xfrm>
            <a:off x="4009685" y="900000"/>
            <a:ext cx="1124700" cy="1124700"/>
          </a:xfrm>
          <a:prstGeom prst="ellipse">
            <a:avLst/>
          </a:prstGeom>
          <a:solidFill>
            <a:schemeClr val="accent2"/>
          </a:solidFill>
          <a:ln w="762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3"/>
          <p:cNvSpPr txBox="1">
            <a:spLocks noGrp="1"/>
          </p:cNvSpPr>
          <p:nvPr>
            <p:ph type="title"/>
          </p:nvPr>
        </p:nvSpPr>
        <p:spPr>
          <a:xfrm>
            <a:off x="2847000" y="1961550"/>
            <a:ext cx="3450000" cy="1692000"/>
          </a:xfrm>
          <a:prstGeom prst="rect">
            <a:avLst/>
          </a:prstGeom>
        </p:spPr>
        <p:txBody>
          <a:bodyPr spcFirstLastPara="1" wrap="square" lIns="0" tIns="91425" rIns="0" bIns="91425" anchor="ctr" anchorCtr="0">
            <a:noAutofit/>
          </a:bodyPr>
          <a:lstStyle/>
          <a:p>
            <a:pPr marL="0" lvl="0" indent="0" algn="ctr" rtl="0">
              <a:spcBef>
                <a:spcPts val="0"/>
              </a:spcBef>
              <a:spcAft>
                <a:spcPts val="0"/>
              </a:spcAft>
              <a:buNone/>
            </a:pPr>
            <a:r>
              <a:rPr lang="en-US" dirty="0" err="1"/>
              <a:t>Đọc</a:t>
            </a:r>
            <a:r>
              <a:rPr lang="en-US" dirty="0"/>
              <a:t> </a:t>
            </a:r>
            <a:r>
              <a:rPr lang="en-US" dirty="0" err="1"/>
              <a:t>hiểu</a:t>
            </a:r>
            <a:r>
              <a:rPr lang="en-US" dirty="0"/>
              <a:t> </a:t>
            </a:r>
            <a:r>
              <a:rPr lang="en-US" dirty="0" err="1"/>
              <a:t>văn</a:t>
            </a:r>
            <a:r>
              <a:rPr lang="en-US" dirty="0"/>
              <a:t> </a:t>
            </a:r>
            <a:r>
              <a:rPr lang="en-US" dirty="0" err="1"/>
              <a:t>bản</a:t>
            </a:r>
            <a:endParaRPr dirty="0"/>
          </a:p>
        </p:txBody>
      </p:sp>
      <p:sp>
        <p:nvSpPr>
          <p:cNvPr id="579" name="Google Shape;579;p33"/>
          <p:cNvSpPr txBox="1">
            <a:spLocks noGrp="1"/>
          </p:cNvSpPr>
          <p:nvPr>
            <p:ph type="title" idx="2"/>
          </p:nvPr>
        </p:nvSpPr>
        <p:spPr>
          <a:xfrm>
            <a:off x="4064185" y="1124000"/>
            <a:ext cx="1015200" cy="676800"/>
          </a:xfrm>
          <a:prstGeom prst="rect">
            <a:avLst/>
          </a:prstGeom>
        </p:spPr>
        <p:txBody>
          <a:bodyPr spcFirstLastPara="1" wrap="square" lIns="0" tIns="91425" rIns="0" bIns="91425" anchor="ctr" anchorCtr="0">
            <a:noAutofit/>
          </a:bodyPr>
          <a:lstStyle/>
          <a:p>
            <a:pPr marL="0" lvl="0" indent="0" algn="ctr" rtl="0">
              <a:spcBef>
                <a:spcPts val="0"/>
              </a:spcBef>
              <a:spcAft>
                <a:spcPts val="0"/>
              </a:spcAft>
              <a:buNone/>
            </a:pPr>
            <a:r>
              <a:rPr lang="en" dirty="0"/>
              <a:t>I</a:t>
            </a:r>
            <a:r>
              <a:rPr lang="en-US" dirty="0"/>
              <a:t>I</a:t>
            </a:r>
            <a:endParaRPr dirty="0"/>
          </a:p>
        </p:txBody>
      </p:sp>
      <p:grpSp>
        <p:nvGrpSpPr>
          <p:cNvPr id="580" name="Google Shape;580;p33"/>
          <p:cNvGrpSpPr/>
          <p:nvPr/>
        </p:nvGrpSpPr>
        <p:grpSpPr>
          <a:xfrm rot="900046">
            <a:off x="1083958" y="2713179"/>
            <a:ext cx="1548987" cy="1260302"/>
            <a:chOff x="-4665350" y="238125"/>
            <a:chExt cx="1564900" cy="1273250"/>
          </a:xfrm>
        </p:grpSpPr>
        <p:sp>
          <p:nvSpPr>
            <p:cNvPr id="581" name="Google Shape;581;p33"/>
            <p:cNvSpPr/>
            <p:nvPr/>
          </p:nvSpPr>
          <p:spPr>
            <a:xfrm>
              <a:off x="-4657550" y="241200"/>
              <a:ext cx="1551425" cy="1140675"/>
            </a:xfrm>
            <a:custGeom>
              <a:avLst/>
              <a:gdLst/>
              <a:ahLst/>
              <a:cxnLst/>
              <a:rect l="l" t="t" r="r" b="b"/>
              <a:pathLst>
                <a:path w="62057" h="45627" extrusionOk="0">
                  <a:moveTo>
                    <a:pt x="10270" y="0"/>
                  </a:moveTo>
                  <a:cubicBezTo>
                    <a:pt x="9902" y="1176"/>
                    <a:pt x="9608" y="2353"/>
                    <a:pt x="9314" y="3578"/>
                  </a:cubicBezTo>
                  <a:cubicBezTo>
                    <a:pt x="9044" y="4559"/>
                    <a:pt x="8799" y="5588"/>
                    <a:pt x="8579" y="6617"/>
                  </a:cubicBezTo>
                  <a:cubicBezTo>
                    <a:pt x="8054" y="6355"/>
                    <a:pt x="7457" y="6207"/>
                    <a:pt x="6832" y="6207"/>
                  </a:cubicBezTo>
                  <a:cubicBezTo>
                    <a:pt x="6640" y="6207"/>
                    <a:pt x="6446" y="6221"/>
                    <a:pt x="6250" y="6250"/>
                  </a:cubicBezTo>
                  <a:lnTo>
                    <a:pt x="6128" y="6274"/>
                  </a:lnTo>
                  <a:cubicBezTo>
                    <a:pt x="4020" y="6617"/>
                    <a:pt x="2550" y="8578"/>
                    <a:pt x="2868" y="10735"/>
                  </a:cubicBezTo>
                  <a:lnTo>
                    <a:pt x="3113" y="12450"/>
                  </a:lnTo>
                  <a:lnTo>
                    <a:pt x="1912" y="12450"/>
                  </a:lnTo>
                  <a:cubicBezTo>
                    <a:pt x="1202" y="12450"/>
                    <a:pt x="613" y="13014"/>
                    <a:pt x="613" y="13725"/>
                  </a:cubicBezTo>
                  <a:cubicBezTo>
                    <a:pt x="613" y="14117"/>
                    <a:pt x="809" y="14485"/>
                    <a:pt x="1104" y="14730"/>
                  </a:cubicBezTo>
                  <a:cubicBezTo>
                    <a:pt x="540" y="15539"/>
                    <a:pt x="1" y="16764"/>
                    <a:pt x="613" y="17989"/>
                  </a:cubicBezTo>
                  <a:cubicBezTo>
                    <a:pt x="1839" y="20416"/>
                    <a:pt x="7353" y="21029"/>
                    <a:pt x="9069" y="25244"/>
                  </a:cubicBezTo>
                  <a:cubicBezTo>
                    <a:pt x="9314" y="26175"/>
                    <a:pt x="9559" y="27082"/>
                    <a:pt x="9878" y="27940"/>
                  </a:cubicBezTo>
                  <a:cubicBezTo>
                    <a:pt x="10539" y="32008"/>
                    <a:pt x="8015" y="33430"/>
                    <a:pt x="8824" y="38969"/>
                  </a:cubicBezTo>
                  <a:cubicBezTo>
                    <a:pt x="9332" y="42324"/>
                    <a:pt x="12900" y="45626"/>
                    <a:pt x="18028" y="45626"/>
                  </a:cubicBezTo>
                  <a:cubicBezTo>
                    <a:pt x="19830" y="45626"/>
                    <a:pt x="21824" y="45219"/>
                    <a:pt x="23946" y="44263"/>
                  </a:cubicBezTo>
                  <a:cubicBezTo>
                    <a:pt x="25514" y="44827"/>
                    <a:pt x="27156" y="45096"/>
                    <a:pt x="28872" y="45096"/>
                  </a:cubicBezTo>
                  <a:lnTo>
                    <a:pt x="28896" y="45096"/>
                  </a:lnTo>
                  <a:cubicBezTo>
                    <a:pt x="37131" y="45096"/>
                    <a:pt x="44288" y="38283"/>
                    <a:pt x="47744" y="28381"/>
                  </a:cubicBezTo>
                  <a:cubicBezTo>
                    <a:pt x="50243" y="28063"/>
                    <a:pt x="52425" y="28161"/>
                    <a:pt x="54532" y="27156"/>
                  </a:cubicBezTo>
                  <a:cubicBezTo>
                    <a:pt x="61272" y="23921"/>
                    <a:pt x="62057" y="15931"/>
                    <a:pt x="57057" y="14093"/>
                  </a:cubicBezTo>
                  <a:cubicBezTo>
                    <a:pt x="57081" y="13970"/>
                    <a:pt x="57106" y="13847"/>
                    <a:pt x="57106" y="13725"/>
                  </a:cubicBezTo>
                  <a:cubicBezTo>
                    <a:pt x="57106" y="13014"/>
                    <a:pt x="56542" y="12426"/>
                    <a:pt x="55831" y="12426"/>
                  </a:cubicBezTo>
                  <a:lnTo>
                    <a:pt x="54631" y="12426"/>
                  </a:lnTo>
                  <a:lnTo>
                    <a:pt x="54876" y="10710"/>
                  </a:lnTo>
                  <a:cubicBezTo>
                    <a:pt x="55194" y="8578"/>
                    <a:pt x="53724" y="6617"/>
                    <a:pt x="51591" y="6274"/>
                  </a:cubicBezTo>
                  <a:lnTo>
                    <a:pt x="51469" y="6250"/>
                  </a:lnTo>
                  <a:cubicBezTo>
                    <a:pt x="51281" y="6221"/>
                    <a:pt x="51092" y="6207"/>
                    <a:pt x="50903" y="6207"/>
                  </a:cubicBezTo>
                  <a:cubicBezTo>
                    <a:pt x="50280" y="6207"/>
                    <a:pt x="49662" y="6360"/>
                    <a:pt x="49116" y="6642"/>
                  </a:cubicBezTo>
                  <a:cubicBezTo>
                    <a:pt x="48895" y="5613"/>
                    <a:pt x="48650" y="4559"/>
                    <a:pt x="48381" y="3554"/>
                  </a:cubicBezTo>
                  <a:cubicBezTo>
                    <a:pt x="48111" y="2328"/>
                    <a:pt x="47793" y="1127"/>
                    <a:pt x="47474" y="0"/>
                  </a:cubicBezTo>
                  <a:cubicBezTo>
                    <a:pt x="41616" y="784"/>
                    <a:pt x="35367" y="1250"/>
                    <a:pt x="28872" y="1250"/>
                  </a:cubicBezTo>
                  <a:cubicBezTo>
                    <a:pt x="22377" y="1250"/>
                    <a:pt x="16127" y="809"/>
                    <a:pt x="10270" y="0"/>
                  </a:cubicBezTo>
                  <a:close/>
                </a:path>
              </a:pathLst>
            </a:custGeom>
            <a:solidFill>
              <a:schemeClr val="accent6"/>
            </a:solidFill>
            <a:ln w="1524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nvGrpSpPr>
            <p:cNvPr id="582" name="Google Shape;582;p33"/>
            <p:cNvGrpSpPr/>
            <p:nvPr/>
          </p:nvGrpSpPr>
          <p:grpSpPr>
            <a:xfrm>
              <a:off x="-4665350" y="238125"/>
              <a:ext cx="1564900" cy="1273250"/>
              <a:chOff x="-4686175" y="238125"/>
              <a:chExt cx="1564900" cy="1273250"/>
            </a:xfrm>
          </p:grpSpPr>
          <p:sp>
            <p:nvSpPr>
              <p:cNvPr id="583" name="Google Shape;583;p33"/>
              <p:cNvSpPr/>
              <p:nvPr/>
            </p:nvSpPr>
            <p:spPr>
              <a:xfrm>
                <a:off x="-4686175" y="581225"/>
                <a:ext cx="1564900" cy="930150"/>
              </a:xfrm>
              <a:custGeom>
                <a:avLst/>
                <a:gdLst/>
                <a:ahLst/>
                <a:cxnLst/>
                <a:rect l="l" t="t" r="r" b="b"/>
                <a:pathLst>
                  <a:path w="62596" h="37206" fill="none" extrusionOk="0">
                    <a:moveTo>
                      <a:pt x="2476" y="1"/>
                    </a:moveTo>
                    <a:cubicBezTo>
                      <a:pt x="2476" y="1"/>
                      <a:pt x="0" y="2084"/>
                      <a:pt x="1103" y="4265"/>
                    </a:cubicBezTo>
                    <a:cubicBezTo>
                      <a:pt x="2329" y="6667"/>
                      <a:pt x="7868" y="7280"/>
                      <a:pt x="9559" y="11545"/>
                    </a:cubicBezTo>
                    <a:cubicBezTo>
                      <a:pt x="12083" y="17892"/>
                      <a:pt x="8309" y="18652"/>
                      <a:pt x="9289" y="25245"/>
                    </a:cubicBezTo>
                    <a:cubicBezTo>
                      <a:pt x="10196" y="31323"/>
                      <a:pt x="21078" y="37205"/>
                      <a:pt x="33185" y="23750"/>
                    </a:cubicBezTo>
                    <a:cubicBezTo>
                      <a:pt x="44140" y="11545"/>
                      <a:pt x="49655" y="15956"/>
                      <a:pt x="54998" y="13432"/>
                    </a:cubicBezTo>
                    <a:cubicBezTo>
                      <a:pt x="62252" y="9951"/>
                      <a:pt x="62595" y="932"/>
                      <a:pt x="56223" y="25"/>
                    </a:cubicBezTo>
                  </a:path>
                </a:pathLst>
              </a:custGeom>
              <a:noFill/>
              <a:ln w="153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3"/>
              <p:cNvSpPr/>
              <p:nvPr/>
            </p:nvSpPr>
            <p:spPr>
              <a:xfrm>
                <a:off x="-4658600" y="549375"/>
                <a:ext cx="126850" cy="64350"/>
              </a:xfrm>
              <a:custGeom>
                <a:avLst/>
                <a:gdLst/>
                <a:ahLst/>
                <a:cxnLst/>
                <a:rect l="l" t="t" r="r" b="b"/>
                <a:pathLst>
                  <a:path w="5074" h="2574" extrusionOk="0">
                    <a:moveTo>
                      <a:pt x="1275" y="0"/>
                    </a:moveTo>
                    <a:cubicBezTo>
                      <a:pt x="588" y="0"/>
                      <a:pt x="0" y="564"/>
                      <a:pt x="0" y="1275"/>
                    </a:cubicBezTo>
                    <a:cubicBezTo>
                      <a:pt x="0" y="1986"/>
                      <a:pt x="588" y="2574"/>
                      <a:pt x="1275" y="2574"/>
                    </a:cubicBezTo>
                    <a:lnTo>
                      <a:pt x="3799" y="2574"/>
                    </a:lnTo>
                    <a:cubicBezTo>
                      <a:pt x="4485" y="2574"/>
                      <a:pt x="5074" y="1986"/>
                      <a:pt x="5074" y="1275"/>
                    </a:cubicBezTo>
                    <a:cubicBezTo>
                      <a:pt x="5074" y="564"/>
                      <a:pt x="4510" y="0"/>
                      <a:pt x="37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3"/>
              <p:cNvSpPr/>
              <p:nvPr/>
            </p:nvSpPr>
            <p:spPr>
              <a:xfrm>
                <a:off x="-3374350" y="549375"/>
                <a:ext cx="127475" cy="64350"/>
              </a:xfrm>
              <a:custGeom>
                <a:avLst/>
                <a:gdLst/>
                <a:ahLst/>
                <a:cxnLst/>
                <a:rect l="l" t="t" r="r" b="b"/>
                <a:pathLst>
                  <a:path w="5099" h="2574" extrusionOk="0">
                    <a:moveTo>
                      <a:pt x="1299" y="0"/>
                    </a:moveTo>
                    <a:cubicBezTo>
                      <a:pt x="589" y="0"/>
                      <a:pt x="0" y="564"/>
                      <a:pt x="0" y="1275"/>
                    </a:cubicBezTo>
                    <a:cubicBezTo>
                      <a:pt x="0" y="1986"/>
                      <a:pt x="589" y="2574"/>
                      <a:pt x="1299" y="2574"/>
                    </a:cubicBezTo>
                    <a:lnTo>
                      <a:pt x="3799" y="2574"/>
                    </a:lnTo>
                    <a:cubicBezTo>
                      <a:pt x="4510" y="2574"/>
                      <a:pt x="5098" y="1986"/>
                      <a:pt x="5098" y="1275"/>
                    </a:cubicBezTo>
                    <a:cubicBezTo>
                      <a:pt x="5098" y="564"/>
                      <a:pt x="4510" y="0"/>
                      <a:pt x="37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3"/>
              <p:cNvSpPr/>
              <p:nvPr/>
            </p:nvSpPr>
            <p:spPr>
              <a:xfrm>
                <a:off x="-4610825" y="393275"/>
                <a:ext cx="233475" cy="339800"/>
              </a:xfrm>
              <a:custGeom>
                <a:avLst/>
                <a:gdLst/>
                <a:ahLst/>
                <a:cxnLst/>
                <a:rect l="l" t="t" r="r" b="b"/>
                <a:pathLst>
                  <a:path w="9339" h="13592" extrusionOk="0">
                    <a:moveTo>
                      <a:pt x="4300" y="1"/>
                    </a:moveTo>
                    <a:cubicBezTo>
                      <a:pt x="4111" y="1"/>
                      <a:pt x="3919" y="15"/>
                      <a:pt x="3726" y="44"/>
                    </a:cubicBezTo>
                    <a:lnTo>
                      <a:pt x="3604" y="68"/>
                    </a:lnTo>
                    <a:cubicBezTo>
                      <a:pt x="1496" y="411"/>
                      <a:pt x="1" y="2372"/>
                      <a:pt x="320" y="4529"/>
                    </a:cubicBezTo>
                    <a:lnTo>
                      <a:pt x="1177" y="10288"/>
                    </a:lnTo>
                    <a:cubicBezTo>
                      <a:pt x="1489" y="12203"/>
                      <a:pt x="3135" y="13591"/>
                      <a:pt x="5032" y="13591"/>
                    </a:cubicBezTo>
                    <a:cubicBezTo>
                      <a:pt x="5224" y="13591"/>
                      <a:pt x="5418" y="13577"/>
                      <a:pt x="5613" y="13548"/>
                    </a:cubicBezTo>
                    <a:lnTo>
                      <a:pt x="5736" y="13524"/>
                    </a:lnTo>
                    <a:cubicBezTo>
                      <a:pt x="7868" y="13180"/>
                      <a:pt x="9339" y="11220"/>
                      <a:pt x="9020" y="9087"/>
                    </a:cubicBezTo>
                    <a:lnTo>
                      <a:pt x="8162" y="3328"/>
                    </a:lnTo>
                    <a:cubicBezTo>
                      <a:pt x="7850" y="1411"/>
                      <a:pt x="6200" y="1"/>
                      <a:pt x="43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3"/>
              <p:cNvSpPr/>
              <p:nvPr/>
            </p:nvSpPr>
            <p:spPr>
              <a:xfrm>
                <a:off x="-4582625" y="433975"/>
                <a:ext cx="176475" cy="237575"/>
              </a:xfrm>
              <a:custGeom>
                <a:avLst/>
                <a:gdLst/>
                <a:ahLst/>
                <a:cxnLst/>
                <a:rect l="l" t="t" r="r" b="b"/>
                <a:pathLst>
                  <a:path w="7059" h="9503" extrusionOk="0">
                    <a:moveTo>
                      <a:pt x="3254" y="0"/>
                    </a:moveTo>
                    <a:cubicBezTo>
                      <a:pt x="3111" y="0"/>
                      <a:pt x="2965" y="11"/>
                      <a:pt x="2819" y="33"/>
                    </a:cubicBezTo>
                    <a:lnTo>
                      <a:pt x="2721" y="33"/>
                    </a:lnTo>
                    <a:cubicBezTo>
                      <a:pt x="1128" y="278"/>
                      <a:pt x="0" y="1798"/>
                      <a:pt x="245" y="3416"/>
                    </a:cubicBezTo>
                    <a:lnTo>
                      <a:pt x="883" y="6994"/>
                    </a:lnTo>
                    <a:cubicBezTo>
                      <a:pt x="1105" y="8440"/>
                      <a:pt x="2358" y="9503"/>
                      <a:pt x="3797" y="9503"/>
                    </a:cubicBezTo>
                    <a:cubicBezTo>
                      <a:pt x="3943" y="9503"/>
                      <a:pt x="4091" y="9492"/>
                      <a:pt x="4240" y="9469"/>
                    </a:cubicBezTo>
                    <a:lnTo>
                      <a:pt x="4338" y="9469"/>
                    </a:lnTo>
                    <a:cubicBezTo>
                      <a:pt x="5931" y="9224"/>
                      <a:pt x="7059" y="7729"/>
                      <a:pt x="6814" y="6111"/>
                    </a:cubicBezTo>
                    <a:lnTo>
                      <a:pt x="6176" y="2533"/>
                    </a:lnTo>
                    <a:cubicBezTo>
                      <a:pt x="5954" y="1084"/>
                      <a:pt x="4697" y="0"/>
                      <a:pt x="32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3"/>
              <p:cNvSpPr/>
              <p:nvPr/>
            </p:nvSpPr>
            <p:spPr>
              <a:xfrm>
                <a:off x="-4522575" y="550575"/>
                <a:ext cx="83950" cy="53975"/>
              </a:xfrm>
              <a:custGeom>
                <a:avLst/>
                <a:gdLst/>
                <a:ahLst/>
                <a:cxnLst/>
                <a:rect l="l" t="t" r="r" b="b"/>
                <a:pathLst>
                  <a:path w="3358" h="2159" extrusionOk="0">
                    <a:moveTo>
                      <a:pt x="2322" y="1"/>
                    </a:moveTo>
                    <a:cubicBezTo>
                      <a:pt x="2308" y="1"/>
                      <a:pt x="2294" y="1"/>
                      <a:pt x="2279" y="1"/>
                    </a:cubicBezTo>
                    <a:lnTo>
                      <a:pt x="1079" y="1"/>
                    </a:lnTo>
                    <a:cubicBezTo>
                      <a:pt x="490" y="1"/>
                      <a:pt x="0" y="492"/>
                      <a:pt x="0" y="1080"/>
                    </a:cubicBezTo>
                    <a:cubicBezTo>
                      <a:pt x="0" y="1668"/>
                      <a:pt x="490" y="2158"/>
                      <a:pt x="1079" y="2158"/>
                    </a:cubicBezTo>
                    <a:lnTo>
                      <a:pt x="2279" y="2158"/>
                    </a:lnTo>
                    <a:cubicBezTo>
                      <a:pt x="2868" y="2158"/>
                      <a:pt x="3358" y="1668"/>
                      <a:pt x="3358" y="1080"/>
                    </a:cubicBezTo>
                    <a:cubicBezTo>
                      <a:pt x="3358" y="482"/>
                      <a:pt x="2891" y="1"/>
                      <a:pt x="23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3"/>
              <p:cNvSpPr/>
              <p:nvPr/>
            </p:nvSpPr>
            <p:spPr>
              <a:xfrm>
                <a:off x="-3528150" y="393275"/>
                <a:ext cx="232875" cy="339800"/>
              </a:xfrm>
              <a:custGeom>
                <a:avLst/>
                <a:gdLst/>
                <a:ahLst/>
                <a:cxnLst/>
                <a:rect l="l" t="t" r="r" b="b"/>
                <a:pathLst>
                  <a:path w="9315" h="13592" extrusionOk="0">
                    <a:moveTo>
                      <a:pt x="5033" y="1"/>
                    </a:moveTo>
                    <a:cubicBezTo>
                      <a:pt x="3115" y="1"/>
                      <a:pt x="1465" y="1411"/>
                      <a:pt x="1153" y="3328"/>
                    </a:cubicBezTo>
                    <a:lnTo>
                      <a:pt x="295" y="9087"/>
                    </a:lnTo>
                    <a:cubicBezTo>
                      <a:pt x="1" y="11220"/>
                      <a:pt x="1471" y="13180"/>
                      <a:pt x="3579" y="13524"/>
                    </a:cubicBezTo>
                    <a:lnTo>
                      <a:pt x="3702" y="13548"/>
                    </a:lnTo>
                    <a:cubicBezTo>
                      <a:pt x="3899" y="13577"/>
                      <a:pt x="4096" y="13591"/>
                      <a:pt x="4289" y="13591"/>
                    </a:cubicBezTo>
                    <a:cubicBezTo>
                      <a:pt x="6204" y="13591"/>
                      <a:pt x="7848" y="12203"/>
                      <a:pt x="8138" y="10288"/>
                    </a:cubicBezTo>
                    <a:lnTo>
                      <a:pt x="8995" y="4529"/>
                    </a:lnTo>
                    <a:cubicBezTo>
                      <a:pt x="9314" y="2372"/>
                      <a:pt x="7844" y="411"/>
                      <a:pt x="5736" y="68"/>
                    </a:cubicBezTo>
                    <a:lnTo>
                      <a:pt x="5613" y="44"/>
                    </a:lnTo>
                    <a:cubicBezTo>
                      <a:pt x="5418" y="15"/>
                      <a:pt x="5224" y="1"/>
                      <a:pt x="50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3"/>
              <p:cNvSpPr/>
              <p:nvPr/>
            </p:nvSpPr>
            <p:spPr>
              <a:xfrm>
                <a:off x="-3499950" y="433975"/>
                <a:ext cx="177100" cy="237575"/>
              </a:xfrm>
              <a:custGeom>
                <a:avLst/>
                <a:gdLst/>
                <a:ahLst/>
                <a:cxnLst/>
                <a:rect l="l" t="t" r="r" b="b"/>
                <a:pathLst>
                  <a:path w="7084" h="9503" extrusionOk="0">
                    <a:moveTo>
                      <a:pt x="3823" y="0"/>
                    </a:moveTo>
                    <a:cubicBezTo>
                      <a:pt x="2362" y="0"/>
                      <a:pt x="1105" y="1084"/>
                      <a:pt x="882" y="2533"/>
                    </a:cubicBezTo>
                    <a:lnTo>
                      <a:pt x="245" y="6111"/>
                    </a:lnTo>
                    <a:cubicBezTo>
                      <a:pt x="0" y="7729"/>
                      <a:pt x="1128" y="9224"/>
                      <a:pt x="2721" y="9469"/>
                    </a:cubicBezTo>
                    <a:lnTo>
                      <a:pt x="2819" y="9469"/>
                    </a:lnTo>
                    <a:cubicBezTo>
                      <a:pt x="2968" y="9492"/>
                      <a:pt x="3116" y="9503"/>
                      <a:pt x="3262" y="9503"/>
                    </a:cubicBezTo>
                    <a:cubicBezTo>
                      <a:pt x="4705" y="9503"/>
                      <a:pt x="5978" y="8440"/>
                      <a:pt x="6201" y="6994"/>
                    </a:cubicBezTo>
                    <a:lnTo>
                      <a:pt x="6838" y="3416"/>
                    </a:lnTo>
                    <a:cubicBezTo>
                      <a:pt x="7083" y="1798"/>
                      <a:pt x="5956" y="278"/>
                      <a:pt x="4363" y="33"/>
                    </a:cubicBezTo>
                    <a:lnTo>
                      <a:pt x="4265" y="33"/>
                    </a:lnTo>
                    <a:cubicBezTo>
                      <a:pt x="4116" y="11"/>
                      <a:pt x="3969" y="0"/>
                      <a:pt x="38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3"/>
              <p:cNvSpPr/>
              <p:nvPr/>
            </p:nvSpPr>
            <p:spPr>
              <a:xfrm>
                <a:off x="-3466875" y="550575"/>
                <a:ext cx="83350" cy="53975"/>
              </a:xfrm>
              <a:custGeom>
                <a:avLst/>
                <a:gdLst/>
                <a:ahLst/>
                <a:cxnLst/>
                <a:rect l="l" t="t" r="r" b="b"/>
                <a:pathLst>
                  <a:path w="3334" h="2159" extrusionOk="0">
                    <a:moveTo>
                      <a:pt x="1035" y="1"/>
                    </a:moveTo>
                    <a:cubicBezTo>
                      <a:pt x="444" y="1"/>
                      <a:pt x="1" y="482"/>
                      <a:pt x="1" y="1080"/>
                    </a:cubicBezTo>
                    <a:cubicBezTo>
                      <a:pt x="1" y="1668"/>
                      <a:pt x="491" y="2158"/>
                      <a:pt x="1079" y="2158"/>
                    </a:cubicBezTo>
                    <a:lnTo>
                      <a:pt x="2255" y="2158"/>
                    </a:lnTo>
                    <a:cubicBezTo>
                      <a:pt x="2844" y="2158"/>
                      <a:pt x="3334" y="1668"/>
                      <a:pt x="3334" y="1080"/>
                    </a:cubicBezTo>
                    <a:cubicBezTo>
                      <a:pt x="3334" y="492"/>
                      <a:pt x="2844" y="1"/>
                      <a:pt x="2255" y="1"/>
                    </a:cubicBezTo>
                    <a:lnTo>
                      <a:pt x="1079" y="1"/>
                    </a:lnTo>
                    <a:cubicBezTo>
                      <a:pt x="1064" y="1"/>
                      <a:pt x="1050" y="1"/>
                      <a:pt x="10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3"/>
              <p:cNvSpPr/>
              <p:nvPr/>
            </p:nvSpPr>
            <p:spPr>
              <a:xfrm>
                <a:off x="-4479700" y="238125"/>
                <a:ext cx="1052675" cy="1127425"/>
              </a:xfrm>
              <a:custGeom>
                <a:avLst/>
                <a:gdLst/>
                <a:ahLst/>
                <a:cxnLst/>
                <a:rect l="l" t="t" r="r" b="b"/>
                <a:pathLst>
                  <a:path w="42107" h="45097" extrusionOk="0">
                    <a:moveTo>
                      <a:pt x="2452" y="0"/>
                    </a:moveTo>
                    <a:cubicBezTo>
                      <a:pt x="2084" y="1176"/>
                      <a:pt x="1790" y="2353"/>
                      <a:pt x="1496" y="3578"/>
                    </a:cubicBezTo>
                    <a:cubicBezTo>
                      <a:pt x="515" y="7059"/>
                      <a:pt x="1" y="10882"/>
                      <a:pt x="1" y="14852"/>
                    </a:cubicBezTo>
                    <a:cubicBezTo>
                      <a:pt x="1" y="31567"/>
                      <a:pt x="9412" y="45096"/>
                      <a:pt x="21054" y="45096"/>
                    </a:cubicBezTo>
                    <a:cubicBezTo>
                      <a:pt x="32671" y="45096"/>
                      <a:pt x="42107" y="31543"/>
                      <a:pt x="42107" y="14852"/>
                    </a:cubicBezTo>
                    <a:cubicBezTo>
                      <a:pt x="42107" y="10857"/>
                      <a:pt x="41543" y="7059"/>
                      <a:pt x="40563" y="3554"/>
                    </a:cubicBezTo>
                    <a:cubicBezTo>
                      <a:pt x="40293" y="2328"/>
                      <a:pt x="39974" y="1127"/>
                      <a:pt x="39656" y="0"/>
                    </a:cubicBezTo>
                    <a:cubicBezTo>
                      <a:pt x="33798" y="809"/>
                      <a:pt x="27549" y="1250"/>
                      <a:pt x="21054" y="1250"/>
                    </a:cubicBezTo>
                    <a:cubicBezTo>
                      <a:pt x="14559" y="1250"/>
                      <a:pt x="8309" y="809"/>
                      <a:pt x="24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3"/>
              <p:cNvSpPr/>
              <p:nvPr/>
            </p:nvSpPr>
            <p:spPr>
              <a:xfrm>
                <a:off x="-4406175" y="644350"/>
                <a:ext cx="146475" cy="204575"/>
              </a:xfrm>
              <a:custGeom>
                <a:avLst/>
                <a:gdLst/>
                <a:ahLst/>
                <a:cxnLst/>
                <a:rect l="l" t="t" r="r" b="b"/>
                <a:pathLst>
                  <a:path w="5859" h="8183" extrusionOk="0">
                    <a:moveTo>
                      <a:pt x="5858" y="0"/>
                    </a:moveTo>
                    <a:lnTo>
                      <a:pt x="5858" y="0"/>
                    </a:lnTo>
                    <a:cubicBezTo>
                      <a:pt x="5858" y="1"/>
                      <a:pt x="1202" y="3824"/>
                      <a:pt x="614" y="4902"/>
                    </a:cubicBezTo>
                    <a:cubicBezTo>
                      <a:pt x="1" y="5956"/>
                      <a:pt x="417" y="7279"/>
                      <a:pt x="1471" y="7892"/>
                    </a:cubicBezTo>
                    <a:cubicBezTo>
                      <a:pt x="1818" y="8089"/>
                      <a:pt x="2192" y="8182"/>
                      <a:pt x="2560" y="8182"/>
                    </a:cubicBezTo>
                    <a:cubicBezTo>
                      <a:pt x="3337" y="8182"/>
                      <a:pt x="4087" y="7766"/>
                      <a:pt x="4486" y="7034"/>
                    </a:cubicBezTo>
                    <a:cubicBezTo>
                      <a:pt x="5074" y="5956"/>
                      <a:pt x="5858" y="1"/>
                      <a:pt x="58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3"/>
              <p:cNvSpPr/>
              <p:nvPr/>
            </p:nvSpPr>
            <p:spPr>
              <a:xfrm>
                <a:off x="-3600450" y="638225"/>
                <a:ext cx="118900" cy="155775"/>
              </a:xfrm>
              <a:custGeom>
                <a:avLst/>
                <a:gdLst/>
                <a:ahLst/>
                <a:cxnLst/>
                <a:rect l="l" t="t" r="r" b="b"/>
                <a:pathLst>
                  <a:path w="4756" h="6231" extrusionOk="0">
                    <a:moveTo>
                      <a:pt x="1" y="0"/>
                    </a:moveTo>
                    <a:cubicBezTo>
                      <a:pt x="1" y="0"/>
                      <a:pt x="834" y="4608"/>
                      <a:pt x="1324" y="5417"/>
                    </a:cubicBezTo>
                    <a:cubicBezTo>
                      <a:pt x="1644" y="5928"/>
                      <a:pt x="2212" y="6230"/>
                      <a:pt x="2787" y="6230"/>
                    </a:cubicBezTo>
                    <a:cubicBezTo>
                      <a:pt x="3095" y="6230"/>
                      <a:pt x="3404" y="6144"/>
                      <a:pt x="3677" y="5956"/>
                    </a:cubicBezTo>
                    <a:cubicBezTo>
                      <a:pt x="4486" y="5466"/>
                      <a:pt x="4755" y="4412"/>
                      <a:pt x="4241" y="3603"/>
                    </a:cubicBezTo>
                    <a:cubicBezTo>
                      <a:pt x="3751" y="2819"/>
                      <a:pt x="1"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3"/>
              <p:cNvSpPr/>
              <p:nvPr/>
            </p:nvSpPr>
            <p:spPr>
              <a:xfrm>
                <a:off x="-3825925" y="530375"/>
                <a:ext cx="226725" cy="100525"/>
              </a:xfrm>
              <a:custGeom>
                <a:avLst/>
                <a:gdLst/>
                <a:ahLst/>
                <a:cxnLst/>
                <a:rect l="l" t="t" r="r" b="b"/>
                <a:pathLst>
                  <a:path w="9069" h="4021" extrusionOk="0">
                    <a:moveTo>
                      <a:pt x="1" y="1"/>
                    </a:moveTo>
                    <a:lnTo>
                      <a:pt x="1" y="1"/>
                    </a:lnTo>
                    <a:cubicBezTo>
                      <a:pt x="270" y="2280"/>
                      <a:pt x="2206" y="4020"/>
                      <a:pt x="4535" y="4020"/>
                    </a:cubicBezTo>
                    <a:cubicBezTo>
                      <a:pt x="6863" y="4020"/>
                      <a:pt x="8775" y="2280"/>
                      <a:pt x="9069" y="1"/>
                    </a:cubicBezTo>
                    <a:lnTo>
                      <a:pt x="9069" y="1"/>
                    </a:lnTo>
                    <a:cubicBezTo>
                      <a:pt x="8113" y="1300"/>
                      <a:pt x="6422" y="2157"/>
                      <a:pt x="4535" y="2157"/>
                    </a:cubicBezTo>
                    <a:cubicBezTo>
                      <a:pt x="2623" y="2157"/>
                      <a:pt x="932" y="1300"/>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3"/>
              <p:cNvSpPr/>
              <p:nvPr/>
            </p:nvSpPr>
            <p:spPr>
              <a:xfrm>
                <a:off x="-4306900" y="530375"/>
                <a:ext cx="226725" cy="100525"/>
              </a:xfrm>
              <a:custGeom>
                <a:avLst/>
                <a:gdLst/>
                <a:ahLst/>
                <a:cxnLst/>
                <a:rect l="l" t="t" r="r" b="b"/>
                <a:pathLst>
                  <a:path w="9069" h="4021" extrusionOk="0">
                    <a:moveTo>
                      <a:pt x="0" y="1"/>
                    </a:moveTo>
                    <a:cubicBezTo>
                      <a:pt x="270" y="2280"/>
                      <a:pt x="2206" y="4020"/>
                      <a:pt x="4534" y="4020"/>
                    </a:cubicBezTo>
                    <a:cubicBezTo>
                      <a:pt x="6863" y="4020"/>
                      <a:pt x="8774" y="2280"/>
                      <a:pt x="9068" y="1"/>
                    </a:cubicBezTo>
                    <a:lnTo>
                      <a:pt x="9068" y="1"/>
                    </a:lnTo>
                    <a:cubicBezTo>
                      <a:pt x="8113" y="1300"/>
                      <a:pt x="6421" y="2157"/>
                      <a:pt x="4534" y="2157"/>
                    </a:cubicBezTo>
                    <a:cubicBezTo>
                      <a:pt x="2623" y="2157"/>
                      <a:pt x="932" y="1300"/>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3"/>
              <p:cNvSpPr/>
              <p:nvPr/>
            </p:nvSpPr>
            <p:spPr>
              <a:xfrm>
                <a:off x="-4244400" y="839200"/>
                <a:ext cx="582700" cy="295350"/>
              </a:xfrm>
              <a:custGeom>
                <a:avLst/>
                <a:gdLst/>
                <a:ahLst/>
                <a:cxnLst/>
                <a:rect l="l" t="t" r="r" b="b"/>
                <a:pathLst>
                  <a:path w="23308" h="11814" extrusionOk="0">
                    <a:moveTo>
                      <a:pt x="11642" y="0"/>
                    </a:moveTo>
                    <a:cubicBezTo>
                      <a:pt x="5515" y="25"/>
                      <a:pt x="466" y="5220"/>
                      <a:pt x="0" y="11813"/>
                    </a:cubicBezTo>
                    <a:cubicBezTo>
                      <a:pt x="3382" y="10392"/>
                      <a:pt x="7451" y="9559"/>
                      <a:pt x="11838" y="9559"/>
                    </a:cubicBezTo>
                    <a:cubicBezTo>
                      <a:pt x="16053" y="9559"/>
                      <a:pt x="19999" y="10343"/>
                      <a:pt x="23308" y="11642"/>
                    </a:cubicBezTo>
                    <a:cubicBezTo>
                      <a:pt x="22769" y="5122"/>
                      <a:pt x="17769" y="0"/>
                      <a:pt x="116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3"/>
              <p:cNvSpPr/>
              <p:nvPr/>
            </p:nvSpPr>
            <p:spPr>
              <a:xfrm>
                <a:off x="-4189275" y="840425"/>
                <a:ext cx="471825" cy="130525"/>
              </a:xfrm>
              <a:custGeom>
                <a:avLst/>
                <a:gdLst/>
                <a:ahLst/>
                <a:cxnLst/>
                <a:rect l="l" t="t" r="r" b="b"/>
                <a:pathLst>
                  <a:path w="18873" h="5221" extrusionOk="0">
                    <a:moveTo>
                      <a:pt x="9437" y="0"/>
                    </a:moveTo>
                    <a:cubicBezTo>
                      <a:pt x="5589" y="0"/>
                      <a:pt x="2158" y="2034"/>
                      <a:pt x="1" y="5220"/>
                    </a:cubicBezTo>
                    <a:cubicBezTo>
                      <a:pt x="2648" y="3627"/>
                      <a:pt x="5907" y="2696"/>
                      <a:pt x="9437" y="2696"/>
                    </a:cubicBezTo>
                    <a:cubicBezTo>
                      <a:pt x="12966" y="2696"/>
                      <a:pt x="16250" y="3627"/>
                      <a:pt x="18873" y="5196"/>
                    </a:cubicBezTo>
                    <a:cubicBezTo>
                      <a:pt x="16740" y="2034"/>
                      <a:pt x="13334" y="0"/>
                      <a:pt x="94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3"/>
              <p:cNvSpPr/>
              <p:nvPr/>
            </p:nvSpPr>
            <p:spPr>
              <a:xfrm>
                <a:off x="-4244400" y="1035250"/>
                <a:ext cx="583325" cy="99300"/>
              </a:xfrm>
              <a:custGeom>
                <a:avLst/>
                <a:gdLst/>
                <a:ahLst/>
                <a:cxnLst/>
                <a:rect l="l" t="t" r="r" b="b"/>
                <a:pathLst>
                  <a:path w="23333" h="3972" extrusionOk="0">
                    <a:moveTo>
                      <a:pt x="11838" y="1"/>
                    </a:moveTo>
                    <a:cubicBezTo>
                      <a:pt x="7524" y="1"/>
                      <a:pt x="3554" y="810"/>
                      <a:pt x="245" y="2158"/>
                    </a:cubicBezTo>
                    <a:cubicBezTo>
                      <a:pt x="123" y="2746"/>
                      <a:pt x="25" y="3359"/>
                      <a:pt x="0" y="3971"/>
                    </a:cubicBezTo>
                    <a:cubicBezTo>
                      <a:pt x="3382" y="2550"/>
                      <a:pt x="7451" y="1717"/>
                      <a:pt x="11862" y="1717"/>
                    </a:cubicBezTo>
                    <a:cubicBezTo>
                      <a:pt x="16078" y="1717"/>
                      <a:pt x="20048" y="2501"/>
                      <a:pt x="23332" y="3800"/>
                    </a:cubicBezTo>
                    <a:cubicBezTo>
                      <a:pt x="23283" y="3187"/>
                      <a:pt x="23185" y="2574"/>
                      <a:pt x="23063" y="2011"/>
                    </a:cubicBezTo>
                    <a:cubicBezTo>
                      <a:pt x="19803" y="736"/>
                      <a:pt x="15955" y="1"/>
                      <a:pt x="118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3"/>
              <p:cNvSpPr/>
              <p:nvPr/>
            </p:nvSpPr>
            <p:spPr>
              <a:xfrm>
                <a:off x="-4075300" y="592875"/>
                <a:ext cx="245100" cy="301475"/>
              </a:xfrm>
              <a:custGeom>
                <a:avLst/>
                <a:gdLst/>
                <a:ahLst/>
                <a:cxnLst/>
                <a:rect l="l" t="t" r="r" b="b"/>
                <a:pathLst>
                  <a:path w="9804" h="12059" extrusionOk="0">
                    <a:moveTo>
                      <a:pt x="4878" y="1"/>
                    </a:moveTo>
                    <a:cubicBezTo>
                      <a:pt x="3603" y="1"/>
                      <a:pt x="2549" y="1030"/>
                      <a:pt x="2549" y="2329"/>
                    </a:cubicBezTo>
                    <a:lnTo>
                      <a:pt x="2549" y="5981"/>
                    </a:lnTo>
                    <a:cubicBezTo>
                      <a:pt x="1152" y="5981"/>
                      <a:pt x="0" y="7108"/>
                      <a:pt x="0" y="8505"/>
                    </a:cubicBezTo>
                    <a:cubicBezTo>
                      <a:pt x="0" y="9927"/>
                      <a:pt x="1152" y="11054"/>
                      <a:pt x="2549" y="11054"/>
                    </a:cubicBezTo>
                    <a:cubicBezTo>
                      <a:pt x="2672" y="11054"/>
                      <a:pt x="2819" y="11054"/>
                      <a:pt x="2942" y="11030"/>
                    </a:cubicBezTo>
                    <a:cubicBezTo>
                      <a:pt x="3383" y="11642"/>
                      <a:pt x="4093" y="12059"/>
                      <a:pt x="4878" y="12059"/>
                    </a:cubicBezTo>
                    <a:cubicBezTo>
                      <a:pt x="5711" y="12059"/>
                      <a:pt x="6422" y="11642"/>
                      <a:pt x="6838" y="11030"/>
                    </a:cubicBezTo>
                    <a:cubicBezTo>
                      <a:pt x="6985" y="11054"/>
                      <a:pt x="7157" y="11054"/>
                      <a:pt x="7280" y="11054"/>
                    </a:cubicBezTo>
                    <a:cubicBezTo>
                      <a:pt x="8677" y="11054"/>
                      <a:pt x="9804" y="9927"/>
                      <a:pt x="9804" y="8505"/>
                    </a:cubicBezTo>
                    <a:cubicBezTo>
                      <a:pt x="9804" y="7108"/>
                      <a:pt x="8652" y="5981"/>
                      <a:pt x="7280" y="5981"/>
                    </a:cubicBezTo>
                    <a:lnTo>
                      <a:pt x="7206" y="5981"/>
                    </a:lnTo>
                    <a:lnTo>
                      <a:pt x="7206" y="2329"/>
                    </a:lnTo>
                    <a:cubicBezTo>
                      <a:pt x="7206" y="1030"/>
                      <a:pt x="6152" y="1"/>
                      <a:pt x="48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3"/>
              <p:cNvSpPr/>
              <p:nvPr/>
            </p:nvSpPr>
            <p:spPr>
              <a:xfrm>
                <a:off x="-4306300" y="401350"/>
                <a:ext cx="223050" cy="101250"/>
              </a:xfrm>
              <a:custGeom>
                <a:avLst/>
                <a:gdLst/>
                <a:ahLst/>
                <a:cxnLst/>
                <a:rect l="l" t="t" r="r" b="b"/>
                <a:pathLst>
                  <a:path w="8922" h="4050" extrusionOk="0">
                    <a:moveTo>
                      <a:pt x="8134" y="0"/>
                    </a:moveTo>
                    <a:cubicBezTo>
                      <a:pt x="8054" y="0"/>
                      <a:pt x="7972" y="13"/>
                      <a:pt x="7892" y="39"/>
                    </a:cubicBezTo>
                    <a:lnTo>
                      <a:pt x="540" y="2686"/>
                    </a:lnTo>
                    <a:cubicBezTo>
                      <a:pt x="172" y="2809"/>
                      <a:pt x="1" y="3201"/>
                      <a:pt x="123" y="3593"/>
                    </a:cubicBezTo>
                    <a:cubicBezTo>
                      <a:pt x="219" y="3881"/>
                      <a:pt x="481" y="4049"/>
                      <a:pt x="767" y="4049"/>
                    </a:cubicBezTo>
                    <a:cubicBezTo>
                      <a:pt x="846" y="4049"/>
                      <a:pt x="926" y="4036"/>
                      <a:pt x="1006" y="4010"/>
                    </a:cubicBezTo>
                    <a:lnTo>
                      <a:pt x="8358" y="1338"/>
                    </a:lnTo>
                    <a:cubicBezTo>
                      <a:pt x="8726" y="1216"/>
                      <a:pt x="8922" y="824"/>
                      <a:pt x="8799" y="456"/>
                    </a:cubicBezTo>
                    <a:cubicBezTo>
                      <a:pt x="8703" y="168"/>
                      <a:pt x="8426" y="0"/>
                      <a:pt x="81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3"/>
              <p:cNvSpPr/>
              <p:nvPr/>
            </p:nvSpPr>
            <p:spPr>
              <a:xfrm>
                <a:off x="-3812450" y="368425"/>
                <a:ext cx="216325" cy="117100"/>
              </a:xfrm>
              <a:custGeom>
                <a:avLst/>
                <a:gdLst/>
                <a:ahLst/>
                <a:cxnLst/>
                <a:rect l="l" t="t" r="r" b="b"/>
                <a:pathLst>
                  <a:path w="8653" h="4684" extrusionOk="0">
                    <a:moveTo>
                      <a:pt x="801" y="1"/>
                    </a:moveTo>
                    <a:cubicBezTo>
                      <a:pt x="535" y="1"/>
                      <a:pt x="274" y="147"/>
                      <a:pt x="148" y="401"/>
                    </a:cubicBezTo>
                    <a:cubicBezTo>
                      <a:pt x="1" y="744"/>
                      <a:pt x="148" y="1160"/>
                      <a:pt x="491" y="1307"/>
                    </a:cubicBezTo>
                    <a:lnTo>
                      <a:pt x="7574" y="4616"/>
                    </a:lnTo>
                    <a:cubicBezTo>
                      <a:pt x="7660" y="4663"/>
                      <a:pt x="7756" y="4684"/>
                      <a:pt x="7852" y="4684"/>
                    </a:cubicBezTo>
                    <a:cubicBezTo>
                      <a:pt x="8110" y="4684"/>
                      <a:pt x="8373" y="4530"/>
                      <a:pt x="8481" y="4297"/>
                    </a:cubicBezTo>
                    <a:cubicBezTo>
                      <a:pt x="8652" y="3954"/>
                      <a:pt x="8481" y="3513"/>
                      <a:pt x="8162" y="3366"/>
                    </a:cubicBezTo>
                    <a:lnTo>
                      <a:pt x="1079" y="57"/>
                    </a:lnTo>
                    <a:cubicBezTo>
                      <a:pt x="989" y="19"/>
                      <a:pt x="895" y="1"/>
                      <a:pt x="8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03" name="Google Shape;603;p33"/>
          <p:cNvGrpSpPr/>
          <p:nvPr/>
        </p:nvGrpSpPr>
        <p:grpSpPr>
          <a:xfrm rot="-900046">
            <a:off x="6490233" y="1438153"/>
            <a:ext cx="1552798" cy="1368268"/>
            <a:chOff x="-4669200" y="1539525"/>
            <a:chExt cx="1568750" cy="1382325"/>
          </a:xfrm>
        </p:grpSpPr>
        <p:sp>
          <p:nvSpPr>
            <p:cNvPr id="604" name="Google Shape;604;p33"/>
            <p:cNvSpPr/>
            <p:nvPr/>
          </p:nvSpPr>
          <p:spPr>
            <a:xfrm>
              <a:off x="-4669200" y="1542600"/>
              <a:ext cx="1563075" cy="1220675"/>
            </a:xfrm>
            <a:custGeom>
              <a:avLst/>
              <a:gdLst/>
              <a:ahLst/>
              <a:cxnLst/>
              <a:rect l="l" t="t" r="r" b="b"/>
              <a:pathLst>
                <a:path w="62523" h="48827" extrusionOk="0">
                  <a:moveTo>
                    <a:pt x="10809" y="1"/>
                  </a:moveTo>
                  <a:cubicBezTo>
                    <a:pt x="10441" y="1153"/>
                    <a:pt x="10123" y="2353"/>
                    <a:pt x="9853" y="3579"/>
                  </a:cubicBezTo>
                  <a:cubicBezTo>
                    <a:pt x="9584" y="4559"/>
                    <a:pt x="9339" y="5564"/>
                    <a:pt x="9118" y="6618"/>
                  </a:cubicBezTo>
                  <a:cubicBezTo>
                    <a:pt x="8574" y="6355"/>
                    <a:pt x="7987" y="6208"/>
                    <a:pt x="7368" y="6208"/>
                  </a:cubicBezTo>
                  <a:cubicBezTo>
                    <a:pt x="7178" y="6208"/>
                    <a:pt x="6985" y="6222"/>
                    <a:pt x="6790" y="6250"/>
                  </a:cubicBezTo>
                  <a:lnTo>
                    <a:pt x="6667" y="6275"/>
                  </a:lnTo>
                  <a:cubicBezTo>
                    <a:pt x="4559" y="6618"/>
                    <a:pt x="3089" y="8579"/>
                    <a:pt x="3383" y="10711"/>
                  </a:cubicBezTo>
                  <a:lnTo>
                    <a:pt x="3628" y="12427"/>
                  </a:lnTo>
                  <a:lnTo>
                    <a:pt x="2452" y="12427"/>
                  </a:lnTo>
                  <a:cubicBezTo>
                    <a:pt x="1741" y="12427"/>
                    <a:pt x="1153" y="13015"/>
                    <a:pt x="1153" y="13726"/>
                  </a:cubicBezTo>
                  <a:cubicBezTo>
                    <a:pt x="1153" y="13971"/>
                    <a:pt x="1226" y="14216"/>
                    <a:pt x="1373" y="14387"/>
                  </a:cubicBezTo>
                  <a:cubicBezTo>
                    <a:pt x="761" y="14975"/>
                    <a:pt x="123" y="15980"/>
                    <a:pt x="50" y="17819"/>
                  </a:cubicBezTo>
                  <a:cubicBezTo>
                    <a:pt x="1" y="20563"/>
                    <a:pt x="5221" y="21617"/>
                    <a:pt x="6937" y="25906"/>
                  </a:cubicBezTo>
                  <a:cubicBezTo>
                    <a:pt x="9486" y="32254"/>
                    <a:pt x="5270" y="33014"/>
                    <a:pt x="6226" y="39582"/>
                  </a:cubicBezTo>
                  <a:cubicBezTo>
                    <a:pt x="6838" y="43474"/>
                    <a:pt x="12080" y="48826"/>
                    <a:pt x="19176" y="48826"/>
                  </a:cubicBezTo>
                  <a:cubicBezTo>
                    <a:pt x="22313" y="48826"/>
                    <a:pt x="25813" y="47780"/>
                    <a:pt x="29436" y="45097"/>
                  </a:cubicBezTo>
                  <a:cubicBezTo>
                    <a:pt x="36666" y="45097"/>
                    <a:pt x="43038" y="39827"/>
                    <a:pt x="46837" y="31789"/>
                  </a:cubicBezTo>
                  <a:cubicBezTo>
                    <a:pt x="49851" y="30784"/>
                    <a:pt x="51641" y="31396"/>
                    <a:pt x="54337" y="30122"/>
                  </a:cubicBezTo>
                  <a:cubicBezTo>
                    <a:pt x="61101" y="26887"/>
                    <a:pt x="62522" y="16348"/>
                    <a:pt x="57596" y="14118"/>
                  </a:cubicBezTo>
                  <a:cubicBezTo>
                    <a:pt x="57621" y="13995"/>
                    <a:pt x="57645" y="13873"/>
                    <a:pt x="57645" y="13726"/>
                  </a:cubicBezTo>
                  <a:cubicBezTo>
                    <a:pt x="57645" y="13015"/>
                    <a:pt x="57057" y="12427"/>
                    <a:pt x="56371" y="12427"/>
                  </a:cubicBezTo>
                  <a:lnTo>
                    <a:pt x="55170" y="12427"/>
                  </a:lnTo>
                  <a:lnTo>
                    <a:pt x="55415" y="10711"/>
                  </a:lnTo>
                  <a:cubicBezTo>
                    <a:pt x="55709" y="8579"/>
                    <a:pt x="54238" y="6618"/>
                    <a:pt x="52131" y="6275"/>
                  </a:cubicBezTo>
                  <a:lnTo>
                    <a:pt x="52008" y="6250"/>
                  </a:lnTo>
                  <a:cubicBezTo>
                    <a:pt x="51815" y="6222"/>
                    <a:pt x="51623" y="6208"/>
                    <a:pt x="51433" y="6208"/>
                  </a:cubicBezTo>
                  <a:cubicBezTo>
                    <a:pt x="50805" y="6208"/>
                    <a:pt x="50201" y="6360"/>
                    <a:pt x="49655" y="6643"/>
                  </a:cubicBezTo>
                  <a:cubicBezTo>
                    <a:pt x="49435" y="5613"/>
                    <a:pt x="49190" y="4559"/>
                    <a:pt x="48920" y="3554"/>
                  </a:cubicBezTo>
                  <a:cubicBezTo>
                    <a:pt x="48650" y="2329"/>
                    <a:pt x="48332" y="1128"/>
                    <a:pt x="47989" y="1"/>
                  </a:cubicBezTo>
                  <a:cubicBezTo>
                    <a:pt x="42156" y="785"/>
                    <a:pt x="35906" y="1251"/>
                    <a:pt x="29411" y="1251"/>
                  </a:cubicBezTo>
                  <a:cubicBezTo>
                    <a:pt x="22916" y="1251"/>
                    <a:pt x="16667" y="834"/>
                    <a:pt x="10809" y="1"/>
                  </a:cubicBezTo>
                  <a:close/>
                </a:path>
              </a:pathLst>
            </a:custGeom>
            <a:solidFill>
              <a:schemeClr val="accent6"/>
            </a:solidFill>
            <a:ln w="1524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nvGrpSpPr>
            <p:cNvPr id="605" name="Google Shape;605;p33"/>
            <p:cNvGrpSpPr/>
            <p:nvPr/>
          </p:nvGrpSpPr>
          <p:grpSpPr>
            <a:xfrm>
              <a:off x="-4667175" y="1539525"/>
              <a:ext cx="1566725" cy="1382325"/>
              <a:chOff x="-4667175" y="1539525"/>
              <a:chExt cx="1566725" cy="1382325"/>
            </a:xfrm>
          </p:grpSpPr>
          <p:sp>
            <p:nvSpPr>
              <p:cNvPr id="606" name="Google Shape;606;p33"/>
              <p:cNvSpPr/>
              <p:nvPr/>
            </p:nvSpPr>
            <p:spPr>
              <a:xfrm>
                <a:off x="-4667175" y="1882650"/>
                <a:ext cx="1566725" cy="1039200"/>
              </a:xfrm>
              <a:custGeom>
                <a:avLst/>
                <a:gdLst/>
                <a:ahLst/>
                <a:cxnLst/>
                <a:rect l="l" t="t" r="r" b="b"/>
                <a:pathLst>
                  <a:path w="62669" h="41568" fill="none" extrusionOk="0">
                    <a:moveTo>
                      <a:pt x="2549" y="1"/>
                    </a:moveTo>
                    <a:cubicBezTo>
                      <a:pt x="2549" y="1"/>
                      <a:pt x="147" y="515"/>
                      <a:pt x="74" y="4094"/>
                    </a:cubicBezTo>
                    <a:cubicBezTo>
                      <a:pt x="0" y="6838"/>
                      <a:pt x="5245" y="7892"/>
                      <a:pt x="6961" y="12181"/>
                    </a:cubicBezTo>
                    <a:cubicBezTo>
                      <a:pt x="9509" y="18529"/>
                      <a:pt x="5269" y="19289"/>
                      <a:pt x="6250" y="25857"/>
                    </a:cubicBezTo>
                    <a:cubicBezTo>
                      <a:pt x="7181" y="31911"/>
                      <a:pt x="19435" y="41567"/>
                      <a:pt x="32327" y="28896"/>
                    </a:cubicBezTo>
                    <a:cubicBezTo>
                      <a:pt x="47375" y="14069"/>
                      <a:pt x="49017" y="18921"/>
                      <a:pt x="54360" y="16397"/>
                    </a:cubicBezTo>
                    <a:cubicBezTo>
                      <a:pt x="61615" y="12917"/>
                      <a:pt x="62669" y="907"/>
                      <a:pt x="56272" y="25"/>
                    </a:cubicBezTo>
                  </a:path>
                </a:pathLst>
              </a:custGeom>
              <a:noFill/>
              <a:ln w="153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3"/>
              <p:cNvSpPr/>
              <p:nvPr/>
            </p:nvSpPr>
            <p:spPr>
              <a:xfrm>
                <a:off x="-4637775" y="1850175"/>
                <a:ext cx="126850" cy="64350"/>
              </a:xfrm>
              <a:custGeom>
                <a:avLst/>
                <a:gdLst/>
                <a:ahLst/>
                <a:cxnLst/>
                <a:rect l="l" t="t" r="r" b="b"/>
                <a:pathLst>
                  <a:path w="5074" h="2574" extrusionOk="0">
                    <a:moveTo>
                      <a:pt x="1275" y="1"/>
                    </a:moveTo>
                    <a:cubicBezTo>
                      <a:pt x="564" y="1"/>
                      <a:pt x="1" y="589"/>
                      <a:pt x="1" y="1300"/>
                    </a:cubicBezTo>
                    <a:cubicBezTo>
                      <a:pt x="1" y="1986"/>
                      <a:pt x="564" y="2574"/>
                      <a:pt x="1275" y="2574"/>
                    </a:cubicBezTo>
                    <a:lnTo>
                      <a:pt x="3799" y="2574"/>
                    </a:lnTo>
                    <a:cubicBezTo>
                      <a:pt x="4486" y="2574"/>
                      <a:pt x="5074" y="1986"/>
                      <a:pt x="5074" y="1300"/>
                    </a:cubicBezTo>
                    <a:cubicBezTo>
                      <a:pt x="5074" y="589"/>
                      <a:pt x="4486" y="1"/>
                      <a:pt x="37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3"/>
              <p:cNvSpPr/>
              <p:nvPr/>
            </p:nvSpPr>
            <p:spPr>
              <a:xfrm>
                <a:off x="-3353525" y="1850175"/>
                <a:ext cx="126850" cy="64350"/>
              </a:xfrm>
              <a:custGeom>
                <a:avLst/>
                <a:gdLst/>
                <a:ahLst/>
                <a:cxnLst/>
                <a:rect l="l" t="t" r="r" b="b"/>
                <a:pathLst>
                  <a:path w="5074" h="2574" extrusionOk="0">
                    <a:moveTo>
                      <a:pt x="1275" y="1"/>
                    </a:moveTo>
                    <a:cubicBezTo>
                      <a:pt x="589" y="1"/>
                      <a:pt x="1" y="589"/>
                      <a:pt x="1" y="1300"/>
                    </a:cubicBezTo>
                    <a:cubicBezTo>
                      <a:pt x="1" y="1986"/>
                      <a:pt x="589" y="2574"/>
                      <a:pt x="1275" y="2574"/>
                    </a:cubicBezTo>
                    <a:lnTo>
                      <a:pt x="3800" y="2574"/>
                    </a:lnTo>
                    <a:cubicBezTo>
                      <a:pt x="4510" y="2574"/>
                      <a:pt x="5074" y="1986"/>
                      <a:pt x="5074" y="1300"/>
                    </a:cubicBezTo>
                    <a:cubicBezTo>
                      <a:pt x="5074" y="589"/>
                      <a:pt x="4510" y="1"/>
                      <a:pt x="38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3"/>
              <p:cNvSpPr/>
              <p:nvPr/>
            </p:nvSpPr>
            <p:spPr>
              <a:xfrm>
                <a:off x="-4589975" y="1694675"/>
                <a:ext cx="232850" cy="339825"/>
              </a:xfrm>
              <a:custGeom>
                <a:avLst/>
                <a:gdLst/>
                <a:ahLst/>
                <a:cxnLst/>
                <a:rect l="l" t="t" r="r" b="b"/>
                <a:pathLst>
                  <a:path w="9314" h="13593" extrusionOk="0">
                    <a:moveTo>
                      <a:pt x="4288" y="1"/>
                    </a:moveTo>
                    <a:cubicBezTo>
                      <a:pt x="4095" y="1"/>
                      <a:pt x="3899" y="15"/>
                      <a:pt x="3701" y="44"/>
                    </a:cubicBezTo>
                    <a:lnTo>
                      <a:pt x="3603" y="69"/>
                    </a:lnTo>
                    <a:cubicBezTo>
                      <a:pt x="1471" y="412"/>
                      <a:pt x="0" y="2373"/>
                      <a:pt x="319" y="4505"/>
                    </a:cubicBezTo>
                    <a:lnTo>
                      <a:pt x="1177" y="10265"/>
                    </a:lnTo>
                    <a:cubicBezTo>
                      <a:pt x="1488" y="12201"/>
                      <a:pt x="3134" y="13592"/>
                      <a:pt x="5032" y="13592"/>
                    </a:cubicBezTo>
                    <a:cubicBezTo>
                      <a:pt x="5223" y="13592"/>
                      <a:pt x="5417" y="13578"/>
                      <a:pt x="5613" y="13549"/>
                    </a:cubicBezTo>
                    <a:lnTo>
                      <a:pt x="5735" y="13524"/>
                    </a:lnTo>
                    <a:cubicBezTo>
                      <a:pt x="7843" y="13181"/>
                      <a:pt x="9313" y="11220"/>
                      <a:pt x="9019" y="9088"/>
                    </a:cubicBezTo>
                    <a:lnTo>
                      <a:pt x="8162" y="3329"/>
                    </a:lnTo>
                    <a:cubicBezTo>
                      <a:pt x="7850" y="1392"/>
                      <a:pt x="6204" y="1"/>
                      <a:pt x="42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3"/>
              <p:cNvSpPr/>
              <p:nvPr/>
            </p:nvSpPr>
            <p:spPr>
              <a:xfrm>
                <a:off x="-4562400" y="1735375"/>
                <a:ext cx="177100" cy="237600"/>
              </a:xfrm>
              <a:custGeom>
                <a:avLst/>
                <a:gdLst/>
                <a:ahLst/>
                <a:cxnLst/>
                <a:rect l="l" t="t" r="r" b="b"/>
                <a:pathLst>
                  <a:path w="7084" h="9504" extrusionOk="0">
                    <a:moveTo>
                      <a:pt x="3262" y="0"/>
                    </a:moveTo>
                    <a:cubicBezTo>
                      <a:pt x="3116" y="0"/>
                      <a:pt x="2968" y="11"/>
                      <a:pt x="2819" y="34"/>
                    </a:cubicBezTo>
                    <a:lnTo>
                      <a:pt x="2721" y="34"/>
                    </a:lnTo>
                    <a:cubicBezTo>
                      <a:pt x="1127" y="279"/>
                      <a:pt x="0" y="1774"/>
                      <a:pt x="245" y="3416"/>
                    </a:cubicBezTo>
                    <a:lnTo>
                      <a:pt x="882" y="6994"/>
                    </a:lnTo>
                    <a:cubicBezTo>
                      <a:pt x="1105" y="8441"/>
                      <a:pt x="2378" y="9503"/>
                      <a:pt x="3821" y="9503"/>
                    </a:cubicBezTo>
                    <a:cubicBezTo>
                      <a:pt x="3968" y="9503"/>
                      <a:pt x="4116" y="9492"/>
                      <a:pt x="4265" y="9470"/>
                    </a:cubicBezTo>
                    <a:lnTo>
                      <a:pt x="4363" y="9470"/>
                    </a:lnTo>
                    <a:cubicBezTo>
                      <a:pt x="5956" y="9225"/>
                      <a:pt x="7083" y="7730"/>
                      <a:pt x="6838" y="6112"/>
                    </a:cubicBezTo>
                    <a:lnTo>
                      <a:pt x="6201" y="2509"/>
                    </a:lnTo>
                    <a:cubicBezTo>
                      <a:pt x="5978" y="1063"/>
                      <a:pt x="4705" y="0"/>
                      <a:pt x="3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3"/>
              <p:cNvSpPr/>
              <p:nvPr/>
            </p:nvSpPr>
            <p:spPr>
              <a:xfrm>
                <a:off x="-4501750" y="1852000"/>
                <a:ext cx="83350" cy="53350"/>
              </a:xfrm>
              <a:custGeom>
                <a:avLst/>
                <a:gdLst/>
                <a:ahLst/>
                <a:cxnLst/>
                <a:rect l="l" t="t" r="r" b="b"/>
                <a:pathLst>
                  <a:path w="3334" h="2134" extrusionOk="0">
                    <a:moveTo>
                      <a:pt x="2297" y="0"/>
                    </a:moveTo>
                    <a:cubicBezTo>
                      <a:pt x="2283" y="0"/>
                      <a:pt x="2269" y="1"/>
                      <a:pt x="2255" y="1"/>
                    </a:cubicBezTo>
                    <a:lnTo>
                      <a:pt x="1079" y="1"/>
                    </a:lnTo>
                    <a:cubicBezTo>
                      <a:pt x="491" y="1"/>
                      <a:pt x="0" y="491"/>
                      <a:pt x="0" y="1079"/>
                    </a:cubicBezTo>
                    <a:cubicBezTo>
                      <a:pt x="0" y="1643"/>
                      <a:pt x="491" y="2133"/>
                      <a:pt x="1079" y="2133"/>
                    </a:cubicBezTo>
                    <a:lnTo>
                      <a:pt x="2255" y="2133"/>
                    </a:lnTo>
                    <a:cubicBezTo>
                      <a:pt x="2843" y="2133"/>
                      <a:pt x="3334" y="1643"/>
                      <a:pt x="3334" y="1079"/>
                    </a:cubicBezTo>
                    <a:cubicBezTo>
                      <a:pt x="3334" y="481"/>
                      <a:pt x="2867" y="0"/>
                      <a:pt x="22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3"/>
              <p:cNvSpPr/>
              <p:nvPr/>
            </p:nvSpPr>
            <p:spPr>
              <a:xfrm>
                <a:off x="-3507925" y="1694675"/>
                <a:ext cx="233475" cy="339825"/>
              </a:xfrm>
              <a:custGeom>
                <a:avLst/>
                <a:gdLst/>
                <a:ahLst/>
                <a:cxnLst/>
                <a:rect l="l" t="t" r="r" b="b"/>
                <a:pathLst>
                  <a:path w="9339" h="13593" extrusionOk="0">
                    <a:moveTo>
                      <a:pt x="5032" y="1"/>
                    </a:moveTo>
                    <a:cubicBezTo>
                      <a:pt x="3135" y="1"/>
                      <a:pt x="1489" y="1392"/>
                      <a:pt x="1177" y="3329"/>
                    </a:cubicBezTo>
                    <a:lnTo>
                      <a:pt x="319" y="9088"/>
                    </a:lnTo>
                    <a:cubicBezTo>
                      <a:pt x="1" y="11220"/>
                      <a:pt x="1496" y="13181"/>
                      <a:pt x="3603" y="13524"/>
                    </a:cubicBezTo>
                    <a:lnTo>
                      <a:pt x="3726" y="13549"/>
                    </a:lnTo>
                    <a:cubicBezTo>
                      <a:pt x="3921" y="13578"/>
                      <a:pt x="4115" y="13592"/>
                      <a:pt x="4307" y="13592"/>
                    </a:cubicBezTo>
                    <a:cubicBezTo>
                      <a:pt x="6204" y="13592"/>
                      <a:pt x="7850" y="12201"/>
                      <a:pt x="8162" y="10265"/>
                    </a:cubicBezTo>
                    <a:lnTo>
                      <a:pt x="9020" y="4505"/>
                    </a:lnTo>
                    <a:cubicBezTo>
                      <a:pt x="9338" y="2373"/>
                      <a:pt x="7868" y="412"/>
                      <a:pt x="5736" y="69"/>
                    </a:cubicBezTo>
                    <a:lnTo>
                      <a:pt x="5613" y="44"/>
                    </a:lnTo>
                    <a:cubicBezTo>
                      <a:pt x="5417" y="15"/>
                      <a:pt x="5223" y="1"/>
                      <a:pt x="50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3"/>
              <p:cNvSpPr/>
              <p:nvPr/>
            </p:nvSpPr>
            <p:spPr>
              <a:xfrm>
                <a:off x="-3479125" y="1735375"/>
                <a:ext cx="177100" cy="237600"/>
              </a:xfrm>
              <a:custGeom>
                <a:avLst/>
                <a:gdLst/>
                <a:ahLst/>
                <a:cxnLst/>
                <a:rect l="l" t="t" r="r" b="b"/>
                <a:pathLst>
                  <a:path w="7084" h="9504" extrusionOk="0">
                    <a:moveTo>
                      <a:pt x="3816" y="0"/>
                    </a:moveTo>
                    <a:cubicBezTo>
                      <a:pt x="2358" y="0"/>
                      <a:pt x="1105" y="1063"/>
                      <a:pt x="883" y="2509"/>
                    </a:cubicBezTo>
                    <a:lnTo>
                      <a:pt x="246" y="6112"/>
                    </a:lnTo>
                    <a:cubicBezTo>
                      <a:pt x="0" y="7730"/>
                      <a:pt x="1128" y="9225"/>
                      <a:pt x="2721" y="9470"/>
                    </a:cubicBezTo>
                    <a:lnTo>
                      <a:pt x="2819" y="9470"/>
                    </a:lnTo>
                    <a:cubicBezTo>
                      <a:pt x="2968" y="9492"/>
                      <a:pt x="3116" y="9503"/>
                      <a:pt x="3262" y="9503"/>
                    </a:cubicBezTo>
                    <a:cubicBezTo>
                      <a:pt x="4701" y="9503"/>
                      <a:pt x="5954" y="8441"/>
                      <a:pt x="6177" y="6994"/>
                    </a:cubicBezTo>
                    <a:lnTo>
                      <a:pt x="6838" y="3416"/>
                    </a:lnTo>
                    <a:cubicBezTo>
                      <a:pt x="7083" y="1774"/>
                      <a:pt x="5932" y="279"/>
                      <a:pt x="4338" y="34"/>
                    </a:cubicBezTo>
                    <a:lnTo>
                      <a:pt x="4265" y="34"/>
                    </a:lnTo>
                    <a:cubicBezTo>
                      <a:pt x="4114" y="11"/>
                      <a:pt x="3964" y="0"/>
                      <a:pt x="38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3"/>
              <p:cNvSpPr/>
              <p:nvPr/>
            </p:nvSpPr>
            <p:spPr>
              <a:xfrm>
                <a:off x="-3446650" y="1852000"/>
                <a:ext cx="83975" cy="53350"/>
              </a:xfrm>
              <a:custGeom>
                <a:avLst/>
                <a:gdLst/>
                <a:ahLst/>
                <a:cxnLst/>
                <a:rect l="l" t="t" r="r" b="b"/>
                <a:pathLst>
                  <a:path w="3359" h="2134" extrusionOk="0">
                    <a:moveTo>
                      <a:pt x="1038" y="0"/>
                    </a:moveTo>
                    <a:cubicBezTo>
                      <a:pt x="491" y="0"/>
                      <a:pt x="0" y="481"/>
                      <a:pt x="0" y="1079"/>
                    </a:cubicBezTo>
                    <a:cubicBezTo>
                      <a:pt x="0" y="1643"/>
                      <a:pt x="491" y="2133"/>
                      <a:pt x="1079" y="2133"/>
                    </a:cubicBezTo>
                    <a:lnTo>
                      <a:pt x="2280" y="2133"/>
                    </a:lnTo>
                    <a:cubicBezTo>
                      <a:pt x="2868" y="2133"/>
                      <a:pt x="3358" y="1643"/>
                      <a:pt x="3358" y="1079"/>
                    </a:cubicBezTo>
                    <a:cubicBezTo>
                      <a:pt x="3358" y="491"/>
                      <a:pt x="2868" y="1"/>
                      <a:pt x="2280" y="1"/>
                    </a:cubicBezTo>
                    <a:lnTo>
                      <a:pt x="1079" y="1"/>
                    </a:lnTo>
                    <a:cubicBezTo>
                      <a:pt x="1065" y="1"/>
                      <a:pt x="1052" y="0"/>
                      <a:pt x="10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3"/>
              <p:cNvSpPr/>
              <p:nvPr/>
            </p:nvSpPr>
            <p:spPr>
              <a:xfrm>
                <a:off x="-4458850" y="1539525"/>
                <a:ext cx="1052650" cy="1127425"/>
              </a:xfrm>
              <a:custGeom>
                <a:avLst/>
                <a:gdLst/>
                <a:ahLst/>
                <a:cxnLst/>
                <a:rect l="l" t="t" r="r" b="b"/>
                <a:pathLst>
                  <a:path w="42106" h="45097" extrusionOk="0">
                    <a:moveTo>
                      <a:pt x="2451" y="1"/>
                    </a:moveTo>
                    <a:cubicBezTo>
                      <a:pt x="2083" y="1153"/>
                      <a:pt x="1765" y="2353"/>
                      <a:pt x="1495" y="3579"/>
                    </a:cubicBezTo>
                    <a:cubicBezTo>
                      <a:pt x="564" y="7084"/>
                      <a:pt x="0" y="10883"/>
                      <a:pt x="0" y="14853"/>
                    </a:cubicBezTo>
                    <a:cubicBezTo>
                      <a:pt x="0" y="31543"/>
                      <a:pt x="9411" y="45097"/>
                      <a:pt x="21053" y="45097"/>
                    </a:cubicBezTo>
                    <a:cubicBezTo>
                      <a:pt x="32670" y="45097"/>
                      <a:pt x="42106" y="31543"/>
                      <a:pt x="42106" y="14853"/>
                    </a:cubicBezTo>
                    <a:cubicBezTo>
                      <a:pt x="42106" y="10834"/>
                      <a:pt x="41542" y="7035"/>
                      <a:pt x="40562" y="3554"/>
                    </a:cubicBezTo>
                    <a:cubicBezTo>
                      <a:pt x="40292" y="2329"/>
                      <a:pt x="39974" y="1128"/>
                      <a:pt x="39655" y="1"/>
                    </a:cubicBezTo>
                    <a:cubicBezTo>
                      <a:pt x="33798" y="785"/>
                      <a:pt x="27548" y="1251"/>
                      <a:pt x="21053" y="1251"/>
                    </a:cubicBezTo>
                    <a:cubicBezTo>
                      <a:pt x="14558" y="1251"/>
                      <a:pt x="8308" y="834"/>
                      <a:pt x="24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3"/>
              <p:cNvSpPr/>
              <p:nvPr/>
            </p:nvSpPr>
            <p:spPr>
              <a:xfrm>
                <a:off x="-4285475" y="1831800"/>
                <a:ext cx="226750" cy="100500"/>
              </a:xfrm>
              <a:custGeom>
                <a:avLst/>
                <a:gdLst/>
                <a:ahLst/>
                <a:cxnLst/>
                <a:rect l="l" t="t" r="r" b="b"/>
                <a:pathLst>
                  <a:path w="9070" h="4020" extrusionOk="0">
                    <a:moveTo>
                      <a:pt x="4535" y="0"/>
                    </a:moveTo>
                    <a:cubicBezTo>
                      <a:pt x="2207" y="0"/>
                      <a:pt x="271" y="1765"/>
                      <a:pt x="1" y="4020"/>
                    </a:cubicBezTo>
                    <a:cubicBezTo>
                      <a:pt x="932" y="2745"/>
                      <a:pt x="2623" y="1887"/>
                      <a:pt x="4535" y="1887"/>
                    </a:cubicBezTo>
                    <a:cubicBezTo>
                      <a:pt x="6422" y="1887"/>
                      <a:pt x="8113" y="2745"/>
                      <a:pt x="9069" y="4020"/>
                    </a:cubicBezTo>
                    <a:cubicBezTo>
                      <a:pt x="8775" y="1765"/>
                      <a:pt x="6863" y="0"/>
                      <a:pt x="45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3"/>
              <p:cNvSpPr/>
              <p:nvPr/>
            </p:nvSpPr>
            <p:spPr>
              <a:xfrm>
                <a:off x="-3805700" y="1831800"/>
                <a:ext cx="226725" cy="100500"/>
              </a:xfrm>
              <a:custGeom>
                <a:avLst/>
                <a:gdLst/>
                <a:ahLst/>
                <a:cxnLst/>
                <a:rect l="l" t="t" r="r" b="b"/>
                <a:pathLst>
                  <a:path w="9069" h="4020" extrusionOk="0">
                    <a:moveTo>
                      <a:pt x="4534" y="0"/>
                    </a:moveTo>
                    <a:cubicBezTo>
                      <a:pt x="2206" y="0"/>
                      <a:pt x="270" y="1765"/>
                      <a:pt x="0" y="4020"/>
                    </a:cubicBezTo>
                    <a:cubicBezTo>
                      <a:pt x="956" y="2745"/>
                      <a:pt x="2647" y="1887"/>
                      <a:pt x="4534" y="1887"/>
                    </a:cubicBezTo>
                    <a:cubicBezTo>
                      <a:pt x="6446" y="1887"/>
                      <a:pt x="8113" y="2745"/>
                      <a:pt x="9069" y="4020"/>
                    </a:cubicBezTo>
                    <a:cubicBezTo>
                      <a:pt x="8799" y="1765"/>
                      <a:pt x="6912" y="0"/>
                      <a:pt x="45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3"/>
              <p:cNvSpPr/>
              <p:nvPr/>
            </p:nvSpPr>
            <p:spPr>
              <a:xfrm>
                <a:off x="-4321625" y="2072600"/>
                <a:ext cx="778800" cy="393375"/>
              </a:xfrm>
              <a:custGeom>
                <a:avLst/>
                <a:gdLst/>
                <a:ahLst/>
                <a:cxnLst/>
                <a:rect l="l" t="t" r="r" b="b"/>
                <a:pathLst>
                  <a:path w="31152" h="15735" extrusionOk="0">
                    <a:moveTo>
                      <a:pt x="31152" y="0"/>
                    </a:moveTo>
                    <a:lnTo>
                      <a:pt x="31152" y="0"/>
                    </a:lnTo>
                    <a:cubicBezTo>
                      <a:pt x="26642" y="1887"/>
                      <a:pt x="21201" y="2990"/>
                      <a:pt x="15319" y="2990"/>
                    </a:cubicBezTo>
                    <a:cubicBezTo>
                      <a:pt x="9657" y="2990"/>
                      <a:pt x="4388" y="1961"/>
                      <a:pt x="1" y="221"/>
                    </a:cubicBezTo>
                    <a:lnTo>
                      <a:pt x="1" y="221"/>
                    </a:lnTo>
                    <a:cubicBezTo>
                      <a:pt x="736" y="8921"/>
                      <a:pt x="7403" y="15735"/>
                      <a:pt x="15564" y="15735"/>
                    </a:cubicBezTo>
                    <a:cubicBezTo>
                      <a:pt x="23774" y="15735"/>
                      <a:pt x="30514" y="8823"/>
                      <a:pt x="311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3"/>
              <p:cNvSpPr/>
              <p:nvPr/>
            </p:nvSpPr>
            <p:spPr>
              <a:xfrm>
                <a:off x="-4321625" y="2073200"/>
                <a:ext cx="778175" cy="131775"/>
              </a:xfrm>
              <a:custGeom>
                <a:avLst/>
                <a:gdLst/>
                <a:ahLst/>
                <a:cxnLst/>
                <a:rect l="l" t="t" r="r" b="b"/>
                <a:pathLst>
                  <a:path w="31127" h="5271" extrusionOk="0">
                    <a:moveTo>
                      <a:pt x="31127" y="1"/>
                    </a:moveTo>
                    <a:cubicBezTo>
                      <a:pt x="26617" y="1912"/>
                      <a:pt x="21176" y="3015"/>
                      <a:pt x="15319" y="3015"/>
                    </a:cubicBezTo>
                    <a:cubicBezTo>
                      <a:pt x="9657" y="3015"/>
                      <a:pt x="4388" y="1961"/>
                      <a:pt x="1" y="221"/>
                    </a:cubicBezTo>
                    <a:lnTo>
                      <a:pt x="1" y="221"/>
                    </a:lnTo>
                    <a:cubicBezTo>
                      <a:pt x="50" y="1055"/>
                      <a:pt x="173" y="1863"/>
                      <a:pt x="369" y="2648"/>
                    </a:cubicBezTo>
                    <a:cubicBezTo>
                      <a:pt x="4682" y="4290"/>
                      <a:pt x="9829" y="5270"/>
                      <a:pt x="15319" y="5270"/>
                    </a:cubicBezTo>
                    <a:cubicBezTo>
                      <a:pt x="21054" y="5270"/>
                      <a:pt x="26372" y="4241"/>
                      <a:pt x="30784" y="2427"/>
                    </a:cubicBezTo>
                    <a:cubicBezTo>
                      <a:pt x="30931" y="1618"/>
                      <a:pt x="31053" y="834"/>
                      <a:pt x="311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3"/>
              <p:cNvSpPr/>
              <p:nvPr/>
            </p:nvSpPr>
            <p:spPr>
              <a:xfrm>
                <a:off x="-4054475" y="1894300"/>
                <a:ext cx="245125" cy="301475"/>
              </a:xfrm>
              <a:custGeom>
                <a:avLst/>
                <a:gdLst/>
                <a:ahLst/>
                <a:cxnLst/>
                <a:rect l="l" t="t" r="r" b="b"/>
                <a:pathLst>
                  <a:path w="9805" h="12059" extrusionOk="0">
                    <a:moveTo>
                      <a:pt x="4903" y="0"/>
                    </a:moveTo>
                    <a:cubicBezTo>
                      <a:pt x="3628" y="0"/>
                      <a:pt x="2574" y="1030"/>
                      <a:pt x="2574" y="2329"/>
                    </a:cubicBezTo>
                    <a:lnTo>
                      <a:pt x="2574" y="5956"/>
                    </a:lnTo>
                    <a:lnTo>
                      <a:pt x="2550" y="5956"/>
                    </a:lnTo>
                    <a:cubicBezTo>
                      <a:pt x="1128" y="5956"/>
                      <a:pt x="1" y="7083"/>
                      <a:pt x="1" y="8505"/>
                    </a:cubicBezTo>
                    <a:cubicBezTo>
                      <a:pt x="1" y="9926"/>
                      <a:pt x="1128" y="11054"/>
                      <a:pt x="2550" y="11054"/>
                    </a:cubicBezTo>
                    <a:cubicBezTo>
                      <a:pt x="2697" y="11054"/>
                      <a:pt x="2819" y="11054"/>
                      <a:pt x="2966" y="11029"/>
                    </a:cubicBezTo>
                    <a:cubicBezTo>
                      <a:pt x="3407" y="11666"/>
                      <a:pt x="4118" y="12059"/>
                      <a:pt x="4903" y="12059"/>
                    </a:cubicBezTo>
                    <a:cubicBezTo>
                      <a:pt x="5736" y="12059"/>
                      <a:pt x="6447" y="11642"/>
                      <a:pt x="6839" y="11029"/>
                    </a:cubicBezTo>
                    <a:cubicBezTo>
                      <a:pt x="6961" y="11054"/>
                      <a:pt x="7108" y="11054"/>
                      <a:pt x="7255" y="11054"/>
                    </a:cubicBezTo>
                    <a:cubicBezTo>
                      <a:pt x="8677" y="11054"/>
                      <a:pt x="9804" y="9926"/>
                      <a:pt x="9804" y="8505"/>
                    </a:cubicBezTo>
                    <a:cubicBezTo>
                      <a:pt x="9804" y="7108"/>
                      <a:pt x="8677" y="5956"/>
                      <a:pt x="7255" y="5956"/>
                    </a:cubicBezTo>
                    <a:lnTo>
                      <a:pt x="7231" y="2329"/>
                    </a:lnTo>
                    <a:cubicBezTo>
                      <a:pt x="7231" y="1030"/>
                      <a:pt x="6201" y="0"/>
                      <a:pt x="49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3"/>
              <p:cNvSpPr/>
              <p:nvPr/>
            </p:nvSpPr>
            <p:spPr>
              <a:xfrm>
                <a:off x="-4287300" y="1694925"/>
                <a:ext cx="226725" cy="93025"/>
              </a:xfrm>
              <a:custGeom>
                <a:avLst/>
                <a:gdLst/>
                <a:ahLst/>
                <a:cxnLst/>
                <a:rect l="l" t="t" r="r" b="b"/>
                <a:pathLst>
                  <a:path w="9069" h="3721" extrusionOk="0">
                    <a:moveTo>
                      <a:pt x="8273" y="0"/>
                    </a:moveTo>
                    <a:cubicBezTo>
                      <a:pt x="8203" y="0"/>
                      <a:pt x="8133" y="11"/>
                      <a:pt x="8064" y="34"/>
                    </a:cubicBezTo>
                    <a:lnTo>
                      <a:pt x="589" y="2338"/>
                    </a:lnTo>
                    <a:cubicBezTo>
                      <a:pt x="221" y="2461"/>
                      <a:pt x="0" y="2828"/>
                      <a:pt x="123" y="3221"/>
                    </a:cubicBezTo>
                    <a:cubicBezTo>
                      <a:pt x="222" y="3519"/>
                      <a:pt x="483" y="3720"/>
                      <a:pt x="787" y="3720"/>
                    </a:cubicBezTo>
                    <a:cubicBezTo>
                      <a:pt x="858" y="3720"/>
                      <a:pt x="931" y="3709"/>
                      <a:pt x="1005" y="3686"/>
                    </a:cubicBezTo>
                    <a:lnTo>
                      <a:pt x="8480" y="1382"/>
                    </a:lnTo>
                    <a:cubicBezTo>
                      <a:pt x="8848" y="1260"/>
                      <a:pt x="9069" y="892"/>
                      <a:pt x="8946" y="500"/>
                    </a:cubicBezTo>
                    <a:cubicBezTo>
                      <a:pt x="8847" y="202"/>
                      <a:pt x="8570" y="0"/>
                      <a:pt x="82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3"/>
              <p:cNvSpPr/>
              <p:nvPr/>
            </p:nvSpPr>
            <p:spPr>
              <a:xfrm>
                <a:off x="-3789150" y="1677500"/>
                <a:ext cx="212025" cy="126825"/>
              </a:xfrm>
              <a:custGeom>
                <a:avLst/>
                <a:gdLst/>
                <a:ahLst/>
                <a:cxnLst/>
                <a:rect l="l" t="t" r="r" b="b"/>
                <a:pathLst>
                  <a:path w="8481" h="5073" extrusionOk="0">
                    <a:moveTo>
                      <a:pt x="781" y="1"/>
                    </a:moveTo>
                    <a:cubicBezTo>
                      <a:pt x="538" y="1"/>
                      <a:pt x="304" y="132"/>
                      <a:pt x="172" y="364"/>
                    </a:cubicBezTo>
                    <a:cubicBezTo>
                      <a:pt x="0" y="707"/>
                      <a:pt x="123" y="1124"/>
                      <a:pt x="441" y="1320"/>
                    </a:cubicBezTo>
                    <a:lnTo>
                      <a:pt x="7353" y="4996"/>
                    </a:lnTo>
                    <a:cubicBezTo>
                      <a:pt x="7449" y="5048"/>
                      <a:pt x="7557" y="5073"/>
                      <a:pt x="7665" y="5073"/>
                    </a:cubicBezTo>
                    <a:cubicBezTo>
                      <a:pt x="7914" y="5073"/>
                      <a:pt x="8164" y="4941"/>
                      <a:pt x="8284" y="4702"/>
                    </a:cubicBezTo>
                    <a:cubicBezTo>
                      <a:pt x="8480" y="4334"/>
                      <a:pt x="8357" y="3942"/>
                      <a:pt x="8014" y="3770"/>
                    </a:cubicBezTo>
                    <a:lnTo>
                      <a:pt x="1127" y="94"/>
                    </a:lnTo>
                    <a:cubicBezTo>
                      <a:pt x="1016" y="31"/>
                      <a:pt x="897" y="1"/>
                      <a:pt x="7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3"/>
              <p:cNvSpPr/>
              <p:nvPr/>
            </p:nvSpPr>
            <p:spPr>
              <a:xfrm>
                <a:off x="-4194775" y="2355675"/>
                <a:ext cx="523900" cy="110300"/>
              </a:xfrm>
              <a:custGeom>
                <a:avLst/>
                <a:gdLst/>
                <a:ahLst/>
                <a:cxnLst/>
                <a:rect l="l" t="t" r="r" b="b"/>
                <a:pathLst>
                  <a:path w="20956" h="4412" extrusionOk="0">
                    <a:moveTo>
                      <a:pt x="0" y="0"/>
                    </a:moveTo>
                    <a:lnTo>
                      <a:pt x="0" y="0"/>
                    </a:lnTo>
                    <a:cubicBezTo>
                      <a:pt x="2794" y="2721"/>
                      <a:pt x="6446" y="4412"/>
                      <a:pt x="10490" y="4412"/>
                    </a:cubicBezTo>
                    <a:cubicBezTo>
                      <a:pt x="14534" y="4412"/>
                      <a:pt x="18210" y="2721"/>
                      <a:pt x="20955" y="0"/>
                    </a:cubicBezTo>
                    <a:lnTo>
                      <a:pt x="20955" y="0"/>
                    </a:lnTo>
                    <a:cubicBezTo>
                      <a:pt x="17647" y="540"/>
                      <a:pt x="14142" y="809"/>
                      <a:pt x="10490" y="809"/>
                    </a:cubicBezTo>
                    <a:cubicBezTo>
                      <a:pt x="6838" y="809"/>
                      <a:pt x="3309" y="54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818566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sp>
        <p:nvSpPr>
          <p:cNvPr id="937" name="Google Shape;937;p38"/>
          <p:cNvSpPr txBox="1">
            <a:spLocks noGrp="1"/>
          </p:cNvSpPr>
          <p:nvPr>
            <p:ph type="subTitle" idx="3"/>
          </p:nvPr>
        </p:nvSpPr>
        <p:spPr>
          <a:xfrm>
            <a:off x="536565" y="1088495"/>
            <a:ext cx="7773207" cy="2699734"/>
          </a:xfrm>
          <a:prstGeom prst="rect">
            <a:avLst/>
          </a:prstGeom>
        </p:spPr>
        <p:txBody>
          <a:bodyPr spcFirstLastPara="1" wrap="square" lIns="0" tIns="91425" rIns="0" bIns="91425" anchor="t" anchorCtr="0">
            <a:noAutofit/>
          </a:bodyPr>
          <a:lstStyle/>
          <a:p>
            <a:r>
              <a:rPr lang="en-US" sz="2400" dirty="0"/>
              <a:t>“</a:t>
            </a:r>
            <a:r>
              <a:rPr lang="en-US" sz="2400" i="1" dirty="0" err="1"/>
              <a:t>Lấy</a:t>
            </a:r>
            <a:r>
              <a:rPr lang="en-US" sz="2400" i="1" dirty="0"/>
              <a:t> </a:t>
            </a:r>
            <a:r>
              <a:rPr lang="en-US" sz="2400" i="1" dirty="0" err="1"/>
              <a:t>của</a:t>
            </a:r>
            <a:r>
              <a:rPr lang="en-US" sz="2400" i="1" dirty="0"/>
              <a:t> </a:t>
            </a:r>
            <a:r>
              <a:rPr lang="en-US" sz="2400" i="1" dirty="0" err="1"/>
              <a:t>cậy</a:t>
            </a:r>
            <a:r>
              <a:rPr lang="en-US" sz="2400" i="1" dirty="0"/>
              <a:t> </a:t>
            </a:r>
            <a:r>
              <a:rPr lang="en-US" sz="2400" i="1" dirty="0" err="1"/>
              <a:t>ngọn</a:t>
            </a:r>
            <a:r>
              <a:rPr lang="en-US" sz="2400" i="1" dirty="0"/>
              <a:t> </a:t>
            </a:r>
            <a:r>
              <a:rPr lang="en-US" sz="2400" i="1" dirty="0" err="1"/>
              <a:t>roi</a:t>
            </a:r>
            <a:endParaRPr lang="en-US" sz="2400" i="1" dirty="0"/>
          </a:p>
          <a:p>
            <a:r>
              <a:rPr lang="en-US" sz="2400" i="1" dirty="0" err="1"/>
              <a:t>Làm</a:t>
            </a:r>
            <a:r>
              <a:rPr lang="en-US" sz="2400" i="1" dirty="0"/>
              <a:t> </a:t>
            </a:r>
            <a:r>
              <a:rPr lang="en-US" sz="2400" i="1" dirty="0" err="1"/>
              <a:t>quan</a:t>
            </a:r>
            <a:r>
              <a:rPr lang="en-US" sz="2400" i="1" dirty="0"/>
              <a:t> </a:t>
            </a:r>
            <a:r>
              <a:rPr lang="en-US" sz="2400" i="1" dirty="0" err="1"/>
              <a:t>nhờ</a:t>
            </a:r>
            <a:r>
              <a:rPr lang="en-US" sz="2400" i="1" dirty="0"/>
              <a:t> </a:t>
            </a:r>
            <a:r>
              <a:rPr lang="en-US" sz="2400" i="1" dirty="0" err="1"/>
              <a:t>lỗ</a:t>
            </a:r>
            <a:r>
              <a:rPr lang="en-US" sz="2400" i="1" dirty="0"/>
              <a:t> </a:t>
            </a:r>
            <a:r>
              <a:rPr lang="en-US" sz="2400" i="1" dirty="0" err="1"/>
              <a:t>khẩu</a:t>
            </a:r>
            <a:r>
              <a:rPr lang="en-US" sz="2400" i="1" dirty="0"/>
              <a:t> </a:t>
            </a:r>
          </a:p>
          <a:p>
            <a:r>
              <a:rPr lang="en-US" sz="2400" i="1" dirty="0" err="1"/>
              <a:t>Sự</a:t>
            </a:r>
            <a:r>
              <a:rPr lang="en-US" sz="2400" i="1" dirty="0"/>
              <a:t> </a:t>
            </a:r>
            <a:r>
              <a:rPr lang="en-US" sz="2400" i="1" dirty="0" err="1"/>
              <a:t>lí</a:t>
            </a:r>
            <a:r>
              <a:rPr lang="en-US" sz="2400" i="1" dirty="0"/>
              <a:t> </a:t>
            </a:r>
            <a:r>
              <a:rPr lang="en-US" sz="2400" i="1" dirty="0" err="1"/>
              <a:t>thường</a:t>
            </a:r>
            <a:r>
              <a:rPr lang="en-US" sz="2400" i="1" dirty="0"/>
              <a:t> </a:t>
            </a:r>
            <a:r>
              <a:rPr lang="en-US" sz="2400" i="1" dirty="0" err="1"/>
              <a:t>phân</a:t>
            </a:r>
            <a:r>
              <a:rPr lang="en-US" sz="2400" i="1" dirty="0"/>
              <a:t> </a:t>
            </a:r>
            <a:r>
              <a:rPr lang="en-US" sz="2400" i="1" dirty="0" err="1"/>
              <a:t>ẩu</a:t>
            </a:r>
            <a:endParaRPr lang="en-US" sz="2400" i="1" dirty="0"/>
          </a:p>
          <a:p>
            <a:r>
              <a:rPr lang="en-US" sz="2400" i="1" dirty="0" err="1"/>
              <a:t>Được</a:t>
            </a:r>
            <a:r>
              <a:rPr lang="en-US" sz="2400" i="1" dirty="0"/>
              <a:t> </a:t>
            </a:r>
            <a:r>
              <a:rPr lang="en-US" sz="2400" i="1" dirty="0" err="1"/>
              <a:t>thua</a:t>
            </a:r>
            <a:r>
              <a:rPr lang="en-US" sz="2400" i="1" dirty="0"/>
              <a:t> </a:t>
            </a:r>
            <a:r>
              <a:rPr lang="en-US" sz="2400" i="1" dirty="0" err="1"/>
              <a:t>tự</a:t>
            </a:r>
            <a:r>
              <a:rPr lang="en-US" sz="2400" i="1" dirty="0"/>
              <a:t> </a:t>
            </a:r>
            <a:r>
              <a:rPr lang="en-US" sz="2400" i="1" dirty="0" err="1"/>
              <a:t>đồng</a:t>
            </a:r>
            <a:r>
              <a:rPr lang="en-US" sz="2400" i="1" dirty="0"/>
              <a:t> </a:t>
            </a:r>
            <a:r>
              <a:rPr lang="en-US" sz="2400" i="1" dirty="0" err="1"/>
              <a:t>tiền</a:t>
            </a:r>
            <a:endParaRPr lang="en-US" sz="2400" i="1" dirty="0"/>
          </a:p>
          <a:p>
            <a:r>
              <a:rPr lang="en-US" sz="2400" i="1" dirty="0" err="1"/>
              <a:t>Dân</a:t>
            </a:r>
            <a:r>
              <a:rPr lang="en-US" sz="2400" i="1" dirty="0"/>
              <a:t> </a:t>
            </a:r>
            <a:r>
              <a:rPr lang="en-US" sz="2400" i="1" dirty="0" err="1"/>
              <a:t>xã</a:t>
            </a:r>
            <a:r>
              <a:rPr lang="en-US" sz="2400" i="1" dirty="0"/>
              <a:t> </a:t>
            </a:r>
            <a:r>
              <a:rPr lang="en-US" sz="2400" i="1" dirty="0" err="1"/>
              <a:t>nếu</a:t>
            </a:r>
            <a:r>
              <a:rPr lang="en-US" sz="2400" i="1" dirty="0"/>
              <a:t> </a:t>
            </a:r>
            <a:r>
              <a:rPr lang="en-US" sz="2400" i="1" dirty="0" err="1"/>
              <a:t>không</a:t>
            </a:r>
            <a:r>
              <a:rPr lang="en-US" sz="2400" i="1" dirty="0"/>
              <a:t> </a:t>
            </a:r>
            <a:r>
              <a:rPr lang="en-US" sz="2400" i="1" dirty="0" err="1"/>
              <a:t>kiêng</a:t>
            </a:r>
            <a:endParaRPr lang="en-US" sz="2400" i="1" dirty="0"/>
          </a:p>
          <a:p>
            <a:r>
              <a:rPr lang="en-US" sz="2400" i="1" dirty="0" err="1"/>
              <a:t>Bỏ</a:t>
            </a:r>
            <a:r>
              <a:rPr lang="en-US" sz="2400" i="1" dirty="0"/>
              <a:t> </a:t>
            </a:r>
            <a:r>
              <a:rPr lang="en-US" sz="2400" i="1" dirty="0" err="1"/>
              <a:t>xuống</a:t>
            </a:r>
            <a:r>
              <a:rPr lang="en-US" sz="2400" i="1" dirty="0"/>
              <a:t> lao </a:t>
            </a:r>
            <a:r>
              <a:rPr lang="en-US" sz="2400" i="1" dirty="0" err="1"/>
              <a:t>giam</a:t>
            </a:r>
            <a:r>
              <a:rPr lang="en-US" sz="2400" i="1" dirty="0"/>
              <a:t> </a:t>
            </a:r>
            <a:r>
              <a:rPr lang="en-US" sz="2400" i="1" dirty="0" err="1"/>
              <a:t>kĩ</a:t>
            </a:r>
            <a:r>
              <a:rPr lang="en-US" sz="2400" dirty="0"/>
              <a:t>”.</a:t>
            </a:r>
          </a:p>
          <a:p>
            <a:r>
              <a:rPr lang="en-US" sz="2400" dirty="0"/>
              <a:t>“</a:t>
            </a:r>
            <a:r>
              <a:rPr lang="en-US" sz="2400" i="1" dirty="0"/>
              <a:t>Quan </a:t>
            </a:r>
            <a:r>
              <a:rPr lang="en-US" sz="2400" i="1" dirty="0" err="1"/>
              <a:t>chức</a:t>
            </a:r>
            <a:r>
              <a:rPr lang="en-US" sz="2400" i="1" dirty="0"/>
              <a:t> </a:t>
            </a:r>
            <a:r>
              <a:rPr lang="en-US" sz="2400" i="1" dirty="0" err="1"/>
              <a:t>nghĩ</a:t>
            </a:r>
            <a:r>
              <a:rPr lang="en-US" sz="2400" i="1" dirty="0"/>
              <a:t> </a:t>
            </a:r>
            <a:r>
              <a:rPr lang="en-US" sz="2400" i="1" dirty="0" err="1"/>
              <a:t>nên</a:t>
            </a:r>
            <a:r>
              <a:rPr lang="en-US" sz="2400" i="1" dirty="0"/>
              <a:t> </a:t>
            </a:r>
            <a:r>
              <a:rPr lang="en-US" sz="2400" i="1" dirty="0" err="1"/>
              <a:t>thú</a:t>
            </a:r>
            <a:r>
              <a:rPr lang="en-US" sz="2400" i="1" dirty="0"/>
              <a:t> </a:t>
            </a:r>
            <a:r>
              <a:rPr lang="en-US" sz="2400" i="1" dirty="0" err="1"/>
              <a:t>vị</a:t>
            </a:r>
            <a:endParaRPr lang="en-US" sz="2400" i="1" dirty="0"/>
          </a:p>
          <a:p>
            <a:r>
              <a:rPr lang="en-US" sz="2400" i="1" dirty="0" err="1"/>
              <a:t>Vào</a:t>
            </a:r>
            <a:r>
              <a:rPr lang="en-US" sz="2400" i="1" dirty="0"/>
              <a:t> ra </a:t>
            </a:r>
            <a:r>
              <a:rPr lang="en-US" sz="2400" i="1" dirty="0" err="1"/>
              <a:t>cũng</a:t>
            </a:r>
            <a:r>
              <a:rPr lang="en-US" sz="2400" i="1" dirty="0"/>
              <a:t> </a:t>
            </a:r>
            <a:r>
              <a:rPr lang="en-US" sz="2400" i="1" dirty="0" err="1"/>
              <a:t>phải</a:t>
            </a:r>
            <a:r>
              <a:rPr lang="en-US" sz="2400" i="1" dirty="0"/>
              <a:t> </a:t>
            </a:r>
            <a:r>
              <a:rPr lang="en-US" sz="2400" i="1" dirty="0" err="1"/>
              <a:t>chuyên</a:t>
            </a:r>
            <a:r>
              <a:rPr lang="en-US" sz="2400" i="1" dirty="0"/>
              <a:t> </a:t>
            </a:r>
            <a:r>
              <a:rPr lang="en-US" sz="2400" i="1" dirty="0" err="1"/>
              <a:t>cần</a:t>
            </a:r>
            <a:r>
              <a:rPr lang="en-US" sz="2400" dirty="0"/>
              <a:t>”.</a:t>
            </a:r>
          </a:p>
        </p:txBody>
      </p:sp>
      <p:sp>
        <p:nvSpPr>
          <p:cNvPr id="938" name="Google Shape;938;p38"/>
          <p:cNvSpPr txBox="1">
            <a:spLocks noGrp="1"/>
          </p:cNvSpPr>
          <p:nvPr>
            <p:ph type="subTitle" idx="1"/>
          </p:nvPr>
        </p:nvSpPr>
        <p:spPr>
          <a:xfrm>
            <a:off x="641825" y="522133"/>
            <a:ext cx="4365603" cy="270771"/>
          </a:xfrm>
          <a:prstGeom prst="rect">
            <a:avLst/>
          </a:prstGeom>
        </p:spPr>
        <p:txBody>
          <a:bodyPr spcFirstLastPara="1" wrap="square" lIns="0" tIns="91425" rIns="0" bIns="91425" anchor="ctr" anchorCtr="0">
            <a:noAutofit/>
          </a:bodyPr>
          <a:lstStyle/>
          <a:p>
            <a:pPr marL="0" lvl="0" indent="0" algn="ctr" rtl="0">
              <a:spcBef>
                <a:spcPts val="0"/>
              </a:spcBef>
              <a:spcAft>
                <a:spcPts val="0"/>
              </a:spcAft>
              <a:buNone/>
            </a:pPr>
            <a:r>
              <a:rPr lang="en-US" dirty="0"/>
              <a:t>1. </a:t>
            </a:r>
            <a:r>
              <a:rPr lang="en-US" dirty="0" err="1"/>
              <a:t>Lời</a:t>
            </a:r>
            <a:r>
              <a:rPr lang="en-US" dirty="0"/>
              <a:t> </a:t>
            </a:r>
            <a:r>
              <a:rPr lang="en-US" dirty="0" err="1"/>
              <a:t>giới</a:t>
            </a:r>
            <a:r>
              <a:rPr lang="en-US" dirty="0"/>
              <a:t> </a:t>
            </a:r>
            <a:r>
              <a:rPr lang="en-US" dirty="0" err="1"/>
              <a:t>thiệu</a:t>
            </a:r>
            <a:r>
              <a:rPr lang="en-US" dirty="0"/>
              <a:t> </a:t>
            </a:r>
            <a:r>
              <a:rPr lang="en-US" dirty="0" err="1"/>
              <a:t>của</a:t>
            </a:r>
            <a:r>
              <a:rPr lang="en-US" dirty="0"/>
              <a:t> tri </a:t>
            </a:r>
            <a:r>
              <a:rPr lang="en-US" dirty="0" err="1"/>
              <a:t>huyện</a:t>
            </a:r>
            <a:endParaRPr dirty="0"/>
          </a:p>
        </p:txBody>
      </p:sp>
      <p:grpSp>
        <p:nvGrpSpPr>
          <p:cNvPr id="942" name="Google Shape;942;p38"/>
          <p:cNvGrpSpPr/>
          <p:nvPr/>
        </p:nvGrpSpPr>
        <p:grpSpPr>
          <a:xfrm>
            <a:off x="8396741" y="1321004"/>
            <a:ext cx="593731" cy="719978"/>
            <a:chOff x="6360525" y="2389175"/>
            <a:chExt cx="376900" cy="455250"/>
          </a:xfrm>
        </p:grpSpPr>
        <p:sp>
          <p:nvSpPr>
            <p:cNvPr id="943" name="Google Shape;943;p38"/>
            <p:cNvSpPr/>
            <p:nvPr/>
          </p:nvSpPr>
          <p:spPr>
            <a:xfrm>
              <a:off x="6360525" y="2389175"/>
              <a:ext cx="376900" cy="455250"/>
            </a:xfrm>
            <a:custGeom>
              <a:avLst/>
              <a:gdLst/>
              <a:ahLst/>
              <a:cxnLst/>
              <a:rect l="l" t="t" r="r" b="b"/>
              <a:pathLst>
                <a:path w="15076" h="18210" extrusionOk="0">
                  <a:moveTo>
                    <a:pt x="7316" y="0"/>
                  </a:moveTo>
                  <a:cubicBezTo>
                    <a:pt x="5005" y="0"/>
                    <a:pt x="1" y="1869"/>
                    <a:pt x="64" y="1932"/>
                  </a:cubicBezTo>
                  <a:lnTo>
                    <a:pt x="349" y="10799"/>
                  </a:lnTo>
                  <a:cubicBezTo>
                    <a:pt x="349" y="14790"/>
                    <a:pt x="7760" y="18210"/>
                    <a:pt x="7760" y="18210"/>
                  </a:cubicBezTo>
                  <a:cubicBezTo>
                    <a:pt x="7760" y="18210"/>
                    <a:pt x="14822" y="14473"/>
                    <a:pt x="14822" y="10641"/>
                  </a:cubicBezTo>
                  <a:lnTo>
                    <a:pt x="15075" y="1900"/>
                  </a:lnTo>
                  <a:cubicBezTo>
                    <a:pt x="15075" y="1900"/>
                    <a:pt x="10230" y="0"/>
                    <a:pt x="7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8"/>
            <p:cNvSpPr/>
            <p:nvPr/>
          </p:nvSpPr>
          <p:spPr>
            <a:xfrm>
              <a:off x="6439700" y="2610850"/>
              <a:ext cx="226475" cy="62575"/>
            </a:xfrm>
            <a:custGeom>
              <a:avLst/>
              <a:gdLst/>
              <a:ahLst/>
              <a:cxnLst/>
              <a:rect l="l" t="t" r="r" b="b"/>
              <a:pathLst>
                <a:path w="9059" h="2503" extrusionOk="0">
                  <a:moveTo>
                    <a:pt x="4308" y="1"/>
                  </a:moveTo>
                  <a:cubicBezTo>
                    <a:pt x="2534" y="1"/>
                    <a:pt x="1" y="2502"/>
                    <a:pt x="1" y="2502"/>
                  </a:cubicBezTo>
                  <a:cubicBezTo>
                    <a:pt x="1" y="2502"/>
                    <a:pt x="3421" y="1647"/>
                    <a:pt x="4371" y="1647"/>
                  </a:cubicBezTo>
                  <a:cubicBezTo>
                    <a:pt x="5321" y="1647"/>
                    <a:pt x="9058" y="2407"/>
                    <a:pt x="9058" y="2407"/>
                  </a:cubicBezTo>
                  <a:cubicBezTo>
                    <a:pt x="9058" y="2407"/>
                    <a:pt x="6113" y="1"/>
                    <a:pt x="43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8"/>
            <p:cNvSpPr/>
            <p:nvPr/>
          </p:nvSpPr>
          <p:spPr>
            <a:xfrm>
              <a:off x="6575100" y="2520600"/>
              <a:ext cx="98975" cy="43575"/>
            </a:xfrm>
            <a:custGeom>
              <a:avLst/>
              <a:gdLst/>
              <a:ahLst/>
              <a:cxnLst/>
              <a:rect l="l" t="t" r="r" b="b"/>
              <a:pathLst>
                <a:path w="3959" h="1743" extrusionOk="0">
                  <a:moveTo>
                    <a:pt x="0" y="0"/>
                  </a:moveTo>
                  <a:cubicBezTo>
                    <a:pt x="0" y="1"/>
                    <a:pt x="507" y="1742"/>
                    <a:pt x="1647" y="1742"/>
                  </a:cubicBezTo>
                  <a:cubicBezTo>
                    <a:pt x="2819" y="1742"/>
                    <a:pt x="3959" y="887"/>
                    <a:pt x="3959" y="887"/>
                  </a:cubicBez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8"/>
            <p:cNvSpPr/>
            <p:nvPr/>
          </p:nvSpPr>
          <p:spPr>
            <a:xfrm>
              <a:off x="6414375" y="2520600"/>
              <a:ext cx="102950" cy="49900"/>
            </a:xfrm>
            <a:custGeom>
              <a:avLst/>
              <a:gdLst/>
              <a:ahLst/>
              <a:cxnLst/>
              <a:rect l="l" t="t" r="r" b="b"/>
              <a:pathLst>
                <a:path w="4118" h="1996" extrusionOk="0">
                  <a:moveTo>
                    <a:pt x="4117" y="0"/>
                  </a:moveTo>
                  <a:lnTo>
                    <a:pt x="0" y="1140"/>
                  </a:lnTo>
                  <a:cubicBezTo>
                    <a:pt x="0" y="1140"/>
                    <a:pt x="1045" y="1996"/>
                    <a:pt x="2281" y="1996"/>
                  </a:cubicBezTo>
                  <a:cubicBezTo>
                    <a:pt x="3294" y="1932"/>
                    <a:pt x="4117" y="1"/>
                    <a:pt x="41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7" name="Google Shape;947;p38"/>
          <p:cNvGrpSpPr/>
          <p:nvPr/>
        </p:nvGrpSpPr>
        <p:grpSpPr>
          <a:xfrm>
            <a:off x="7491963" y="419789"/>
            <a:ext cx="586248" cy="719978"/>
            <a:chOff x="3310000" y="3441375"/>
            <a:chExt cx="372150" cy="455250"/>
          </a:xfrm>
        </p:grpSpPr>
        <p:sp>
          <p:nvSpPr>
            <p:cNvPr id="948" name="Google Shape;948;p38"/>
            <p:cNvSpPr/>
            <p:nvPr/>
          </p:nvSpPr>
          <p:spPr>
            <a:xfrm>
              <a:off x="3310000" y="3441375"/>
              <a:ext cx="372150" cy="455250"/>
            </a:xfrm>
            <a:custGeom>
              <a:avLst/>
              <a:gdLst/>
              <a:ahLst/>
              <a:cxnLst/>
              <a:rect l="l" t="t" r="r" b="b"/>
              <a:pathLst>
                <a:path w="14886" h="18210" extrusionOk="0">
                  <a:moveTo>
                    <a:pt x="7475" y="0"/>
                  </a:moveTo>
                  <a:cubicBezTo>
                    <a:pt x="5258" y="0"/>
                    <a:pt x="286" y="2470"/>
                    <a:pt x="318" y="2534"/>
                  </a:cubicBezTo>
                  <a:lnTo>
                    <a:pt x="1" y="9913"/>
                  </a:lnTo>
                  <a:cubicBezTo>
                    <a:pt x="1" y="14631"/>
                    <a:pt x="7253" y="18210"/>
                    <a:pt x="7253" y="18210"/>
                  </a:cubicBezTo>
                  <a:cubicBezTo>
                    <a:pt x="7253" y="18210"/>
                    <a:pt x="14695" y="13998"/>
                    <a:pt x="14695" y="9849"/>
                  </a:cubicBezTo>
                  <a:lnTo>
                    <a:pt x="14885" y="2565"/>
                  </a:lnTo>
                  <a:cubicBezTo>
                    <a:pt x="14885" y="2565"/>
                    <a:pt x="10388" y="0"/>
                    <a:pt x="74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8"/>
            <p:cNvSpPr/>
            <p:nvPr/>
          </p:nvSpPr>
          <p:spPr>
            <a:xfrm>
              <a:off x="3382050" y="3677300"/>
              <a:ext cx="227250" cy="85525"/>
            </a:xfrm>
            <a:custGeom>
              <a:avLst/>
              <a:gdLst/>
              <a:ahLst/>
              <a:cxnLst/>
              <a:rect l="l" t="t" r="r" b="b"/>
              <a:pathLst>
                <a:path w="9090" h="3421" extrusionOk="0">
                  <a:moveTo>
                    <a:pt x="1" y="1"/>
                  </a:moveTo>
                  <a:cubicBezTo>
                    <a:pt x="1" y="1"/>
                    <a:pt x="1869" y="3421"/>
                    <a:pt x="4435" y="3421"/>
                  </a:cubicBezTo>
                  <a:cubicBezTo>
                    <a:pt x="6905" y="3421"/>
                    <a:pt x="9090" y="127"/>
                    <a:pt x="9090" y="127"/>
                  </a:cubicBezTo>
                  <a:lnTo>
                    <a:pt x="9090" y="127"/>
                  </a:lnTo>
                  <a:cubicBezTo>
                    <a:pt x="9090" y="127"/>
                    <a:pt x="6398" y="792"/>
                    <a:pt x="4561" y="792"/>
                  </a:cubicBezTo>
                  <a:cubicBezTo>
                    <a:pt x="2724" y="792"/>
                    <a:pt x="1"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8"/>
            <p:cNvSpPr/>
            <p:nvPr/>
          </p:nvSpPr>
          <p:spPr>
            <a:xfrm>
              <a:off x="3355925" y="3584675"/>
              <a:ext cx="104550" cy="39600"/>
            </a:xfrm>
            <a:custGeom>
              <a:avLst/>
              <a:gdLst/>
              <a:ahLst/>
              <a:cxnLst/>
              <a:rect l="l" t="t" r="r" b="b"/>
              <a:pathLst>
                <a:path w="4182" h="1584" extrusionOk="0">
                  <a:moveTo>
                    <a:pt x="1901" y="0"/>
                  </a:moveTo>
                  <a:cubicBezTo>
                    <a:pt x="571" y="32"/>
                    <a:pt x="1" y="1584"/>
                    <a:pt x="1" y="1584"/>
                  </a:cubicBezTo>
                  <a:lnTo>
                    <a:pt x="4181" y="1172"/>
                  </a:lnTo>
                  <a:cubicBezTo>
                    <a:pt x="4181" y="1172"/>
                    <a:pt x="3168" y="0"/>
                    <a:pt x="19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8"/>
            <p:cNvSpPr/>
            <p:nvPr/>
          </p:nvSpPr>
          <p:spPr>
            <a:xfrm>
              <a:off x="3523775" y="3588625"/>
              <a:ext cx="97400" cy="39625"/>
            </a:xfrm>
            <a:custGeom>
              <a:avLst/>
              <a:gdLst/>
              <a:ahLst/>
              <a:cxnLst/>
              <a:rect l="l" t="t" r="r" b="b"/>
              <a:pathLst>
                <a:path w="3896" h="1585" extrusionOk="0">
                  <a:moveTo>
                    <a:pt x="1837" y="1"/>
                  </a:moveTo>
                  <a:cubicBezTo>
                    <a:pt x="602" y="1"/>
                    <a:pt x="1" y="982"/>
                    <a:pt x="1" y="982"/>
                  </a:cubicBezTo>
                  <a:lnTo>
                    <a:pt x="3896" y="1584"/>
                  </a:lnTo>
                  <a:cubicBezTo>
                    <a:pt x="3896" y="1584"/>
                    <a:pt x="3009" y="1"/>
                    <a:pt x="18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079295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sp>
        <p:nvSpPr>
          <p:cNvPr id="938" name="Google Shape;938;p38"/>
          <p:cNvSpPr txBox="1">
            <a:spLocks noGrp="1"/>
          </p:cNvSpPr>
          <p:nvPr>
            <p:ph type="subTitle" idx="1"/>
          </p:nvPr>
        </p:nvSpPr>
        <p:spPr>
          <a:xfrm>
            <a:off x="641825" y="522133"/>
            <a:ext cx="4365603" cy="270771"/>
          </a:xfrm>
          <a:prstGeom prst="rect">
            <a:avLst/>
          </a:prstGeom>
        </p:spPr>
        <p:txBody>
          <a:bodyPr spcFirstLastPara="1" wrap="square" lIns="0" tIns="91425" rIns="0" bIns="91425" anchor="ctr" anchorCtr="0">
            <a:noAutofit/>
          </a:bodyPr>
          <a:lstStyle/>
          <a:p>
            <a:pPr marL="0" lvl="0" indent="0" algn="ctr" rtl="0">
              <a:spcBef>
                <a:spcPts val="0"/>
              </a:spcBef>
              <a:spcAft>
                <a:spcPts val="0"/>
              </a:spcAft>
              <a:buNone/>
            </a:pPr>
            <a:r>
              <a:rPr lang="en-US" dirty="0"/>
              <a:t>1. </a:t>
            </a:r>
            <a:r>
              <a:rPr lang="en-US" dirty="0" err="1"/>
              <a:t>Lời</a:t>
            </a:r>
            <a:r>
              <a:rPr lang="en-US" dirty="0"/>
              <a:t> </a:t>
            </a:r>
            <a:r>
              <a:rPr lang="en-US" dirty="0" err="1"/>
              <a:t>giới</a:t>
            </a:r>
            <a:r>
              <a:rPr lang="en-US" dirty="0"/>
              <a:t> </a:t>
            </a:r>
            <a:r>
              <a:rPr lang="en-US" dirty="0" err="1"/>
              <a:t>thiệu</a:t>
            </a:r>
            <a:r>
              <a:rPr lang="en-US" dirty="0"/>
              <a:t> </a:t>
            </a:r>
            <a:r>
              <a:rPr lang="en-US" dirty="0" err="1"/>
              <a:t>của</a:t>
            </a:r>
            <a:r>
              <a:rPr lang="en-US" dirty="0"/>
              <a:t> tri </a:t>
            </a:r>
            <a:r>
              <a:rPr lang="en-US" dirty="0" err="1"/>
              <a:t>huyện</a:t>
            </a:r>
            <a:endParaRPr dirty="0"/>
          </a:p>
        </p:txBody>
      </p:sp>
      <p:grpSp>
        <p:nvGrpSpPr>
          <p:cNvPr id="942" name="Google Shape;942;p38"/>
          <p:cNvGrpSpPr/>
          <p:nvPr/>
        </p:nvGrpSpPr>
        <p:grpSpPr>
          <a:xfrm>
            <a:off x="8396741" y="1321004"/>
            <a:ext cx="593731" cy="719978"/>
            <a:chOff x="6360525" y="2389175"/>
            <a:chExt cx="376900" cy="455250"/>
          </a:xfrm>
        </p:grpSpPr>
        <p:sp>
          <p:nvSpPr>
            <p:cNvPr id="943" name="Google Shape;943;p38"/>
            <p:cNvSpPr/>
            <p:nvPr/>
          </p:nvSpPr>
          <p:spPr>
            <a:xfrm>
              <a:off x="6360525" y="2389175"/>
              <a:ext cx="376900" cy="455250"/>
            </a:xfrm>
            <a:custGeom>
              <a:avLst/>
              <a:gdLst/>
              <a:ahLst/>
              <a:cxnLst/>
              <a:rect l="l" t="t" r="r" b="b"/>
              <a:pathLst>
                <a:path w="15076" h="18210" extrusionOk="0">
                  <a:moveTo>
                    <a:pt x="7316" y="0"/>
                  </a:moveTo>
                  <a:cubicBezTo>
                    <a:pt x="5005" y="0"/>
                    <a:pt x="1" y="1869"/>
                    <a:pt x="64" y="1932"/>
                  </a:cubicBezTo>
                  <a:lnTo>
                    <a:pt x="349" y="10799"/>
                  </a:lnTo>
                  <a:cubicBezTo>
                    <a:pt x="349" y="14790"/>
                    <a:pt x="7760" y="18210"/>
                    <a:pt x="7760" y="18210"/>
                  </a:cubicBezTo>
                  <a:cubicBezTo>
                    <a:pt x="7760" y="18210"/>
                    <a:pt x="14822" y="14473"/>
                    <a:pt x="14822" y="10641"/>
                  </a:cubicBezTo>
                  <a:lnTo>
                    <a:pt x="15075" y="1900"/>
                  </a:lnTo>
                  <a:cubicBezTo>
                    <a:pt x="15075" y="1900"/>
                    <a:pt x="10230" y="0"/>
                    <a:pt x="7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8"/>
            <p:cNvSpPr/>
            <p:nvPr/>
          </p:nvSpPr>
          <p:spPr>
            <a:xfrm>
              <a:off x="6439700" y="2610850"/>
              <a:ext cx="226475" cy="62575"/>
            </a:xfrm>
            <a:custGeom>
              <a:avLst/>
              <a:gdLst/>
              <a:ahLst/>
              <a:cxnLst/>
              <a:rect l="l" t="t" r="r" b="b"/>
              <a:pathLst>
                <a:path w="9059" h="2503" extrusionOk="0">
                  <a:moveTo>
                    <a:pt x="4308" y="1"/>
                  </a:moveTo>
                  <a:cubicBezTo>
                    <a:pt x="2534" y="1"/>
                    <a:pt x="1" y="2502"/>
                    <a:pt x="1" y="2502"/>
                  </a:cubicBezTo>
                  <a:cubicBezTo>
                    <a:pt x="1" y="2502"/>
                    <a:pt x="3421" y="1647"/>
                    <a:pt x="4371" y="1647"/>
                  </a:cubicBezTo>
                  <a:cubicBezTo>
                    <a:pt x="5321" y="1647"/>
                    <a:pt x="9058" y="2407"/>
                    <a:pt x="9058" y="2407"/>
                  </a:cubicBezTo>
                  <a:cubicBezTo>
                    <a:pt x="9058" y="2407"/>
                    <a:pt x="6113" y="1"/>
                    <a:pt x="43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8"/>
            <p:cNvSpPr/>
            <p:nvPr/>
          </p:nvSpPr>
          <p:spPr>
            <a:xfrm>
              <a:off x="6575100" y="2520600"/>
              <a:ext cx="98975" cy="43575"/>
            </a:xfrm>
            <a:custGeom>
              <a:avLst/>
              <a:gdLst/>
              <a:ahLst/>
              <a:cxnLst/>
              <a:rect l="l" t="t" r="r" b="b"/>
              <a:pathLst>
                <a:path w="3959" h="1743" extrusionOk="0">
                  <a:moveTo>
                    <a:pt x="0" y="0"/>
                  </a:moveTo>
                  <a:cubicBezTo>
                    <a:pt x="0" y="1"/>
                    <a:pt x="507" y="1742"/>
                    <a:pt x="1647" y="1742"/>
                  </a:cubicBezTo>
                  <a:cubicBezTo>
                    <a:pt x="2819" y="1742"/>
                    <a:pt x="3959" y="887"/>
                    <a:pt x="3959" y="887"/>
                  </a:cubicBez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8"/>
            <p:cNvSpPr/>
            <p:nvPr/>
          </p:nvSpPr>
          <p:spPr>
            <a:xfrm>
              <a:off x="6414375" y="2520600"/>
              <a:ext cx="102950" cy="49900"/>
            </a:xfrm>
            <a:custGeom>
              <a:avLst/>
              <a:gdLst/>
              <a:ahLst/>
              <a:cxnLst/>
              <a:rect l="l" t="t" r="r" b="b"/>
              <a:pathLst>
                <a:path w="4118" h="1996" extrusionOk="0">
                  <a:moveTo>
                    <a:pt x="4117" y="0"/>
                  </a:moveTo>
                  <a:lnTo>
                    <a:pt x="0" y="1140"/>
                  </a:lnTo>
                  <a:cubicBezTo>
                    <a:pt x="0" y="1140"/>
                    <a:pt x="1045" y="1996"/>
                    <a:pt x="2281" y="1996"/>
                  </a:cubicBezTo>
                  <a:cubicBezTo>
                    <a:pt x="3294" y="1932"/>
                    <a:pt x="4117" y="1"/>
                    <a:pt x="41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7" name="Google Shape;947;p38"/>
          <p:cNvGrpSpPr/>
          <p:nvPr/>
        </p:nvGrpSpPr>
        <p:grpSpPr>
          <a:xfrm>
            <a:off x="7491963" y="419789"/>
            <a:ext cx="586248" cy="719978"/>
            <a:chOff x="3310000" y="3441375"/>
            <a:chExt cx="372150" cy="455250"/>
          </a:xfrm>
        </p:grpSpPr>
        <p:sp>
          <p:nvSpPr>
            <p:cNvPr id="948" name="Google Shape;948;p38"/>
            <p:cNvSpPr/>
            <p:nvPr/>
          </p:nvSpPr>
          <p:spPr>
            <a:xfrm>
              <a:off x="3310000" y="3441375"/>
              <a:ext cx="372150" cy="455250"/>
            </a:xfrm>
            <a:custGeom>
              <a:avLst/>
              <a:gdLst/>
              <a:ahLst/>
              <a:cxnLst/>
              <a:rect l="l" t="t" r="r" b="b"/>
              <a:pathLst>
                <a:path w="14886" h="18210" extrusionOk="0">
                  <a:moveTo>
                    <a:pt x="7475" y="0"/>
                  </a:moveTo>
                  <a:cubicBezTo>
                    <a:pt x="5258" y="0"/>
                    <a:pt x="286" y="2470"/>
                    <a:pt x="318" y="2534"/>
                  </a:cubicBezTo>
                  <a:lnTo>
                    <a:pt x="1" y="9913"/>
                  </a:lnTo>
                  <a:cubicBezTo>
                    <a:pt x="1" y="14631"/>
                    <a:pt x="7253" y="18210"/>
                    <a:pt x="7253" y="18210"/>
                  </a:cubicBezTo>
                  <a:cubicBezTo>
                    <a:pt x="7253" y="18210"/>
                    <a:pt x="14695" y="13998"/>
                    <a:pt x="14695" y="9849"/>
                  </a:cubicBezTo>
                  <a:lnTo>
                    <a:pt x="14885" y="2565"/>
                  </a:lnTo>
                  <a:cubicBezTo>
                    <a:pt x="14885" y="2565"/>
                    <a:pt x="10388" y="0"/>
                    <a:pt x="74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8"/>
            <p:cNvSpPr/>
            <p:nvPr/>
          </p:nvSpPr>
          <p:spPr>
            <a:xfrm>
              <a:off x="3382050" y="3677300"/>
              <a:ext cx="227250" cy="85525"/>
            </a:xfrm>
            <a:custGeom>
              <a:avLst/>
              <a:gdLst/>
              <a:ahLst/>
              <a:cxnLst/>
              <a:rect l="l" t="t" r="r" b="b"/>
              <a:pathLst>
                <a:path w="9090" h="3421" extrusionOk="0">
                  <a:moveTo>
                    <a:pt x="1" y="1"/>
                  </a:moveTo>
                  <a:cubicBezTo>
                    <a:pt x="1" y="1"/>
                    <a:pt x="1869" y="3421"/>
                    <a:pt x="4435" y="3421"/>
                  </a:cubicBezTo>
                  <a:cubicBezTo>
                    <a:pt x="6905" y="3421"/>
                    <a:pt x="9090" y="127"/>
                    <a:pt x="9090" y="127"/>
                  </a:cubicBezTo>
                  <a:lnTo>
                    <a:pt x="9090" y="127"/>
                  </a:lnTo>
                  <a:cubicBezTo>
                    <a:pt x="9090" y="127"/>
                    <a:pt x="6398" y="792"/>
                    <a:pt x="4561" y="792"/>
                  </a:cubicBezTo>
                  <a:cubicBezTo>
                    <a:pt x="2724" y="792"/>
                    <a:pt x="1"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8"/>
            <p:cNvSpPr/>
            <p:nvPr/>
          </p:nvSpPr>
          <p:spPr>
            <a:xfrm>
              <a:off x="3355925" y="3584675"/>
              <a:ext cx="104550" cy="39600"/>
            </a:xfrm>
            <a:custGeom>
              <a:avLst/>
              <a:gdLst/>
              <a:ahLst/>
              <a:cxnLst/>
              <a:rect l="l" t="t" r="r" b="b"/>
              <a:pathLst>
                <a:path w="4182" h="1584" extrusionOk="0">
                  <a:moveTo>
                    <a:pt x="1901" y="0"/>
                  </a:moveTo>
                  <a:cubicBezTo>
                    <a:pt x="571" y="32"/>
                    <a:pt x="1" y="1584"/>
                    <a:pt x="1" y="1584"/>
                  </a:cubicBezTo>
                  <a:lnTo>
                    <a:pt x="4181" y="1172"/>
                  </a:lnTo>
                  <a:cubicBezTo>
                    <a:pt x="4181" y="1172"/>
                    <a:pt x="3168" y="0"/>
                    <a:pt x="19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8"/>
            <p:cNvSpPr/>
            <p:nvPr/>
          </p:nvSpPr>
          <p:spPr>
            <a:xfrm>
              <a:off x="3523775" y="3588625"/>
              <a:ext cx="97400" cy="39625"/>
            </a:xfrm>
            <a:custGeom>
              <a:avLst/>
              <a:gdLst/>
              <a:ahLst/>
              <a:cxnLst/>
              <a:rect l="l" t="t" r="r" b="b"/>
              <a:pathLst>
                <a:path w="3896" h="1585" extrusionOk="0">
                  <a:moveTo>
                    <a:pt x="1837" y="1"/>
                  </a:moveTo>
                  <a:cubicBezTo>
                    <a:pt x="602" y="1"/>
                    <a:pt x="1" y="982"/>
                    <a:pt x="1" y="982"/>
                  </a:cubicBezTo>
                  <a:lnTo>
                    <a:pt x="3896" y="1584"/>
                  </a:lnTo>
                  <a:cubicBezTo>
                    <a:pt x="3896" y="1584"/>
                    <a:pt x="3009" y="1"/>
                    <a:pt x="18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Subtitle 2">
            <a:extLst>
              <a:ext uri="{FF2B5EF4-FFF2-40B4-BE49-F238E27FC236}">
                <a16:creationId xmlns:a16="http://schemas.microsoft.com/office/drawing/2014/main" id="{0F5C72BC-145A-47CD-BCE2-3A0624DDCBE3}"/>
              </a:ext>
            </a:extLst>
          </p:cNvPr>
          <p:cNvSpPr>
            <a:spLocks noGrp="1"/>
          </p:cNvSpPr>
          <p:nvPr>
            <p:ph type="subTitle" idx="3"/>
          </p:nvPr>
        </p:nvSpPr>
        <p:spPr/>
        <p:txBody>
          <a:bodyPr/>
          <a:lstStyle/>
          <a:p>
            <a:endParaRPr lang="en-US"/>
          </a:p>
        </p:txBody>
      </p:sp>
      <p:pic>
        <p:nvPicPr>
          <p:cNvPr id="4" name="Picture 3">
            <a:extLst>
              <a:ext uri="{FF2B5EF4-FFF2-40B4-BE49-F238E27FC236}">
                <a16:creationId xmlns:a16="http://schemas.microsoft.com/office/drawing/2014/main" id="{EB922700-717B-4E46-9D75-778B08665C78}"/>
              </a:ext>
            </a:extLst>
          </p:cNvPr>
          <p:cNvPicPr>
            <a:picLocks noChangeAspect="1"/>
          </p:cNvPicPr>
          <p:nvPr/>
        </p:nvPicPr>
        <p:blipFill rotWithShape="1">
          <a:blip r:embed="rId3"/>
          <a:srcRect l="9028" t="10132" r="11036" b="15398"/>
          <a:stretch/>
        </p:blipFill>
        <p:spPr>
          <a:xfrm>
            <a:off x="1569211" y="1167373"/>
            <a:ext cx="6077447" cy="31832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468010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sp>
        <p:nvSpPr>
          <p:cNvPr id="938" name="Google Shape;938;p38"/>
          <p:cNvSpPr txBox="1">
            <a:spLocks noGrp="1"/>
          </p:cNvSpPr>
          <p:nvPr>
            <p:ph type="subTitle" idx="1"/>
          </p:nvPr>
        </p:nvSpPr>
        <p:spPr>
          <a:xfrm>
            <a:off x="641825" y="522133"/>
            <a:ext cx="4365603" cy="270771"/>
          </a:xfrm>
          <a:prstGeom prst="rect">
            <a:avLst/>
          </a:prstGeom>
        </p:spPr>
        <p:txBody>
          <a:bodyPr spcFirstLastPara="1" wrap="square" lIns="0" tIns="91425" rIns="0" bIns="91425" anchor="ctr" anchorCtr="0">
            <a:noAutofit/>
          </a:bodyPr>
          <a:lstStyle/>
          <a:p>
            <a:pPr marL="0" lvl="0" indent="0" algn="ctr" rtl="0">
              <a:spcBef>
                <a:spcPts val="0"/>
              </a:spcBef>
              <a:spcAft>
                <a:spcPts val="0"/>
              </a:spcAft>
              <a:buNone/>
            </a:pPr>
            <a:r>
              <a:rPr lang="en-US" dirty="0"/>
              <a:t>1. </a:t>
            </a:r>
            <a:r>
              <a:rPr lang="en-US" dirty="0" err="1"/>
              <a:t>Lời</a:t>
            </a:r>
            <a:r>
              <a:rPr lang="en-US" dirty="0"/>
              <a:t> </a:t>
            </a:r>
            <a:r>
              <a:rPr lang="en-US" dirty="0" err="1"/>
              <a:t>giới</a:t>
            </a:r>
            <a:r>
              <a:rPr lang="en-US" dirty="0"/>
              <a:t> </a:t>
            </a:r>
            <a:r>
              <a:rPr lang="en-US" dirty="0" err="1"/>
              <a:t>thiệu</a:t>
            </a:r>
            <a:r>
              <a:rPr lang="en-US" dirty="0"/>
              <a:t> </a:t>
            </a:r>
            <a:r>
              <a:rPr lang="en-US" dirty="0" err="1"/>
              <a:t>của</a:t>
            </a:r>
            <a:r>
              <a:rPr lang="en-US" dirty="0"/>
              <a:t> tri </a:t>
            </a:r>
            <a:r>
              <a:rPr lang="en-US" dirty="0" err="1"/>
              <a:t>huyện</a:t>
            </a:r>
            <a:endParaRPr dirty="0"/>
          </a:p>
        </p:txBody>
      </p:sp>
      <p:grpSp>
        <p:nvGrpSpPr>
          <p:cNvPr id="942" name="Google Shape;942;p38"/>
          <p:cNvGrpSpPr/>
          <p:nvPr/>
        </p:nvGrpSpPr>
        <p:grpSpPr>
          <a:xfrm>
            <a:off x="8396741" y="1321004"/>
            <a:ext cx="593731" cy="719978"/>
            <a:chOff x="6360525" y="2389175"/>
            <a:chExt cx="376900" cy="455250"/>
          </a:xfrm>
        </p:grpSpPr>
        <p:sp>
          <p:nvSpPr>
            <p:cNvPr id="943" name="Google Shape;943;p38"/>
            <p:cNvSpPr/>
            <p:nvPr/>
          </p:nvSpPr>
          <p:spPr>
            <a:xfrm>
              <a:off x="6360525" y="2389175"/>
              <a:ext cx="376900" cy="455250"/>
            </a:xfrm>
            <a:custGeom>
              <a:avLst/>
              <a:gdLst/>
              <a:ahLst/>
              <a:cxnLst/>
              <a:rect l="l" t="t" r="r" b="b"/>
              <a:pathLst>
                <a:path w="15076" h="18210" extrusionOk="0">
                  <a:moveTo>
                    <a:pt x="7316" y="0"/>
                  </a:moveTo>
                  <a:cubicBezTo>
                    <a:pt x="5005" y="0"/>
                    <a:pt x="1" y="1869"/>
                    <a:pt x="64" y="1932"/>
                  </a:cubicBezTo>
                  <a:lnTo>
                    <a:pt x="349" y="10799"/>
                  </a:lnTo>
                  <a:cubicBezTo>
                    <a:pt x="349" y="14790"/>
                    <a:pt x="7760" y="18210"/>
                    <a:pt x="7760" y="18210"/>
                  </a:cubicBezTo>
                  <a:cubicBezTo>
                    <a:pt x="7760" y="18210"/>
                    <a:pt x="14822" y="14473"/>
                    <a:pt x="14822" y="10641"/>
                  </a:cubicBezTo>
                  <a:lnTo>
                    <a:pt x="15075" y="1900"/>
                  </a:lnTo>
                  <a:cubicBezTo>
                    <a:pt x="15075" y="1900"/>
                    <a:pt x="10230" y="0"/>
                    <a:pt x="7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8"/>
            <p:cNvSpPr/>
            <p:nvPr/>
          </p:nvSpPr>
          <p:spPr>
            <a:xfrm>
              <a:off x="6439700" y="2610850"/>
              <a:ext cx="226475" cy="62575"/>
            </a:xfrm>
            <a:custGeom>
              <a:avLst/>
              <a:gdLst/>
              <a:ahLst/>
              <a:cxnLst/>
              <a:rect l="l" t="t" r="r" b="b"/>
              <a:pathLst>
                <a:path w="9059" h="2503" extrusionOk="0">
                  <a:moveTo>
                    <a:pt x="4308" y="1"/>
                  </a:moveTo>
                  <a:cubicBezTo>
                    <a:pt x="2534" y="1"/>
                    <a:pt x="1" y="2502"/>
                    <a:pt x="1" y="2502"/>
                  </a:cubicBezTo>
                  <a:cubicBezTo>
                    <a:pt x="1" y="2502"/>
                    <a:pt x="3421" y="1647"/>
                    <a:pt x="4371" y="1647"/>
                  </a:cubicBezTo>
                  <a:cubicBezTo>
                    <a:pt x="5321" y="1647"/>
                    <a:pt x="9058" y="2407"/>
                    <a:pt x="9058" y="2407"/>
                  </a:cubicBezTo>
                  <a:cubicBezTo>
                    <a:pt x="9058" y="2407"/>
                    <a:pt x="6113" y="1"/>
                    <a:pt x="43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8"/>
            <p:cNvSpPr/>
            <p:nvPr/>
          </p:nvSpPr>
          <p:spPr>
            <a:xfrm>
              <a:off x="6575100" y="2520600"/>
              <a:ext cx="98975" cy="43575"/>
            </a:xfrm>
            <a:custGeom>
              <a:avLst/>
              <a:gdLst/>
              <a:ahLst/>
              <a:cxnLst/>
              <a:rect l="l" t="t" r="r" b="b"/>
              <a:pathLst>
                <a:path w="3959" h="1743" extrusionOk="0">
                  <a:moveTo>
                    <a:pt x="0" y="0"/>
                  </a:moveTo>
                  <a:cubicBezTo>
                    <a:pt x="0" y="1"/>
                    <a:pt x="507" y="1742"/>
                    <a:pt x="1647" y="1742"/>
                  </a:cubicBezTo>
                  <a:cubicBezTo>
                    <a:pt x="2819" y="1742"/>
                    <a:pt x="3959" y="887"/>
                    <a:pt x="3959" y="887"/>
                  </a:cubicBez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8"/>
            <p:cNvSpPr/>
            <p:nvPr/>
          </p:nvSpPr>
          <p:spPr>
            <a:xfrm>
              <a:off x="6414375" y="2520600"/>
              <a:ext cx="102950" cy="49900"/>
            </a:xfrm>
            <a:custGeom>
              <a:avLst/>
              <a:gdLst/>
              <a:ahLst/>
              <a:cxnLst/>
              <a:rect l="l" t="t" r="r" b="b"/>
              <a:pathLst>
                <a:path w="4118" h="1996" extrusionOk="0">
                  <a:moveTo>
                    <a:pt x="4117" y="0"/>
                  </a:moveTo>
                  <a:lnTo>
                    <a:pt x="0" y="1140"/>
                  </a:lnTo>
                  <a:cubicBezTo>
                    <a:pt x="0" y="1140"/>
                    <a:pt x="1045" y="1996"/>
                    <a:pt x="2281" y="1996"/>
                  </a:cubicBezTo>
                  <a:cubicBezTo>
                    <a:pt x="3294" y="1932"/>
                    <a:pt x="4117" y="1"/>
                    <a:pt x="41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7" name="Google Shape;947;p38"/>
          <p:cNvGrpSpPr/>
          <p:nvPr/>
        </p:nvGrpSpPr>
        <p:grpSpPr>
          <a:xfrm>
            <a:off x="7491963" y="419789"/>
            <a:ext cx="586248" cy="719978"/>
            <a:chOff x="3310000" y="3441375"/>
            <a:chExt cx="372150" cy="455250"/>
          </a:xfrm>
        </p:grpSpPr>
        <p:sp>
          <p:nvSpPr>
            <p:cNvPr id="948" name="Google Shape;948;p38"/>
            <p:cNvSpPr/>
            <p:nvPr/>
          </p:nvSpPr>
          <p:spPr>
            <a:xfrm>
              <a:off x="3310000" y="3441375"/>
              <a:ext cx="372150" cy="455250"/>
            </a:xfrm>
            <a:custGeom>
              <a:avLst/>
              <a:gdLst/>
              <a:ahLst/>
              <a:cxnLst/>
              <a:rect l="l" t="t" r="r" b="b"/>
              <a:pathLst>
                <a:path w="14886" h="18210" extrusionOk="0">
                  <a:moveTo>
                    <a:pt x="7475" y="0"/>
                  </a:moveTo>
                  <a:cubicBezTo>
                    <a:pt x="5258" y="0"/>
                    <a:pt x="286" y="2470"/>
                    <a:pt x="318" y="2534"/>
                  </a:cubicBezTo>
                  <a:lnTo>
                    <a:pt x="1" y="9913"/>
                  </a:lnTo>
                  <a:cubicBezTo>
                    <a:pt x="1" y="14631"/>
                    <a:pt x="7253" y="18210"/>
                    <a:pt x="7253" y="18210"/>
                  </a:cubicBezTo>
                  <a:cubicBezTo>
                    <a:pt x="7253" y="18210"/>
                    <a:pt x="14695" y="13998"/>
                    <a:pt x="14695" y="9849"/>
                  </a:cubicBezTo>
                  <a:lnTo>
                    <a:pt x="14885" y="2565"/>
                  </a:lnTo>
                  <a:cubicBezTo>
                    <a:pt x="14885" y="2565"/>
                    <a:pt x="10388" y="0"/>
                    <a:pt x="74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8"/>
            <p:cNvSpPr/>
            <p:nvPr/>
          </p:nvSpPr>
          <p:spPr>
            <a:xfrm>
              <a:off x="3382050" y="3677300"/>
              <a:ext cx="227250" cy="85525"/>
            </a:xfrm>
            <a:custGeom>
              <a:avLst/>
              <a:gdLst/>
              <a:ahLst/>
              <a:cxnLst/>
              <a:rect l="l" t="t" r="r" b="b"/>
              <a:pathLst>
                <a:path w="9090" h="3421" extrusionOk="0">
                  <a:moveTo>
                    <a:pt x="1" y="1"/>
                  </a:moveTo>
                  <a:cubicBezTo>
                    <a:pt x="1" y="1"/>
                    <a:pt x="1869" y="3421"/>
                    <a:pt x="4435" y="3421"/>
                  </a:cubicBezTo>
                  <a:cubicBezTo>
                    <a:pt x="6905" y="3421"/>
                    <a:pt x="9090" y="127"/>
                    <a:pt x="9090" y="127"/>
                  </a:cubicBezTo>
                  <a:lnTo>
                    <a:pt x="9090" y="127"/>
                  </a:lnTo>
                  <a:cubicBezTo>
                    <a:pt x="9090" y="127"/>
                    <a:pt x="6398" y="792"/>
                    <a:pt x="4561" y="792"/>
                  </a:cubicBezTo>
                  <a:cubicBezTo>
                    <a:pt x="2724" y="792"/>
                    <a:pt x="1"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8"/>
            <p:cNvSpPr/>
            <p:nvPr/>
          </p:nvSpPr>
          <p:spPr>
            <a:xfrm>
              <a:off x="3355925" y="3584675"/>
              <a:ext cx="104550" cy="39600"/>
            </a:xfrm>
            <a:custGeom>
              <a:avLst/>
              <a:gdLst/>
              <a:ahLst/>
              <a:cxnLst/>
              <a:rect l="l" t="t" r="r" b="b"/>
              <a:pathLst>
                <a:path w="4182" h="1584" extrusionOk="0">
                  <a:moveTo>
                    <a:pt x="1901" y="0"/>
                  </a:moveTo>
                  <a:cubicBezTo>
                    <a:pt x="571" y="32"/>
                    <a:pt x="1" y="1584"/>
                    <a:pt x="1" y="1584"/>
                  </a:cubicBezTo>
                  <a:lnTo>
                    <a:pt x="4181" y="1172"/>
                  </a:lnTo>
                  <a:cubicBezTo>
                    <a:pt x="4181" y="1172"/>
                    <a:pt x="3168" y="0"/>
                    <a:pt x="19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8"/>
            <p:cNvSpPr/>
            <p:nvPr/>
          </p:nvSpPr>
          <p:spPr>
            <a:xfrm>
              <a:off x="3523775" y="3588625"/>
              <a:ext cx="97400" cy="39625"/>
            </a:xfrm>
            <a:custGeom>
              <a:avLst/>
              <a:gdLst/>
              <a:ahLst/>
              <a:cxnLst/>
              <a:rect l="l" t="t" r="r" b="b"/>
              <a:pathLst>
                <a:path w="3896" h="1585" extrusionOk="0">
                  <a:moveTo>
                    <a:pt x="1837" y="1"/>
                  </a:moveTo>
                  <a:cubicBezTo>
                    <a:pt x="602" y="1"/>
                    <a:pt x="1" y="982"/>
                    <a:pt x="1" y="982"/>
                  </a:cubicBezTo>
                  <a:lnTo>
                    <a:pt x="3896" y="1584"/>
                  </a:lnTo>
                  <a:cubicBezTo>
                    <a:pt x="3896" y="1584"/>
                    <a:pt x="3009" y="1"/>
                    <a:pt x="18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a:extLst>
              <a:ext uri="{FF2B5EF4-FFF2-40B4-BE49-F238E27FC236}">
                <a16:creationId xmlns:a16="http://schemas.microsoft.com/office/drawing/2014/main" id="{0D9D88B8-C0D5-4E14-B32A-141ECDD38C72}"/>
              </a:ext>
            </a:extLst>
          </p:cNvPr>
          <p:cNvSpPr/>
          <p:nvPr/>
        </p:nvSpPr>
        <p:spPr>
          <a:xfrm>
            <a:off x="834227" y="905269"/>
            <a:ext cx="6671439" cy="2246769"/>
          </a:xfrm>
          <a:prstGeom prst="rect">
            <a:avLst/>
          </a:prstGeom>
        </p:spPr>
        <p:txBody>
          <a:bodyPr wrap="square">
            <a:spAutoFit/>
          </a:bodyPr>
          <a:lstStyle/>
          <a:p>
            <a:pPr algn="just"/>
            <a:r>
              <a:rPr lang="en-US" sz="2000" i="1" dirty="0">
                <a:latin typeface="Cambria" panose="02040503050406030204" pitchFamily="18" charset="0"/>
                <a:ea typeface="Cambria" panose="02040503050406030204" pitchFamily="18" charset="0"/>
              </a:rPr>
              <a:t>+ </a:t>
            </a:r>
            <a:r>
              <a:rPr lang="en-US" sz="2000" i="1" dirty="0" err="1">
                <a:latin typeface="Cambria" panose="02040503050406030204" pitchFamily="18" charset="0"/>
                <a:ea typeface="Cambria" panose="02040503050406030204" pitchFamily="18" charset="0"/>
              </a:rPr>
              <a:t>của</a:t>
            </a:r>
            <a:r>
              <a:rPr lang="en-US" sz="2000" i="1" dirty="0">
                <a:latin typeface="Cambria" panose="02040503050406030204" pitchFamily="18" charset="0"/>
                <a:ea typeface="Cambria" panose="02040503050406030204" pitchFamily="18" charset="0"/>
              </a:rPr>
              <a:t>, </a:t>
            </a:r>
            <a:r>
              <a:rPr lang="en-US" sz="2000" i="1" dirty="0" err="1">
                <a:latin typeface="Cambria" panose="02040503050406030204" pitchFamily="18" charset="0"/>
                <a:ea typeface="Cambria" panose="02040503050406030204" pitchFamily="18" charset="0"/>
              </a:rPr>
              <a:t>lỗ</a:t>
            </a:r>
            <a:r>
              <a:rPr lang="en-US" sz="2000" i="1" dirty="0">
                <a:latin typeface="Cambria" panose="02040503050406030204" pitchFamily="18" charset="0"/>
                <a:ea typeface="Cambria" panose="02040503050406030204" pitchFamily="18" charset="0"/>
              </a:rPr>
              <a:t> </a:t>
            </a:r>
            <a:r>
              <a:rPr lang="en-US" sz="2000" i="1" dirty="0" err="1">
                <a:latin typeface="Cambria" panose="02040503050406030204" pitchFamily="18" charset="0"/>
                <a:ea typeface="Cambria" panose="02040503050406030204" pitchFamily="18" charset="0"/>
              </a:rPr>
              <a:t>khẩu</a:t>
            </a:r>
            <a:r>
              <a:rPr lang="en-US" sz="2000" i="1" dirty="0">
                <a:latin typeface="Cambria" panose="02040503050406030204" pitchFamily="18" charset="0"/>
                <a:ea typeface="Cambria" panose="02040503050406030204" pitchFamily="18" charset="0"/>
              </a:rPr>
              <a:t>, </a:t>
            </a:r>
            <a:r>
              <a:rPr lang="en-US" sz="2000" i="1" dirty="0" err="1">
                <a:latin typeface="Cambria" panose="02040503050406030204" pitchFamily="18" charset="0"/>
                <a:ea typeface="Cambria" panose="02040503050406030204" pitchFamily="18" charset="0"/>
              </a:rPr>
              <a:t>đồng</a:t>
            </a:r>
            <a:r>
              <a:rPr lang="en-US" sz="2000" i="1" dirty="0">
                <a:latin typeface="Cambria" panose="02040503050406030204" pitchFamily="18" charset="0"/>
                <a:ea typeface="Cambria" panose="02040503050406030204" pitchFamily="18" charset="0"/>
              </a:rPr>
              <a:t> </a:t>
            </a:r>
            <a:r>
              <a:rPr lang="en-US" sz="2000" i="1" dirty="0" err="1">
                <a:latin typeface="Cambria" panose="02040503050406030204" pitchFamily="18" charset="0"/>
                <a:ea typeface="Cambria" panose="02040503050406030204" pitchFamily="18" charset="0"/>
              </a:rPr>
              <a:t>tiền</a:t>
            </a:r>
            <a:r>
              <a:rPr lang="en-US" sz="2000" i="1" dirty="0">
                <a:latin typeface="Cambria" panose="02040503050406030204" pitchFamily="18" charset="0"/>
                <a:ea typeface="Cambria" panose="02040503050406030204" pitchFamily="18" charset="0"/>
              </a:rPr>
              <a:t> </a:t>
            </a:r>
            <a:r>
              <a:rPr lang="en-US" sz="2000" i="1" dirty="0">
                <a:latin typeface="Cambria" panose="02040503050406030204" pitchFamily="18" charset="0"/>
                <a:ea typeface="Cambria" panose="02040503050406030204" pitchFamily="18" charset="0"/>
                <a:sym typeface="Wingdings" panose="05000000000000000000" pitchFamily="2" charset="2"/>
              </a:rPr>
              <a:t> </a:t>
            </a:r>
            <a:r>
              <a:rPr lang="en-US" sz="2000" i="1" dirty="0" err="1">
                <a:latin typeface="Cambria" panose="02040503050406030204" pitchFamily="18" charset="0"/>
                <a:ea typeface="Cambria" panose="02040503050406030204" pitchFamily="18" charset="0"/>
              </a:rPr>
              <a:t>Liên</a:t>
            </a:r>
            <a:r>
              <a:rPr lang="en-US" sz="2000" i="1" dirty="0">
                <a:latin typeface="Cambria" panose="02040503050406030204" pitchFamily="18" charset="0"/>
                <a:ea typeface="Cambria" panose="02040503050406030204" pitchFamily="18" charset="0"/>
              </a:rPr>
              <a:t> </a:t>
            </a:r>
            <a:r>
              <a:rPr lang="en-US" sz="2000" i="1" dirty="0" err="1">
                <a:latin typeface="Cambria" panose="02040503050406030204" pitchFamily="18" charset="0"/>
                <a:ea typeface="Cambria" panose="02040503050406030204" pitchFamily="18" charset="0"/>
              </a:rPr>
              <a:t>tục</a:t>
            </a:r>
            <a:r>
              <a:rPr lang="en-US" sz="2000" i="1" dirty="0">
                <a:latin typeface="Cambria" panose="02040503050406030204" pitchFamily="18" charset="0"/>
                <a:ea typeface="Cambria" panose="02040503050406030204" pitchFamily="18" charset="0"/>
              </a:rPr>
              <a:t> </a:t>
            </a:r>
            <a:r>
              <a:rPr lang="en-US" sz="2000" i="1" dirty="0" err="1">
                <a:latin typeface="Cambria" panose="02040503050406030204" pitchFamily="18" charset="0"/>
                <a:ea typeface="Cambria" panose="02040503050406030204" pitchFamily="18" charset="0"/>
              </a:rPr>
              <a:t>nhắc</a:t>
            </a:r>
            <a:r>
              <a:rPr lang="en-US" sz="2000" i="1" dirty="0">
                <a:latin typeface="Cambria" panose="02040503050406030204" pitchFamily="18" charset="0"/>
                <a:ea typeface="Cambria" panose="02040503050406030204" pitchFamily="18" charset="0"/>
              </a:rPr>
              <a:t> </a:t>
            </a:r>
            <a:r>
              <a:rPr lang="en-US" sz="2000" i="1" dirty="0" err="1">
                <a:latin typeface="Cambria" panose="02040503050406030204" pitchFamily="18" charset="0"/>
                <a:ea typeface="Cambria" panose="02040503050406030204" pitchFamily="18" charset="0"/>
              </a:rPr>
              <a:t>đến</a:t>
            </a:r>
            <a:r>
              <a:rPr lang="en-US" sz="2000" i="1" dirty="0">
                <a:latin typeface="Cambria" panose="02040503050406030204" pitchFamily="18" charset="0"/>
                <a:ea typeface="Cambria" panose="02040503050406030204" pitchFamily="18" charset="0"/>
              </a:rPr>
              <a:t> </a:t>
            </a:r>
            <a:r>
              <a:rPr lang="en-US" sz="2000" i="1" dirty="0" err="1">
                <a:latin typeface="Cambria" panose="02040503050406030204" pitchFamily="18" charset="0"/>
                <a:ea typeface="Cambria" panose="02040503050406030204" pitchFamily="18" charset="0"/>
              </a:rPr>
              <a:t>đồng</a:t>
            </a:r>
            <a:r>
              <a:rPr lang="en-US" sz="2000" i="1" dirty="0">
                <a:latin typeface="Cambria" panose="02040503050406030204" pitchFamily="18" charset="0"/>
                <a:ea typeface="Cambria" panose="02040503050406030204" pitchFamily="18" charset="0"/>
              </a:rPr>
              <a:t> </a:t>
            </a:r>
            <a:r>
              <a:rPr lang="en-US" sz="2000" i="1" dirty="0" err="1">
                <a:latin typeface="Cambria" panose="02040503050406030204" pitchFamily="18" charset="0"/>
                <a:ea typeface="Cambria" panose="02040503050406030204" pitchFamily="18" charset="0"/>
              </a:rPr>
              <a:t>tiền</a:t>
            </a:r>
            <a:r>
              <a:rPr lang="en-US" sz="2000" i="1" dirty="0">
                <a:latin typeface="Cambria" panose="02040503050406030204" pitchFamily="18" charset="0"/>
                <a:ea typeface="Cambria" panose="02040503050406030204" pitchFamily="18" charset="0"/>
              </a:rPr>
              <a:t> </a:t>
            </a:r>
          </a:p>
          <a:p>
            <a:pPr algn="just"/>
            <a:r>
              <a:rPr lang="en-US" sz="2000" i="1" dirty="0">
                <a:latin typeface="Cambria" panose="02040503050406030204" pitchFamily="18" charset="0"/>
                <a:ea typeface="Cambria" panose="02040503050406030204" pitchFamily="18" charset="0"/>
              </a:rPr>
              <a:t>+ </a:t>
            </a:r>
            <a:r>
              <a:rPr lang="en-US" sz="2000" i="1" dirty="0" err="1">
                <a:latin typeface="Cambria" panose="02040503050406030204" pitchFamily="18" charset="0"/>
                <a:ea typeface="Cambria" panose="02040503050406030204" pitchFamily="18" charset="0"/>
              </a:rPr>
              <a:t>động</a:t>
            </a:r>
            <a:r>
              <a:rPr lang="en-US" sz="2000" i="1" dirty="0">
                <a:latin typeface="Cambria" panose="02040503050406030204" pitchFamily="18" charset="0"/>
                <a:ea typeface="Cambria" panose="02040503050406030204" pitchFamily="18" charset="0"/>
              </a:rPr>
              <a:t> </a:t>
            </a:r>
            <a:r>
              <a:rPr lang="en-US" sz="2000" i="1" dirty="0" err="1">
                <a:latin typeface="Cambria" panose="02040503050406030204" pitchFamily="18" charset="0"/>
                <a:ea typeface="Cambria" panose="02040503050406030204" pitchFamily="18" charset="0"/>
              </a:rPr>
              <a:t>từ</a:t>
            </a:r>
            <a:r>
              <a:rPr lang="en-US" sz="2000" i="1" dirty="0">
                <a:latin typeface="Cambria" panose="02040503050406030204" pitchFamily="18" charset="0"/>
                <a:ea typeface="Cambria" panose="02040503050406030204" pitchFamily="18" charset="0"/>
              </a:rPr>
              <a:t>: </a:t>
            </a:r>
            <a:r>
              <a:rPr lang="en-US" sz="2000" i="1" dirty="0" err="1">
                <a:latin typeface="Cambria" panose="02040503050406030204" pitchFamily="18" charset="0"/>
                <a:ea typeface="Cambria" panose="02040503050406030204" pitchFamily="18" charset="0"/>
              </a:rPr>
              <a:t>Lấy</a:t>
            </a:r>
            <a:r>
              <a:rPr lang="en-US" sz="2000" i="1" dirty="0">
                <a:latin typeface="Cambria" panose="02040503050406030204" pitchFamily="18" charset="0"/>
                <a:ea typeface="Cambria" panose="02040503050406030204" pitchFamily="18" charset="0"/>
              </a:rPr>
              <a:t> </a:t>
            </a:r>
            <a:r>
              <a:rPr lang="en-US" sz="2000" i="1" dirty="0" err="1">
                <a:latin typeface="Cambria" panose="02040503050406030204" pitchFamily="18" charset="0"/>
                <a:ea typeface="Cambria" panose="02040503050406030204" pitchFamily="18" charset="0"/>
              </a:rPr>
              <a:t>của</a:t>
            </a:r>
            <a:r>
              <a:rPr lang="en-US" sz="2000" i="1" dirty="0">
                <a:latin typeface="Cambria" panose="02040503050406030204" pitchFamily="18" charset="0"/>
                <a:ea typeface="Cambria" panose="02040503050406030204" pitchFamily="18" charset="0"/>
              </a:rPr>
              <a:t>, </a:t>
            </a:r>
            <a:r>
              <a:rPr lang="en-US" sz="2000" i="1" dirty="0" err="1">
                <a:latin typeface="Cambria" panose="02040503050406030204" pitchFamily="18" charset="0"/>
                <a:ea typeface="Cambria" panose="02040503050406030204" pitchFamily="18" charset="0"/>
              </a:rPr>
              <a:t>cậy</a:t>
            </a:r>
            <a:r>
              <a:rPr lang="en-US" sz="2000" i="1" dirty="0">
                <a:latin typeface="Cambria" panose="02040503050406030204" pitchFamily="18" charset="0"/>
                <a:ea typeface="Cambria" panose="02040503050406030204" pitchFamily="18" charset="0"/>
              </a:rPr>
              <a:t> </a:t>
            </a:r>
            <a:r>
              <a:rPr lang="en-US" sz="2000" i="1" dirty="0" err="1">
                <a:latin typeface="Cambria" panose="02040503050406030204" pitchFamily="18" charset="0"/>
                <a:ea typeface="Cambria" panose="02040503050406030204" pitchFamily="18" charset="0"/>
              </a:rPr>
              <a:t>ngọn</a:t>
            </a:r>
            <a:r>
              <a:rPr lang="en-US" sz="2000" i="1" dirty="0">
                <a:latin typeface="Cambria" panose="02040503050406030204" pitchFamily="18" charset="0"/>
                <a:ea typeface="Cambria" panose="02040503050406030204" pitchFamily="18" charset="0"/>
              </a:rPr>
              <a:t> </a:t>
            </a:r>
            <a:r>
              <a:rPr lang="en-US" sz="2000" i="1" dirty="0" err="1">
                <a:latin typeface="Cambria" panose="02040503050406030204" pitchFamily="18" charset="0"/>
                <a:ea typeface="Cambria" panose="02040503050406030204" pitchFamily="18" charset="0"/>
              </a:rPr>
              <a:t>roi</a:t>
            </a:r>
            <a:r>
              <a:rPr lang="en-US" sz="2000" i="1" dirty="0">
                <a:latin typeface="Cambria" panose="02040503050406030204" pitchFamily="18" charset="0"/>
                <a:ea typeface="Cambria" panose="02040503050406030204" pitchFamily="18" charset="0"/>
              </a:rPr>
              <a:t>, </a:t>
            </a:r>
            <a:r>
              <a:rPr lang="en-US" sz="2000" i="1" dirty="0" err="1">
                <a:latin typeface="Cambria" panose="02040503050406030204" pitchFamily="18" charset="0"/>
                <a:ea typeface="Cambria" panose="02040503050406030204" pitchFamily="18" charset="0"/>
              </a:rPr>
              <a:t>phân</a:t>
            </a:r>
            <a:r>
              <a:rPr lang="en-US" sz="2000" i="1" dirty="0">
                <a:latin typeface="Cambria" panose="02040503050406030204" pitchFamily="18" charset="0"/>
                <a:ea typeface="Cambria" panose="02040503050406030204" pitchFamily="18" charset="0"/>
              </a:rPr>
              <a:t> </a:t>
            </a:r>
            <a:r>
              <a:rPr lang="en-US" sz="2000" i="1" dirty="0" err="1">
                <a:latin typeface="Cambria" panose="02040503050406030204" pitchFamily="18" charset="0"/>
                <a:ea typeface="Cambria" panose="02040503050406030204" pitchFamily="18" charset="0"/>
              </a:rPr>
              <a:t>ẩu</a:t>
            </a:r>
            <a:r>
              <a:rPr lang="en-US" sz="2000" i="1" dirty="0">
                <a:latin typeface="Cambria" panose="02040503050406030204" pitchFamily="18" charset="0"/>
                <a:ea typeface="Cambria" panose="02040503050406030204" pitchFamily="18" charset="0"/>
              </a:rPr>
              <a:t>, </a:t>
            </a:r>
            <a:r>
              <a:rPr lang="en-US" sz="2000" i="1" dirty="0" err="1">
                <a:latin typeface="Cambria" panose="02040503050406030204" pitchFamily="18" charset="0"/>
                <a:ea typeface="Cambria" panose="02040503050406030204" pitchFamily="18" charset="0"/>
              </a:rPr>
              <a:t>được</a:t>
            </a:r>
            <a:r>
              <a:rPr lang="en-US" sz="2000" i="1" dirty="0">
                <a:latin typeface="Cambria" panose="02040503050406030204" pitchFamily="18" charset="0"/>
                <a:ea typeface="Cambria" panose="02040503050406030204" pitchFamily="18" charset="0"/>
              </a:rPr>
              <a:t> </a:t>
            </a:r>
            <a:r>
              <a:rPr lang="en-US" sz="2000" i="1" dirty="0" err="1">
                <a:latin typeface="Cambria" panose="02040503050406030204" pitchFamily="18" charset="0"/>
                <a:ea typeface="Cambria" panose="02040503050406030204" pitchFamily="18" charset="0"/>
              </a:rPr>
              <a:t>thua</a:t>
            </a:r>
            <a:r>
              <a:rPr lang="en-US" sz="2000" i="1" dirty="0">
                <a:latin typeface="Cambria" panose="02040503050406030204" pitchFamily="18" charset="0"/>
                <a:ea typeface="Cambria" panose="02040503050406030204" pitchFamily="18" charset="0"/>
              </a:rPr>
              <a:t>, </a:t>
            </a:r>
            <a:r>
              <a:rPr lang="en-US" sz="2000" i="1" dirty="0" err="1">
                <a:latin typeface="Cambria" panose="02040503050406030204" pitchFamily="18" charset="0"/>
                <a:ea typeface="Cambria" panose="02040503050406030204" pitchFamily="18" charset="0"/>
              </a:rPr>
              <a:t>bỏ</a:t>
            </a:r>
            <a:r>
              <a:rPr lang="en-US" sz="2000" i="1" dirty="0">
                <a:latin typeface="Cambria" panose="02040503050406030204" pitchFamily="18" charset="0"/>
                <a:ea typeface="Cambria" panose="02040503050406030204" pitchFamily="18" charset="0"/>
              </a:rPr>
              <a:t> </a:t>
            </a:r>
            <a:r>
              <a:rPr lang="en-US" sz="2000" i="1" dirty="0" err="1">
                <a:latin typeface="Cambria" panose="02040503050406030204" pitchFamily="18" charset="0"/>
                <a:ea typeface="Cambria" panose="02040503050406030204" pitchFamily="18" charset="0"/>
              </a:rPr>
              <a:t>xuống</a:t>
            </a:r>
            <a:r>
              <a:rPr lang="en-US" sz="2000" i="1" dirty="0">
                <a:latin typeface="Cambria" panose="02040503050406030204" pitchFamily="18" charset="0"/>
                <a:ea typeface="Cambria" panose="02040503050406030204" pitchFamily="18" charset="0"/>
              </a:rPr>
              <a:t> lao </a:t>
            </a:r>
            <a:r>
              <a:rPr lang="en-US" sz="2000" i="1" dirty="0" err="1">
                <a:latin typeface="Cambria" panose="02040503050406030204" pitchFamily="18" charset="0"/>
                <a:ea typeface="Cambria" panose="02040503050406030204" pitchFamily="18" charset="0"/>
              </a:rPr>
              <a:t>giam</a:t>
            </a:r>
            <a:r>
              <a:rPr lang="en-US" sz="2000" i="1" dirty="0">
                <a:latin typeface="Cambria" panose="02040503050406030204" pitchFamily="18" charset="0"/>
                <a:ea typeface="Cambria" panose="02040503050406030204" pitchFamily="18" charset="0"/>
              </a:rPr>
              <a:t> </a:t>
            </a:r>
            <a:r>
              <a:rPr lang="en-US" sz="2000" i="1" dirty="0" err="1">
                <a:latin typeface="Cambria" panose="02040503050406030204" pitchFamily="18" charset="0"/>
                <a:ea typeface="Cambria" panose="02040503050406030204" pitchFamily="18" charset="0"/>
              </a:rPr>
              <a:t>kĩ</a:t>
            </a:r>
            <a:r>
              <a:rPr lang="en-US" sz="2000" dirty="0">
                <a:latin typeface="Cambria" panose="02040503050406030204" pitchFamily="18" charset="0"/>
                <a:ea typeface="Cambria" panose="02040503050406030204" pitchFamily="18" charset="0"/>
              </a:rPr>
              <a:t>”.</a:t>
            </a:r>
          </a:p>
          <a:p>
            <a:pPr algn="just"/>
            <a:r>
              <a:rPr lang="en-US" sz="2000" dirty="0">
                <a:latin typeface="Cambria" panose="02040503050406030204" pitchFamily="18" charset="0"/>
                <a:ea typeface="Cambria" panose="02040503050406030204" pitchFamily="18" charset="0"/>
                <a:sym typeface="Wingdings" panose="05000000000000000000" pitchFamily="2" charset="2"/>
              </a:rPr>
              <a:t> </a:t>
            </a:r>
            <a:r>
              <a:rPr lang="en-US" sz="2000" dirty="0" err="1">
                <a:latin typeface="Cambria" panose="02040503050406030204" pitchFamily="18" charset="0"/>
                <a:ea typeface="Cambria" panose="02040503050406030204" pitchFamily="18" charset="0"/>
              </a:rPr>
              <a:t>Là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một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kẻ</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thuộc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loại</a:t>
            </a:r>
            <a:r>
              <a:rPr lang="en-US" sz="2000" dirty="0">
                <a:latin typeface="Cambria" panose="02040503050406030204" pitchFamily="18" charset="0"/>
                <a:ea typeface="Cambria" panose="02040503050406030204" pitchFamily="18" charset="0"/>
              </a:rPr>
              <a:t> “</a:t>
            </a:r>
            <a:r>
              <a:rPr lang="en-US" sz="2000" i="1" dirty="0" err="1">
                <a:latin typeface="Cambria" panose="02040503050406030204" pitchFamily="18" charset="0"/>
                <a:ea typeface="Cambria" panose="02040503050406030204" pitchFamily="18" charset="0"/>
              </a:rPr>
              <a:t>ăn</a:t>
            </a:r>
            <a:r>
              <a:rPr lang="en-US" sz="2000" i="1" dirty="0">
                <a:latin typeface="Cambria" panose="02040503050406030204" pitchFamily="18" charset="0"/>
                <a:ea typeface="Cambria" panose="02040503050406030204" pitchFamily="18" charset="0"/>
              </a:rPr>
              <a:t> </a:t>
            </a:r>
            <a:r>
              <a:rPr lang="en-US" sz="2000" i="1" dirty="0" err="1">
                <a:latin typeface="Cambria" panose="02040503050406030204" pitchFamily="18" charset="0"/>
                <a:ea typeface="Cambria" panose="02040503050406030204" pitchFamily="18" charset="0"/>
              </a:rPr>
              <a:t>trên</a:t>
            </a:r>
            <a:r>
              <a:rPr lang="en-US" sz="2000" i="1" dirty="0">
                <a:latin typeface="Cambria" panose="02040503050406030204" pitchFamily="18" charset="0"/>
                <a:ea typeface="Cambria" panose="02040503050406030204" pitchFamily="18" charset="0"/>
              </a:rPr>
              <a:t> </a:t>
            </a:r>
            <a:r>
              <a:rPr lang="en-US" sz="2000" i="1" dirty="0" err="1">
                <a:latin typeface="Cambria" panose="02040503050406030204" pitchFamily="18" charset="0"/>
                <a:ea typeface="Cambria" panose="02040503050406030204" pitchFamily="18" charset="0"/>
              </a:rPr>
              <a:t>ngồi</a:t>
            </a:r>
            <a:r>
              <a:rPr lang="en-US" sz="2000" i="1" dirty="0">
                <a:latin typeface="Cambria" panose="02040503050406030204" pitchFamily="18" charset="0"/>
                <a:ea typeface="Cambria" panose="02040503050406030204" pitchFamily="18" charset="0"/>
              </a:rPr>
              <a:t> </a:t>
            </a:r>
            <a:r>
              <a:rPr lang="en-US" sz="2000" i="1" dirty="0" err="1">
                <a:latin typeface="Cambria" panose="02040503050406030204" pitchFamily="18" charset="0"/>
                <a:ea typeface="Cambria" panose="02040503050406030204" pitchFamily="18" charset="0"/>
              </a:rPr>
              <a:t>trốc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hưởng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đủ</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mùi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phú</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quý</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quen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sống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phóng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đãng</a:t>
            </a:r>
            <a:r>
              <a:rPr lang="en-US" sz="2000" dirty="0">
                <a:latin typeface="Cambria" panose="02040503050406030204" pitchFamily="18" charset="0"/>
                <a:ea typeface="Cambria" panose="02040503050406030204" pitchFamily="18" charset="0"/>
              </a:rPr>
              <a:t> “</a:t>
            </a:r>
            <a:r>
              <a:rPr lang="en-US" sz="2000" i="1" dirty="0" err="1">
                <a:latin typeface="Cambria" panose="02040503050406030204" pitchFamily="18" charset="0"/>
                <a:ea typeface="Cambria" panose="02040503050406030204" pitchFamily="18" charset="0"/>
              </a:rPr>
              <a:t>Đỉnh</a:t>
            </a:r>
            <a:r>
              <a:rPr lang="en-US" sz="2000" i="1" dirty="0">
                <a:latin typeface="Cambria" panose="02040503050406030204" pitchFamily="18" charset="0"/>
                <a:ea typeface="Cambria" panose="02040503050406030204" pitchFamily="18" charset="0"/>
              </a:rPr>
              <a:t> </a:t>
            </a:r>
            <a:r>
              <a:rPr lang="en-US" sz="2000" i="1" dirty="0" err="1">
                <a:latin typeface="Cambria" panose="02040503050406030204" pitchFamily="18" charset="0"/>
                <a:ea typeface="Cambria" panose="02040503050406030204" pitchFamily="18" charset="0"/>
              </a:rPr>
              <a:t>chung</a:t>
            </a:r>
            <a:r>
              <a:rPr lang="en-US" sz="2000" i="1" dirty="0">
                <a:latin typeface="Cambria" panose="02040503050406030204" pitchFamily="18" charset="0"/>
                <a:ea typeface="Cambria" panose="02040503050406030204" pitchFamily="18" charset="0"/>
              </a:rPr>
              <a:t> </a:t>
            </a:r>
            <a:r>
              <a:rPr lang="en-US" sz="2000" i="1" dirty="0" err="1">
                <a:latin typeface="Cambria" panose="02040503050406030204" pitchFamily="18" charset="0"/>
                <a:ea typeface="Cambria" panose="02040503050406030204" pitchFamily="18" charset="0"/>
              </a:rPr>
              <a:t>đà</a:t>
            </a:r>
            <a:r>
              <a:rPr lang="en-US" sz="2000" i="1" dirty="0">
                <a:latin typeface="Cambria" panose="02040503050406030204" pitchFamily="18" charset="0"/>
                <a:ea typeface="Cambria" panose="02040503050406030204" pitchFamily="18" charset="0"/>
              </a:rPr>
              <a:t> </a:t>
            </a:r>
            <a:r>
              <a:rPr lang="en-US" sz="2000" i="1" dirty="0" err="1">
                <a:latin typeface="Cambria" panose="02040503050406030204" pitchFamily="18" charset="0"/>
                <a:ea typeface="Cambria" panose="02040503050406030204" pitchFamily="18" charset="0"/>
              </a:rPr>
              <a:t>đủ</a:t>
            </a:r>
            <a:r>
              <a:rPr lang="en-US" sz="2000" i="1" dirty="0">
                <a:latin typeface="Cambria" panose="02040503050406030204" pitchFamily="18" charset="0"/>
                <a:ea typeface="Cambria" panose="02040503050406030204" pitchFamily="18" charset="0"/>
              </a:rPr>
              <a:t> </a:t>
            </a:r>
            <a:r>
              <a:rPr lang="en-US" sz="2000" i="1" dirty="0" err="1">
                <a:latin typeface="Cambria" panose="02040503050406030204" pitchFamily="18" charset="0"/>
                <a:ea typeface="Cambria" panose="02040503050406030204" pitchFamily="18" charset="0"/>
              </a:rPr>
              <a:t>miếng</a:t>
            </a:r>
            <a:r>
              <a:rPr lang="en-US" sz="2000" i="1" dirty="0">
                <a:latin typeface="Cambria" panose="02040503050406030204" pitchFamily="18" charset="0"/>
                <a:ea typeface="Cambria" panose="02040503050406030204" pitchFamily="18" charset="0"/>
              </a:rPr>
              <a:t>/ </a:t>
            </a:r>
            <a:r>
              <a:rPr lang="en-US" sz="2000" i="1" dirty="0" err="1">
                <a:latin typeface="Cambria" panose="02040503050406030204" pitchFamily="18" charset="0"/>
                <a:ea typeface="Cambria" panose="02040503050406030204" pitchFamily="18" charset="0"/>
              </a:rPr>
              <a:t>Hoa</a:t>
            </a:r>
            <a:r>
              <a:rPr lang="en-US" sz="2000" i="1" dirty="0">
                <a:latin typeface="Cambria" panose="02040503050406030204" pitchFamily="18" charset="0"/>
                <a:ea typeface="Cambria" panose="02040503050406030204" pitchFamily="18" charset="0"/>
              </a:rPr>
              <a:t> </a:t>
            </a:r>
            <a:r>
              <a:rPr lang="en-US" sz="2000" i="1" dirty="0" err="1">
                <a:latin typeface="Cambria" panose="02040503050406030204" pitchFamily="18" charset="0"/>
                <a:ea typeface="Cambria" panose="02040503050406030204" pitchFamily="18" charset="0"/>
              </a:rPr>
              <a:t>nguyệt</a:t>
            </a:r>
            <a:r>
              <a:rPr lang="en-US" sz="2000" i="1" dirty="0">
                <a:latin typeface="Cambria" panose="02040503050406030204" pitchFamily="18" charset="0"/>
                <a:ea typeface="Cambria" panose="02040503050406030204" pitchFamily="18" charset="0"/>
              </a:rPr>
              <a:t> </a:t>
            </a:r>
            <a:r>
              <a:rPr lang="en-US" sz="2000" i="1" dirty="0" err="1">
                <a:latin typeface="Cambria" panose="02040503050406030204" pitchFamily="18" charset="0"/>
                <a:ea typeface="Cambria" panose="02040503050406030204" pitchFamily="18" charset="0"/>
              </a:rPr>
              <a:t>cũng</a:t>
            </a:r>
            <a:r>
              <a:rPr lang="en-US" sz="2000" i="1" dirty="0">
                <a:latin typeface="Cambria" panose="02040503050406030204" pitchFamily="18" charset="0"/>
                <a:ea typeface="Cambria" panose="02040503050406030204" pitchFamily="18" charset="0"/>
              </a:rPr>
              <a:t> </a:t>
            </a:r>
            <a:r>
              <a:rPr lang="en-US" sz="2000" i="1" dirty="0" err="1">
                <a:latin typeface="Cambria" panose="02040503050406030204" pitchFamily="18" charset="0"/>
                <a:ea typeface="Cambria" panose="02040503050406030204" pitchFamily="18" charset="0"/>
              </a:rPr>
              <a:t>quen</a:t>
            </a:r>
            <a:r>
              <a:rPr lang="en-US" sz="2000" i="1" dirty="0">
                <a:latin typeface="Cambria" panose="02040503050406030204" pitchFamily="18" charset="0"/>
                <a:ea typeface="Cambria" panose="02040503050406030204" pitchFamily="18" charset="0"/>
              </a:rPr>
              <a:t> </a:t>
            </a:r>
            <a:r>
              <a:rPr lang="en-US" sz="2000" i="1" dirty="0" err="1">
                <a:latin typeface="Cambria" panose="02040503050406030204" pitchFamily="18" charset="0"/>
                <a:ea typeface="Cambria" panose="02040503050406030204" pitchFamily="18" charset="0"/>
              </a:rPr>
              <a:t>mùi</a:t>
            </a:r>
            <a:r>
              <a:rPr lang="en-US" sz="2000" dirty="0">
                <a:latin typeface="Cambria" panose="02040503050406030204" pitchFamily="18" charset="0"/>
                <a:ea typeface="Cambria" panose="02040503050406030204" pitchFamily="18" charset="0"/>
              </a:rPr>
              <a:t>”. </a:t>
            </a:r>
          </a:p>
          <a:p>
            <a:pPr algn="just"/>
            <a:endParaRPr lang="en-US" sz="2000" i="1" dirty="0">
              <a:latin typeface="Cambria" panose="02040503050406030204" pitchFamily="18" charset="0"/>
              <a:ea typeface="Cambria" panose="02040503050406030204" pitchFamily="18" charset="0"/>
            </a:endParaRPr>
          </a:p>
        </p:txBody>
      </p:sp>
      <p:sp>
        <p:nvSpPr>
          <p:cNvPr id="5" name="Rectangle 4">
            <a:extLst>
              <a:ext uri="{FF2B5EF4-FFF2-40B4-BE49-F238E27FC236}">
                <a16:creationId xmlns:a16="http://schemas.microsoft.com/office/drawing/2014/main" id="{39942377-227D-41BC-9A77-798C5D1C67C8}"/>
              </a:ext>
            </a:extLst>
          </p:cNvPr>
          <p:cNvSpPr/>
          <p:nvPr/>
        </p:nvSpPr>
        <p:spPr>
          <a:xfrm>
            <a:off x="834227" y="2896731"/>
            <a:ext cx="7243984" cy="1938992"/>
          </a:xfrm>
          <a:prstGeom prst="rect">
            <a:avLst/>
          </a:prstGeom>
        </p:spPr>
        <p:txBody>
          <a:bodyPr wrap="square">
            <a:spAutoFit/>
          </a:bodyPr>
          <a:lstStyle/>
          <a:p>
            <a:pPr algn="just"/>
            <a:r>
              <a:rPr lang="en-US" sz="2000" dirty="0">
                <a:latin typeface="Cambria" panose="02040503050406030204" pitchFamily="18" charset="0"/>
                <a:ea typeface="Cambria" panose="02040503050406030204" pitchFamily="18" charset="0"/>
              </a:rPr>
              <a:t>+ Hai </a:t>
            </a:r>
            <a:r>
              <a:rPr lang="en-US" sz="2000" dirty="0" err="1">
                <a:latin typeface="Cambria" panose="02040503050406030204" pitchFamily="18" charset="0"/>
                <a:ea typeface="Cambria" panose="02040503050406030204" pitchFamily="18" charset="0"/>
              </a:rPr>
              <a:t>từ</a:t>
            </a:r>
            <a:r>
              <a:rPr lang="en-US" sz="2000" dirty="0">
                <a:latin typeface="Cambria" panose="02040503050406030204" pitchFamily="18" charset="0"/>
                <a:ea typeface="Cambria" panose="02040503050406030204" pitchFamily="18" charset="0"/>
              </a:rPr>
              <a:t> </a:t>
            </a:r>
            <a:r>
              <a:rPr lang="en-US" sz="2000" i="1" dirty="0">
                <a:latin typeface="Cambria" panose="02040503050406030204" pitchFamily="18" charset="0"/>
                <a:ea typeface="Cambria" panose="02040503050406030204" pitchFamily="18" charset="0"/>
              </a:rPr>
              <a:t>“</a:t>
            </a:r>
            <a:r>
              <a:rPr lang="en-US" sz="2000" i="1" dirty="0" err="1">
                <a:latin typeface="Cambria" panose="02040503050406030204" pitchFamily="18" charset="0"/>
                <a:ea typeface="Cambria" panose="02040503050406030204" pitchFamily="18" charset="0"/>
              </a:rPr>
              <a:t>thú</a:t>
            </a:r>
            <a:r>
              <a:rPr lang="en-US" sz="2000" i="1" dirty="0">
                <a:latin typeface="Cambria" panose="02040503050406030204" pitchFamily="18" charset="0"/>
                <a:ea typeface="Cambria" panose="02040503050406030204" pitchFamily="18" charset="0"/>
              </a:rPr>
              <a:t> </a:t>
            </a:r>
            <a:r>
              <a:rPr lang="en-US" sz="2000" i="1" dirty="0" err="1">
                <a:latin typeface="Cambria" panose="02040503050406030204" pitchFamily="18" charset="0"/>
                <a:ea typeface="Cambria" panose="02040503050406030204" pitchFamily="18" charset="0"/>
              </a:rPr>
              <a:t>vị</a:t>
            </a:r>
            <a:r>
              <a:rPr lang="en-US" sz="2000" i="1" dirty="0">
                <a:latin typeface="Cambria" panose="02040503050406030204" pitchFamily="18" charset="0"/>
                <a:ea typeface="Cambria" panose="02040503050406030204" pitchFamily="18" charset="0"/>
              </a:rPr>
              <a: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a:t>
            </a:r>
            <a:r>
              <a:rPr lang="en-US" sz="2000" dirty="0">
                <a:latin typeface="Cambria" panose="02040503050406030204" pitchFamily="18" charset="0"/>
                <a:ea typeface="Cambria" panose="02040503050406030204" pitchFamily="18" charset="0"/>
              </a:rPr>
              <a:t> </a:t>
            </a:r>
            <a:r>
              <a:rPr lang="en-US" sz="2000" i="1" dirty="0">
                <a:latin typeface="Cambria" panose="02040503050406030204" pitchFamily="18" charset="0"/>
                <a:ea typeface="Cambria" panose="02040503050406030204" pitchFamily="18" charset="0"/>
              </a:rPr>
              <a:t>“</a:t>
            </a:r>
            <a:r>
              <a:rPr lang="en-US" sz="2000" i="1" dirty="0" err="1">
                <a:latin typeface="Cambria" panose="02040503050406030204" pitchFamily="18" charset="0"/>
                <a:ea typeface="Cambria" panose="02040503050406030204" pitchFamily="18" charset="0"/>
              </a:rPr>
              <a:t>chuyên</a:t>
            </a:r>
            <a:r>
              <a:rPr lang="en-US" sz="2000" i="1" dirty="0">
                <a:latin typeface="Cambria" panose="02040503050406030204" pitchFamily="18" charset="0"/>
                <a:ea typeface="Cambria" panose="02040503050406030204" pitchFamily="18" charset="0"/>
              </a:rPr>
              <a:t> </a:t>
            </a:r>
            <a:r>
              <a:rPr lang="en-US" sz="2000" i="1" dirty="0" err="1">
                <a:latin typeface="Cambria" panose="02040503050406030204" pitchFamily="18" charset="0"/>
                <a:ea typeface="Cambria" panose="02040503050406030204" pitchFamily="18" charset="0"/>
              </a:rPr>
              <a:t>cần</a:t>
            </a:r>
            <a:r>
              <a:rPr lang="en-US" sz="2000" i="1" dirty="0">
                <a:latin typeface="Cambria" panose="02040503050406030204" pitchFamily="18" charset="0"/>
                <a:ea typeface="Cambria" panose="02040503050406030204" pitchFamily="18" charset="0"/>
              </a:rPr>
              <a: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cho</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thấy</a:t>
            </a:r>
            <a:r>
              <a:rPr lang="en-US" sz="2000" dirty="0">
                <a:latin typeface="Cambria" panose="02040503050406030204" pitchFamily="18" charset="0"/>
                <a:ea typeface="Cambria" panose="02040503050406030204" pitchFamily="18" charset="0"/>
              </a:rPr>
              <a:t> tri </a:t>
            </a:r>
            <a:r>
              <a:rPr lang="en-US" sz="2000" dirty="0" err="1">
                <a:latin typeface="Cambria" panose="02040503050406030204" pitchFamily="18" charset="0"/>
                <a:ea typeface="Cambria" panose="02040503050406030204" pitchFamily="18" charset="0"/>
              </a:rPr>
              <a:t>huyện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đã</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hài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lòng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biết</a:t>
            </a:r>
            <a:r>
              <a:rPr lang="en-US" sz="2000" dirty="0">
                <a:latin typeface="Cambria" panose="02040503050406030204" pitchFamily="18" charset="0"/>
                <a:ea typeface="Cambria" panose="02040503050406030204" pitchFamily="18" charset="0"/>
              </a:rPr>
              <a:t> bao </a:t>
            </a:r>
            <a:r>
              <a:rPr lang="en-US" sz="2000" dirty="0" err="1">
                <a:latin typeface="Cambria" panose="02040503050406030204" pitchFamily="18" charset="0"/>
                <a:ea typeface="Cambria" panose="02040503050406030204" pitchFamily="18" charset="0"/>
              </a:rPr>
              <a:t>với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cuộc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sống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của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mình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Ông</a:t>
            </a:r>
            <a:r>
              <a:rPr lang="en-US" sz="2000" dirty="0">
                <a:latin typeface="Cambria" panose="02040503050406030204" pitchFamily="18" charset="0"/>
                <a:ea typeface="Cambria" panose="02040503050406030204" pitchFamily="18" charset="0"/>
              </a:rPr>
              <a:t> ta </a:t>
            </a:r>
            <a:r>
              <a:rPr lang="en-US" sz="2000" dirty="0" err="1">
                <a:latin typeface="Cambria" panose="02040503050406030204" pitchFamily="18" charset="0"/>
                <a:ea typeface="Cambria" panose="02040503050406030204" pitchFamily="18" charset="0"/>
              </a:rPr>
              <a:t>càng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chuyên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cần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thì</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dân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đen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càng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khốn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đốn</a:t>
            </a:r>
            <a:r>
              <a:rPr lang="en-US" sz="2000" dirty="0">
                <a:latin typeface="Cambria" panose="02040503050406030204" pitchFamily="18" charset="0"/>
                <a:ea typeface="Cambria" panose="02040503050406030204" pitchFamily="18" charset="0"/>
              </a:rPr>
              <a:t>.</a:t>
            </a:r>
          </a:p>
          <a:p>
            <a:pPr algn="just"/>
            <a:r>
              <a:rPr lang="en-US" sz="2000" dirty="0">
                <a:latin typeface="Cambria" panose="02040503050406030204" pitchFamily="18" charset="0"/>
                <a:ea typeface="Cambria" panose="02040503050406030204" pitchFamily="18" charset="0"/>
                <a:sym typeface="Wingdings" panose="05000000000000000000" pitchFamily="2" charset="2"/>
              </a:rPr>
              <a:t> </a:t>
            </a:r>
            <a:r>
              <a:rPr lang="en-US" sz="2000" dirty="0" err="1">
                <a:latin typeface="Cambria" panose="02040503050406030204" pitchFamily="18" charset="0"/>
                <a:ea typeface="Cambria" panose="02040503050406030204" pitchFamily="18" charset="0"/>
              </a:rPr>
              <a:t>Thực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hiện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chức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phận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một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cách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tồi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tệ</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cây</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quyền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cậy</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thế</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để</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tự</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tung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tự</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tác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bất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chấp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công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lí</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đạo</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lí</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miễn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sao</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vơ</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vét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được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nhiều</a:t>
            </a:r>
            <a:r>
              <a:rPr lang="en-US" sz="2000" dirty="0">
                <a:latin typeface="Cambria" panose="02040503050406030204" pitchFamily="18" charset="0"/>
                <a:ea typeface="Cambria" panose="02040503050406030204" pitchFamily="18" charset="0"/>
              </a:rPr>
              <a:t>. </a:t>
            </a:r>
          </a:p>
          <a:p>
            <a:pPr algn="just"/>
            <a:endParaRPr lang="en-US" sz="2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87986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sp>
        <p:nvSpPr>
          <p:cNvPr id="938" name="Google Shape;938;p38"/>
          <p:cNvSpPr txBox="1">
            <a:spLocks noGrp="1"/>
          </p:cNvSpPr>
          <p:nvPr>
            <p:ph type="subTitle" idx="1"/>
          </p:nvPr>
        </p:nvSpPr>
        <p:spPr>
          <a:xfrm>
            <a:off x="641825" y="522133"/>
            <a:ext cx="4365603" cy="270771"/>
          </a:xfrm>
          <a:prstGeom prst="rect">
            <a:avLst/>
          </a:prstGeom>
        </p:spPr>
        <p:txBody>
          <a:bodyPr spcFirstLastPara="1" wrap="square" lIns="0" tIns="91425" rIns="0" bIns="91425" anchor="ctr" anchorCtr="0">
            <a:noAutofit/>
          </a:bodyPr>
          <a:lstStyle/>
          <a:p>
            <a:pPr marL="0" lvl="0" indent="0" algn="ctr" rtl="0">
              <a:spcBef>
                <a:spcPts val="0"/>
              </a:spcBef>
              <a:spcAft>
                <a:spcPts val="0"/>
              </a:spcAft>
              <a:buNone/>
            </a:pPr>
            <a:r>
              <a:rPr lang="en-US" dirty="0"/>
              <a:t>1. </a:t>
            </a:r>
            <a:r>
              <a:rPr lang="en-US" dirty="0" err="1"/>
              <a:t>Lời</a:t>
            </a:r>
            <a:r>
              <a:rPr lang="en-US" dirty="0"/>
              <a:t> </a:t>
            </a:r>
            <a:r>
              <a:rPr lang="en-US" dirty="0" err="1"/>
              <a:t>giới</a:t>
            </a:r>
            <a:r>
              <a:rPr lang="en-US" dirty="0"/>
              <a:t> </a:t>
            </a:r>
            <a:r>
              <a:rPr lang="en-US" dirty="0" err="1"/>
              <a:t>thiệu</a:t>
            </a:r>
            <a:r>
              <a:rPr lang="en-US" dirty="0"/>
              <a:t> </a:t>
            </a:r>
            <a:r>
              <a:rPr lang="en-US" dirty="0" err="1"/>
              <a:t>của</a:t>
            </a:r>
            <a:r>
              <a:rPr lang="en-US" dirty="0"/>
              <a:t> tri </a:t>
            </a:r>
            <a:r>
              <a:rPr lang="en-US" dirty="0" err="1"/>
              <a:t>huyện</a:t>
            </a:r>
            <a:endParaRPr dirty="0"/>
          </a:p>
        </p:txBody>
      </p:sp>
      <p:grpSp>
        <p:nvGrpSpPr>
          <p:cNvPr id="942" name="Google Shape;942;p38"/>
          <p:cNvGrpSpPr/>
          <p:nvPr/>
        </p:nvGrpSpPr>
        <p:grpSpPr>
          <a:xfrm>
            <a:off x="8396741" y="1321004"/>
            <a:ext cx="593731" cy="719978"/>
            <a:chOff x="6360525" y="2389175"/>
            <a:chExt cx="376900" cy="455250"/>
          </a:xfrm>
        </p:grpSpPr>
        <p:sp>
          <p:nvSpPr>
            <p:cNvPr id="943" name="Google Shape;943;p38"/>
            <p:cNvSpPr/>
            <p:nvPr/>
          </p:nvSpPr>
          <p:spPr>
            <a:xfrm>
              <a:off x="6360525" y="2389175"/>
              <a:ext cx="376900" cy="455250"/>
            </a:xfrm>
            <a:custGeom>
              <a:avLst/>
              <a:gdLst/>
              <a:ahLst/>
              <a:cxnLst/>
              <a:rect l="l" t="t" r="r" b="b"/>
              <a:pathLst>
                <a:path w="15076" h="18210" extrusionOk="0">
                  <a:moveTo>
                    <a:pt x="7316" y="0"/>
                  </a:moveTo>
                  <a:cubicBezTo>
                    <a:pt x="5005" y="0"/>
                    <a:pt x="1" y="1869"/>
                    <a:pt x="64" y="1932"/>
                  </a:cubicBezTo>
                  <a:lnTo>
                    <a:pt x="349" y="10799"/>
                  </a:lnTo>
                  <a:cubicBezTo>
                    <a:pt x="349" y="14790"/>
                    <a:pt x="7760" y="18210"/>
                    <a:pt x="7760" y="18210"/>
                  </a:cubicBezTo>
                  <a:cubicBezTo>
                    <a:pt x="7760" y="18210"/>
                    <a:pt x="14822" y="14473"/>
                    <a:pt x="14822" y="10641"/>
                  </a:cubicBezTo>
                  <a:lnTo>
                    <a:pt x="15075" y="1900"/>
                  </a:lnTo>
                  <a:cubicBezTo>
                    <a:pt x="15075" y="1900"/>
                    <a:pt x="10230" y="0"/>
                    <a:pt x="7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8"/>
            <p:cNvSpPr/>
            <p:nvPr/>
          </p:nvSpPr>
          <p:spPr>
            <a:xfrm>
              <a:off x="6439700" y="2610850"/>
              <a:ext cx="226475" cy="62575"/>
            </a:xfrm>
            <a:custGeom>
              <a:avLst/>
              <a:gdLst/>
              <a:ahLst/>
              <a:cxnLst/>
              <a:rect l="l" t="t" r="r" b="b"/>
              <a:pathLst>
                <a:path w="9059" h="2503" extrusionOk="0">
                  <a:moveTo>
                    <a:pt x="4308" y="1"/>
                  </a:moveTo>
                  <a:cubicBezTo>
                    <a:pt x="2534" y="1"/>
                    <a:pt x="1" y="2502"/>
                    <a:pt x="1" y="2502"/>
                  </a:cubicBezTo>
                  <a:cubicBezTo>
                    <a:pt x="1" y="2502"/>
                    <a:pt x="3421" y="1647"/>
                    <a:pt x="4371" y="1647"/>
                  </a:cubicBezTo>
                  <a:cubicBezTo>
                    <a:pt x="5321" y="1647"/>
                    <a:pt x="9058" y="2407"/>
                    <a:pt x="9058" y="2407"/>
                  </a:cubicBezTo>
                  <a:cubicBezTo>
                    <a:pt x="9058" y="2407"/>
                    <a:pt x="6113" y="1"/>
                    <a:pt x="43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8"/>
            <p:cNvSpPr/>
            <p:nvPr/>
          </p:nvSpPr>
          <p:spPr>
            <a:xfrm>
              <a:off x="6575100" y="2520600"/>
              <a:ext cx="98975" cy="43575"/>
            </a:xfrm>
            <a:custGeom>
              <a:avLst/>
              <a:gdLst/>
              <a:ahLst/>
              <a:cxnLst/>
              <a:rect l="l" t="t" r="r" b="b"/>
              <a:pathLst>
                <a:path w="3959" h="1743" extrusionOk="0">
                  <a:moveTo>
                    <a:pt x="0" y="0"/>
                  </a:moveTo>
                  <a:cubicBezTo>
                    <a:pt x="0" y="1"/>
                    <a:pt x="507" y="1742"/>
                    <a:pt x="1647" y="1742"/>
                  </a:cubicBezTo>
                  <a:cubicBezTo>
                    <a:pt x="2819" y="1742"/>
                    <a:pt x="3959" y="887"/>
                    <a:pt x="3959" y="887"/>
                  </a:cubicBez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8"/>
            <p:cNvSpPr/>
            <p:nvPr/>
          </p:nvSpPr>
          <p:spPr>
            <a:xfrm>
              <a:off x="6414375" y="2520600"/>
              <a:ext cx="102950" cy="49900"/>
            </a:xfrm>
            <a:custGeom>
              <a:avLst/>
              <a:gdLst/>
              <a:ahLst/>
              <a:cxnLst/>
              <a:rect l="l" t="t" r="r" b="b"/>
              <a:pathLst>
                <a:path w="4118" h="1996" extrusionOk="0">
                  <a:moveTo>
                    <a:pt x="4117" y="0"/>
                  </a:moveTo>
                  <a:lnTo>
                    <a:pt x="0" y="1140"/>
                  </a:lnTo>
                  <a:cubicBezTo>
                    <a:pt x="0" y="1140"/>
                    <a:pt x="1045" y="1996"/>
                    <a:pt x="2281" y="1996"/>
                  </a:cubicBezTo>
                  <a:cubicBezTo>
                    <a:pt x="3294" y="1932"/>
                    <a:pt x="4117" y="1"/>
                    <a:pt x="41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7" name="Google Shape;947;p38"/>
          <p:cNvGrpSpPr/>
          <p:nvPr/>
        </p:nvGrpSpPr>
        <p:grpSpPr>
          <a:xfrm>
            <a:off x="7491963" y="419789"/>
            <a:ext cx="586248" cy="719978"/>
            <a:chOff x="3310000" y="3441375"/>
            <a:chExt cx="372150" cy="455250"/>
          </a:xfrm>
        </p:grpSpPr>
        <p:sp>
          <p:nvSpPr>
            <p:cNvPr id="948" name="Google Shape;948;p38"/>
            <p:cNvSpPr/>
            <p:nvPr/>
          </p:nvSpPr>
          <p:spPr>
            <a:xfrm>
              <a:off x="3310000" y="3441375"/>
              <a:ext cx="372150" cy="455250"/>
            </a:xfrm>
            <a:custGeom>
              <a:avLst/>
              <a:gdLst/>
              <a:ahLst/>
              <a:cxnLst/>
              <a:rect l="l" t="t" r="r" b="b"/>
              <a:pathLst>
                <a:path w="14886" h="18210" extrusionOk="0">
                  <a:moveTo>
                    <a:pt x="7475" y="0"/>
                  </a:moveTo>
                  <a:cubicBezTo>
                    <a:pt x="5258" y="0"/>
                    <a:pt x="286" y="2470"/>
                    <a:pt x="318" y="2534"/>
                  </a:cubicBezTo>
                  <a:lnTo>
                    <a:pt x="1" y="9913"/>
                  </a:lnTo>
                  <a:cubicBezTo>
                    <a:pt x="1" y="14631"/>
                    <a:pt x="7253" y="18210"/>
                    <a:pt x="7253" y="18210"/>
                  </a:cubicBezTo>
                  <a:cubicBezTo>
                    <a:pt x="7253" y="18210"/>
                    <a:pt x="14695" y="13998"/>
                    <a:pt x="14695" y="9849"/>
                  </a:cubicBezTo>
                  <a:lnTo>
                    <a:pt x="14885" y="2565"/>
                  </a:lnTo>
                  <a:cubicBezTo>
                    <a:pt x="14885" y="2565"/>
                    <a:pt x="10388" y="0"/>
                    <a:pt x="74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8"/>
            <p:cNvSpPr/>
            <p:nvPr/>
          </p:nvSpPr>
          <p:spPr>
            <a:xfrm>
              <a:off x="3382050" y="3677300"/>
              <a:ext cx="227250" cy="85525"/>
            </a:xfrm>
            <a:custGeom>
              <a:avLst/>
              <a:gdLst/>
              <a:ahLst/>
              <a:cxnLst/>
              <a:rect l="l" t="t" r="r" b="b"/>
              <a:pathLst>
                <a:path w="9090" h="3421" extrusionOk="0">
                  <a:moveTo>
                    <a:pt x="1" y="1"/>
                  </a:moveTo>
                  <a:cubicBezTo>
                    <a:pt x="1" y="1"/>
                    <a:pt x="1869" y="3421"/>
                    <a:pt x="4435" y="3421"/>
                  </a:cubicBezTo>
                  <a:cubicBezTo>
                    <a:pt x="6905" y="3421"/>
                    <a:pt x="9090" y="127"/>
                    <a:pt x="9090" y="127"/>
                  </a:cubicBezTo>
                  <a:lnTo>
                    <a:pt x="9090" y="127"/>
                  </a:lnTo>
                  <a:cubicBezTo>
                    <a:pt x="9090" y="127"/>
                    <a:pt x="6398" y="792"/>
                    <a:pt x="4561" y="792"/>
                  </a:cubicBezTo>
                  <a:cubicBezTo>
                    <a:pt x="2724" y="792"/>
                    <a:pt x="1"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8"/>
            <p:cNvSpPr/>
            <p:nvPr/>
          </p:nvSpPr>
          <p:spPr>
            <a:xfrm>
              <a:off x="3355925" y="3584675"/>
              <a:ext cx="104550" cy="39600"/>
            </a:xfrm>
            <a:custGeom>
              <a:avLst/>
              <a:gdLst/>
              <a:ahLst/>
              <a:cxnLst/>
              <a:rect l="l" t="t" r="r" b="b"/>
              <a:pathLst>
                <a:path w="4182" h="1584" extrusionOk="0">
                  <a:moveTo>
                    <a:pt x="1901" y="0"/>
                  </a:moveTo>
                  <a:cubicBezTo>
                    <a:pt x="571" y="32"/>
                    <a:pt x="1" y="1584"/>
                    <a:pt x="1" y="1584"/>
                  </a:cubicBezTo>
                  <a:lnTo>
                    <a:pt x="4181" y="1172"/>
                  </a:lnTo>
                  <a:cubicBezTo>
                    <a:pt x="4181" y="1172"/>
                    <a:pt x="3168" y="0"/>
                    <a:pt x="19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8"/>
            <p:cNvSpPr/>
            <p:nvPr/>
          </p:nvSpPr>
          <p:spPr>
            <a:xfrm>
              <a:off x="3523775" y="3588625"/>
              <a:ext cx="97400" cy="39625"/>
            </a:xfrm>
            <a:custGeom>
              <a:avLst/>
              <a:gdLst/>
              <a:ahLst/>
              <a:cxnLst/>
              <a:rect l="l" t="t" r="r" b="b"/>
              <a:pathLst>
                <a:path w="3896" h="1585" extrusionOk="0">
                  <a:moveTo>
                    <a:pt x="1837" y="1"/>
                  </a:moveTo>
                  <a:cubicBezTo>
                    <a:pt x="602" y="1"/>
                    <a:pt x="1" y="982"/>
                    <a:pt x="1" y="982"/>
                  </a:cubicBezTo>
                  <a:lnTo>
                    <a:pt x="3896" y="1584"/>
                  </a:lnTo>
                  <a:cubicBezTo>
                    <a:pt x="3896" y="1584"/>
                    <a:pt x="3009" y="1"/>
                    <a:pt x="18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a:extLst>
              <a:ext uri="{FF2B5EF4-FFF2-40B4-BE49-F238E27FC236}">
                <a16:creationId xmlns:a16="http://schemas.microsoft.com/office/drawing/2014/main" id="{0D9D88B8-C0D5-4E14-B32A-141ECDD38C72}"/>
              </a:ext>
            </a:extLst>
          </p:cNvPr>
          <p:cNvSpPr/>
          <p:nvPr/>
        </p:nvSpPr>
        <p:spPr>
          <a:xfrm>
            <a:off x="777415" y="1294477"/>
            <a:ext cx="6671439" cy="2554545"/>
          </a:xfrm>
          <a:prstGeom prst="rect">
            <a:avLst/>
          </a:prstGeom>
        </p:spPr>
        <p:txBody>
          <a:bodyPr wrap="square">
            <a:spAutoFit/>
          </a:bodyPr>
          <a:lstStyle/>
          <a:p>
            <a:pPr marL="285750" indent="-285750" algn="just">
              <a:buFont typeface="Wingdings" panose="05000000000000000000" pitchFamily="2" charset="2"/>
              <a:buChar char="à"/>
            </a:pPr>
            <a:r>
              <a:rPr lang="en-US" sz="2000" dirty="0" err="1">
                <a:latin typeface="Cambria" panose="02040503050406030204" pitchFamily="18" charset="0"/>
                <a:ea typeface="Cambria" panose="02040503050406030204" pitchFamily="18" charset="0"/>
                <a:sym typeface="Wingdings" panose="05000000000000000000" pitchFamily="2" charset="2"/>
              </a:rPr>
              <a:t>Nhận</a:t>
            </a:r>
            <a:r>
              <a:rPr lang="en-US" sz="2000" dirty="0">
                <a:latin typeface="Cambria" panose="02040503050406030204" pitchFamily="18" charset="0"/>
                <a:ea typeface="Cambria" panose="02040503050406030204" pitchFamily="18" charset="0"/>
                <a:sym typeface="Wingdings" panose="05000000000000000000" pitchFamily="2" charset="2"/>
              </a:rPr>
              <a:t> </a:t>
            </a:r>
            <a:r>
              <a:rPr lang="en-US" sz="2000" dirty="0" err="1">
                <a:latin typeface="Cambria" panose="02040503050406030204" pitchFamily="18" charset="0"/>
                <a:ea typeface="Cambria" panose="02040503050406030204" pitchFamily="18" charset="0"/>
                <a:sym typeface="Wingdings" panose="05000000000000000000" pitchFamily="2" charset="2"/>
              </a:rPr>
              <a:t>xét</a:t>
            </a:r>
            <a:r>
              <a:rPr lang="en-US" sz="2000" dirty="0">
                <a:latin typeface="Cambria" panose="02040503050406030204" pitchFamily="18" charset="0"/>
                <a:ea typeface="Cambria" panose="02040503050406030204" pitchFamily="18" charset="0"/>
                <a:sym typeface="Wingdings" panose="05000000000000000000" pitchFamily="2" charset="2"/>
              </a:rPr>
              <a:t>: </a:t>
            </a:r>
          </a:p>
          <a:p>
            <a:pPr marL="285750" indent="-285750" algn="just">
              <a:buFontTx/>
              <a:buChar char="-"/>
            </a:pPr>
            <a:r>
              <a:rPr lang="en-US" sz="2000" dirty="0" err="1">
                <a:latin typeface="Cambria" panose="02040503050406030204" pitchFamily="18" charset="0"/>
                <a:ea typeface="Cambria" panose="02040503050406030204" pitchFamily="18" charset="0"/>
              </a:rPr>
              <a:t>Lời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giới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thiệu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đã</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vạch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trần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bộ</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mặt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xấu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xa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của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quan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huyện</a:t>
            </a:r>
            <a:endParaRPr lang="en-US" sz="2000" dirty="0">
              <a:latin typeface="Cambria" panose="02040503050406030204" pitchFamily="18" charset="0"/>
              <a:ea typeface="Cambria" panose="02040503050406030204" pitchFamily="18" charset="0"/>
            </a:endParaRPr>
          </a:p>
          <a:p>
            <a:pPr marL="285750" indent="-285750" algn="just">
              <a:buFontTx/>
              <a:buChar char="-"/>
            </a:pPr>
            <a:r>
              <a:rPr lang="en-US" sz="2000" dirty="0" err="1">
                <a:latin typeface="Cambria" panose="02040503050406030204" pitchFamily="18" charset="0"/>
                <a:ea typeface="Cambria" panose="02040503050406030204" pitchFamily="18" charset="0"/>
              </a:rPr>
              <a:t>Hình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ảnh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quan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huyện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hiện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lên</a:t>
            </a:r>
            <a:r>
              <a:rPr lang="en-US" sz="2000" dirty="0">
                <a:latin typeface="Cambria" panose="02040503050406030204" pitchFamily="18" charset="0"/>
                <a:ea typeface="Cambria" panose="02040503050406030204" pitchFamily="18" charset="0"/>
              </a:rPr>
              <a:t> qua </a:t>
            </a:r>
            <a:r>
              <a:rPr lang="en-US" sz="2000" dirty="0" err="1">
                <a:latin typeface="Cambria" panose="02040503050406030204" pitchFamily="18" charset="0"/>
                <a:ea typeface="Cambria" panose="02040503050406030204" pitchFamily="18" charset="0"/>
              </a:rPr>
              <a:t>giọng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điều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đầy</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châm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biếm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sâu</a:t>
            </a:r>
            <a:r>
              <a:rPr lang="en-US" sz="2000" dirty="0">
                <a:latin typeface="Cambria" panose="02040503050406030204" pitchFamily="18" charset="0"/>
                <a:ea typeface="Cambria" panose="02040503050406030204" pitchFamily="18" charset="0"/>
              </a:rPr>
              <a:t> cay. </a:t>
            </a:r>
          </a:p>
          <a:p>
            <a:pPr marL="285750" indent="-285750" algn="just">
              <a:buFontTx/>
              <a:buChar char="-"/>
            </a:pPr>
            <a:r>
              <a:rPr lang="en-US" sz="2000" dirty="0">
                <a:latin typeface="Cambria" panose="02040503050406030204" pitchFamily="18" charset="0"/>
                <a:ea typeface="Cambria" panose="02040503050406030204" pitchFamily="18" charset="0"/>
              </a:rPr>
              <a:t>Theo </a:t>
            </a:r>
            <a:r>
              <a:rPr lang="en-US" sz="2000" dirty="0" err="1">
                <a:latin typeface="Cambria" panose="02040503050406030204" pitchFamily="18" charset="0"/>
                <a:ea typeface="Cambria" panose="02040503050406030204" pitchFamily="18" charset="0"/>
              </a:rPr>
              <a:t>cách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nhìn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của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tác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giả</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dân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gian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trong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xã</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hội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xưa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đây</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đặc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điểm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chung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của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tầng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lớp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thống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trị</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chứ</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không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phải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đặc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điểm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của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một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nhân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vật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cá</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biệt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nào</a:t>
            </a:r>
            <a:r>
              <a:rPr lang="en-US" sz="2000" dirty="0">
                <a:latin typeface="Cambria" panose="02040503050406030204" pitchFamily="18" charset="0"/>
                <a:ea typeface="Cambria" panose="02040503050406030204" pitchFamily="18" charset="0"/>
              </a:rPr>
              <a:t>. </a:t>
            </a:r>
          </a:p>
          <a:p>
            <a:pPr marL="285750" indent="-285750" algn="just">
              <a:buFontTx/>
              <a:buChar char="-"/>
            </a:pPr>
            <a:endParaRPr lang="en-US" sz="2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5571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672"/>
        <p:cNvGrpSpPr/>
        <p:nvPr/>
      </p:nvGrpSpPr>
      <p:grpSpPr>
        <a:xfrm>
          <a:off x="0" y="0"/>
          <a:ext cx="0" cy="0"/>
          <a:chOff x="0" y="0"/>
          <a:chExt cx="0" cy="0"/>
        </a:xfrm>
      </p:grpSpPr>
      <p:grpSp>
        <p:nvGrpSpPr>
          <p:cNvPr id="737" name="Google Shape;737;p35"/>
          <p:cNvGrpSpPr/>
          <p:nvPr/>
        </p:nvGrpSpPr>
        <p:grpSpPr>
          <a:xfrm>
            <a:off x="397443" y="3409055"/>
            <a:ext cx="1540260" cy="1440064"/>
            <a:chOff x="4159040" y="2757547"/>
            <a:chExt cx="1463847" cy="1367971"/>
          </a:xfrm>
        </p:grpSpPr>
        <p:sp>
          <p:nvSpPr>
            <p:cNvPr id="738" name="Google Shape;738;p35"/>
            <p:cNvSpPr/>
            <p:nvPr/>
          </p:nvSpPr>
          <p:spPr>
            <a:xfrm>
              <a:off x="4159040" y="2757547"/>
              <a:ext cx="1463847" cy="1367971"/>
            </a:xfrm>
            <a:custGeom>
              <a:avLst/>
              <a:gdLst/>
              <a:ahLst/>
              <a:cxnLst/>
              <a:rect l="l" t="t" r="r" b="b"/>
              <a:pathLst>
                <a:path w="84323" h="78948" extrusionOk="0">
                  <a:moveTo>
                    <a:pt x="30870" y="26921"/>
                  </a:moveTo>
                  <a:cubicBezTo>
                    <a:pt x="31297" y="26921"/>
                    <a:pt x="31846" y="27042"/>
                    <a:pt x="32516" y="27209"/>
                  </a:cubicBezTo>
                  <a:cubicBezTo>
                    <a:pt x="32453" y="27209"/>
                    <a:pt x="32390" y="27251"/>
                    <a:pt x="32327" y="27251"/>
                  </a:cubicBezTo>
                  <a:cubicBezTo>
                    <a:pt x="32244" y="27272"/>
                    <a:pt x="32181" y="27272"/>
                    <a:pt x="32097" y="27293"/>
                  </a:cubicBezTo>
                  <a:cubicBezTo>
                    <a:pt x="31281" y="27481"/>
                    <a:pt x="30465" y="27690"/>
                    <a:pt x="29649" y="27921"/>
                  </a:cubicBezTo>
                  <a:cubicBezTo>
                    <a:pt x="29837" y="27481"/>
                    <a:pt x="30047" y="27146"/>
                    <a:pt x="30319" y="27021"/>
                  </a:cubicBezTo>
                  <a:cubicBezTo>
                    <a:pt x="30472" y="26951"/>
                    <a:pt x="30656" y="26921"/>
                    <a:pt x="30870" y="26921"/>
                  </a:cubicBezTo>
                  <a:close/>
                  <a:moveTo>
                    <a:pt x="25981" y="0"/>
                  </a:moveTo>
                  <a:cubicBezTo>
                    <a:pt x="25934" y="0"/>
                    <a:pt x="25888" y="3"/>
                    <a:pt x="25841" y="8"/>
                  </a:cubicBezTo>
                  <a:cubicBezTo>
                    <a:pt x="24544" y="176"/>
                    <a:pt x="23769" y="2247"/>
                    <a:pt x="24481" y="7813"/>
                  </a:cubicBezTo>
                  <a:cubicBezTo>
                    <a:pt x="24502" y="8043"/>
                    <a:pt x="24544" y="8315"/>
                    <a:pt x="24586" y="8545"/>
                  </a:cubicBezTo>
                  <a:cubicBezTo>
                    <a:pt x="23790" y="6997"/>
                    <a:pt x="23058" y="5742"/>
                    <a:pt x="22389" y="4758"/>
                  </a:cubicBezTo>
                  <a:cubicBezTo>
                    <a:pt x="20816" y="2373"/>
                    <a:pt x="19543" y="1424"/>
                    <a:pt x="18550" y="1424"/>
                  </a:cubicBezTo>
                  <a:cubicBezTo>
                    <a:pt x="18314" y="1424"/>
                    <a:pt x="18094" y="1477"/>
                    <a:pt x="17890" y="1578"/>
                  </a:cubicBezTo>
                  <a:cubicBezTo>
                    <a:pt x="17848" y="1578"/>
                    <a:pt x="17848" y="1620"/>
                    <a:pt x="17848" y="1620"/>
                  </a:cubicBezTo>
                  <a:cubicBezTo>
                    <a:pt x="17848" y="1620"/>
                    <a:pt x="17827" y="1620"/>
                    <a:pt x="17827" y="1641"/>
                  </a:cubicBezTo>
                  <a:cubicBezTo>
                    <a:pt x="16781" y="2164"/>
                    <a:pt x="16488" y="3817"/>
                    <a:pt x="17681" y="7143"/>
                  </a:cubicBezTo>
                  <a:cubicBezTo>
                    <a:pt x="18057" y="8294"/>
                    <a:pt x="18622" y="9612"/>
                    <a:pt x="19376" y="11161"/>
                  </a:cubicBezTo>
                  <a:cubicBezTo>
                    <a:pt x="19187" y="10972"/>
                    <a:pt x="19041" y="10805"/>
                    <a:pt x="18852" y="10638"/>
                  </a:cubicBezTo>
                  <a:cubicBezTo>
                    <a:pt x="15872" y="7765"/>
                    <a:pt x="13928" y="6682"/>
                    <a:pt x="12753" y="6682"/>
                  </a:cubicBezTo>
                  <a:cubicBezTo>
                    <a:pt x="12336" y="6682"/>
                    <a:pt x="12016" y="6819"/>
                    <a:pt x="11780" y="7060"/>
                  </a:cubicBezTo>
                  <a:cubicBezTo>
                    <a:pt x="10901" y="8001"/>
                    <a:pt x="11571" y="10115"/>
                    <a:pt x="15630" y="14006"/>
                  </a:cubicBezTo>
                  <a:cubicBezTo>
                    <a:pt x="16049" y="14425"/>
                    <a:pt x="16530" y="14843"/>
                    <a:pt x="17011" y="15241"/>
                  </a:cubicBezTo>
                  <a:cubicBezTo>
                    <a:pt x="14162" y="13823"/>
                    <a:pt x="12235" y="13262"/>
                    <a:pt x="11008" y="13262"/>
                  </a:cubicBezTo>
                  <a:cubicBezTo>
                    <a:pt x="10136" y="13262"/>
                    <a:pt x="9618" y="13545"/>
                    <a:pt x="9374" y="14006"/>
                  </a:cubicBezTo>
                  <a:cubicBezTo>
                    <a:pt x="8809" y="15157"/>
                    <a:pt x="10106" y="16998"/>
                    <a:pt x="15107" y="19509"/>
                  </a:cubicBezTo>
                  <a:lnTo>
                    <a:pt x="15588" y="19739"/>
                  </a:lnTo>
                  <a:cubicBezTo>
                    <a:pt x="14631" y="19659"/>
                    <a:pt x="13784" y="19621"/>
                    <a:pt x="13038" y="19621"/>
                  </a:cubicBezTo>
                  <a:cubicBezTo>
                    <a:pt x="9725" y="19621"/>
                    <a:pt x="8409" y="20364"/>
                    <a:pt x="8307" y="21371"/>
                  </a:cubicBezTo>
                  <a:cubicBezTo>
                    <a:pt x="8202" y="22439"/>
                    <a:pt x="9479" y="23485"/>
                    <a:pt x="13182" y="24112"/>
                  </a:cubicBezTo>
                  <a:cubicBezTo>
                    <a:pt x="9056" y="26443"/>
                    <a:pt x="6673" y="28300"/>
                    <a:pt x="3489" y="28300"/>
                  </a:cubicBezTo>
                  <a:cubicBezTo>
                    <a:pt x="2443" y="28300"/>
                    <a:pt x="1310" y="28099"/>
                    <a:pt x="0" y="27649"/>
                  </a:cubicBezTo>
                  <a:lnTo>
                    <a:pt x="0" y="27649"/>
                  </a:lnTo>
                  <a:cubicBezTo>
                    <a:pt x="0" y="27649"/>
                    <a:pt x="2574" y="32712"/>
                    <a:pt x="7177" y="36039"/>
                  </a:cubicBezTo>
                  <a:lnTo>
                    <a:pt x="23246" y="68094"/>
                  </a:lnTo>
                  <a:cubicBezTo>
                    <a:pt x="23379" y="68374"/>
                    <a:pt x="23658" y="68540"/>
                    <a:pt x="23943" y="68540"/>
                  </a:cubicBezTo>
                  <a:cubicBezTo>
                    <a:pt x="24062" y="68540"/>
                    <a:pt x="24182" y="68511"/>
                    <a:pt x="24293" y="68450"/>
                  </a:cubicBezTo>
                  <a:cubicBezTo>
                    <a:pt x="24690" y="68261"/>
                    <a:pt x="24837" y="67780"/>
                    <a:pt x="24627" y="67403"/>
                  </a:cubicBezTo>
                  <a:lnTo>
                    <a:pt x="9667" y="37545"/>
                  </a:lnTo>
                  <a:lnTo>
                    <a:pt x="9667" y="37545"/>
                  </a:lnTo>
                  <a:cubicBezTo>
                    <a:pt x="11332" y="38338"/>
                    <a:pt x="13175" y="38845"/>
                    <a:pt x="15186" y="38845"/>
                  </a:cubicBezTo>
                  <a:cubicBezTo>
                    <a:pt x="17420" y="38845"/>
                    <a:pt x="19861" y="38219"/>
                    <a:pt x="22493" y="36667"/>
                  </a:cubicBezTo>
                  <a:lnTo>
                    <a:pt x="22765" y="37148"/>
                  </a:lnTo>
                  <a:lnTo>
                    <a:pt x="24962" y="41207"/>
                  </a:lnTo>
                  <a:lnTo>
                    <a:pt x="39860" y="68596"/>
                  </a:lnTo>
                  <a:cubicBezTo>
                    <a:pt x="38667" y="69287"/>
                    <a:pt x="37726" y="70396"/>
                    <a:pt x="37307" y="71818"/>
                  </a:cubicBezTo>
                  <a:cubicBezTo>
                    <a:pt x="36449" y="74748"/>
                    <a:pt x="38123" y="77823"/>
                    <a:pt x="41052" y="78723"/>
                  </a:cubicBezTo>
                  <a:cubicBezTo>
                    <a:pt x="41572" y="78875"/>
                    <a:pt x="42097" y="78948"/>
                    <a:pt x="42613" y="78948"/>
                  </a:cubicBezTo>
                  <a:cubicBezTo>
                    <a:pt x="45010" y="78948"/>
                    <a:pt x="47234" y="77388"/>
                    <a:pt x="47957" y="74978"/>
                  </a:cubicBezTo>
                  <a:cubicBezTo>
                    <a:pt x="48376" y="73597"/>
                    <a:pt x="48229" y="72153"/>
                    <a:pt x="47622" y="70960"/>
                  </a:cubicBezTo>
                  <a:lnTo>
                    <a:pt x="74970" y="56105"/>
                  </a:lnTo>
                  <a:lnTo>
                    <a:pt x="77627" y="54661"/>
                  </a:lnTo>
                  <a:lnTo>
                    <a:pt x="84322" y="51020"/>
                  </a:lnTo>
                  <a:cubicBezTo>
                    <a:pt x="84071" y="50581"/>
                    <a:pt x="83820" y="50141"/>
                    <a:pt x="83590" y="49723"/>
                  </a:cubicBezTo>
                  <a:cubicBezTo>
                    <a:pt x="83527" y="49618"/>
                    <a:pt x="83485" y="49535"/>
                    <a:pt x="83423" y="49430"/>
                  </a:cubicBezTo>
                  <a:cubicBezTo>
                    <a:pt x="83172" y="49012"/>
                    <a:pt x="82900" y="48572"/>
                    <a:pt x="82649" y="48154"/>
                  </a:cubicBezTo>
                  <a:cubicBezTo>
                    <a:pt x="80828" y="45329"/>
                    <a:pt x="78736" y="42672"/>
                    <a:pt x="76392" y="40266"/>
                  </a:cubicBezTo>
                  <a:lnTo>
                    <a:pt x="76371" y="40245"/>
                  </a:lnTo>
                  <a:cubicBezTo>
                    <a:pt x="75995" y="39847"/>
                    <a:pt x="75597" y="39491"/>
                    <a:pt x="75221" y="39115"/>
                  </a:cubicBezTo>
                  <a:cubicBezTo>
                    <a:pt x="74865" y="38780"/>
                    <a:pt x="74509" y="38466"/>
                    <a:pt x="74133" y="38152"/>
                  </a:cubicBezTo>
                  <a:cubicBezTo>
                    <a:pt x="74070" y="38069"/>
                    <a:pt x="73986" y="38027"/>
                    <a:pt x="73902" y="37943"/>
                  </a:cubicBezTo>
                  <a:cubicBezTo>
                    <a:pt x="71057" y="35453"/>
                    <a:pt x="67897" y="33256"/>
                    <a:pt x="64445" y="31478"/>
                  </a:cubicBezTo>
                  <a:cubicBezTo>
                    <a:pt x="64403" y="31457"/>
                    <a:pt x="64361" y="31457"/>
                    <a:pt x="64340" y="31436"/>
                  </a:cubicBezTo>
                  <a:cubicBezTo>
                    <a:pt x="63106" y="30808"/>
                    <a:pt x="61850" y="30222"/>
                    <a:pt x="60574" y="29678"/>
                  </a:cubicBezTo>
                  <a:lnTo>
                    <a:pt x="60532" y="29678"/>
                  </a:lnTo>
                  <a:lnTo>
                    <a:pt x="59905" y="29448"/>
                  </a:lnTo>
                  <a:cubicBezTo>
                    <a:pt x="59758" y="29385"/>
                    <a:pt x="59633" y="29302"/>
                    <a:pt x="59465" y="29260"/>
                  </a:cubicBezTo>
                  <a:lnTo>
                    <a:pt x="59235" y="29176"/>
                  </a:lnTo>
                  <a:cubicBezTo>
                    <a:pt x="58942" y="29071"/>
                    <a:pt x="58649" y="28967"/>
                    <a:pt x="58335" y="28862"/>
                  </a:cubicBezTo>
                  <a:cubicBezTo>
                    <a:pt x="58126" y="28778"/>
                    <a:pt x="57896" y="28716"/>
                    <a:pt x="57687" y="28653"/>
                  </a:cubicBezTo>
                  <a:lnTo>
                    <a:pt x="57226" y="28506"/>
                  </a:lnTo>
                  <a:cubicBezTo>
                    <a:pt x="56829" y="28360"/>
                    <a:pt x="56431" y="28255"/>
                    <a:pt x="56034" y="28130"/>
                  </a:cubicBezTo>
                  <a:cubicBezTo>
                    <a:pt x="53586" y="27397"/>
                    <a:pt x="51096" y="26874"/>
                    <a:pt x="48648" y="26561"/>
                  </a:cubicBezTo>
                  <a:cubicBezTo>
                    <a:pt x="48585" y="26561"/>
                    <a:pt x="48543" y="26561"/>
                    <a:pt x="48501" y="26540"/>
                  </a:cubicBezTo>
                  <a:lnTo>
                    <a:pt x="47183" y="26372"/>
                  </a:lnTo>
                  <a:cubicBezTo>
                    <a:pt x="47078" y="26372"/>
                    <a:pt x="46995" y="26351"/>
                    <a:pt x="46890" y="26351"/>
                  </a:cubicBezTo>
                  <a:cubicBezTo>
                    <a:pt x="46388" y="26309"/>
                    <a:pt x="45886" y="26268"/>
                    <a:pt x="45404" y="26247"/>
                  </a:cubicBezTo>
                  <a:cubicBezTo>
                    <a:pt x="44693" y="26205"/>
                    <a:pt x="43982" y="26163"/>
                    <a:pt x="43312" y="26163"/>
                  </a:cubicBezTo>
                  <a:cubicBezTo>
                    <a:pt x="57121" y="18944"/>
                    <a:pt x="49025" y="3106"/>
                    <a:pt x="49024" y="3105"/>
                  </a:cubicBezTo>
                  <a:lnTo>
                    <a:pt x="49024" y="3105"/>
                  </a:lnTo>
                  <a:cubicBezTo>
                    <a:pt x="47350" y="8357"/>
                    <a:pt x="44212" y="8985"/>
                    <a:pt x="38625" y="11391"/>
                  </a:cubicBezTo>
                  <a:cubicBezTo>
                    <a:pt x="40341" y="8043"/>
                    <a:pt x="40278" y="6369"/>
                    <a:pt x="39358" y="5825"/>
                  </a:cubicBezTo>
                  <a:cubicBezTo>
                    <a:pt x="39170" y="5711"/>
                    <a:pt x="38958" y="5650"/>
                    <a:pt x="38722" y="5650"/>
                  </a:cubicBezTo>
                  <a:cubicBezTo>
                    <a:pt x="37615" y="5650"/>
                    <a:pt x="35967" y="7003"/>
                    <a:pt x="33708" y="10659"/>
                  </a:cubicBezTo>
                  <a:cubicBezTo>
                    <a:pt x="33729" y="10470"/>
                    <a:pt x="33792" y="10324"/>
                    <a:pt x="33813" y="10136"/>
                  </a:cubicBezTo>
                  <a:cubicBezTo>
                    <a:pt x="34796" y="4612"/>
                    <a:pt x="34127" y="2477"/>
                    <a:pt x="32850" y="2247"/>
                  </a:cubicBezTo>
                  <a:cubicBezTo>
                    <a:pt x="32777" y="2234"/>
                    <a:pt x="32704" y="2227"/>
                    <a:pt x="32630" y="2227"/>
                  </a:cubicBezTo>
                  <a:cubicBezTo>
                    <a:pt x="31438" y="2227"/>
                    <a:pt x="30178" y="4025"/>
                    <a:pt x="29251" y="9089"/>
                  </a:cubicBezTo>
                  <a:cubicBezTo>
                    <a:pt x="29231" y="8462"/>
                    <a:pt x="29189" y="7855"/>
                    <a:pt x="29105" y="7269"/>
                  </a:cubicBezTo>
                  <a:cubicBezTo>
                    <a:pt x="28420" y="1887"/>
                    <a:pt x="27210" y="0"/>
                    <a:pt x="25981" y="0"/>
                  </a:cubicBezTo>
                  <a:close/>
                </a:path>
              </a:pathLst>
            </a:custGeom>
            <a:solidFill>
              <a:schemeClr val="accent4"/>
            </a:solidFill>
            <a:ln w="1524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nvGrpSpPr>
            <p:cNvPr id="739" name="Google Shape;739;p35"/>
            <p:cNvGrpSpPr/>
            <p:nvPr/>
          </p:nvGrpSpPr>
          <p:grpSpPr>
            <a:xfrm>
              <a:off x="4159260" y="2757551"/>
              <a:ext cx="1463407" cy="1367965"/>
              <a:chOff x="719973" y="2788061"/>
              <a:chExt cx="1629266" cy="1524704"/>
            </a:xfrm>
          </p:grpSpPr>
          <p:sp>
            <p:nvSpPr>
              <p:cNvPr id="740" name="Google Shape;740;p35"/>
              <p:cNvSpPr/>
              <p:nvPr/>
            </p:nvSpPr>
            <p:spPr>
              <a:xfrm>
                <a:off x="1105676" y="3293188"/>
                <a:ext cx="1243564" cy="917911"/>
              </a:xfrm>
              <a:custGeom>
                <a:avLst/>
                <a:gdLst/>
                <a:ahLst/>
                <a:cxnLst/>
                <a:rect l="l" t="t" r="r" b="b"/>
                <a:pathLst>
                  <a:path w="64425" h="47554" extrusionOk="0">
                    <a:moveTo>
                      <a:pt x="22640" y="1"/>
                    </a:moveTo>
                    <a:cubicBezTo>
                      <a:pt x="14630" y="1"/>
                      <a:pt x="6859" y="2044"/>
                      <a:pt x="0" y="5748"/>
                    </a:cubicBezTo>
                    <a:lnTo>
                      <a:pt x="22682" y="47470"/>
                    </a:lnTo>
                    <a:lnTo>
                      <a:pt x="22619" y="47554"/>
                    </a:lnTo>
                    <a:lnTo>
                      <a:pt x="64424" y="24893"/>
                    </a:lnTo>
                    <a:cubicBezTo>
                      <a:pt x="58608" y="14201"/>
                      <a:pt x="48753" y="5727"/>
                      <a:pt x="36177" y="1982"/>
                    </a:cubicBezTo>
                    <a:cubicBezTo>
                      <a:pt x="31669" y="639"/>
                      <a:pt x="27117" y="1"/>
                      <a:pt x="226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5"/>
              <p:cNvSpPr/>
              <p:nvPr/>
            </p:nvSpPr>
            <p:spPr>
              <a:xfrm>
                <a:off x="930390" y="2916809"/>
                <a:ext cx="207212" cy="200186"/>
              </a:xfrm>
              <a:custGeom>
                <a:avLst/>
                <a:gdLst/>
                <a:ahLst/>
                <a:cxnLst/>
                <a:rect l="l" t="t" r="r" b="b"/>
                <a:pathLst>
                  <a:path w="10735" h="10371" extrusionOk="0">
                    <a:moveTo>
                      <a:pt x="1858" y="1"/>
                    </a:moveTo>
                    <a:cubicBezTo>
                      <a:pt x="1445" y="1"/>
                      <a:pt x="1129" y="134"/>
                      <a:pt x="900" y="369"/>
                    </a:cubicBezTo>
                    <a:cubicBezTo>
                      <a:pt x="1" y="1311"/>
                      <a:pt x="691" y="3445"/>
                      <a:pt x="4750" y="7337"/>
                    </a:cubicBezTo>
                    <a:cubicBezTo>
                      <a:pt x="5169" y="7755"/>
                      <a:pt x="5629" y="8173"/>
                      <a:pt x="6131" y="8571"/>
                    </a:cubicBezTo>
                    <a:cubicBezTo>
                      <a:pt x="6173" y="8592"/>
                      <a:pt x="6257" y="8613"/>
                      <a:pt x="6320" y="8634"/>
                    </a:cubicBezTo>
                    <a:cubicBezTo>
                      <a:pt x="7282" y="9157"/>
                      <a:pt x="8245" y="9743"/>
                      <a:pt x="9186" y="10370"/>
                    </a:cubicBezTo>
                    <a:cubicBezTo>
                      <a:pt x="8391" y="9220"/>
                      <a:pt x="8349" y="8487"/>
                      <a:pt x="8705" y="8090"/>
                    </a:cubicBezTo>
                    <a:cubicBezTo>
                      <a:pt x="8864" y="7939"/>
                      <a:pt x="9068" y="7856"/>
                      <a:pt x="9328" y="7856"/>
                    </a:cubicBezTo>
                    <a:cubicBezTo>
                      <a:pt x="9683" y="7856"/>
                      <a:pt x="10142" y="8011"/>
                      <a:pt x="10734" y="8362"/>
                    </a:cubicBezTo>
                    <a:cubicBezTo>
                      <a:pt x="9918" y="7127"/>
                      <a:pt x="9165" y="5851"/>
                      <a:pt x="8537" y="4596"/>
                    </a:cubicBezTo>
                    <a:cubicBezTo>
                      <a:pt x="8517" y="4554"/>
                      <a:pt x="8517" y="4533"/>
                      <a:pt x="8475" y="4491"/>
                    </a:cubicBezTo>
                    <a:cubicBezTo>
                      <a:pt x="8286" y="4303"/>
                      <a:pt x="8140" y="4114"/>
                      <a:pt x="7952" y="3968"/>
                    </a:cubicBezTo>
                    <a:cubicBezTo>
                      <a:pt x="4982" y="1075"/>
                      <a:pt x="3029" y="1"/>
                      <a:pt x="18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5"/>
              <p:cNvSpPr/>
              <p:nvPr/>
            </p:nvSpPr>
            <p:spPr>
              <a:xfrm>
                <a:off x="878697" y="3167201"/>
                <a:ext cx="186211" cy="86707"/>
              </a:xfrm>
              <a:custGeom>
                <a:avLst/>
                <a:gdLst/>
                <a:ahLst/>
                <a:cxnLst/>
                <a:rect l="l" t="t" r="r" b="b"/>
                <a:pathLst>
                  <a:path w="9647" h="4492" extrusionOk="0">
                    <a:moveTo>
                      <a:pt x="4813" y="0"/>
                    </a:moveTo>
                    <a:cubicBezTo>
                      <a:pt x="1508" y="0"/>
                      <a:pt x="207" y="739"/>
                      <a:pt x="105" y="1730"/>
                    </a:cubicBezTo>
                    <a:cubicBezTo>
                      <a:pt x="0" y="2818"/>
                      <a:pt x="1277" y="3864"/>
                      <a:pt x="4959" y="4492"/>
                    </a:cubicBezTo>
                    <a:cubicBezTo>
                      <a:pt x="5817" y="3989"/>
                      <a:pt x="6801" y="3466"/>
                      <a:pt x="7847" y="2943"/>
                    </a:cubicBezTo>
                    <a:cubicBezTo>
                      <a:pt x="8495" y="2650"/>
                      <a:pt x="9060" y="2378"/>
                      <a:pt x="9646" y="2190"/>
                    </a:cubicBezTo>
                    <a:cubicBezTo>
                      <a:pt x="8182" y="1520"/>
                      <a:pt x="7700" y="872"/>
                      <a:pt x="7826" y="328"/>
                    </a:cubicBezTo>
                    <a:cubicBezTo>
                      <a:pt x="7679" y="244"/>
                      <a:pt x="7512" y="202"/>
                      <a:pt x="7366" y="119"/>
                    </a:cubicBezTo>
                    <a:cubicBezTo>
                      <a:pt x="6407" y="38"/>
                      <a:pt x="5559" y="0"/>
                      <a:pt x="48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5"/>
              <p:cNvSpPr/>
              <p:nvPr/>
            </p:nvSpPr>
            <p:spPr>
              <a:xfrm>
                <a:off x="1038638" y="2816725"/>
                <a:ext cx="192658" cy="286932"/>
              </a:xfrm>
              <a:custGeom>
                <a:avLst/>
                <a:gdLst/>
                <a:ahLst/>
                <a:cxnLst/>
                <a:rect l="l" t="t" r="r" b="b"/>
                <a:pathLst>
                  <a:path w="9981" h="14865" extrusionOk="0">
                    <a:moveTo>
                      <a:pt x="2049" y="0"/>
                    </a:moveTo>
                    <a:cubicBezTo>
                      <a:pt x="1811" y="0"/>
                      <a:pt x="1588" y="54"/>
                      <a:pt x="1381" y="156"/>
                    </a:cubicBezTo>
                    <a:cubicBezTo>
                      <a:pt x="1360" y="156"/>
                      <a:pt x="1360" y="177"/>
                      <a:pt x="1360" y="177"/>
                    </a:cubicBezTo>
                    <a:cubicBezTo>
                      <a:pt x="1360" y="177"/>
                      <a:pt x="1318" y="177"/>
                      <a:pt x="1318" y="198"/>
                    </a:cubicBezTo>
                    <a:cubicBezTo>
                      <a:pt x="272" y="721"/>
                      <a:pt x="0" y="2374"/>
                      <a:pt x="1172" y="5700"/>
                    </a:cubicBezTo>
                    <a:cubicBezTo>
                      <a:pt x="1569" y="6851"/>
                      <a:pt x="2113" y="8169"/>
                      <a:pt x="2867" y="9718"/>
                    </a:cubicBezTo>
                    <a:cubicBezTo>
                      <a:pt x="2888" y="9739"/>
                      <a:pt x="2888" y="9781"/>
                      <a:pt x="2929" y="9822"/>
                    </a:cubicBezTo>
                    <a:cubicBezTo>
                      <a:pt x="3557" y="11057"/>
                      <a:pt x="4310" y="12333"/>
                      <a:pt x="5147" y="13568"/>
                    </a:cubicBezTo>
                    <a:cubicBezTo>
                      <a:pt x="5608" y="13861"/>
                      <a:pt x="6194" y="14279"/>
                      <a:pt x="6842" y="14865"/>
                    </a:cubicBezTo>
                    <a:cubicBezTo>
                      <a:pt x="5440" y="11915"/>
                      <a:pt x="5503" y="10576"/>
                      <a:pt x="6214" y="10241"/>
                    </a:cubicBezTo>
                    <a:cubicBezTo>
                      <a:pt x="6319" y="10191"/>
                      <a:pt x="6433" y="10165"/>
                      <a:pt x="6554" y="10165"/>
                    </a:cubicBezTo>
                    <a:cubicBezTo>
                      <a:pt x="7308" y="10165"/>
                      <a:pt x="8384" y="11176"/>
                      <a:pt x="9771" y="13986"/>
                    </a:cubicBezTo>
                    <a:cubicBezTo>
                      <a:pt x="9855" y="14133"/>
                      <a:pt x="9939" y="14300"/>
                      <a:pt x="9981" y="14447"/>
                    </a:cubicBezTo>
                    <a:cubicBezTo>
                      <a:pt x="9792" y="13045"/>
                      <a:pt x="9751" y="11998"/>
                      <a:pt x="9834" y="11245"/>
                    </a:cubicBezTo>
                    <a:cubicBezTo>
                      <a:pt x="9332" y="9843"/>
                      <a:pt x="8746" y="8462"/>
                      <a:pt x="8119" y="7207"/>
                    </a:cubicBezTo>
                    <a:cubicBezTo>
                      <a:pt x="8098" y="7186"/>
                      <a:pt x="8098" y="7165"/>
                      <a:pt x="8077" y="7102"/>
                    </a:cubicBezTo>
                    <a:cubicBezTo>
                      <a:pt x="7282" y="5554"/>
                      <a:pt x="6549" y="4299"/>
                      <a:pt x="5880" y="3315"/>
                    </a:cubicBezTo>
                    <a:cubicBezTo>
                      <a:pt x="4311" y="937"/>
                      <a:pt x="3042" y="0"/>
                      <a:pt x="20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5"/>
              <p:cNvSpPr/>
              <p:nvPr/>
            </p:nvSpPr>
            <p:spPr>
              <a:xfrm>
                <a:off x="890009" y="3044147"/>
                <a:ext cx="283940" cy="140696"/>
              </a:xfrm>
              <a:custGeom>
                <a:avLst/>
                <a:gdLst/>
                <a:ahLst/>
                <a:cxnLst/>
                <a:rect l="l" t="t" r="r" b="b"/>
                <a:pathLst>
                  <a:path w="14710" h="7289" extrusionOk="0">
                    <a:moveTo>
                      <a:pt x="2212" y="0"/>
                    </a:moveTo>
                    <a:cubicBezTo>
                      <a:pt x="1337" y="0"/>
                      <a:pt x="822" y="290"/>
                      <a:pt x="586" y="760"/>
                    </a:cubicBezTo>
                    <a:cubicBezTo>
                      <a:pt x="0" y="1911"/>
                      <a:pt x="1318" y="3732"/>
                      <a:pt x="6298" y="6242"/>
                    </a:cubicBezTo>
                    <a:lnTo>
                      <a:pt x="6780" y="6494"/>
                    </a:lnTo>
                    <a:cubicBezTo>
                      <a:pt x="6926" y="6556"/>
                      <a:pt x="7093" y="6640"/>
                      <a:pt x="7240" y="6703"/>
                    </a:cubicBezTo>
                    <a:cubicBezTo>
                      <a:pt x="7282" y="6703"/>
                      <a:pt x="7282" y="6703"/>
                      <a:pt x="7282" y="6661"/>
                    </a:cubicBezTo>
                    <a:cubicBezTo>
                      <a:pt x="7400" y="6210"/>
                      <a:pt x="7903" y="5914"/>
                      <a:pt x="8961" y="5914"/>
                    </a:cubicBezTo>
                    <a:cubicBezTo>
                      <a:pt x="9768" y="5914"/>
                      <a:pt x="10899" y="6086"/>
                      <a:pt x="12429" y="6494"/>
                    </a:cubicBezTo>
                    <a:cubicBezTo>
                      <a:pt x="13182" y="6703"/>
                      <a:pt x="13935" y="6975"/>
                      <a:pt x="14710" y="7289"/>
                    </a:cubicBezTo>
                    <a:cubicBezTo>
                      <a:pt x="14207" y="6912"/>
                      <a:pt x="13705" y="6494"/>
                      <a:pt x="13266" y="6054"/>
                    </a:cubicBezTo>
                    <a:cubicBezTo>
                      <a:pt x="12345" y="5133"/>
                      <a:pt x="11697" y="4401"/>
                      <a:pt x="11278" y="3773"/>
                    </a:cubicBezTo>
                    <a:cubicBezTo>
                      <a:pt x="10337" y="3146"/>
                      <a:pt x="9353" y="2539"/>
                      <a:pt x="8412" y="2058"/>
                    </a:cubicBezTo>
                    <a:cubicBezTo>
                      <a:pt x="8349" y="2037"/>
                      <a:pt x="8265" y="2016"/>
                      <a:pt x="8223" y="1995"/>
                    </a:cubicBezTo>
                    <a:cubicBezTo>
                      <a:pt x="5367" y="567"/>
                      <a:pt x="3437" y="0"/>
                      <a:pt x="22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5"/>
              <p:cNvSpPr/>
              <p:nvPr/>
            </p:nvSpPr>
            <p:spPr>
              <a:xfrm>
                <a:off x="1027732" y="3158553"/>
                <a:ext cx="163589" cy="51325"/>
              </a:xfrm>
              <a:custGeom>
                <a:avLst/>
                <a:gdLst/>
                <a:ahLst/>
                <a:cxnLst/>
                <a:rect l="l" t="t" r="r" b="b"/>
                <a:pathLst>
                  <a:path w="8475" h="2659" extrusionOk="0">
                    <a:moveTo>
                      <a:pt x="1848" y="1"/>
                    </a:moveTo>
                    <a:cubicBezTo>
                      <a:pt x="775" y="1"/>
                      <a:pt x="266" y="310"/>
                      <a:pt x="147" y="776"/>
                    </a:cubicBezTo>
                    <a:lnTo>
                      <a:pt x="147" y="797"/>
                    </a:lnTo>
                    <a:cubicBezTo>
                      <a:pt x="0" y="1341"/>
                      <a:pt x="481" y="2010"/>
                      <a:pt x="1946" y="2659"/>
                    </a:cubicBezTo>
                    <a:cubicBezTo>
                      <a:pt x="3566" y="2076"/>
                      <a:pt x="5033" y="1854"/>
                      <a:pt x="6318" y="1854"/>
                    </a:cubicBezTo>
                    <a:cubicBezTo>
                      <a:pt x="7108" y="1854"/>
                      <a:pt x="7829" y="1938"/>
                      <a:pt x="8474" y="2073"/>
                    </a:cubicBezTo>
                    <a:cubicBezTo>
                      <a:pt x="8160" y="1864"/>
                      <a:pt x="7888" y="1634"/>
                      <a:pt x="7596" y="1403"/>
                    </a:cubicBezTo>
                    <a:cubicBezTo>
                      <a:pt x="6800" y="1069"/>
                      <a:pt x="6026" y="776"/>
                      <a:pt x="5294" y="587"/>
                    </a:cubicBezTo>
                    <a:cubicBezTo>
                      <a:pt x="3778" y="175"/>
                      <a:pt x="2654" y="1"/>
                      <a:pt x="18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5"/>
              <p:cNvSpPr/>
              <p:nvPr/>
            </p:nvSpPr>
            <p:spPr>
              <a:xfrm>
                <a:off x="1179179" y="2788061"/>
                <a:ext cx="106241" cy="244524"/>
              </a:xfrm>
              <a:custGeom>
                <a:avLst/>
                <a:gdLst/>
                <a:ahLst/>
                <a:cxnLst/>
                <a:rect l="l" t="t" r="r" b="b"/>
                <a:pathLst>
                  <a:path w="5504" h="12668" extrusionOk="0">
                    <a:moveTo>
                      <a:pt x="2212" y="1"/>
                    </a:moveTo>
                    <a:cubicBezTo>
                      <a:pt x="2166" y="1"/>
                      <a:pt x="2119" y="3"/>
                      <a:pt x="2072" y="9"/>
                    </a:cubicBezTo>
                    <a:cubicBezTo>
                      <a:pt x="796" y="176"/>
                      <a:pt x="1" y="2227"/>
                      <a:pt x="712" y="7813"/>
                    </a:cubicBezTo>
                    <a:cubicBezTo>
                      <a:pt x="733" y="8043"/>
                      <a:pt x="796" y="8294"/>
                      <a:pt x="817" y="8545"/>
                    </a:cubicBezTo>
                    <a:cubicBezTo>
                      <a:pt x="838" y="8566"/>
                      <a:pt x="838" y="8587"/>
                      <a:pt x="879" y="8650"/>
                    </a:cubicBezTo>
                    <a:cubicBezTo>
                      <a:pt x="1507" y="9926"/>
                      <a:pt x="2072" y="11286"/>
                      <a:pt x="2574" y="12667"/>
                    </a:cubicBezTo>
                    <a:cubicBezTo>
                      <a:pt x="2679" y="11496"/>
                      <a:pt x="3076" y="10973"/>
                      <a:pt x="3558" y="10889"/>
                    </a:cubicBezTo>
                    <a:cubicBezTo>
                      <a:pt x="3599" y="10883"/>
                      <a:pt x="3640" y="10880"/>
                      <a:pt x="3680" y="10880"/>
                    </a:cubicBezTo>
                    <a:cubicBezTo>
                      <a:pt x="4198" y="10880"/>
                      <a:pt x="4679" y="11384"/>
                      <a:pt x="5106" y="12626"/>
                    </a:cubicBezTo>
                    <a:cubicBezTo>
                      <a:pt x="5169" y="11496"/>
                      <a:pt x="5294" y="10345"/>
                      <a:pt x="5483" y="9299"/>
                    </a:cubicBezTo>
                    <a:cubicBezTo>
                      <a:pt x="5483" y="9215"/>
                      <a:pt x="5503" y="9173"/>
                      <a:pt x="5503" y="9089"/>
                    </a:cubicBezTo>
                    <a:cubicBezTo>
                      <a:pt x="5483" y="8462"/>
                      <a:pt x="5420" y="7855"/>
                      <a:pt x="5336" y="7248"/>
                    </a:cubicBezTo>
                    <a:cubicBezTo>
                      <a:pt x="4671" y="1886"/>
                      <a:pt x="3443" y="1"/>
                      <a:pt x="22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5"/>
              <p:cNvSpPr/>
              <p:nvPr/>
            </p:nvSpPr>
            <p:spPr>
              <a:xfrm>
                <a:off x="1369811" y="2896927"/>
                <a:ext cx="130060" cy="155038"/>
              </a:xfrm>
              <a:custGeom>
                <a:avLst/>
                <a:gdLst/>
                <a:ahLst/>
                <a:cxnLst/>
                <a:rect l="l" t="t" r="r" b="b"/>
                <a:pathLst>
                  <a:path w="6738" h="8032" extrusionOk="0">
                    <a:moveTo>
                      <a:pt x="5098" y="0"/>
                    </a:moveTo>
                    <a:cubicBezTo>
                      <a:pt x="3984" y="0"/>
                      <a:pt x="2355" y="1361"/>
                      <a:pt x="105" y="5019"/>
                    </a:cubicBezTo>
                    <a:cubicBezTo>
                      <a:pt x="63" y="5165"/>
                      <a:pt x="21" y="5354"/>
                      <a:pt x="1" y="5521"/>
                    </a:cubicBezTo>
                    <a:cubicBezTo>
                      <a:pt x="524" y="5751"/>
                      <a:pt x="733" y="6504"/>
                      <a:pt x="419" y="8032"/>
                    </a:cubicBezTo>
                    <a:cubicBezTo>
                      <a:pt x="837" y="7760"/>
                      <a:pt x="1277" y="7530"/>
                      <a:pt x="1737" y="7258"/>
                    </a:cubicBezTo>
                    <a:cubicBezTo>
                      <a:pt x="2930" y="6672"/>
                      <a:pt x="4018" y="6190"/>
                      <a:pt x="5022" y="5751"/>
                    </a:cubicBezTo>
                    <a:cubicBezTo>
                      <a:pt x="6738" y="2403"/>
                      <a:pt x="6654" y="729"/>
                      <a:pt x="5755" y="185"/>
                    </a:cubicBezTo>
                    <a:cubicBezTo>
                      <a:pt x="5559" y="65"/>
                      <a:pt x="5341" y="0"/>
                      <a:pt x="50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5"/>
              <p:cNvSpPr/>
              <p:nvPr/>
            </p:nvSpPr>
            <p:spPr>
              <a:xfrm>
                <a:off x="1268840" y="3219163"/>
                <a:ext cx="425" cy="2432"/>
              </a:xfrm>
              <a:custGeom>
                <a:avLst/>
                <a:gdLst/>
                <a:ahLst/>
                <a:cxnLst/>
                <a:rect l="l" t="t" r="r" b="b"/>
                <a:pathLst>
                  <a:path w="22" h="126" extrusionOk="0">
                    <a:moveTo>
                      <a:pt x="1" y="0"/>
                    </a:moveTo>
                    <a:cubicBezTo>
                      <a:pt x="1" y="63"/>
                      <a:pt x="1" y="84"/>
                      <a:pt x="22" y="126"/>
                    </a:cubicBezTo>
                    <a:lnTo>
                      <a:pt x="22" y="63"/>
                    </a:lnTo>
                    <a:cubicBezTo>
                      <a:pt x="22" y="42"/>
                      <a:pt x="1" y="42"/>
                      <a:pt x="1" y="0"/>
                    </a:cubicBezTo>
                    <a:close/>
                  </a:path>
                </a:pathLst>
              </a:custGeom>
              <a:solidFill>
                <a:srgbClr val="AE0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5"/>
              <p:cNvSpPr/>
              <p:nvPr/>
            </p:nvSpPr>
            <p:spPr>
              <a:xfrm>
                <a:off x="1277719" y="2830642"/>
                <a:ext cx="114734" cy="294421"/>
              </a:xfrm>
              <a:custGeom>
                <a:avLst/>
                <a:gdLst/>
                <a:ahLst/>
                <a:cxnLst/>
                <a:rect l="l" t="t" r="r" b="b"/>
                <a:pathLst>
                  <a:path w="5944" h="15253" extrusionOk="0">
                    <a:moveTo>
                      <a:pt x="3756" y="0"/>
                    </a:moveTo>
                    <a:cubicBezTo>
                      <a:pt x="2564" y="0"/>
                      <a:pt x="1305" y="1799"/>
                      <a:pt x="398" y="6883"/>
                    </a:cubicBezTo>
                    <a:cubicBezTo>
                      <a:pt x="398" y="6967"/>
                      <a:pt x="378" y="7009"/>
                      <a:pt x="378" y="7093"/>
                    </a:cubicBezTo>
                    <a:cubicBezTo>
                      <a:pt x="189" y="8160"/>
                      <a:pt x="64" y="9290"/>
                      <a:pt x="1" y="10420"/>
                    </a:cubicBezTo>
                    <a:cubicBezTo>
                      <a:pt x="231" y="11152"/>
                      <a:pt x="482" y="12114"/>
                      <a:pt x="629" y="13370"/>
                    </a:cubicBezTo>
                    <a:cubicBezTo>
                      <a:pt x="712" y="13977"/>
                      <a:pt x="754" y="14625"/>
                      <a:pt x="754" y="15253"/>
                    </a:cubicBezTo>
                    <a:cubicBezTo>
                      <a:pt x="963" y="14458"/>
                      <a:pt x="1215" y="13663"/>
                      <a:pt x="1487" y="12951"/>
                    </a:cubicBezTo>
                    <a:cubicBezTo>
                      <a:pt x="2679" y="9913"/>
                      <a:pt x="3690" y="8868"/>
                      <a:pt x="4443" y="8868"/>
                    </a:cubicBezTo>
                    <a:cubicBezTo>
                      <a:pt x="4536" y="8868"/>
                      <a:pt x="4624" y="8883"/>
                      <a:pt x="4709" y="8913"/>
                    </a:cubicBezTo>
                    <a:cubicBezTo>
                      <a:pt x="4709" y="8913"/>
                      <a:pt x="4730" y="8913"/>
                      <a:pt x="4730" y="8955"/>
                    </a:cubicBezTo>
                    <a:cubicBezTo>
                      <a:pt x="4772" y="8788"/>
                      <a:pt x="4813" y="8599"/>
                      <a:pt x="4834" y="8453"/>
                    </a:cubicBezTo>
                    <a:cubicBezTo>
                      <a:pt x="4876" y="8264"/>
                      <a:pt x="4918" y="8118"/>
                      <a:pt x="4939" y="7930"/>
                    </a:cubicBezTo>
                    <a:cubicBezTo>
                      <a:pt x="5943" y="2406"/>
                      <a:pt x="5253" y="272"/>
                      <a:pt x="3976" y="21"/>
                    </a:cubicBezTo>
                    <a:cubicBezTo>
                      <a:pt x="3903" y="7"/>
                      <a:pt x="3830" y="0"/>
                      <a:pt x="37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5"/>
              <p:cNvSpPr/>
              <p:nvPr/>
            </p:nvSpPr>
            <p:spPr>
              <a:xfrm>
                <a:off x="1293084" y="3002396"/>
                <a:ext cx="90876" cy="135195"/>
              </a:xfrm>
              <a:custGeom>
                <a:avLst/>
                <a:gdLst/>
                <a:ahLst/>
                <a:cxnLst/>
                <a:rect l="l" t="t" r="r" b="b"/>
                <a:pathLst>
                  <a:path w="4708" h="7004" extrusionOk="0">
                    <a:moveTo>
                      <a:pt x="3645" y="0"/>
                    </a:moveTo>
                    <a:cubicBezTo>
                      <a:pt x="2894" y="0"/>
                      <a:pt x="1895" y="1086"/>
                      <a:pt x="732" y="4074"/>
                    </a:cubicBezTo>
                    <a:cubicBezTo>
                      <a:pt x="439" y="4807"/>
                      <a:pt x="209" y="5602"/>
                      <a:pt x="0" y="6376"/>
                    </a:cubicBezTo>
                    <a:lnTo>
                      <a:pt x="0" y="7004"/>
                    </a:lnTo>
                    <a:cubicBezTo>
                      <a:pt x="795" y="5518"/>
                      <a:pt x="2155" y="3907"/>
                      <a:pt x="4394" y="2547"/>
                    </a:cubicBezTo>
                    <a:cubicBezTo>
                      <a:pt x="4708" y="1040"/>
                      <a:pt x="4499" y="287"/>
                      <a:pt x="3976" y="78"/>
                    </a:cubicBezTo>
                    <a:cubicBezTo>
                      <a:pt x="3976" y="78"/>
                      <a:pt x="3934" y="78"/>
                      <a:pt x="3934" y="57"/>
                    </a:cubicBezTo>
                    <a:cubicBezTo>
                      <a:pt x="3842" y="20"/>
                      <a:pt x="3746" y="0"/>
                      <a:pt x="36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5"/>
              <p:cNvSpPr/>
              <p:nvPr/>
            </p:nvSpPr>
            <p:spPr>
              <a:xfrm>
                <a:off x="1144049" y="3012375"/>
                <a:ext cx="125621" cy="218504"/>
              </a:xfrm>
              <a:custGeom>
                <a:avLst/>
                <a:gdLst/>
                <a:ahLst/>
                <a:cxnLst/>
                <a:rect l="l" t="t" r="r" b="b"/>
                <a:pathLst>
                  <a:path w="6508" h="11320" extrusionOk="0">
                    <a:moveTo>
                      <a:pt x="1129" y="0"/>
                    </a:moveTo>
                    <a:cubicBezTo>
                      <a:pt x="1001" y="0"/>
                      <a:pt x="883" y="29"/>
                      <a:pt x="774" y="84"/>
                    </a:cubicBezTo>
                    <a:cubicBezTo>
                      <a:pt x="84" y="440"/>
                      <a:pt x="0" y="1779"/>
                      <a:pt x="1402" y="4708"/>
                    </a:cubicBezTo>
                    <a:cubicBezTo>
                      <a:pt x="1674" y="4938"/>
                      <a:pt x="1967" y="5210"/>
                      <a:pt x="2281" y="5524"/>
                    </a:cubicBezTo>
                    <a:cubicBezTo>
                      <a:pt x="4059" y="7261"/>
                      <a:pt x="5671" y="9876"/>
                      <a:pt x="6507" y="11320"/>
                    </a:cubicBezTo>
                    <a:lnTo>
                      <a:pt x="6507" y="10839"/>
                    </a:lnTo>
                    <a:cubicBezTo>
                      <a:pt x="6507" y="10797"/>
                      <a:pt x="6487" y="10755"/>
                      <a:pt x="6487" y="10734"/>
                    </a:cubicBezTo>
                    <a:cubicBezTo>
                      <a:pt x="5775" y="9123"/>
                      <a:pt x="4855" y="6591"/>
                      <a:pt x="4541" y="4373"/>
                    </a:cubicBezTo>
                    <a:lnTo>
                      <a:pt x="4541" y="4290"/>
                    </a:lnTo>
                    <a:cubicBezTo>
                      <a:pt x="4478" y="4122"/>
                      <a:pt x="4415" y="3976"/>
                      <a:pt x="4331" y="3829"/>
                    </a:cubicBezTo>
                    <a:cubicBezTo>
                      <a:pt x="2953" y="1019"/>
                      <a:pt x="1881" y="0"/>
                      <a:pt x="11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5"/>
              <p:cNvSpPr/>
              <p:nvPr/>
            </p:nvSpPr>
            <p:spPr>
              <a:xfrm>
                <a:off x="1228053" y="2998535"/>
                <a:ext cx="65841" cy="222249"/>
              </a:xfrm>
              <a:custGeom>
                <a:avLst/>
                <a:gdLst/>
                <a:ahLst/>
                <a:cxnLst/>
                <a:rect l="l" t="t" r="r" b="b"/>
                <a:pathLst>
                  <a:path w="3411" h="11514" extrusionOk="0">
                    <a:moveTo>
                      <a:pt x="1163" y="0"/>
                    </a:moveTo>
                    <a:cubicBezTo>
                      <a:pt x="1131" y="0"/>
                      <a:pt x="1099" y="2"/>
                      <a:pt x="1067" y="6"/>
                    </a:cubicBezTo>
                    <a:cubicBezTo>
                      <a:pt x="565" y="90"/>
                      <a:pt x="168" y="613"/>
                      <a:pt x="63" y="1784"/>
                    </a:cubicBezTo>
                    <a:cubicBezTo>
                      <a:pt x="0" y="2579"/>
                      <a:pt x="21" y="3626"/>
                      <a:pt x="231" y="5007"/>
                    </a:cubicBezTo>
                    <a:lnTo>
                      <a:pt x="231" y="5090"/>
                    </a:lnTo>
                    <a:cubicBezTo>
                      <a:pt x="544" y="7308"/>
                      <a:pt x="1465" y="9840"/>
                      <a:pt x="2135" y="11472"/>
                    </a:cubicBezTo>
                    <a:cubicBezTo>
                      <a:pt x="2135" y="11493"/>
                      <a:pt x="2155" y="11493"/>
                      <a:pt x="2155" y="11514"/>
                    </a:cubicBezTo>
                    <a:cubicBezTo>
                      <a:pt x="2197" y="10635"/>
                      <a:pt x="2427" y="9003"/>
                      <a:pt x="3411" y="7224"/>
                    </a:cubicBezTo>
                    <a:cubicBezTo>
                      <a:pt x="3369" y="6994"/>
                      <a:pt x="3369" y="6785"/>
                      <a:pt x="3369" y="6576"/>
                    </a:cubicBezTo>
                    <a:cubicBezTo>
                      <a:pt x="3327" y="5927"/>
                      <a:pt x="3306" y="5300"/>
                      <a:pt x="3223" y="4693"/>
                    </a:cubicBezTo>
                    <a:cubicBezTo>
                      <a:pt x="3055" y="3416"/>
                      <a:pt x="2846" y="2454"/>
                      <a:pt x="2595" y="1742"/>
                    </a:cubicBezTo>
                    <a:cubicBezTo>
                      <a:pt x="2181" y="482"/>
                      <a:pt x="1675" y="0"/>
                      <a:pt x="11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5"/>
              <p:cNvSpPr/>
              <p:nvPr/>
            </p:nvSpPr>
            <p:spPr>
              <a:xfrm>
                <a:off x="1091546" y="3068719"/>
                <a:ext cx="178123" cy="167005"/>
              </a:xfrm>
              <a:custGeom>
                <a:avLst/>
                <a:gdLst/>
                <a:ahLst/>
                <a:cxnLst/>
                <a:rect l="l" t="t" r="r" b="b"/>
                <a:pathLst>
                  <a:path w="9228" h="8652" extrusionOk="0">
                    <a:moveTo>
                      <a:pt x="1008" y="1"/>
                    </a:moveTo>
                    <a:cubicBezTo>
                      <a:pt x="743" y="1"/>
                      <a:pt x="541" y="88"/>
                      <a:pt x="398" y="241"/>
                    </a:cubicBezTo>
                    <a:cubicBezTo>
                      <a:pt x="0" y="638"/>
                      <a:pt x="84" y="1350"/>
                      <a:pt x="858" y="2521"/>
                    </a:cubicBezTo>
                    <a:cubicBezTo>
                      <a:pt x="1277" y="3149"/>
                      <a:pt x="1925" y="3902"/>
                      <a:pt x="2846" y="4802"/>
                    </a:cubicBezTo>
                    <a:cubicBezTo>
                      <a:pt x="3285" y="5221"/>
                      <a:pt x="3766" y="5639"/>
                      <a:pt x="4290" y="6057"/>
                    </a:cubicBezTo>
                    <a:cubicBezTo>
                      <a:pt x="4582" y="6288"/>
                      <a:pt x="4896" y="6518"/>
                      <a:pt x="5168" y="6727"/>
                    </a:cubicBezTo>
                    <a:cubicBezTo>
                      <a:pt x="7763" y="7292"/>
                      <a:pt x="9227" y="8652"/>
                      <a:pt x="9227" y="8652"/>
                    </a:cubicBezTo>
                    <a:lnTo>
                      <a:pt x="9227" y="8464"/>
                    </a:lnTo>
                    <a:cubicBezTo>
                      <a:pt x="8391" y="6999"/>
                      <a:pt x="6779" y="4405"/>
                      <a:pt x="5001" y="2647"/>
                    </a:cubicBezTo>
                    <a:cubicBezTo>
                      <a:pt x="4645" y="2312"/>
                      <a:pt x="4373" y="2061"/>
                      <a:pt x="4101" y="1810"/>
                    </a:cubicBezTo>
                    <a:cubicBezTo>
                      <a:pt x="3453" y="1245"/>
                      <a:pt x="2867" y="806"/>
                      <a:pt x="2406" y="513"/>
                    </a:cubicBezTo>
                    <a:cubicBezTo>
                      <a:pt x="1821" y="155"/>
                      <a:pt x="1359" y="1"/>
                      <a:pt x="10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5"/>
              <p:cNvSpPr/>
              <p:nvPr/>
            </p:nvSpPr>
            <p:spPr>
              <a:xfrm>
                <a:off x="859318" y="3484109"/>
                <a:ext cx="341288" cy="627775"/>
              </a:xfrm>
              <a:custGeom>
                <a:avLst/>
                <a:gdLst/>
                <a:ahLst/>
                <a:cxnLst/>
                <a:rect l="l" t="t" r="r" b="b"/>
                <a:pathLst>
                  <a:path w="17681" h="32523" extrusionOk="0">
                    <a:moveTo>
                      <a:pt x="0" y="0"/>
                    </a:moveTo>
                    <a:lnTo>
                      <a:pt x="16090" y="32076"/>
                    </a:lnTo>
                    <a:cubicBezTo>
                      <a:pt x="16208" y="32356"/>
                      <a:pt x="16493" y="32522"/>
                      <a:pt x="16783" y="32522"/>
                    </a:cubicBezTo>
                    <a:cubicBezTo>
                      <a:pt x="16904" y="32522"/>
                      <a:pt x="17026" y="32493"/>
                      <a:pt x="17137" y="32432"/>
                    </a:cubicBezTo>
                    <a:cubicBezTo>
                      <a:pt x="17513" y="32243"/>
                      <a:pt x="17681" y="31762"/>
                      <a:pt x="17471" y="31385"/>
                    </a:cubicBezTo>
                    <a:lnTo>
                      <a:pt x="2511" y="1507"/>
                    </a:lnTo>
                    <a:cubicBezTo>
                      <a:pt x="1611" y="1088"/>
                      <a:pt x="774" y="565"/>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5"/>
              <p:cNvSpPr/>
              <p:nvPr/>
            </p:nvSpPr>
            <p:spPr>
              <a:xfrm>
                <a:off x="719973" y="2847995"/>
                <a:ext cx="1117538" cy="689852"/>
              </a:xfrm>
              <a:custGeom>
                <a:avLst/>
                <a:gdLst/>
                <a:ahLst/>
                <a:cxnLst/>
                <a:rect l="l" t="t" r="r" b="b"/>
                <a:pathLst>
                  <a:path w="57896" h="35739" extrusionOk="0">
                    <a:moveTo>
                      <a:pt x="41975" y="11635"/>
                    </a:moveTo>
                    <a:cubicBezTo>
                      <a:pt x="43205" y="11635"/>
                      <a:pt x="44228" y="11949"/>
                      <a:pt x="44589" y="12680"/>
                    </a:cubicBezTo>
                    <a:cubicBezTo>
                      <a:pt x="45342" y="14187"/>
                      <a:pt x="44254" y="17932"/>
                      <a:pt x="40739" y="19689"/>
                    </a:cubicBezTo>
                    <a:cubicBezTo>
                      <a:pt x="39358" y="20384"/>
                      <a:pt x="38021" y="20647"/>
                      <a:pt x="36875" y="20647"/>
                    </a:cubicBezTo>
                    <a:cubicBezTo>
                      <a:pt x="35120" y="20647"/>
                      <a:pt x="33816" y="20029"/>
                      <a:pt x="33499" y="19397"/>
                    </a:cubicBezTo>
                    <a:cubicBezTo>
                      <a:pt x="32620" y="17597"/>
                      <a:pt x="35445" y="13810"/>
                      <a:pt x="37809" y="12617"/>
                    </a:cubicBezTo>
                    <a:cubicBezTo>
                      <a:pt x="39053" y="12007"/>
                      <a:pt x="40637" y="11635"/>
                      <a:pt x="41975" y="11635"/>
                    </a:cubicBezTo>
                    <a:close/>
                    <a:moveTo>
                      <a:pt x="21021" y="22282"/>
                    </a:moveTo>
                    <a:cubicBezTo>
                      <a:pt x="22797" y="22282"/>
                      <a:pt x="24439" y="22721"/>
                      <a:pt x="24920" y="23707"/>
                    </a:cubicBezTo>
                    <a:cubicBezTo>
                      <a:pt x="25444" y="24753"/>
                      <a:pt x="24314" y="27933"/>
                      <a:pt x="20819" y="29670"/>
                    </a:cubicBezTo>
                    <a:cubicBezTo>
                      <a:pt x="19640" y="30260"/>
                      <a:pt x="18444" y="30498"/>
                      <a:pt x="17347" y="30498"/>
                    </a:cubicBezTo>
                    <a:cubicBezTo>
                      <a:pt x="15175" y="30498"/>
                      <a:pt x="13390" y="29562"/>
                      <a:pt x="12889" y="28561"/>
                    </a:cubicBezTo>
                    <a:cubicBezTo>
                      <a:pt x="12136" y="27034"/>
                      <a:pt x="14542" y="24293"/>
                      <a:pt x="16928" y="23121"/>
                    </a:cubicBezTo>
                    <a:cubicBezTo>
                      <a:pt x="17997" y="22581"/>
                      <a:pt x="19554" y="22282"/>
                      <a:pt x="21021" y="22282"/>
                    </a:cubicBezTo>
                    <a:close/>
                    <a:moveTo>
                      <a:pt x="49087" y="0"/>
                    </a:moveTo>
                    <a:cubicBezTo>
                      <a:pt x="47413" y="5252"/>
                      <a:pt x="44275" y="5880"/>
                      <a:pt x="38688" y="8286"/>
                    </a:cubicBezTo>
                    <a:cubicBezTo>
                      <a:pt x="37663" y="8725"/>
                      <a:pt x="36596" y="9228"/>
                      <a:pt x="35403" y="9793"/>
                    </a:cubicBezTo>
                    <a:cubicBezTo>
                      <a:pt x="34943" y="10023"/>
                      <a:pt x="34503" y="10295"/>
                      <a:pt x="34085" y="10546"/>
                    </a:cubicBezTo>
                    <a:cubicBezTo>
                      <a:pt x="31846" y="11948"/>
                      <a:pt x="30528" y="13517"/>
                      <a:pt x="29691" y="15003"/>
                    </a:cubicBezTo>
                    <a:cubicBezTo>
                      <a:pt x="28708" y="16781"/>
                      <a:pt x="28477" y="18392"/>
                      <a:pt x="28436" y="19292"/>
                    </a:cubicBezTo>
                    <a:lnTo>
                      <a:pt x="28436" y="19355"/>
                    </a:lnTo>
                    <a:lnTo>
                      <a:pt x="28436" y="19836"/>
                    </a:lnTo>
                    <a:lnTo>
                      <a:pt x="28436" y="20024"/>
                    </a:lnTo>
                    <a:cubicBezTo>
                      <a:pt x="28436" y="20024"/>
                      <a:pt x="26992" y="18664"/>
                      <a:pt x="24376" y="18120"/>
                    </a:cubicBezTo>
                    <a:cubicBezTo>
                      <a:pt x="23720" y="17974"/>
                      <a:pt x="22985" y="17885"/>
                      <a:pt x="22178" y="17885"/>
                    </a:cubicBezTo>
                    <a:cubicBezTo>
                      <a:pt x="20903" y="17885"/>
                      <a:pt x="19450" y="18108"/>
                      <a:pt x="17848" y="18685"/>
                    </a:cubicBezTo>
                    <a:cubicBezTo>
                      <a:pt x="17262" y="18894"/>
                      <a:pt x="16656" y="19166"/>
                      <a:pt x="16070" y="19459"/>
                    </a:cubicBezTo>
                    <a:cubicBezTo>
                      <a:pt x="15024" y="19982"/>
                      <a:pt x="14040" y="20505"/>
                      <a:pt x="13182" y="20987"/>
                    </a:cubicBezTo>
                    <a:cubicBezTo>
                      <a:pt x="9081" y="23328"/>
                      <a:pt x="6703" y="25186"/>
                      <a:pt x="3522" y="25186"/>
                    </a:cubicBezTo>
                    <a:cubicBezTo>
                      <a:pt x="2467" y="25186"/>
                      <a:pt x="1324" y="24981"/>
                      <a:pt x="0" y="24523"/>
                    </a:cubicBezTo>
                    <a:lnTo>
                      <a:pt x="0" y="24523"/>
                    </a:lnTo>
                    <a:cubicBezTo>
                      <a:pt x="1" y="24523"/>
                      <a:pt x="2595" y="29607"/>
                      <a:pt x="7198" y="32913"/>
                    </a:cubicBezTo>
                    <a:cubicBezTo>
                      <a:pt x="7972" y="33499"/>
                      <a:pt x="8809" y="34001"/>
                      <a:pt x="9709" y="34441"/>
                    </a:cubicBezTo>
                    <a:cubicBezTo>
                      <a:pt x="11362" y="35235"/>
                      <a:pt x="13203" y="35739"/>
                      <a:pt x="15214" y="35739"/>
                    </a:cubicBezTo>
                    <a:cubicBezTo>
                      <a:pt x="17809" y="35739"/>
                      <a:pt x="20688" y="34900"/>
                      <a:pt x="23812" y="32767"/>
                    </a:cubicBezTo>
                    <a:cubicBezTo>
                      <a:pt x="29712" y="28708"/>
                      <a:pt x="29063" y="24544"/>
                      <a:pt x="30361" y="23895"/>
                    </a:cubicBezTo>
                    <a:cubicBezTo>
                      <a:pt x="30500" y="23828"/>
                      <a:pt x="30670" y="23799"/>
                      <a:pt x="30869" y="23799"/>
                    </a:cubicBezTo>
                    <a:cubicBezTo>
                      <a:pt x="32036" y="23799"/>
                      <a:pt x="34204" y="24787"/>
                      <a:pt x="37019" y="24787"/>
                    </a:cubicBezTo>
                    <a:cubicBezTo>
                      <a:pt x="38350" y="24787"/>
                      <a:pt x="39825" y="24566"/>
                      <a:pt x="41408" y="23916"/>
                    </a:cubicBezTo>
                    <a:cubicBezTo>
                      <a:pt x="57896" y="17262"/>
                      <a:pt x="49088" y="1"/>
                      <a:pt x="490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5"/>
              <p:cNvSpPr/>
              <p:nvPr/>
            </p:nvSpPr>
            <p:spPr>
              <a:xfrm>
                <a:off x="1105270" y="3377077"/>
                <a:ext cx="404716" cy="771830"/>
              </a:xfrm>
              <a:custGeom>
                <a:avLst/>
                <a:gdLst/>
                <a:ahLst/>
                <a:cxnLst/>
                <a:rect l="l" t="t" r="r" b="b"/>
                <a:pathLst>
                  <a:path w="20967" h="39986" extrusionOk="0">
                    <a:moveTo>
                      <a:pt x="2846" y="0"/>
                    </a:moveTo>
                    <a:cubicBezTo>
                      <a:pt x="1884" y="440"/>
                      <a:pt x="942" y="900"/>
                      <a:pt x="1" y="1402"/>
                    </a:cubicBezTo>
                    <a:lnTo>
                      <a:pt x="20966" y="39985"/>
                    </a:lnTo>
                    <a:lnTo>
                      <a:pt x="284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5"/>
              <p:cNvSpPr/>
              <p:nvPr/>
            </p:nvSpPr>
            <p:spPr>
              <a:xfrm>
                <a:off x="1312463" y="3299519"/>
                <a:ext cx="223774" cy="897450"/>
              </a:xfrm>
              <a:custGeom>
                <a:avLst/>
                <a:gdLst/>
                <a:ahLst/>
                <a:cxnLst/>
                <a:rect l="l" t="t" r="r" b="b"/>
                <a:pathLst>
                  <a:path w="11593" h="46494" extrusionOk="0">
                    <a:moveTo>
                      <a:pt x="6382" y="1"/>
                    </a:moveTo>
                    <a:cubicBezTo>
                      <a:pt x="4227" y="273"/>
                      <a:pt x="2093" y="670"/>
                      <a:pt x="0" y="1214"/>
                    </a:cubicBezTo>
                    <a:lnTo>
                      <a:pt x="11425" y="46179"/>
                    </a:lnTo>
                    <a:lnTo>
                      <a:pt x="11592" y="46493"/>
                    </a:lnTo>
                    <a:lnTo>
                      <a:pt x="638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5"/>
              <p:cNvSpPr/>
              <p:nvPr/>
            </p:nvSpPr>
            <p:spPr>
              <a:xfrm>
                <a:off x="1537820" y="3295080"/>
                <a:ext cx="184184" cy="906735"/>
              </a:xfrm>
              <a:custGeom>
                <a:avLst/>
                <a:gdLst/>
                <a:ahLst/>
                <a:cxnLst/>
                <a:rect l="l" t="t" r="r" b="b"/>
                <a:pathLst>
                  <a:path w="9542" h="46975" extrusionOk="0">
                    <a:moveTo>
                      <a:pt x="3118" y="1"/>
                    </a:moveTo>
                    <a:lnTo>
                      <a:pt x="1" y="46891"/>
                    </a:lnTo>
                    <a:lnTo>
                      <a:pt x="64" y="46974"/>
                    </a:lnTo>
                    <a:lnTo>
                      <a:pt x="9542" y="838"/>
                    </a:lnTo>
                    <a:cubicBezTo>
                      <a:pt x="7408" y="398"/>
                      <a:pt x="5253" y="126"/>
                      <a:pt x="3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5"/>
              <p:cNvSpPr/>
              <p:nvPr/>
            </p:nvSpPr>
            <p:spPr>
              <a:xfrm>
                <a:off x="1539441" y="3357292"/>
                <a:ext cx="451563" cy="847746"/>
              </a:xfrm>
              <a:custGeom>
                <a:avLst/>
                <a:gdLst/>
                <a:ahLst/>
                <a:cxnLst/>
                <a:rect l="l" t="t" r="r" b="b"/>
                <a:pathLst>
                  <a:path w="23394" h="43919" extrusionOk="0">
                    <a:moveTo>
                      <a:pt x="17514" y="0"/>
                    </a:moveTo>
                    <a:lnTo>
                      <a:pt x="0" y="43856"/>
                    </a:lnTo>
                    <a:lnTo>
                      <a:pt x="21" y="43919"/>
                    </a:lnTo>
                    <a:lnTo>
                      <a:pt x="23393" y="2804"/>
                    </a:lnTo>
                    <a:cubicBezTo>
                      <a:pt x="21552" y="1716"/>
                      <a:pt x="19585" y="774"/>
                      <a:pt x="175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5"/>
              <p:cNvSpPr/>
              <p:nvPr/>
            </p:nvSpPr>
            <p:spPr>
              <a:xfrm>
                <a:off x="1541468" y="3717939"/>
                <a:ext cx="807771" cy="489125"/>
              </a:xfrm>
              <a:custGeom>
                <a:avLst/>
                <a:gdLst/>
                <a:ahLst/>
                <a:cxnLst/>
                <a:rect l="l" t="t" r="r" b="b"/>
                <a:pathLst>
                  <a:path w="41848" h="25340" extrusionOk="0">
                    <a:moveTo>
                      <a:pt x="40132" y="1"/>
                    </a:moveTo>
                    <a:lnTo>
                      <a:pt x="0" y="25297"/>
                    </a:lnTo>
                    <a:lnTo>
                      <a:pt x="21" y="25339"/>
                    </a:lnTo>
                    <a:lnTo>
                      <a:pt x="2323" y="24293"/>
                    </a:lnTo>
                    <a:lnTo>
                      <a:pt x="41847" y="2867"/>
                    </a:lnTo>
                    <a:cubicBezTo>
                      <a:pt x="41282" y="1926"/>
                      <a:pt x="40738" y="963"/>
                      <a:pt x="401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5"/>
              <p:cNvSpPr/>
              <p:nvPr/>
            </p:nvSpPr>
            <p:spPr>
              <a:xfrm>
                <a:off x="1540657" y="3502678"/>
                <a:ext cx="676514" cy="703171"/>
              </a:xfrm>
              <a:custGeom>
                <a:avLst/>
                <a:gdLst/>
                <a:ahLst/>
                <a:cxnLst/>
                <a:rect l="l" t="t" r="r" b="b"/>
                <a:pathLst>
                  <a:path w="35048" h="36429" extrusionOk="0">
                    <a:moveTo>
                      <a:pt x="30319" y="1"/>
                    </a:moveTo>
                    <a:lnTo>
                      <a:pt x="0" y="36408"/>
                    </a:lnTo>
                    <a:lnTo>
                      <a:pt x="42" y="36429"/>
                    </a:lnTo>
                    <a:lnTo>
                      <a:pt x="35047" y="4457"/>
                    </a:lnTo>
                    <a:cubicBezTo>
                      <a:pt x="33562" y="2867"/>
                      <a:pt x="31992" y="1381"/>
                      <a:pt x="303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5"/>
              <p:cNvSpPr/>
              <p:nvPr/>
            </p:nvSpPr>
            <p:spPr>
              <a:xfrm>
                <a:off x="1106081" y="3293362"/>
                <a:ext cx="1241942" cy="578477"/>
              </a:xfrm>
              <a:custGeom>
                <a:avLst/>
                <a:gdLst/>
                <a:ahLst/>
                <a:cxnLst/>
                <a:rect l="l" t="t" r="r" b="b"/>
                <a:pathLst>
                  <a:path w="64341" h="29969" extrusionOk="0">
                    <a:moveTo>
                      <a:pt x="22677" y="1"/>
                    </a:moveTo>
                    <a:cubicBezTo>
                      <a:pt x="14646" y="1"/>
                      <a:pt x="6864" y="2068"/>
                      <a:pt x="0" y="5823"/>
                    </a:cubicBezTo>
                    <a:lnTo>
                      <a:pt x="5043" y="15113"/>
                    </a:lnTo>
                    <a:cubicBezTo>
                      <a:pt x="10388" y="12178"/>
                      <a:pt x="16434" y="10569"/>
                      <a:pt x="22675" y="10569"/>
                    </a:cubicBezTo>
                    <a:cubicBezTo>
                      <a:pt x="26133" y="10569"/>
                      <a:pt x="29652" y="11063"/>
                      <a:pt x="33143" y="12100"/>
                    </a:cubicBezTo>
                    <a:cubicBezTo>
                      <a:pt x="42915" y="15008"/>
                      <a:pt x="50594" y="21620"/>
                      <a:pt x="55050" y="29969"/>
                    </a:cubicBezTo>
                    <a:lnTo>
                      <a:pt x="64341" y="24926"/>
                    </a:lnTo>
                    <a:cubicBezTo>
                      <a:pt x="58775" y="14548"/>
                      <a:pt x="49359" y="6262"/>
                      <a:pt x="37328" y="2329"/>
                    </a:cubicBezTo>
                    <a:cubicBezTo>
                      <a:pt x="36931" y="2203"/>
                      <a:pt x="36533" y="2098"/>
                      <a:pt x="36156" y="1973"/>
                    </a:cubicBezTo>
                    <a:cubicBezTo>
                      <a:pt x="31663" y="637"/>
                      <a:pt x="27132" y="1"/>
                      <a:pt x="226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5"/>
              <p:cNvSpPr/>
              <p:nvPr/>
            </p:nvSpPr>
            <p:spPr>
              <a:xfrm>
                <a:off x="1424746" y="4098508"/>
                <a:ext cx="238695" cy="214258"/>
              </a:xfrm>
              <a:custGeom>
                <a:avLst/>
                <a:gdLst/>
                <a:ahLst/>
                <a:cxnLst/>
                <a:rect l="l" t="t" r="r" b="b"/>
                <a:pathLst>
                  <a:path w="12366" h="11100" extrusionOk="0">
                    <a:moveTo>
                      <a:pt x="6193" y="0"/>
                    </a:moveTo>
                    <a:cubicBezTo>
                      <a:pt x="3785" y="0"/>
                      <a:pt x="1564" y="1561"/>
                      <a:pt x="858" y="3970"/>
                    </a:cubicBezTo>
                    <a:cubicBezTo>
                      <a:pt x="0" y="6921"/>
                      <a:pt x="1674" y="10017"/>
                      <a:pt x="4603" y="10875"/>
                    </a:cubicBezTo>
                    <a:cubicBezTo>
                      <a:pt x="5127" y="11027"/>
                      <a:pt x="5654" y="11100"/>
                      <a:pt x="6174" y="11100"/>
                    </a:cubicBezTo>
                    <a:cubicBezTo>
                      <a:pt x="8582" y="11100"/>
                      <a:pt x="10802" y="9540"/>
                      <a:pt x="11508" y="7130"/>
                    </a:cubicBezTo>
                    <a:cubicBezTo>
                      <a:pt x="12366" y="4180"/>
                      <a:pt x="10692" y="1083"/>
                      <a:pt x="7763" y="225"/>
                    </a:cubicBezTo>
                    <a:cubicBezTo>
                      <a:pt x="7240" y="73"/>
                      <a:pt x="6712" y="0"/>
                      <a:pt x="61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5"/>
              <p:cNvSpPr/>
              <p:nvPr/>
            </p:nvSpPr>
            <p:spPr>
              <a:xfrm>
                <a:off x="1472404" y="4140992"/>
                <a:ext cx="142993" cy="128516"/>
              </a:xfrm>
              <a:custGeom>
                <a:avLst/>
                <a:gdLst/>
                <a:ahLst/>
                <a:cxnLst/>
                <a:rect l="l" t="t" r="r" b="b"/>
                <a:pathLst>
                  <a:path w="7408" h="6658" extrusionOk="0">
                    <a:moveTo>
                      <a:pt x="3711" y="1"/>
                    </a:moveTo>
                    <a:cubicBezTo>
                      <a:pt x="2276" y="1"/>
                      <a:pt x="954" y="951"/>
                      <a:pt x="523" y="2397"/>
                    </a:cubicBezTo>
                    <a:cubicBezTo>
                      <a:pt x="0" y="4155"/>
                      <a:pt x="1004" y="5996"/>
                      <a:pt x="2762" y="6519"/>
                    </a:cubicBezTo>
                    <a:cubicBezTo>
                      <a:pt x="3077" y="6613"/>
                      <a:pt x="3395" y="6658"/>
                      <a:pt x="3708" y="6658"/>
                    </a:cubicBezTo>
                    <a:cubicBezTo>
                      <a:pt x="5138" y="6658"/>
                      <a:pt x="6455" y="5722"/>
                      <a:pt x="6884" y="4280"/>
                    </a:cubicBezTo>
                    <a:cubicBezTo>
                      <a:pt x="7407" y="2523"/>
                      <a:pt x="6424" y="660"/>
                      <a:pt x="4645" y="137"/>
                    </a:cubicBezTo>
                    <a:cubicBezTo>
                      <a:pt x="4334" y="45"/>
                      <a:pt x="4020" y="1"/>
                      <a:pt x="37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65" name="Google Shape;765;p35"/>
          <p:cNvSpPr txBox="1">
            <a:spLocks noGrp="1"/>
          </p:cNvSpPr>
          <p:nvPr>
            <p:ph type="title"/>
          </p:nvPr>
        </p:nvSpPr>
        <p:spPr>
          <a:xfrm>
            <a:off x="2558500" y="-273011"/>
            <a:ext cx="4776300" cy="1525500"/>
          </a:xfrm>
          <a:prstGeom prst="rect">
            <a:avLst/>
          </a:prstGeom>
        </p:spPr>
        <p:txBody>
          <a:bodyPr spcFirstLastPara="1" wrap="square" lIns="0" tIns="91425" rIns="0" bIns="91425" anchor="ctr" anchorCtr="0">
            <a:noAutofit/>
          </a:bodyPr>
          <a:lstStyle/>
          <a:p>
            <a:pPr marL="0" lvl="0" indent="0" algn="ctr" rtl="0">
              <a:spcBef>
                <a:spcPts val="0"/>
              </a:spcBef>
              <a:spcAft>
                <a:spcPts val="0"/>
              </a:spcAft>
              <a:buNone/>
            </a:pPr>
            <a:r>
              <a:rPr lang="en-US" sz="4800" dirty="0" err="1"/>
              <a:t>Thảo</a:t>
            </a:r>
            <a:r>
              <a:rPr lang="en-US" sz="4800" dirty="0"/>
              <a:t> </a:t>
            </a:r>
            <a:r>
              <a:rPr lang="en-US" sz="4800" dirty="0" err="1"/>
              <a:t>luận</a:t>
            </a:r>
            <a:endParaRPr sz="4800" dirty="0"/>
          </a:p>
        </p:txBody>
      </p:sp>
      <p:sp>
        <p:nvSpPr>
          <p:cNvPr id="766" name="Google Shape;766;p35"/>
          <p:cNvSpPr txBox="1">
            <a:spLocks noGrp="1"/>
          </p:cNvSpPr>
          <p:nvPr>
            <p:ph type="subTitle" idx="1"/>
          </p:nvPr>
        </p:nvSpPr>
        <p:spPr>
          <a:xfrm>
            <a:off x="1297154" y="1014413"/>
            <a:ext cx="6472862" cy="1637577"/>
          </a:xfrm>
          <a:prstGeom prst="rect">
            <a:avLst/>
          </a:prstGeom>
        </p:spPr>
        <p:txBody>
          <a:bodyPr spcFirstLastPara="1" wrap="square" lIns="0" tIns="91425" rIns="0" bIns="91425" anchor="t" anchorCtr="0">
            <a:noAutofit/>
          </a:bodyPr>
          <a:lstStyle/>
          <a:p>
            <a:pPr marL="0" lvl="0" indent="0" algn="ctr" rtl="0">
              <a:spcBef>
                <a:spcPts val="0"/>
              </a:spcBef>
              <a:spcAft>
                <a:spcPts val="0"/>
              </a:spcAft>
              <a:buNone/>
            </a:pPr>
            <a:r>
              <a:rPr lang="en-US" sz="2800" dirty="0" err="1">
                <a:latin typeface="Cambria" panose="02040503050406030204" pitchFamily="18" charset="0"/>
                <a:ea typeface="Cambria" panose="02040503050406030204" pitchFamily="18" charset="0"/>
              </a:rPr>
              <a:t>Lời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tự</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giới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thiệu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của</a:t>
            </a:r>
            <a:r>
              <a:rPr lang="en-US" sz="2800" dirty="0">
                <a:latin typeface="Cambria" panose="02040503050406030204" pitchFamily="18" charset="0"/>
                <a:ea typeface="Cambria" panose="02040503050406030204" pitchFamily="18" charset="0"/>
              </a:rPr>
              <a:t> tri </a:t>
            </a:r>
            <a:r>
              <a:rPr lang="en-US" sz="2800" dirty="0" err="1">
                <a:latin typeface="Cambria" panose="02040503050406030204" pitchFamily="18" charset="0"/>
                <a:ea typeface="Cambria" panose="02040503050406030204" pitchFamily="18" charset="0"/>
              </a:rPr>
              <a:t>huyện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có</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gì</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khác</a:t>
            </a:r>
            <a:r>
              <a:rPr lang="en-US" sz="2800" dirty="0">
                <a:latin typeface="Cambria" panose="02040503050406030204" pitchFamily="18" charset="0"/>
                <a:ea typeface="Cambria" panose="02040503050406030204" pitchFamily="18" charset="0"/>
              </a:rPr>
              <a:t> so </a:t>
            </a:r>
            <a:r>
              <a:rPr lang="en-US" sz="2800" dirty="0" err="1">
                <a:latin typeface="Cambria" panose="02040503050406030204" pitchFamily="18" charset="0"/>
                <a:ea typeface="Cambria" panose="02040503050406030204" pitchFamily="18" charset="0"/>
              </a:rPr>
              <a:t>với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lời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giới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thiệu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thông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th</a:t>
            </a:r>
            <a:r>
              <a:rPr lang="vi-VN" sz="2800" dirty="0">
                <a:latin typeface="Cambria" panose="02040503050406030204" pitchFamily="18" charset="0"/>
                <a:ea typeface="Cambria" panose="02040503050406030204" pitchFamily="18" charset="0"/>
              </a:rPr>
              <a:t>ư</a:t>
            </a:r>
            <a:r>
              <a:rPr lang="en-US" sz="2800" dirty="0" err="1">
                <a:latin typeface="Cambria" panose="02040503050406030204" pitchFamily="18" charset="0"/>
                <a:ea typeface="Cambria" panose="02040503050406030204" pitchFamily="18" charset="0"/>
              </a:rPr>
              <a:t>ờng</a:t>
            </a:r>
            <a:r>
              <a:rPr lang="en-US" sz="2800" dirty="0">
                <a:latin typeface="Cambria" panose="02040503050406030204" pitchFamily="18" charset="0"/>
                <a:ea typeface="Cambria" panose="02040503050406030204" pitchFamily="18" charset="0"/>
              </a:rPr>
              <a:t>? </a:t>
            </a:r>
          </a:p>
          <a:p>
            <a:pPr marL="0" lvl="0" indent="0" algn="ctr" rtl="0">
              <a:spcBef>
                <a:spcPts val="0"/>
              </a:spcBef>
              <a:spcAft>
                <a:spcPts val="0"/>
              </a:spcAft>
              <a:buNone/>
            </a:pPr>
            <a:r>
              <a:rPr lang="en-US" sz="2800" dirty="0">
                <a:latin typeface="Cambria" panose="02040503050406030204" pitchFamily="18" charset="0"/>
                <a:ea typeface="Cambria" panose="02040503050406030204" pitchFamily="18" charset="0"/>
              </a:rPr>
              <a:t>Theo </a:t>
            </a:r>
            <a:r>
              <a:rPr lang="en-US" sz="2800" dirty="0" err="1">
                <a:latin typeface="Cambria" panose="02040503050406030204" pitchFamily="18" charset="0"/>
                <a:ea typeface="Cambria" panose="02040503050406030204" pitchFamily="18" charset="0"/>
              </a:rPr>
              <a:t>em</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vì</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sao</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có</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sự</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khác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biệt</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ấy</a:t>
            </a:r>
            <a:r>
              <a:rPr lang="en-US" sz="2800" dirty="0">
                <a:latin typeface="Cambria" panose="02040503050406030204" pitchFamily="18" charset="0"/>
                <a:ea typeface="Cambria" panose="02040503050406030204" pitchFamily="18" charset="0"/>
              </a:rPr>
              <a:t>?</a:t>
            </a:r>
          </a:p>
          <a:p>
            <a:pPr marL="0" lvl="0" indent="0" algn="ctr" rtl="0">
              <a:spcBef>
                <a:spcPts val="0"/>
              </a:spcBef>
              <a:spcAft>
                <a:spcPts val="0"/>
              </a:spcAft>
              <a:buNone/>
            </a:pPr>
            <a:endParaRPr sz="2800" dirty="0">
              <a:latin typeface="Cambria" panose="02040503050406030204" pitchFamily="18" charset="0"/>
              <a:ea typeface="Cambria" panose="02040503050406030204" pitchFamily="18" charset="0"/>
            </a:endParaRPr>
          </a:p>
        </p:txBody>
      </p:sp>
      <p:pic>
        <p:nvPicPr>
          <p:cNvPr id="2050" name="Picture 2" descr="KAYD – Korean at your door | S1-1 자기소개 SELF - INTRODUCTION TỰ GIỚI THIỆU  BẢN THÂN">
            <a:extLst>
              <a:ext uri="{FF2B5EF4-FFF2-40B4-BE49-F238E27FC236}">
                <a16:creationId xmlns:a16="http://schemas.microsoft.com/office/drawing/2014/main" id="{E677A42E-7F1B-44A5-BEB2-A5D433293F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4968" y="2626214"/>
            <a:ext cx="2973858" cy="23495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sp>
        <p:nvSpPr>
          <p:cNvPr id="938" name="Google Shape;938;p38"/>
          <p:cNvSpPr txBox="1">
            <a:spLocks noGrp="1"/>
          </p:cNvSpPr>
          <p:nvPr>
            <p:ph type="subTitle" idx="1"/>
          </p:nvPr>
        </p:nvSpPr>
        <p:spPr>
          <a:xfrm>
            <a:off x="641825" y="522133"/>
            <a:ext cx="4365603" cy="270771"/>
          </a:xfrm>
          <a:prstGeom prst="rect">
            <a:avLst/>
          </a:prstGeom>
        </p:spPr>
        <p:txBody>
          <a:bodyPr spcFirstLastPara="1" wrap="square" lIns="0" tIns="91425" rIns="0" bIns="91425" anchor="ctr" anchorCtr="0">
            <a:noAutofit/>
          </a:bodyPr>
          <a:lstStyle/>
          <a:p>
            <a:pPr marL="0" lvl="0" indent="0" algn="ctr" rtl="0">
              <a:spcBef>
                <a:spcPts val="0"/>
              </a:spcBef>
              <a:spcAft>
                <a:spcPts val="0"/>
              </a:spcAft>
              <a:buNone/>
            </a:pPr>
            <a:r>
              <a:rPr lang="en-US" dirty="0"/>
              <a:t>1. </a:t>
            </a:r>
            <a:r>
              <a:rPr lang="en-US" dirty="0" err="1"/>
              <a:t>Lời</a:t>
            </a:r>
            <a:r>
              <a:rPr lang="en-US" dirty="0"/>
              <a:t> </a:t>
            </a:r>
            <a:r>
              <a:rPr lang="en-US" dirty="0" err="1"/>
              <a:t>giới</a:t>
            </a:r>
            <a:r>
              <a:rPr lang="en-US" dirty="0"/>
              <a:t> </a:t>
            </a:r>
            <a:r>
              <a:rPr lang="en-US" dirty="0" err="1"/>
              <a:t>thiệu</a:t>
            </a:r>
            <a:r>
              <a:rPr lang="en-US" dirty="0"/>
              <a:t> </a:t>
            </a:r>
            <a:r>
              <a:rPr lang="en-US" dirty="0" err="1"/>
              <a:t>của</a:t>
            </a:r>
            <a:r>
              <a:rPr lang="en-US" dirty="0"/>
              <a:t> tri </a:t>
            </a:r>
            <a:r>
              <a:rPr lang="en-US" dirty="0" err="1"/>
              <a:t>huyện</a:t>
            </a:r>
            <a:endParaRPr dirty="0"/>
          </a:p>
        </p:txBody>
      </p:sp>
      <p:grpSp>
        <p:nvGrpSpPr>
          <p:cNvPr id="942" name="Google Shape;942;p38"/>
          <p:cNvGrpSpPr/>
          <p:nvPr/>
        </p:nvGrpSpPr>
        <p:grpSpPr>
          <a:xfrm>
            <a:off x="8396741" y="1321004"/>
            <a:ext cx="593731" cy="719978"/>
            <a:chOff x="6360525" y="2389175"/>
            <a:chExt cx="376900" cy="455250"/>
          </a:xfrm>
        </p:grpSpPr>
        <p:sp>
          <p:nvSpPr>
            <p:cNvPr id="943" name="Google Shape;943;p38"/>
            <p:cNvSpPr/>
            <p:nvPr/>
          </p:nvSpPr>
          <p:spPr>
            <a:xfrm>
              <a:off x="6360525" y="2389175"/>
              <a:ext cx="376900" cy="455250"/>
            </a:xfrm>
            <a:custGeom>
              <a:avLst/>
              <a:gdLst/>
              <a:ahLst/>
              <a:cxnLst/>
              <a:rect l="l" t="t" r="r" b="b"/>
              <a:pathLst>
                <a:path w="15076" h="18210" extrusionOk="0">
                  <a:moveTo>
                    <a:pt x="7316" y="0"/>
                  </a:moveTo>
                  <a:cubicBezTo>
                    <a:pt x="5005" y="0"/>
                    <a:pt x="1" y="1869"/>
                    <a:pt x="64" y="1932"/>
                  </a:cubicBezTo>
                  <a:lnTo>
                    <a:pt x="349" y="10799"/>
                  </a:lnTo>
                  <a:cubicBezTo>
                    <a:pt x="349" y="14790"/>
                    <a:pt x="7760" y="18210"/>
                    <a:pt x="7760" y="18210"/>
                  </a:cubicBezTo>
                  <a:cubicBezTo>
                    <a:pt x="7760" y="18210"/>
                    <a:pt x="14822" y="14473"/>
                    <a:pt x="14822" y="10641"/>
                  </a:cubicBezTo>
                  <a:lnTo>
                    <a:pt x="15075" y="1900"/>
                  </a:lnTo>
                  <a:cubicBezTo>
                    <a:pt x="15075" y="1900"/>
                    <a:pt x="10230" y="0"/>
                    <a:pt x="7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8"/>
            <p:cNvSpPr/>
            <p:nvPr/>
          </p:nvSpPr>
          <p:spPr>
            <a:xfrm>
              <a:off x="6439700" y="2610850"/>
              <a:ext cx="226475" cy="62575"/>
            </a:xfrm>
            <a:custGeom>
              <a:avLst/>
              <a:gdLst/>
              <a:ahLst/>
              <a:cxnLst/>
              <a:rect l="l" t="t" r="r" b="b"/>
              <a:pathLst>
                <a:path w="9059" h="2503" extrusionOk="0">
                  <a:moveTo>
                    <a:pt x="4308" y="1"/>
                  </a:moveTo>
                  <a:cubicBezTo>
                    <a:pt x="2534" y="1"/>
                    <a:pt x="1" y="2502"/>
                    <a:pt x="1" y="2502"/>
                  </a:cubicBezTo>
                  <a:cubicBezTo>
                    <a:pt x="1" y="2502"/>
                    <a:pt x="3421" y="1647"/>
                    <a:pt x="4371" y="1647"/>
                  </a:cubicBezTo>
                  <a:cubicBezTo>
                    <a:pt x="5321" y="1647"/>
                    <a:pt x="9058" y="2407"/>
                    <a:pt x="9058" y="2407"/>
                  </a:cubicBezTo>
                  <a:cubicBezTo>
                    <a:pt x="9058" y="2407"/>
                    <a:pt x="6113" y="1"/>
                    <a:pt x="43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8"/>
            <p:cNvSpPr/>
            <p:nvPr/>
          </p:nvSpPr>
          <p:spPr>
            <a:xfrm>
              <a:off x="6575100" y="2520600"/>
              <a:ext cx="98975" cy="43575"/>
            </a:xfrm>
            <a:custGeom>
              <a:avLst/>
              <a:gdLst/>
              <a:ahLst/>
              <a:cxnLst/>
              <a:rect l="l" t="t" r="r" b="b"/>
              <a:pathLst>
                <a:path w="3959" h="1743" extrusionOk="0">
                  <a:moveTo>
                    <a:pt x="0" y="0"/>
                  </a:moveTo>
                  <a:cubicBezTo>
                    <a:pt x="0" y="1"/>
                    <a:pt x="507" y="1742"/>
                    <a:pt x="1647" y="1742"/>
                  </a:cubicBezTo>
                  <a:cubicBezTo>
                    <a:pt x="2819" y="1742"/>
                    <a:pt x="3959" y="887"/>
                    <a:pt x="3959" y="887"/>
                  </a:cubicBez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8"/>
            <p:cNvSpPr/>
            <p:nvPr/>
          </p:nvSpPr>
          <p:spPr>
            <a:xfrm>
              <a:off x="6414375" y="2520600"/>
              <a:ext cx="102950" cy="49900"/>
            </a:xfrm>
            <a:custGeom>
              <a:avLst/>
              <a:gdLst/>
              <a:ahLst/>
              <a:cxnLst/>
              <a:rect l="l" t="t" r="r" b="b"/>
              <a:pathLst>
                <a:path w="4118" h="1996" extrusionOk="0">
                  <a:moveTo>
                    <a:pt x="4117" y="0"/>
                  </a:moveTo>
                  <a:lnTo>
                    <a:pt x="0" y="1140"/>
                  </a:lnTo>
                  <a:cubicBezTo>
                    <a:pt x="0" y="1140"/>
                    <a:pt x="1045" y="1996"/>
                    <a:pt x="2281" y="1996"/>
                  </a:cubicBezTo>
                  <a:cubicBezTo>
                    <a:pt x="3294" y="1932"/>
                    <a:pt x="4117" y="1"/>
                    <a:pt x="41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7" name="Google Shape;947;p38"/>
          <p:cNvGrpSpPr/>
          <p:nvPr/>
        </p:nvGrpSpPr>
        <p:grpSpPr>
          <a:xfrm>
            <a:off x="7491963" y="419789"/>
            <a:ext cx="586248" cy="719978"/>
            <a:chOff x="3310000" y="3441375"/>
            <a:chExt cx="372150" cy="455250"/>
          </a:xfrm>
        </p:grpSpPr>
        <p:sp>
          <p:nvSpPr>
            <p:cNvPr id="948" name="Google Shape;948;p38"/>
            <p:cNvSpPr/>
            <p:nvPr/>
          </p:nvSpPr>
          <p:spPr>
            <a:xfrm>
              <a:off x="3310000" y="3441375"/>
              <a:ext cx="372150" cy="455250"/>
            </a:xfrm>
            <a:custGeom>
              <a:avLst/>
              <a:gdLst/>
              <a:ahLst/>
              <a:cxnLst/>
              <a:rect l="l" t="t" r="r" b="b"/>
              <a:pathLst>
                <a:path w="14886" h="18210" extrusionOk="0">
                  <a:moveTo>
                    <a:pt x="7475" y="0"/>
                  </a:moveTo>
                  <a:cubicBezTo>
                    <a:pt x="5258" y="0"/>
                    <a:pt x="286" y="2470"/>
                    <a:pt x="318" y="2534"/>
                  </a:cubicBezTo>
                  <a:lnTo>
                    <a:pt x="1" y="9913"/>
                  </a:lnTo>
                  <a:cubicBezTo>
                    <a:pt x="1" y="14631"/>
                    <a:pt x="7253" y="18210"/>
                    <a:pt x="7253" y="18210"/>
                  </a:cubicBezTo>
                  <a:cubicBezTo>
                    <a:pt x="7253" y="18210"/>
                    <a:pt x="14695" y="13998"/>
                    <a:pt x="14695" y="9849"/>
                  </a:cubicBezTo>
                  <a:lnTo>
                    <a:pt x="14885" y="2565"/>
                  </a:lnTo>
                  <a:cubicBezTo>
                    <a:pt x="14885" y="2565"/>
                    <a:pt x="10388" y="0"/>
                    <a:pt x="74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8"/>
            <p:cNvSpPr/>
            <p:nvPr/>
          </p:nvSpPr>
          <p:spPr>
            <a:xfrm>
              <a:off x="3382050" y="3677300"/>
              <a:ext cx="227250" cy="85525"/>
            </a:xfrm>
            <a:custGeom>
              <a:avLst/>
              <a:gdLst/>
              <a:ahLst/>
              <a:cxnLst/>
              <a:rect l="l" t="t" r="r" b="b"/>
              <a:pathLst>
                <a:path w="9090" h="3421" extrusionOk="0">
                  <a:moveTo>
                    <a:pt x="1" y="1"/>
                  </a:moveTo>
                  <a:cubicBezTo>
                    <a:pt x="1" y="1"/>
                    <a:pt x="1869" y="3421"/>
                    <a:pt x="4435" y="3421"/>
                  </a:cubicBezTo>
                  <a:cubicBezTo>
                    <a:pt x="6905" y="3421"/>
                    <a:pt x="9090" y="127"/>
                    <a:pt x="9090" y="127"/>
                  </a:cubicBezTo>
                  <a:lnTo>
                    <a:pt x="9090" y="127"/>
                  </a:lnTo>
                  <a:cubicBezTo>
                    <a:pt x="9090" y="127"/>
                    <a:pt x="6398" y="792"/>
                    <a:pt x="4561" y="792"/>
                  </a:cubicBezTo>
                  <a:cubicBezTo>
                    <a:pt x="2724" y="792"/>
                    <a:pt x="1"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8"/>
            <p:cNvSpPr/>
            <p:nvPr/>
          </p:nvSpPr>
          <p:spPr>
            <a:xfrm>
              <a:off x="3355925" y="3584675"/>
              <a:ext cx="104550" cy="39600"/>
            </a:xfrm>
            <a:custGeom>
              <a:avLst/>
              <a:gdLst/>
              <a:ahLst/>
              <a:cxnLst/>
              <a:rect l="l" t="t" r="r" b="b"/>
              <a:pathLst>
                <a:path w="4182" h="1584" extrusionOk="0">
                  <a:moveTo>
                    <a:pt x="1901" y="0"/>
                  </a:moveTo>
                  <a:cubicBezTo>
                    <a:pt x="571" y="32"/>
                    <a:pt x="1" y="1584"/>
                    <a:pt x="1" y="1584"/>
                  </a:cubicBezTo>
                  <a:lnTo>
                    <a:pt x="4181" y="1172"/>
                  </a:lnTo>
                  <a:cubicBezTo>
                    <a:pt x="4181" y="1172"/>
                    <a:pt x="3168" y="0"/>
                    <a:pt x="19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8"/>
            <p:cNvSpPr/>
            <p:nvPr/>
          </p:nvSpPr>
          <p:spPr>
            <a:xfrm>
              <a:off x="3523775" y="3588625"/>
              <a:ext cx="97400" cy="39625"/>
            </a:xfrm>
            <a:custGeom>
              <a:avLst/>
              <a:gdLst/>
              <a:ahLst/>
              <a:cxnLst/>
              <a:rect l="l" t="t" r="r" b="b"/>
              <a:pathLst>
                <a:path w="3896" h="1585" extrusionOk="0">
                  <a:moveTo>
                    <a:pt x="1837" y="1"/>
                  </a:moveTo>
                  <a:cubicBezTo>
                    <a:pt x="602" y="1"/>
                    <a:pt x="1" y="982"/>
                    <a:pt x="1" y="982"/>
                  </a:cubicBezTo>
                  <a:lnTo>
                    <a:pt x="3896" y="1584"/>
                  </a:lnTo>
                  <a:cubicBezTo>
                    <a:pt x="3896" y="1584"/>
                    <a:pt x="3009" y="1"/>
                    <a:pt x="18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a:extLst>
              <a:ext uri="{FF2B5EF4-FFF2-40B4-BE49-F238E27FC236}">
                <a16:creationId xmlns:a16="http://schemas.microsoft.com/office/drawing/2014/main" id="{0D9D88B8-C0D5-4E14-B32A-141ECDD38C72}"/>
              </a:ext>
            </a:extLst>
          </p:cNvPr>
          <p:cNvSpPr/>
          <p:nvPr/>
        </p:nvSpPr>
        <p:spPr>
          <a:xfrm>
            <a:off x="777415" y="1294476"/>
            <a:ext cx="7507085" cy="2554545"/>
          </a:xfrm>
          <a:prstGeom prst="rect">
            <a:avLst/>
          </a:prstGeom>
        </p:spPr>
        <p:txBody>
          <a:bodyPr wrap="square">
            <a:spAutoFit/>
          </a:bodyPr>
          <a:lstStyle/>
          <a:p>
            <a:pPr marL="285750" indent="-285750" algn="just">
              <a:buFont typeface="Wingdings" panose="05000000000000000000" pitchFamily="2" charset="2"/>
              <a:buChar char="à"/>
            </a:pPr>
            <a:r>
              <a:rPr lang="en-US" sz="2000" b="1" dirty="0" err="1">
                <a:latin typeface="Cambria" panose="02040503050406030204" pitchFamily="18" charset="0"/>
                <a:ea typeface="Cambria" panose="02040503050406030204" pitchFamily="18" charset="0"/>
              </a:rPr>
              <a:t>Liên</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hệ</a:t>
            </a:r>
            <a:r>
              <a:rPr lang="en-US" sz="2000" b="1" dirty="0">
                <a:latin typeface="Cambria" panose="02040503050406030204" pitchFamily="18" charset="0"/>
                <a:ea typeface="Cambria" panose="02040503050406030204" pitchFamily="18" charset="0"/>
              </a:rPr>
              <a:t>:</a:t>
            </a:r>
            <a:r>
              <a:rPr lang="en-US" sz="2000" dirty="0">
                <a:latin typeface="Cambria" panose="02040503050406030204" pitchFamily="18" charset="0"/>
                <a:ea typeface="Cambria" panose="02040503050406030204" pitchFamily="18" charset="0"/>
              </a:rPr>
              <a:t> </a:t>
            </a:r>
          </a:p>
          <a:p>
            <a:pPr marL="342900" indent="-342900" algn="just">
              <a:buFontTx/>
              <a:buChar char="-"/>
            </a:pPr>
            <a:r>
              <a:rPr lang="en-US" sz="2000" dirty="0" err="1">
                <a:latin typeface="Cambria" panose="02040503050406030204" pitchFamily="18" charset="0"/>
                <a:ea typeface="Cambria" panose="02040503050406030204" pitchFamily="18" charset="0"/>
              </a:rPr>
              <a:t>Thông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thường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trong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đời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sống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khi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tự</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giới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thiệu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không</a:t>
            </a:r>
            <a:r>
              <a:rPr lang="en-US" sz="2000" dirty="0">
                <a:latin typeface="Cambria" panose="02040503050406030204" pitchFamily="18" charset="0"/>
                <a:ea typeface="Cambria" panose="02040503050406030204" pitchFamily="18" charset="0"/>
              </a:rPr>
              <a:t> ai </a:t>
            </a:r>
            <a:r>
              <a:rPr lang="en-US" sz="2000" dirty="0" err="1">
                <a:latin typeface="Cambria" panose="02040503050406030204" pitchFamily="18" charset="0"/>
                <a:ea typeface="Cambria" panose="02040503050406030204" pitchFamily="18" charset="0"/>
              </a:rPr>
              <a:t>muốn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nói</a:t>
            </a:r>
            <a:r>
              <a:rPr lang="en-US" sz="2000" dirty="0">
                <a:latin typeface="Cambria" panose="02040503050406030204" pitchFamily="18" charset="0"/>
                <a:ea typeface="Cambria" panose="02040503050406030204" pitchFamily="18" charset="0"/>
              </a:rPr>
              <a:t> ra </a:t>
            </a:r>
            <a:r>
              <a:rPr lang="en-US" sz="2000" dirty="0" err="1">
                <a:latin typeface="Cambria" panose="02040503050406030204" pitchFamily="18" charset="0"/>
                <a:ea typeface="Cambria" panose="02040503050406030204" pitchFamily="18" charset="0"/>
              </a:rPr>
              <a:t>những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cái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xấu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của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bản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thân</a:t>
            </a:r>
            <a:r>
              <a:rPr lang="en-US" sz="2000" dirty="0">
                <a:latin typeface="Cambria" panose="02040503050406030204" pitchFamily="18" charset="0"/>
                <a:ea typeface="Cambria" panose="02040503050406030204" pitchFamily="18" charset="0"/>
              </a:rPr>
              <a:t>. </a:t>
            </a:r>
          </a:p>
          <a:p>
            <a:pPr marL="342900" indent="-342900" algn="just">
              <a:buFontTx/>
              <a:buChar char="-"/>
            </a:pPr>
            <a:r>
              <a:rPr lang="en-US" sz="2000" dirty="0" err="1">
                <a:latin typeface="Cambria" panose="02040503050406030204" pitchFamily="18" charset="0"/>
                <a:ea typeface="Cambria" panose="02040503050406030204" pitchFamily="18" charset="0"/>
              </a:rPr>
              <a:t>Tuy</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nhiên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nhân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vật</a:t>
            </a:r>
            <a:r>
              <a:rPr lang="en-US" sz="2000" dirty="0">
                <a:latin typeface="Cambria" panose="02040503050406030204" pitchFamily="18" charset="0"/>
                <a:ea typeface="Cambria" panose="02040503050406030204" pitchFamily="18" charset="0"/>
              </a:rPr>
              <a:t> tri </a:t>
            </a:r>
            <a:r>
              <a:rPr lang="en-US" sz="2000" dirty="0" err="1">
                <a:latin typeface="Cambria" panose="02040503050406030204" pitchFamily="18" charset="0"/>
                <a:ea typeface="Cambria" panose="02040503050406030204" pitchFamily="18" charset="0"/>
              </a:rPr>
              <a:t>huyện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đã</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làm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điều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ấy</a:t>
            </a:r>
            <a:r>
              <a:rPr lang="en-US" sz="2000" dirty="0">
                <a:latin typeface="Cambria" panose="02040503050406030204" pitchFamily="18" charset="0"/>
                <a:ea typeface="Cambria" panose="02040503050406030204" pitchFamily="18" charset="0"/>
              </a:rPr>
              <a:t>. </a:t>
            </a:r>
          </a:p>
          <a:p>
            <a:pPr algn="just"/>
            <a:r>
              <a:rPr lang="en-US" sz="2000" dirty="0">
                <a:latin typeface="Cambria" panose="02040503050406030204" pitchFamily="18" charset="0"/>
                <a:ea typeface="Cambria" panose="02040503050406030204" pitchFamily="18" charset="0"/>
                <a:sym typeface="Wingdings" panose="05000000000000000000" pitchFamily="2" charset="2"/>
              </a:rPr>
              <a:t> </a:t>
            </a:r>
            <a:r>
              <a:rPr lang="en-US" sz="2000" dirty="0" err="1">
                <a:latin typeface="Cambria" panose="02040503050406030204" pitchFamily="18" charset="0"/>
                <a:ea typeface="Cambria" panose="02040503050406030204" pitchFamily="18" charset="0"/>
                <a:sym typeface="Wingdings" panose="05000000000000000000" pitchFamily="2" charset="2"/>
              </a:rPr>
              <a:t>L</a:t>
            </a:r>
            <a:r>
              <a:rPr lang="en-US" sz="2000" dirty="0" err="1">
                <a:latin typeface="Cambria" panose="02040503050406030204" pitchFamily="18" charset="0"/>
                <a:ea typeface="Cambria" panose="02040503050406030204" pitchFamily="18" charset="0"/>
              </a:rPr>
              <a:t>ời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thoại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không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phải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ngôn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ngữ</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tự</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nhiên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của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nhân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vật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ngôn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ngữ</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của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nghệ</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thuật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đảm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nhiệm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các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chức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năng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vừa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thể</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hiện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hành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động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theo</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tích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trò</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đã</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xác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định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vừa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định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hướng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suy</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nghĩ</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cảm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nhận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của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khán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giả</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độc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giả</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về</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chính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sự</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việc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đang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diễn</a:t>
            </a:r>
            <a:r>
              <a:rPr lang="en-US" sz="2000" dirty="0">
                <a:latin typeface="Cambria" panose="02040503050406030204" pitchFamily="18" charset="0"/>
                <a:ea typeface="Cambria" panose="02040503050406030204" pitchFamily="18" charset="0"/>
              </a:rPr>
              <a:t> ra.</a:t>
            </a:r>
            <a:endParaRPr lang="en-US" sz="3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826266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sp>
        <p:nvSpPr>
          <p:cNvPr id="938" name="Google Shape;938;p38"/>
          <p:cNvSpPr txBox="1">
            <a:spLocks noGrp="1"/>
          </p:cNvSpPr>
          <p:nvPr>
            <p:ph type="subTitle" idx="1"/>
          </p:nvPr>
        </p:nvSpPr>
        <p:spPr>
          <a:xfrm>
            <a:off x="641825" y="522133"/>
            <a:ext cx="5809775" cy="270771"/>
          </a:xfrm>
          <a:prstGeom prst="rect">
            <a:avLst/>
          </a:prstGeom>
        </p:spPr>
        <p:txBody>
          <a:bodyPr spcFirstLastPara="1" wrap="square" lIns="0" tIns="91425" rIns="0" bIns="91425" anchor="ctr" anchorCtr="0">
            <a:noAutofit/>
          </a:bodyPr>
          <a:lstStyle/>
          <a:p>
            <a:pPr marL="0" lvl="0" indent="0" algn="ctr" rtl="0">
              <a:spcBef>
                <a:spcPts val="0"/>
              </a:spcBef>
              <a:spcAft>
                <a:spcPts val="0"/>
              </a:spcAft>
              <a:buNone/>
            </a:pPr>
            <a:r>
              <a:rPr lang="en-US" dirty="0"/>
              <a:t>2. </a:t>
            </a:r>
            <a:r>
              <a:rPr lang="en-US" dirty="0" err="1"/>
              <a:t>Thủ</a:t>
            </a:r>
            <a:r>
              <a:rPr lang="en-US" dirty="0"/>
              <a:t> </a:t>
            </a:r>
            <a:r>
              <a:rPr lang="en-US" dirty="0" err="1"/>
              <a:t>đoạn</a:t>
            </a:r>
            <a:r>
              <a:rPr lang="en-US" dirty="0"/>
              <a:t> </a:t>
            </a:r>
            <a:r>
              <a:rPr lang="en-US" dirty="0" err="1"/>
              <a:t>của</a:t>
            </a:r>
            <a:r>
              <a:rPr lang="en-US" dirty="0"/>
              <a:t> </a:t>
            </a:r>
            <a:r>
              <a:rPr lang="en-US" dirty="0" err="1"/>
              <a:t>quan</a:t>
            </a:r>
            <a:r>
              <a:rPr lang="en-US" dirty="0"/>
              <a:t> </a:t>
            </a:r>
            <a:r>
              <a:rPr lang="en-US" dirty="0" err="1"/>
              <a:t>huyện</a:t>
            </a:r>
            <a:r>
              <a:rPr lang="en-US" dirty="0"/>
              <a:t> </a:t>
            </a:r>
            <a:r>
              <a:rPr lang="en-US" dirty="0" err="1"/>
              <a:t>và</a:t>
            </a:r>
            <a:r>
              <a:rPr lang="en-US" dirty="0"/>
              <a:t> </a:t>
            </a:r>
            <a:r>
              <a:rPr lang="en-US" dirty="0" err="1"/>
              <a:t>đề</a:t>
            </a:r>
            <a:r>
              <a:rPr lang="en-US" dirty="0"/>
              <a:t> </a:t>
            </a:r>
            <a:r>
              <a:rPr lang="en-US" dirty="0" err="1"/>
              <a:t>lại</a:t>
            </a:r>
            <a:endParaRPr dirty="0"/>
          </a:p>
        </p:txBody>
      </p:sp>
      <p:grpSp>
        <p:nvGrpSpPr>
          <p:cNvPr id="942" name="Google Shape;942;p38"/>
          <p:cNvGrpSpPr/>
          <p:nvPr/>
        </p:nvGrpSpPr>
        <p:grpSpPr>
          <a:xfrm>
            <a:off x="8396741" y="1321004"/>
            <a:ext cx="593731" cy="719978"/>
            <a:chOff x="6360525" y="2389175"/>
            <a:chExt cx="376900" cy="455250"/>
          </a:xfrm>
        </p:grpSpPr>
        <p:sp>
          <p:nvSpPr>
            <p:cNvPr id="943" name="Google Shape;943;p38"/>
            <p:cNvSpPr/>
            <p:nvPr/>
          </p:nvSpPr>
          <p:spPr>
            <a:xfrm>
              <a:off x="6360525" y="2389175"/>
              <a:ext cx="376900" cy="455250"/>
            </a:xfrm>
            <a:custGeom>
              <a:avLst/>
              <a:gdLst/>
              <a:ahLst/>
              <a:cxnLst/>
              <a:rect l="l" t="t" r="r" b="b"/>
              <a:pathLst>
                <a:path w="15076" h="18210" extrusionOk="0">
                  <a:moveTo>
                    <a:pt x="7316" y="0"/>
                  </a:moveTo>
                  <a:cubicBezTo>
                    <a:pt x="5005" y="0"/>
                    <a:pt x="1" y="1869"/>
                    <a:pt x="64" y="1932"/>
                  </a:cubicBezTo>
                  <a:lnTo>
                    <a:pt x="349" y="10799"/>
                  </a:lnTo>
                  <a:cubicBezTo>
                    <a:pt x="349" y="14790"/>
                    <a:pt x="7760" y="18210"/>
                    <a:pt x="7760" y="18210"/>
                  </a:cubicBezTo>
                  <a:cubicBezTo>
                    <a:pt x="7760" y="18210"/>
                    <a:pt x="14822" y="14473"/>
                    <a:pt x="14822" y="10641"/>
                  </a:cubicBezTo>
                  <a:lnTo>
                    <a:pt x="15075" y="1900"/>
                  </a:lnTo>
                  <a:cubicBezTo>
                    <a:pt x="15075" y="1900"/>
                    <a:pt x="10230" y="0"/>
                    <a:pt x="7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8"/>
            <p:cNvSpPr/>
            <p:nvPr/>
          </p:nvSpPr>
          <p:spPr>
            <a:xfrm>
              <a:off x="6439700" y="2610850"/>
              <a:ext cx="226475" cy="62575"/>
            </a:xfrm>
            <a:custGeom>
              <a:avLst/>
              <a:gdLst/>
              <a:ahLst/>
              <a:cxnLst/>
              <a:rect l="l" t="t" r="r" b="b"/>
              <a:pathLst>
                <a:path w="9059" h="2503" extrusionOk="0">
                  <a:moveTo>
                    <a:pt x="4308" y="1"/>
                  </a:moveTo>
                  <a:cubicBezTo>
                    <a:pt x="2534" y="1"/>
                    <a:pt x="1" y="2502"/>
                    <a:pt x="1" y="2502"/>
                  </a:cubicBezTo>
                  <a:cubicBezTo>
                    <a:pt x="1" y="2502"/>
                    <a:pt x="3421" y="1647"/>
                    <a:pt x="4371" y="1647"/>
                  </a:cubicBezTo>
                  <a:cubicBezTo>
                    <a:pt x="5321" y="1647"/>
                    <a:pt x="9058" y="2407"/>
                    <a:pt x="9058" y="2407"/>
                  </a:cubicBezTo>
                  <a:cubicBezTo>
                    <a:pt x="9058" y="2407"/>
                    <a:pt x="6113" y="1"/>
                    <a:pt x="43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8"/>
            <p:cNvSpPr/>
            <p:nvPr/>
          </p:nvSpPr>
          <p:spPr>
            <a:xfrm>
              <a:off x="6575100" y="2520600"/>
              <a:ext cx="98975" cy="43575"/>
            </a:xfrm>
            <a:custGeom>
              <a:avLst/>
              <a:gdLst/>
              <a:ahLst/>
              <a:cxnLst/>
              <a:rect l="l" t="t" r="r" b="b"/>
              <a:pathLst>
                <a:path w="3959" h="1743" extrusionOk="0">
                  <a:moveTo>
                    <a:pt x="0" y="0"/>
                  </a:moveTo>
                  <a:cubicBezTo>
                    <a:pt x="0" y="1"/>
                    <a:pt x="507" y="1742"/>
                    <a:pt x="1647" y="1742"/>
                  </a:cubicBezTo>
                  <a:cubicBezTo>
                    <a:pt x="2819" y="1742"/>
                    <a:pt x="3959" y="887"/>
                    <a:pt x="3959" y="887"/>
                  </a:cubicBez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8"/>
            <p:cNvSpPr/>
            <p:nvPr/>
          </p:nvSpPr>
          <p:spPr>
            <a:xfrm>
              <a:off x="6414375" y="2520600"/>
              <a:ext cx="102950" cy="49900"/>
            </a:xfrm>
            <a:custGeom>
              <a:avLst/>
              <a:gdLst/>
              <a:ahLst/>
              <a:cxnLst/>
              <a:rect l="l" t="t" r="r" b="b"/>
              <a:pathLst>
                <a:path w="4118" h="1996" extrusionOk="0">
                  <a:moveTo>
                    <a:pt x="4117" y="0"/>
                  </a:moveTo>
                  <a:lnTo>
                    <a:pt x="0" y="1140"/>
                  </a:lnTo>
                  <a:cubicBezTo>
                    <a:pt x="0" y="1140"/>
                    <a:pt x="1045" y="1996"/>
                    <a:pt x="2281" y="1996"/>
                  </a:cubicBezTo>
                  <a:cubicBezTo>
                    <a:pt x="3294" y="1932"/>
                    <a:pt x="4117" y="1"/>
                    <a:pt x="41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7" name="Google Shape;947;p38"/>
          <p:cNvGrpSpPr/>
          <p:nvPr/>
        </p:nvGrpSpPr>
        <p:grpSpPr>
          <a:xfrm>
            <a:off x="7491963" y="419789"/>
            <a:ext cx="586248" cy="719978"/>
            <a:chOff x="3310000" y="3441375"/>
            <a:chExt cx="372150" cy="455250"/>
          </a:xfrm>
        </p:grpSpPr>
        <p:sp>
          <p:nvSpPr>
            <p:cNvPr id="948" name="Google Shape;948;p38"/>
            <p:cNvSpPr/>
            <p:nvPr/>
          </p:nvSpPr>
          <p:spPr>
            <a:xfrm>
              <a:off x="3310000" y="3441375"/>
              <a:ext cx="372150" cy="455250"/>
            </a:xfrm>
            <a:custGeom>
              <a:avLst/>
              <a:gdLst/>
              <a:ahLst/>
              <a:cxnLst/>
              <a:rect l="l" t="t" r="r" b="b"/>
              <a:pathLst>
                <a:path w="14886" h="18210" extrusionOk="0">
                  <a:moveTo>
                    <a:pt x="7475" y="0"/>
                  </a:moveTo>
                  <a:cubicBezTo>
                    <a:pt x="5258" y="0"/>
                    <a:pt x="286" y="2470"/>
                    <a:pt x="318" y="2534"/>
                  </a:cubicBezTo>
                  <a:lnTo>
                    <a:pt x="1" y="9913"/>
                  </a:lnTo>
                  <a:cubicBezTo>
                    <a:pt x="1" y="14631"/>
                    <a:pt x="7253" y="18210"/>
                    <a:pt x="7253" y="18210"/>
                  </a:cubicBezTo>
                  <a:cubicBezTo>
                    <a:pt x="7253" y="18210"/>
                    <a:pt x="14695" y="13998"/>
                    <a:pt x="14695" y="9849"/>
                  </a:cubicBezTo>
                  <a:lnTo>
                    <a:pt x="14885" y="2565"/>
                  </a:lnTo>
                  <a:cubicBezTo>
                    <a:pt x="14885" y="2565"/>
                    <a:pt x="10388" y="0"/>
                    <a:pt x="74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8"/>
            <p:cNvSpPr/>
            <p:nvPr/>
          </p:nvSpPr>
          <p:spPr>
            <a:xfrm>
              <a:off x="3382050" y="3677300"/>
              <a:ext cx="227250" cy="85525"/>
            </a:xfrm>
            <a:custGeom>
              <a:avLst/>
              <a:gdLst/>
              <a:ahLst/>
              <a:cxnLst/>
              <a:rect l="l" t="t" r="r" b="b"/>
              <a:pathLst>
                <a:path w="9090" h="3421" extrusionOk="0">
                  <a:moveTo>
                    <a:pt x="1" y="1"/>
                  </a:moveTo>
                  <a:cubicBezTo>
                    <a:pt x="1" y="1"/>
                    <a:pt x="1869" y="3421"/>
                    <a:pt x="4435" y="3421"/>
                  </a:cubicBezTo>
                  <a:cubicBezTo>
                    <a:pt x="6905" y="3421"/>
                    <a:pt x="9090" y="127"/>
                    <a:pt x="9090" y="127"/>
                  </a:cubicBezTo>
                  <a:lnTo>
                    <a:pt x="9090" y="127"/>
                  </a:lnTo>
                  <a:cubicBezTo>
                    <a:pt x="9090" y="127"/>
                    <a:pt x="6398" y="792"/>
                    <a:pt x="4561" y="792"/>
                  </a:cubicBezTo>
                  <a:cubicBezTo>
                    <a:pt x="2724" y="792"/>
                    <a:pt x="1"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8"/>
            <p:cNvSpPr/>
            <p:nvPr/>
          </p:nvSpPr>
          <p:spPr>
            <a:xfrm>
              <a:off x="3355925" y="3584675"/>
              <a:ext cx="104550" cy="39600"/>
            </a:xfrm>
            <a:custGeom>
              <a:avLst/>
              <a:gdLst/>
              <a:ahLst/>
              <a:cxnLst/>
              <a:rect l="l" t="t" r="r" b="b"/>
              <a:pathLst>
                <a:path w="4182" h="1584" extrusionOk="0">
                  <a:moveTo>
                    <a:pt x="1901" y="0"/>
                  </a:moveTo>
                  <a:cubicBezTo>
                    <a:pt x="571" y="32"/>
                    <a:pt x="1" y="1584"/>
                    <a:pt x="1" y="1584"/>
                  </a:cubicBezTo>
                  <a:lnTo>
                    <a:pt x="4181" y="1172"/>
                  </a:lnTo>
                  <a:cubicBezTo>
                    <a:pt x="4181" y="1172"/>
                    <a:pt x="3168" y="0"/>
                    <a:pt x="19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8"/>
            <p:cNvSpPr/>
            <p:nvPr/>
          </p:nvSpPr>
          <p:spPr>
            <a:xfrm>
              <a:off x="3523775" y="3588625"/>
              <a:ext cx="97400" cy="39625"/>
            </a:xfrm>
            <a:custGeom>
              <a:avLst/>
              <a:gdLst/>
              <a:ahLst/>
              <a:cxnLst/>
              <a:rect l="l" t="t" r="r" b="b"/>
              <a:pathLst>
                <a:path w="3896" h="1585" extrusionOk="0">
                  <a:moveTo>
                    <a:pt x="1837" y="1"/>
                  </a:moveTo>
                  <a:cubicBezTo>
                    <a:pt x="602" y="1"/>
                    <a:pt x="1" y="982"/>
                    <a:pt x="1" y="982"/>
                  </a:cubicBezTo>
                  <a:lnTo>
                    <a:pt x="3896" y="1584"/>
                  </a:lnTo>
                  <a:cubicBezTo>
                    <a:pt x="3896" y="1584"/>
                    <a:pt x="3009" y="1"/>
                    <a:pt x="18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a:extLst>
              <a:ext uri="{FF2B5EF4-FFF2-40B4-BE49-F238E27FC236}">
                <a16:creationId xmlns:a16="http://schemas.microsoft.com/office/drawing/2014/main" id="{0D9D88B8-C0D5-4E14-B32A-141ECDD38C72}"/>
              </a:ext>
            </a:extLst>
          </p:cNvPr>
          <p:cNvSpPr/>
          <p:nvPr/>
        </p:nvSpPr>
        <p:spPr>
          <a:xfrm>
            <a:off x="468319" y="1057217"/>
            <a:ext cx="7513838" cy="2246769"/>
          </a:xfrm>
          <a:prstGeom prst="rect">
            <a:avLst/>
          </a:prstGeom>
        </p:spPr>
        <p:txBody>
          <a:bodyPr wrap="square">
            <a:spAutoFit/>
          </a:bodyPr>
          <a:lstStyle/>
          <a:p>
            <a:pPr marL="285750" indent="-285750">
              <a:buFontTx/>
              <a:buChar char="-"/>
            </a:pPr>
            <a:r>
              <a:rPr lang="en-US" sz="2000" b="1" dirty="0" err="1">
                <a:latin typeface="Cambria" panose="02040503050406030204" pitchFamily="18" charset="0"/>
                <a:ea typeface="Cambria" panose="02040503050406030204" pitchFamily="18" charset="0"/>
              </a:rPr>
              <a:t>Lời</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thoại</a:t>
            </a:r>
            <a:r>
              <a:rPr lang="en-US" sz="2000" b="1" dirty="0">
                <a:latin typeface="Cambria" panose="02040503050406030204" pitchFamily="18" charset="0"/>
                <a:ea typeface="Cambria" panose="02040503050406030204" pitchFamily="18" charset="0"/>
              </a:rPr>
              <a:t> tri </a:t>
            </a:r>
            <a:r>
              <a:rPr lang="en-US" sz="2000" b="1" dirty="0" err="1">
                <a:latin typeface="Cambria" panose="02040503050406030204" pitchFamily="18" charset="0"/>
                <a:ea typeface="Cambria" panose="02040503050406030204" pitchFamily="18" charset="0"/>
              </a:rPr>
              <a:t>huyện</a:t>
            </a:r>
            <a:r>
              <a:rPr lang="en-US" sz="2000" dirty="0">
                <a:latin typeface="Cambria" panose="02040503050406030204" pitchFamily="18" charset="0"/>
                <a:ea typeface="Cambria" panose="02040503050406030204" pitchFamily="18" charset="0"/>
              </a:rPr>
              <a:t> </a:t>
            </a:r>
          </a:p>
          <a:p>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Sự</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lí</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thường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phân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ẩu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Được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thua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tự</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đồng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tiền</a:t>
            </a:r>
            <a:r>
              <a:rPr lang="en-US" sz="2000" dirty="0">
                <a:latin typeface="Cambria" panose="02040503050406030204" pitchFamily="18" charset="0"/>
                <a:ea typeface="Cambria" panose="02040503050406030204" pitchFamily="18" charset="0"/>
              </a:rPr>
              <a:t>”; </a:t>
            </a:r>
          </a:p>
          <a:p>
            <a:r>
              <a:rPr lang="en-US" sz="2000" dirty="0">
                <a:latin typeface="Cambria" panose="02040503050406030204" pitchFamily="18" charset="0"/>
                <a:ea typeface="Cambria" panose="02040503050406030204" pitchFamily="18" charset="0"/>
              </a:rPr>
              <a:t>+“</a:t>
            </a:r>
            <a:r>
              <a:rPr lang="en-US" sz="2000" dirty="0" err="1">
                <a:latin typeface="Cambria" panose="02040503050406030204" pitchFamily="18" charset="0"/>
                <a:ea typeface="Cambria" panose="02040503050406030204" pitchFamily="18" charset="0"/>
              </a:rPr>
              <a:t>Tôi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thì</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tôi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nghĩ</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cứ</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để</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đưa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như</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vậy</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đã</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Thằng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Sò</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này</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giàu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lắm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chúng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mình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có</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thể</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ấy</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được</a:t>
            </a:r>
            <a:r>
              <a:rPr lang="en-US" sz="2000" dirty="0">
                <a:latin typeface="Cambria" panose="02040503050406030204" pitchFamily="18" charset="0"/>
                <a:ea typeface="Cambria" panose="02040503050406030204" pitchFamily="18" charset="0"/>
              </a:rPr>
              <a:t>”;</a:t>
            </a:r>
          </a:p>
          <a:p>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Phải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nắm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đứa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có</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tóc</a:t>
            </a:r>
            <a:r>
              <a:rPr lang="en-US" sz="2000" dirty="0">
                <a:latin typeface="Cambria" panose="02040503050406030204" pitchFamily="18" charset="0"/>
                <a:ea typeface="Cambria" panose="02040503050406030204" pitchFamily="18" charset="0"/>
              </a:rPr>
              <a:t> ai </a:t>
            </a:r>
            <a:r>
              <a:rPr lang="en-US" sz="2000" dirty="0" err="1">
                <a:latin typeface="Cambria" panose="02040503050406030204" pitchFamily="18" charset="0"/>
                <a:ea typeface="Cambria" panose="02040503050406030204" pitchFamily="18" charset="0"/>
              </a:rPr>
              <a:t>nắm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kẻ</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trọc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đầu</a:t>
            </a:r>
            <a:r>
              <a:rPr lang="en-US" sz="2000" dirty="0">
                <a:latin typeface="Cambria" panose="02040503050406030204" pitchFamily="18" charset="0"/>
                <a:ea typeface="Cambria" panose="02040503050406030204" pitchFamily="18" charset="0"/>
              </a:rPr>
              <a:t>”; </a:t>
            </a:r>
          </a:p>
          <a:p>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lưỡi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không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xương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nhiều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đường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lắt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léo</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nói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thế</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nào</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lại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chả</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được</a:t>
            </a:r>
            <a:r>
              <a:rPr lang="en-US" sz="2000" dirty="0">
                <a:latin typeface="Cambria" panose="02040503050406030204" pitchFamily="18" charset="0"/>
                <a:ea typeface="Cambria" panose="02040503050406030204" pitchFamily="18" charset="0"/>
              </a:rPr>
              <a:t>”.</a:t>
            </a:r>
          </a:p>
        </p:txBody>
      </p:sp>
      <p:sp>
        <p:nvSpPr>
          <p:cNvPr id="14" name="Rectangle 13">
            <a:extLst>
              <a:ext uri="{FF2B5EF4-FFF2-40B4-BE49-F238E27FC236}">
                <a16:creationId xmlns:a16="http://schemas.microsoft.com/office/drawing/2014/main" id="{3987BEEF-B974-45B0-B622-D85A460E7F40}"/>
              </a:ext>
            </a:extLst>
          </p:cNvPr>
          <p:cNvSpPr/>
          <p:nvPr/>
        </p:nvSpPr>
        <p:spPr>
          <a:xfrm>
            <a:off x="882903" y="3572082"/>
            <a:ext cx="7513838" cy="830997"/>
          </a:xfrm>
          <a:prstGeom prst="rect">
            <a:avLst/>
          </a:prstGeom>
        </p:spPr>
        <p:txBody>
          <a:bodyPr wrap="square">
            <a:spAutoFit/>
          </a:bodyPr>
          <a:lstStyle/>
          <a:p>
            <a:r>
              <a:rPr lang="en-US" sz="2400" dirty="0">
                <a:latin typeface="Cambria" panose="02040503050406030204" pitchFamily="18" charset="0"/>
                <a:ea typeface="Cambria" panose="02040503050406030204" pitchFamily="18" charset="0"/>
                <a:sym typeface="Wingdings" panose="05000000000000000000" pitchFamily="2" charset="2"/>
              </a:rPr>
              <a:t> </a:t>
            </a:r>
            <a:r>
              <a:rPr lang="en-US" sz="2400" dirty="0" err="1">
                <a:latin typeface="Cambria" panose="02040503050406030204" pitchFamily="18" charset="0"/>
                <a:ea typeface="Cambria" panose="02040503050406030204" pitchFamily="18" charset="0"/>
                <a:sym typeface="Wingdings" panose="05000000000000000000" pitchFamily="2" charset="2"/>
              </a:rPr>
              <a:t>Tính</a:t>
            </a:r>
            <a:r>
              <a:rPr lang="en-US" sz="2400" dirty="0">
                <a:latin typeface="Cambria" panose="02040503050406030204" pitchFamily="18" charset="0"/>
                <a:ea typeface="Cambria" panose="02040503050406030204" pitchFamily="18" charset="0"/>
                <a:sym typeface="Wingdings" panose="05000000000000000000" pitchFamily="2" charset="2"/>
              </a:rPr>
              <a:t> </a:t>
            </a:r>
            <a:r>
              <a:rPr lang="en-US" sz="2400" dirty="0" err="1">
                <a:latin typeface="Cambria" panose="02040503050406030204" pitchFamily="18" charset="0"/>
                <a:ea typeface="Cambria" panose="02040503050406030204" pitchFamily="18" charset="0"/>
                <a:sym typeface="Wingdings" panose="05000000000000000000" pitchFamily="2" charset="2"/>
              </a:rPr>
              <a:t>toán</a:t>
            </a:r>
            <a:r>
              <a:rPr lang="en-US" sz="2400" dirty="0">
                <a:latin typeface="Cambria" panose="02040503050406030204" pitchFamily="18" charset="0"/>
                <a:ea typeface="Cambria" panose="02040503050406030204" pitchFamily="18" charset="0"/>
                <a:sym typeface="Wingdings" panose="05000000000000000000" pitchFamily="2" charset="2"/>
              </a:rPr>
              <a:t>, </a:t>
            </a:r>
            <a:r>
              <a:rPr lang="en-US" sz="2400" dirty="0" err="1">
                <a:latin typeface="Cambria" panose="02040503050406030204" pitchFamily="18" charset="0"/>
                <a:ea typeface="Cambria" panose="02040503050406030204" pitchFamily="18" charset="0"/>
                <a:sym typeface="Wingdings" panose="05000000000000000000" pitchFamily="2" charset="2"/>
              </a:rPr>
              <a:t>nham</a:t>
            </a:r>
            <a:r>
              <a:rPr lang="en-US" sz="2400" dirty="0">
                <a:latin typeface="Cambria" panose="02040503050406030204" pitchFamily="18" charset="0"/>
                <a:ea typeface="Cambria" panose="02040503050406030204" pitchFamily="18" charset="0"/>
                <a:sym typeface="Wingdings" panose="05000000000000000000" pitchFamily="2" charset="2"/>
              </a:rPr>
              <a:t> </a:t>
            </a:r>
            <a:r>
              <a:rPr lang="en-US" sz="2400" dirty="0" err="1">
                <a:latin typeface="Cambria" panose="02040503050406030204" pitchFamily="18" charset="0"/>
                <a:ea typeface="Cambria" panose="02040503050406030204" pitchFamily="18" charset="0"/>
                <a:sym typeface="Wingdings" panose="05000000000000000000" pitchFamily="2" charset="2"/>
              </a:rPr>
              <a:t>hiểm</a:t>
            </a:r>
            <a:r>
              <a:rPr lang="en-US" sz="2400" dirty="0">
                <a:latin typeface="Cambria" panose="02040503050406030204" pitchFamily="18" charset="0"/>
                <a:ea typeface="Cambria" panose="02040503050406030204" pitchFamily="18" charset="0"/>
                <a:sym typeface="Wingdings" panose="05000000000000000000" pitchFamily="2" charset="2"/>
              </a:rPr>
              <a:t>, </a:t>
            </a:r>
            <a:r>
              <a:rPr lang="en-US" sz="2400" dirty="0" err="1">
                <a:latin typeface="Cambria" panose="02040503050406030204" pitchFamily="18" charset="0"/>
                <a:ea typeface="Cambria" panose="02040503050406030204" pitchFamily="18" charset="0"/>
                <a:sym typeface="Wingdings" panose="05000000000000000000" pitchFamily="2" charset="2"/>
              </a:rPr>
              <a:t>không</a:t>
            </a:r>
            <a:r>
              <a:rPr lang="en-US" sz="2400" dirty="0">
                <a:latin typeface="Cambria" panose="02040503050406030204" pitchFamily="18" charset="0"/>
                <a:ea typeface="Cambria" panose="02040503050406030204" pitchFamily="18" charset="0"/>
                <a:sym typeface="Wingdings" panose="05000000000000000000" pitchFamily="2" charset="2"/>
              </a:rPr>
              <a:t> </a:t>
            </a:r>
            <a:r>
              <a:rPr lang="en-US" sz="2400" dirty="0" err="1">
                <a:latin typeface="Cambria" panose="02040503050406030204" pitchFamily="18" charset="0"/>
                <a:ea typeface="Cambria" panose="02040503050406030204" pitchFamily="18" charset="0"/>
                <a:sym typeface="Wingdings" panose="05000000000000000000" pitchFamily="2" charset="2"/>
              </a:rPr>
              <a:t>hề</a:t>
            </a:r>
            <a:r>
              <a:rPr lang="en-US" sz="2400" dirty="0">
                <a:latin typeface="Cambria" panose="02040503050406030204" pitchFamily="18" charset="0"/>
                <a:ea typeface="Cambria" panose="02040503050406030204" pitchFamily="18" charset="0"/>
                <a:sym typeface="Wingdings" panose="05000000000000000000" pitchFamily="2" charset="2"/>
              </a:rPr>
              <a:t> </a:t>
            </a:r>
            <a:r>
              <a:rPr lang="en-US" sz="2400" dirty="0" err="1">
                <a:latin typeface="Cambria" panose="02040503050406030204" pitchFamily="18" charset="0"/>
                <a:ea typeface="Cambria" panose="02040503050406030204" pitchFamily="18" charset="0"/>
                <a:sym typeface="Wingdings" panose="05000000000000000000" pitchFamily="2" charset="2"/>
              </a:rPr>
              <a:t>quan</a:t>
            </a:r>
            <a:r>
              <a:rPr lang="en-US" sz="2400" dirty="0">
                <a:latin typeface="Cambria" panose="02040503050406030204" pitchFamily="18" charset="0"/>
                <a:ea typeface="Cambria" panose="02040503050406030204" pitchFamily="18" charset="0"/>
                <a:sym typeface="Wingdings" panose="05000000000000000000" pitchFamily="2" charset="2"/>
              </a:rPr>
              <a:t> </a:t>
            </a:r>
            <a:r>
              <a:rPr lang="en-US" sz="2400" dirty="0" err="1">
                <a:latin typeface="Cambria" panose="02040503050406030204" pitchFamily="18" charset="0"/>
                <a:ea typeface="Cambria" panose="02040503050406030204" pitchFamily="18" charset="0"/>
                <a:sym typeface="Wingdings" panose="05000000000000000000" pitchFamily="2" charset="2"/>
              </a:rPr>
              <a:t>tâm</a:t>
            </a:r>
            <a:r>
              <a:rPr lang="en-US" sz="2400" dirty="0">
                <a:latin typeface="Cambria" panose="02040503050406030204" pitchFamily="18" charset="0"/>
                <a:ea typeface="Cambria" panose="02040503050406030204" pitchFamily="18" charset="0"/>
                <a:sym typeface="Wingdings" panose="05000000000000000000" pitchFamily="2" charset="2"/>
              </a:rPr>
              <a:t> </a:t>
            </a:r>
            <a:r>
              <a:rPr lang="en-US" sz="2400" dirty="0" err="1">
                <a:latin typeface="Cambria" panose="02040503050406030204" pitchFamily="18" charset="0"/>
                <a:ea typeface="Cambria" panose="02040503050406030204" pitchFamily="18" charset="0"/>
                <a:sym typeface="Wingdings" panose="05000000000000000000" pitchFamily="2" charset="2"/>
              </a:rPr>
              <a:t>công</a:t>
            </a:r>
            <a:r>
              <a:rPr lang="en-US" sz="2400" dirty="0">
                <a:latin typeface="Cambria" panose="02040503050406030204" pitchFamily="18" charset="0"/>
                <a:ea typeface="Cambria" panose="02040503050406030204" pitchFamily="18" charset="0"/>
                <a:sym typeface="Wingdings" panose="05000000000000000000" pitchFamily="2" charset="2"/>
              </a:rPr>
              <a:t> </a:t>
            </a:r>
            <a:r>
              <a:rPr lang="en-US" sz="2400" dirty="0" err="1">
                <a:latin typeface="Cambria" panose="02040503050406030204" pitchFamily="18" charset="0"/>
                <a:ea typeface="Cambria" panose="02040503050406030204" pitchFamily="18" charset="0"/>
                <a:sym typeface="Wingdings" panose="05000000000000000000" pitchFamily="2" charset="2"/>
              </a:rPr>
              <a:t>lý</a:t>
            </a:r>
            <a:r>
              <a:rPr lang="en-US" sz="2400" dirty="0">
                <a:latin typeface="Cambria" panose="02040503050406030204" pitchFamily="18" charset="0"/>
                <a:ea typeface="Cambria" panose="02040503050406030204" pitchFamily="18" charset="0"/>
                <a:sym typeface="Wingdings" panose="05000000000000000000" pitchFamily="2" charset="2"/>
              </a:rPr>
              <a:t> </a:t>
            </a:r>
            <a:r>
              <a:rPr lang="en-US" sz="2400" dirty="0" err="1">
                <a:latin typeface="Cambria" panose="02040503050406030204" pitchFamily="18" charset="0"/>
                <a:ea typeface="Cambria" panose="02040503050406030204" pitchFamily="18" charset="0"/>
                <a:sym typeface="Wingdings" panose="05000000000000000000" pitchFamily="2" charset="2"/>
              </a:rPr>
              <a:t>mà</a:t>
            </a:r>
            <a:r>
              <a:rPr lang="en-US" sz="2400" dirty="0">
                <a:latin typeface="Cambria" panose="02040503050406030204" pitchFamily="18" charset="0"/>
                <a:ea typeface="Cambria" panose="02040503050406030204" pitchFamily="18" charset="0"/>
                <a:sym typeface="Wingdings" panose="05000000000000000000" pitchFamily="2" charset="2"/>
              </a:rPr>
              <a:t> </a:t>
            </a:r>
            <a:r>
              <a:rPr lang="en-US" sz="2400" dirty="0" err="1">
                <a:latin typeface="Cambria" panose="02040503050406030204" pitchFamily="18" charset="0"/>
                <a:ea typeface="Cambria" panose="02040503050406030204" pitchFamily="18" charset="0"/>
                <a:sym typeface="Wingdings" panose="05000000000000000000" pitchFamily="2" charset="2"/>
              </a:rPr>
              <a:t>chỉ</a:t>
            </a:r>
            <a:r>
              <a:rPr lang="en-US" sz="2400" dirty="0">
                <a:latin typeface="Cambria" panose="02040503050406030204" pitchFamily="18" charset="0"/>
                <a:ea typeface="Cambria" panose="02040503050406030204" pitchFamily="18" charset="0"/>
                <a:sym typeface="Wingdings" panose="05000000000000000000" pitchFamily="2" charset="2"/>
              </a:rPr>
              <a:t> </a:t>
            </a:r>
            <a:r>
              <a:rPr lang="en-US" sz="2400" dirty="0" err="1">
                <a:latin typeface="Cambria" panose="02040503050406030204" pitchFamily="18" charset="0"/>
                <a:ea typeface="Cambria" panose="02040503050406030204" pitchFamily="18" charset="0"/>
                <a:sym typeface="Wingdings" panose="05000000000000000000" pitchFamily="2" charset="2"/>
              </a:rPr>
              <a:t>nhăm</a:t>
            </a:r>
            <a:r>
              <a:rPr lang="en-US" sz="2400" dirty="0">
                <a:latin typeface="Cambria" panose="02040503050406030204" pitchFamily="18" charset="0"/>
                <a:ea typeface="Cambria" panose="02040503050406030204" pitchFamily="18" charset="0"/>
                <a:sym typeface="Wingdings" panose="05000000000000000000" pitchFamily="2" charset="2"/>
              </a:rPr>
              <a:t> </a:t>
            </a:r>
            <a:r>
              <a:rPr lang="en-US" sz="2400" dirty="0" err="1">
                <a:latin typeface="Cambria" panose="02040503050406030204" pitchFamily="18" charset="0"/>
                <a:ea typeface="Cambria" panose="02040503050406030204" pitchFamily="18" charset="0"/>
                <a:sym typeface="Wingdings" panose="05000000000000000000" pitchFamily="2" charset="2"/>
              </a:rPr>
              <a:t>nhăm</a:t>
            </a:r>
            <a:r>
              <a:rPr lang="en-US" sz="2400" dirty="0">
                <a:latin typeface="Cambria" panose="02040503050406030204" pitchFamily="18" charset="0"/>
                <a:ea typeface="Cambria" panose="02040503050406030204" pitchFamily="18" charset="0"/>
                <a:sym typeface="Wingdings" panose="05000000000000000000" pitchFamily="2" charset="2"/>
              </a:rPr>
              <a:t> </a:t>
            </a:r>
            <a:r>
              <a:rPr lang="en-US" sz="2400" dirty="0" err="1">
                <a:latin typeface="Cambria" panose="02040503050406030204" pitchFamily="18" charset="0"/>
                <a:ea typeface="Cambria" panose="02040503050406030204" pitchFamily="18" charset="0"/>
                <a:sym typeface="Wingdings" panose="05000000000000000000" pitchFamily="2" charset="2"/>
              </a:rPr>
              <a:t>tìm</a:t>
            </a:r>
            <a:r>
              <a:rPr lang="en-US" sz="2400" dirty="0">
                <a:latin typeface="Cambria" panose="02040503050406030204" pitchFamily="18" charset="0"/>
                <a:ea typeface="Cambria" panose="02040503050406030204" pitchFamily="18" charset="0"/>
                <a:sym typeface="Wingdings" panose="05000000000000000000" pitchFamily="2" charset="2"/>
              </a:rPr>
              <a:t> </a:t>
            </a:r>
            <a:r>
              <a:rPr lang="en-US" sz="2400" dirty="0" err="1">
                <a:latin typeface="Cambria" panose="02040503050406030204" pitchFamily="18" charset="0"/>
                <a:ea typeface="Cambria" panose="02040503050406030204" pitchFamily="18" charset="0"/>
                <a:sym typeface="Wingdings" panose="05000000000000000000" pitchFamily="2" charset="2"/>
              </a:rPr>
              <a:t>cách</a:t>
            </a:r>
            <a:r>
              <a:rPr lang="en-US" sz="2400" dirty="0">
                <a:latin typeface="Cambria" panose="02040503050406030204" pitchFamily="18" charset="0"/>
                <a:ea typeface="Cambria" panose="02040503050406030204" pitchFamily="18" charset="0"/>
                <a:sym typeface="Wingdings" panose="05000000000000000000" pitchFamily="2" charset="2"/>
              </a:rPr>
              <a:t> </a:t>
            </a:r>
            <a:r>
              <a:rPr lang="en-US" sz="2400" dirty="0" err="1">
                <a:latin typeface="Cambria" panose="02040503050406030204" pitchFamily="18" charset="0"/>
                <a:ea typeface="Cambria" panose="02040503050406030204" pitchFamily="18" charset="0"/>
                <a:sym typeface="Wingdings" panose="05000000000000000000" pitchFamily="2" charset="2"/>
              </a:rPr>
              <a:t>chuộc</a:t>
            </a:r>
            <a:r>
              <a:rPr lang="en-US" sz="2400" dirty="0">
                <a:latin typeface="Cambria" panose="02040503050406030204" pitchFamily="18" charset="0"/>
                <a:ea typeface="Cambria" panose="02040503050406030204" pitchFamily="18" charset="0"/>
                <a:sym typeface="Wingdings" panose="05000000000000000000" pitchFamily="2" charset="2"/>
              </a:rPr>
              <a:t> </a:t>
            </a:r>
            <a:r>
              <a:rPr lang="en-US" sz="2400" dirty="0" err="1">
                <a:latin typeface="Cambria" panose="02040503050406030204" pitchFamily="18" charset="0"/>
                <a:ea typeface="Cambria" panose="02040503050406030204" pitchFamily="18" charset="0"/>
                <a:sym typeface="Wingdings" panose="05000000000000000000" pitchFamily="2" charset="2"/>
              </a:rPr>
              <a:t>lợi</a:t>
            </a:r>
            <a:endParaRPr lang="en-US"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615639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sp>
        <p:nvSpPr>
          <p:cNvPr id="938" name="Google Shape;938;p38"/>
          <p:cNvSpPr txBox="1">
            <a:spLocks noGrp="1"/>
          </p:cNvSpPr>
          <p:nvPr>
            <p:ph type="subTitle" idx="1"/>
          </p:nvPr>
        </p:nvSpPr>
        <p:spPr>
          <a:xfrm>
            <a:off x="641825" y="522133"/>
            <a:ext cx="5809775" cy="270771"/>
          </a:xfrm>
          <a:prstGeom prst="rect">
            <a:avLst/>
          </a:prstGeom>
        </p:spPr>
        <p:txBody>
          <a:bodyPr spcFirstLastPara="1" wrap="square" lIns="0" tIns="91425" rIns="0" bIns="91425" anchor="ctr" anchorCtr="0">
            <a:noAutofit/>
          </a:bodyPr>
          <a:lstStyle/>
          <a:p>
            <a:pPr marL="0" lvl="0" indent="0" algn="ctr" rtl="0">
              <a:spcBef>
                <a:spcPts val="0"/>
              </a:spcBef>
              <a:spcAft>
                <a:spcPts val="0"/>
              </a:spcAft>
              <a:buNone/>
            </a:pPr>
            <a:r>
              <a:rPr lang="en-US" dirty="0"/>
              <a:t>2. </a:t>
            </a:r>
            <a:r>
              <a:rPr lang="en-US" dirty="0" err="1"/>
              <a:t>Thủ</a:t>
            </a:r>
            <a:r>
              <a:rPr lang="en-US" dirty="0"/>
              <a:t> </a:t>
            </a:r>
            <a:r>
              <a:rPr lang="en-US" dirty="0" err="1"/>
              <a:t>đoạn</a:t>
            </a:r>
            <a:r>
              <a:rPr lang="en-US" dirty="0"/>
              <a:t> </a:t>
            </a:r>
            <a:r>
              <a:rPr lang="en-US" dirty="0" err="1"/>
              <a:t>của</a:t>
            </a:r>
            <a:r>
              <a:rPr lang="en-US" dirty="0"/>
              <a:t> </a:t>
            </a:r>
            <a:r>
              <a:rPr lang="en-US" dirty="0" err="1"/>
              <a:t>quan</a:t>
            </a:r>
            <a:r>
              <a:rPr lang="en-US" dirty="0"/>
              <a:t> </a:t>
            </a:r>
            <a:r>
              <a:rPr lang="en-US" dirty="0" err="1"/>
              <a:t>huyện</a:t>
            </a:r>
            <a:r>
              <a:rPr lang="en-US" dirty="0"/>
              <a:t> </a:t>
            </a:r>
            <a:r>
              <a:rPr lang="en-US" dirty="0" err="1"/>
              <a:t>và</a:t>
            </a:r>
            <a:r>
              <a:rPr lang="en-US" dirty="0"/>
              <a:t> </a:t>
            </a:r>
            <a:r>
              <a:rPr lang="en-US" dirty="0" err="1"/>
              <a:t>đề</a:t>
            </a:r>
            <a:r>
              <a:rPr lang="en-US" dirty="0"/>
              <a:t> </a:t>
            </a:r>
            <a:r>
              <a:rPr lang="en-US" dirty="0" err="1"/>
              <a:t>lại</a:t>
            </a:r>
            <a:endParaRPr dirty="0"/>
          </a:p>
        </p:txBody>
      </p:sp>
      <p:grpSp>
        <p:nvGrpSpPr>
          <p:cNvPr id="942" name="Google Shape;942;p38"/>
          <p:cNvGrpSpPr/>
          <p:nvPr/>
        </p:nvGrpSpPr>
        <p:grpSpPr>
          <a:xfrm>
            <a:off x="8396741" y="1321004"/>
            <a:ext cx="593731" cy="719978"/>
            <a:chOff x="6360525" y="2389175"/>
            <a:chExt cx="376900" cy="455250"/>
          </a:xfrm>
        </p:grpSpPr>
        <p:sp>
          <p:nvSpPr>
            <p:cNvPr id="943" name="Google Shape;943;p38"/>
            <p:cNvSpPr/>
            <p:nvPr/>
          </p:nvSpPr>
          <p:spPr>
            <a:xfrm>
              <a:off x="6360525" y="2389175"/>
              <a:ext cx="376900" cy="455250"/>
            </a:xfrm>
            <a:custGeom>
              <a:avLst/>
              <a:gdLst/>
              <a:ahLst/>
              <a:cxnLst/>
              <a:rect l="l" t="t" r="r" b="b"/>
              <a:pathLst>
                <a:path w="15076" h="18210" extrusionOk="0">
                  <a:moveTo>
                    <a:pt x="7316" y="0"/>
                  </a:moveTo>
                  <a:cubicBezTo>
                    <a:pt x="5005" y="0"/>
                    <a:pt x="1" y="1869"/>
                    <a:pt x="64" y="1932"/>
                  </a:cubicBezTo>
                  <a:lnTo>
                    <a:pt x="349" y="10799"/>
                  </a:lnTo>
                  <a:cubicBezTo>
                    <a:pt x="349" y="14790"/>
                    <a:pt x="7760" y="18210"/>
                    <a:pt x="7760" y="18210"/>
                  </a:cubicBezTo>
                  <a:cubicBezTo>
                    <a:pt x="7760" y="18210"/>
                    <a:pt x="14822" y="14473"/>
                    <a:pt x="14822" y="10641"/>
                  </a:cubicBezTo>
                  <a:lnTo>
                    <a:pt x="15075" y="1900"/>
                  </a:lnTo>
                  <a:cubicBezTo>
                    <a:pt x="15075" y="1900"/>
                    <a:pt x="10230" y="0"/>
                    <a:pt x="7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8"/>
            <p:cNvSpPr/>
            <p:nvPr/>
          </p:nvSpPr>
          <p:spPr>
            <a:xfrm>
              <a:off x="6439700" y="2610850"/>
              <a:ext cx="226475" cy="62575"/>
            </a:xfrm>
            <a:custGeom>
              <a:avLst/>
              <a:gdLst/>
              <a:ahLst/>
              <a:cxnLst/>
              <a:rect l="l" t="t" r="r" b="b"/>
              <a:pathLst>
                <a:path w="9059" h="2503" extrusionOk="0">
                  <a:moveTo>
                    <a:pt x="4308" y="1"/>
                  </a:moveTo>
                  <a:cubicBezTo>
                    <a:pt x="2534" y="1"/>
                    <a:pt x="1" y="2502"/>
                    <a:pt x="1" y="2502"/>
                  </a:cubicBezTo>
                  <a:cubicBezTo>
                    <a:pt x="1" y="2502"/>
                    <a:pt x="3421" y="1647"/>
                    <a:pt x="4371" y="1647"/>
                  </a:cubicBezTo>
                  <a:cubicBezTo>
                    <a:pt x="5321" y="1647"/>
                    <a:pt x="9058" y="2407"/>
                    <a:pt x="9058" y="2407"/>
                  </a:cubicBezTo>
                  <a:cubicBezTo>
                    <a:pt x="9058" y="2407"/>
                    <a:pt x="6113" y="1"/>
                    <a:pt x="43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8"/>
            <p:cNvSpPr/>
            <p:nvPr/>
          </p:nvSpPr>
          <p:spPr>
            <a:xfrm>
              <a:off x="6575100" y="2520600"/>
              <a:ext cx="98975" cy="43575"/>
            </a:xfrm>
            <a:custGeom>
              <a:avLst/>
              <a:gdLst/>
              <a:ahLst/>
              <a:cxnLst/>
              <a:rect l="l" t="t" r="r" b="b"/>
              <a:pathLst>
                <a:path w="3959" h="1743" extrusionOk="0">
                  <a:moveTo>
                    <a:pt x="0" y="0"/>
                  </a:moveTo>
                  <a:cubicBezTo>
                    <a:pt x="0" y="1"/>
                    <a:pt x="507" y="1742"/>
                    <a:pt x="1647" y="1742"/>
                  </a:cubicBezTo>
                  <a:cubicBezTo>
                    <a:pt x="2819" y="1742"/>
                    <a:pt x="3959" y="887"/>
                    <a:pt x="3959" y="887"/>
                  </a:cubicBez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8"/>
            <p:cNvSpPr/>
            <p:nvPr/>
          </p:nvSpPr>
          <p:spPr>
            <a:xfrm>
              <a:off x="6414375" y="2520600"/>
              <a:ext cx="102950" cy="49900"/>
            </a:xfrm>
            <a:custGeom>
              <a:avLst/>
              <a:gdLst/>
              <a:ahLst/>
              <a:cxnLst/>
              <a:rect l="l" t="t" r="r" b="b"/>
              <a:pathLst>
                <a:path w="4118" h="1996" extrusionOk="0">
                  <a:moveTo>
                    <a:pt x="4117" y="0"/>
                  </a:moveTo>
                  <a:lnTo>
                    <a:pt x="0" y="1140"/>
                  </a:lnTo>
                  <a:cubicBezTo>
                    <a:pt x="0" y="1140"/>
                    <a:pt x="1045" y="1996"/>
                    <a:pt x="2281" y="1996"/>
                  </a:cubicBezTo>
                  <a:cubicBezTo>
                    <a:pt x="3294" y="1932"/>
                    <a:pt x="4117" y="1"/>
                    <a:pt x="41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7" name="Google Shape;947;p38"/>
          <p:cNvGrpSpPr/>
          <p:nvPr/>
        </p:nvGrpSpPr>
        <p:grpSpPr>
          <a:xfrm>
            <a:off x="7491963" y="419789"/>
            <a:ext cx="586248" cy="719978"/>
            <a:chOff x="3310000" y="3441375"/>
            <a:chExt cx="372150" cy="455250"/>
          </a:xfrm>
        </p:grpSpPr>
        <p:sp>
          <p:nvSpPr>
            <p:cNvPr id="948" name="Google Shape;948;p38"/>
            <p:cNvSpPr/>
            <p:nvPr/>
          </p:nvSpPr>
          <p:spPr>
            <a:xfrm>
              <a:off x="3310000" y="3441375"/>
              <a:ext cx="372150" cy="455250"/>
            </a:xfrm>
            <a:custGeom>
              <a:avLst/>
              <a:gdLst/>
              <a:ahLst/>
              <a:cxnLst/>
              <a:rect l="l" t="t" r="r" b="b"/>
              <a:pathLst>
                <a:path w="14886" h="18210" extrusionOk="0">
                  <a:moveTo>
                    <a:pt x="7475" y="0"/>
                  </a:moveTo>
                  <a:cubicBezTo>
                    <a:pt x="5258" y="0"/>
                    <a:pt x="286" y="2470"/>
                    <a:pt x="318" y="2534"/>
                  </a:cubicBezTo>
                  <a:lnTo>
                    <a:pt x="1" y="9913"/>
                  </a:lnTo>
                  <a:cubicBezTo>
                    <a:pt x="1" y="14631"/>
                    <a:pt x="7253" y="18210"/>
                    <a:pt x="7253" y="18210"/>
                  </a:cubicBezTo>
                  <a:cubicBezTo>
                    <a:pt x="7253" y="18210"/>
                    <a:pt x="14695" y="13998"/>
                    <a:pt x="14695" y="9849"/>
                  </a:cubicBezTo>
                  <a:lnTo>
                    <a:pt x="14885" y="2565"/>
                  </a:lnTo>
                  <a:cubicBezTo>
                    <a:pt x="14885" y="2565"/>
                    <a:pt x="10388" y="0"/>
                    <a:pt x="74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8"/>
            <p:cNvSpPr/>
            <p:nvPr/>
          </p:nvSpPr>
          <p:spPr>
            <a:xfrm>
              <a:off x="3382050" y="3677300"/>
              <a:ext cx="227250" cy="85525"/>
            </a:xfrm>
            <a:custGeom>
              <a:avLst/>
              <a:gdLst/>
              <a:ahLst/>
              <a:cxnLst/>
              <a:rect l="l" t="t" r="r" b="b"/>
              <a:pathLst>
                <a:path w="9090" h="3421" extrusionOk="0">
                  <a:moveTo>
                    <a:pt x="1" y="1"/>
                  </a:moveTo>
                  <a:cubicBezTo>
                    <a:pt x="1" y="1"/>
                    <a:pt x="1869" y="3421"/>
                    <a:pt x="4435" y="3421"/>
                  </a:cubicBezTo>
                  <a:cubicBezTo>
                    <a:pt x="6905" y="3421"/>
                    <a:pt x="9090" y="127"/>
                    <a:pt x="9090" y="127"/>
                  </a:cubicBezTo>
                  <a:lnTo>
                    <a:pt x="9090" y="127"/>
                  </a:lnTo>
                  <a:cubicBezTo>
                    <a:pt x="9090" y="127"/>
                    <a:pt x="6398" y="792"/>
                    <a:pt x="4561" y="792"/>
                  </a:cubicBezTo>
                  <a:cubicBezTo>
                    <a:pt x="2724" y="792"/>
                    <a:pt x="1"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8"/>
            <p:cNvSpPr/>
            <p:nvPr/>
          </p:nvSpPr>
          <p:spPr>
            <a:xfrm>
              <a:off x="3355925" y="3584675"/>
              <a:ext cx="104550" cy="39600"/>
            </a:xfrm>
            <a:custGeom>
              <a:avLst/>
              <a:gdLst/>
              <a:ahLst/>
              <a:cxnLst/>
              <a:rect l="l" t="t" r="r" b="b"/>
              <a:pathLst>
                <a:path w="4182" h="1584" extrusionOk="0">
                  <a:moveTo>
                    <a:pt x="1901" y="0"/>
                  </a:moveTo>
                  <a:cubicBezTo>
                    <a:pt x="571" y="32"/>
                    <a:pt x="1" y="1584"/>
                    <a:pt x="1" y="1584"/>
                  </a:cubicBezTo>
                  <a:lnTo>
                    <a:pt x="4181" y="1172"/>
                  </a:lnTo>
                  <a:cubicBezTo>
                    <a:pt x="4181" y="1172"/>
                    <a:pt x="3168" y="0"/>
                    <a:pt x="19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8"/>
            <p:cNvSpPr/>
            <p:nvPr/>
          </p:nvSpPr>
          <p:spPr>
            <a:xfrm>
              <a:off x="3523775" y="3588625"/>
              <a:ext cx="97400" cy="39625"/>
            </a:xfrm>
            <a:custGeom>
              <a:avLst/>
              <a:gdLst/>
              <a:ahLst/>
              <a:cxnLst/>
              <a:rect l="l" t="t" r="r" b="b"/>
              <a:pathLst>
                <a:path w="3896" h="1585" extrusionOk="0">
                  <a:moveTo>
                    <a:pt x="1837" y="1"/>
                  </a:moveTo>
                  <a:cubicBezTo>
                    <a:pt x="602" y="1"/>
                    <a:pt x="1" y="982"/>
                    <a:pt x="1" y="982"/>
                  </a:cubicBezTo>
                  <a:lnTo>
                    <a:pt x="3896" y="1584"/>
                  </a:lnTo>
                  <a:cubicBezTo>
                    <a:pt x="3896" y="1584"/>
                    <a:pt x="3009" y="1"/>
                    <a:pt x="18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a:extLst>
              <a:ext uri="{FF2B5EF4-FFF2-40B4-BE49-F238E27FC236}">
                <a16:creationId xmlns:a16="http://schemas.microsoft.com/office/drawing/2014/main" id="{0D9D88B8-C0D5-4E14-B32A-141ECDD38C72}"/>
              </a:ext>
            </a:extLst>
          </p:cNvPr>
          <p:cNvSpPr/>
          <p:nvPr/>
        </p:nvSpPr>
        <p:spPr>
          <a:xfrm>
            <a:off x="468319" y="1057217"/>
            <a:ext cx="7513838" cy="1631216"/>
          </a:xfrm>
          <a:prstGeom prst="rect">
            <a:avLst/>
          </a:prstGeom>
        </p:spPr>
        <p:txBody>
          <a:bodyPr wrap="square">
            <a:spAutoFit/>
          </a:bodyPr>
          <a:lstStyle/>
          <a:p>
            <a:pPr marL="285750" indent="-285750">
              <a:buFontTx/>
              <a:buChar char="-"/>
            </a:pPr>
            <a:r>
              <a:rPr lang="en-US" sz="2000" b="1" dirty="0" err="1">
                <a:latin typeface="Cambria" panose="02040503050406030204" pitchFamily="18" charset="0"/>
                <a:ea typeface="Cambria" panose="02040503050406030204" pitchFamily="18" charset="0"/>
              </a:rPr>
              <a:t>Lời</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thoại</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của</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đề</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lại</a:t>
            </a:r>
            <a:r>
              <a:rPr lang="en-US" sz="2000" b="1" dirty="0">
                <a:latin typeface="Cambria" panose="02040503050406030204" pitchFamily="18" charset="0"/>
                <a:ea typeface="Cambria" panose="02040503050406030204" pitchFamily="18" charset="0"/>
              </a:rPr>
              <a:t>: </a:t>
            </a:r>
          </a:p>
          <a:p>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Vâng</a:t>
            </a:r>
            <a:r>
              <a:rPr lang="en-US" sz="2000" dirty="0">
                <a:latin typeface="Cambria" panose="02040503050406030204" pitchFamily="18" charset="0"/>
                <a:ea typeface="Cambria" panose="02040503050406030204" pitchFamily="18" charset="0"/>
              </a:rPr>
              <a:t>, ta </a:t>
            </a:r>
            <a:r>
              <a:rPr lang="en-US" sz="2000" dirty="0" err="1">
                <a:latin typeface="Cambria" panose="02040503050406030204" pitchFamily="18" charset="0"/>
                <a:ea typeface="Cambria" panose="02040503050406030204" pitchFamily="18" charset="0"/>
              </a:rPr>
              <a:t>cứ</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bảo</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để</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cứu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đã</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Thưa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còn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thằng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Ốc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thằng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Nghêu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lí</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trưởng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Thị</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Hến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thì</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liệu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xử</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cho</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xong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bọn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này</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toàn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đầu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trọc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cả</a:t>
            </a:r>
            <a:r>
              <a:rPr lang="en-US" sz="2000" dirty="0">
                <a:latin typeface="Cambria" panose="02040503050406030204" pitchFamily="18" charset="0"/>
                <a:ea typeface="Cambria" panose="02040503050406030204" pitchFamily="18" charset="0"/>
              </a:rPr>
              <a:t>”; </a:t>
            </a:r>
          </a:p>
          <a:p>
            <a:r>
              <a:rPr lang="en-US" sz="2000" dirty="0">
                <a:latin typeface="Cambria" panose="02040503050406030204" pitchFamily="18" charset="0"/>
                <a:ea typeface="Cambria" panose="02040503050406030204" pitchFamily="18" charset="0"/>
              </a:rPr>
              <a:t>“</a:t>
            </a:r>
            <a:r>
              <a:rPr lang="en-US" sz="2000" dirty="0" err="1">
                <a:latin typeface="Cambria" panose="02040503050406030204" pitchFamily="18" charset="0"/>
                <a:ea typeface="Cambria" panose="02040503050406030204" pitchFamily="18" charset="0"/>
              </a:rPr>
              <a:t>Bẩm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quan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xử</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thật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sâu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sắc</a:t>
            </a:r>
            <a:r>
              <a:rPr lang="en-US" sz="2000" dirty="0">
                <a:latin typeface="Cambria" panose="02040503050406030204" pitchFamily="18" charset="0"/>
                <a:ea typeface="Cambria" panose="02040503050406030204" pitchFamily="18" charset="0"/>
              </a:rPr>
              <a:t>”; </a:t>
            </a:r>
          </a:p>
          <a:p>
            <a:r>
              <a:rPr lang="en-US" sz="2000" dirty="0">
                <a:latin typeface="Cambria" panose="02040503050406030204" pitchFamily="18" charset="0"/>
                <a:ea typeface="Cambria" panose="02040503050406030204" pitchFamily="18" charset="0"/>
              </a:rPr>
              <a:t>“</a:t>
            </a:r>
            <a:r>
              <a:rPr lang="en-US" sz="2000" dirty="0" err="1">
                <a:latin typeface="Cambria" panose="02040503050406030204" pitchFamily="18" charset="0"/>
                <a:ea typeface="Cambria" panose="02040503050406030204" pitchFamily="18" charset="0"/>
              </a:rPr>
              <a:t>Vâng</a:t>
            </a:r>
            <a:r>
              <a:rPr lang="en-US" sz="2000" dirty="0">
                <a:latin typeface="Cambria" panose="02040503050406030204" pitchFamily="18" charset="0"/>
                <a:ea typeface="Cambria" panose="02040503050406030204" pitchFamily="18" charset="0"/>
              </a:rPr>
              <a:t> ạ, </a:t>
            </a:r>
            <a:r>
              <a:rPr lang="en-US" sz="2000" dirty="0" err="1">
                <a:latin typeface="Cambria" panose="02040503050406030204" pitchFamily="18" charset="0"/>
                <a:ea typeface="Cambria" panose="02040503050406030204" pitchFamily="18" charset="0"/>
              </a:rPr>
              <a:t>quan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xử</a:t>
            </a:r>
            <a:r>
              <a:rPr lang="en-US" sz="2000" dirty="0">
                <a:latin typeface="Cambria" panose="02040503050406030204" pitchFamily="18" charset="0"/>
                <a:ea typeface="Cambria" panose="02040503050406030204" pitchFamily="18" charset="0"/>
              </a:rPr>
              <a:t> hay </a:t>
            </a:r>
            <a:r>
              <a:rPr lang="en-US" sz="2000" dirty="0" err="1">
                <a:latin typeface="Cambria" panose="02040503050406030204" pitchFamily="18" charset="0"/>
                <a:ea typeface="Cambria" panose="02040503050406030204" pitchFamily="18" charset="0"/>
              </a:rPr>
              <a:t>lắm</a:t>
            </a:r>
            <a:r>
              <a:rPr lang="en-US" sz="2000" dirty="0">
                <a:latin typeface="Cambria" panose="02040503050406030204" pitchFamily="18" charset="0"/>
                <a:ea typeface="Cambria" panose="02040503050406030204" pitchFamily="18" charset="0"/>
              </a:rPr>
              <a:t>”. </a:t>
            </a:r>
          </a:p>
        </p:txBody>
      </p:sp>
      <p:sp>
        <p:nvSpPr>
          <p:cNvPr id="14" name="Rectangle 13">
            <a:extLst>
              <a:ext uri="{FF2B5EF4-FFF2-40B4-BE49-F238E27FC236}">
                <a16:creationId xmlns:a16="http://schemas.microsoft.com/office/drawing/2014/main" id="{3987BEEF-B974-45B0-B622-D85A460E7F40}"/>
              </a:ext>
            </a:extLst>
          </p:cNvPr>
          <p:cNvSpPr/>
          <p:nvPr/>
        </p:nvSpPr>
        <p:spPr>
          <a:xfrm>
            <a:off x="967733" y="2688433"/>
            <a:ext cx="7513838" cy="400110"/>
          </a:xfrm>
          <a:prstGeom prst="rect">
            <a:avLst/>
          </a:prstGeom>
        </p:spPr>
        <p:txBody>
          <a:bodyPr wrap="square">
            <a:spAutoFit/>
          </a:bodyPr>
          <a:lstStyle/>
          <a:p>
            <a:r>
              <a:rPr lang="en-US" sz="2000" dirty="0">
                <a:latin typeface="Cambria" panose="02040503050406030204" pitchFamily="18" charset="0"/>
                <a:ea typeface="Cambria" panose="02040503050406030204" pitchFamily="18" charset="0"/>
                <a:sym typeface="Wingdings" panose="05000000000000000000" pitchFamily="2" charset="2"/>
              </a:rPr>
              <a:t> </a:t>
            </a:r>
            <a:r>
              <a:rPr lang="en-US" sz="2000" dirty="0" err="1">
                <a:latin typeface="Cambria" panose="02040503050406030204" pitchFamily="18" charset="0"/>
                <a:ea typeface="Cambria" panose="02040503050406030204" pitchFamily="18" charset="0"/>
                <a:sym typeface="Wingdings" panose="05000000000000000000" pitchFamily="2" charset="2"/>
              </a:rPr>
              <a:t>Đồng</a:t>
            </a:r>
            <a:r>
              <a:rPr lang="en-US" sz="2000" dirty="0">
                <a:latin typeface="Cambria" panose="02040503050406030204" pitchFamily="18" charset="0"/>
                <a:ea typeface="Cambria" panose="02040503050406030204" pitchFamily="18" charset="0"/>
                <a:sym typeface="Wingdings" panose="05000000000000000000" pitchFamily="2" charset="2"/>
              </a:rPr>
              <a:t> </a:t>
            </a:r>
            <a:r>
              <a:rPr lang="en-US" sz="2000" dirty="0" err="1">
                <a:latin typeface="Cambria" panose="02040503050406030204" pitchFamily="18" charset="0"/>
                <a:ea typeface="Cambria" panose="02040503050406030204" pitchFamily="18" charset="0"/>
                <a:sym typeface="Wingdings" panose="05000000000000000000" pitchFamily="2" charset="2"/>
              </a:rPr>
              <a:t>loã</a:t>
            </a:r>
            <a:r>
              <a:rPr lang="en-US" sz="2000" dirty="0">
                <a:latin typeface="Cambria" panose="02040503050406030204" pitchFamily="18" charset="0"/>
                <a:ea typeface="Cambria" panose="02040503050406030204" pitchFamily="18" charset="0"/>
                <a:sym typeface="Wingdings" panose="05000000000000000000" pitchFamily="2" charset="2"/>
              </a:rPr>
              <a:t>, </a:t>
            </a:r>
            <a:r>
              <a:rPr lang="en-US" sz="2000" dirty="0" err="1">
                <a:latin typeface="Cambria" panose="02040503050406030204" pitchFamily="18" charset="0"/>
                <a:ea typeface="Cambria" panose="02040503050406030204" pitchFamily="18" charset="0"/>
                <a:sym typeface="Wingdings" panose="05000000000000000000" pitchFamily="2" charset="2"/>
              </a:rPr>
              <a:t>xun</a:t>
            </a:r>
            <a:r>
              <a:rPr lang="en-US" sz="2000" dirty="0">
                <a:latin typeface="Cambria" panose="02040503050406030204" pitchFamily="18" charset="0"/>
                <a:ea typeface="Cambria" panose="02040503050406030204" pitchFamily="18" charset="0"/>
                <a:sym typeface="Wingdings" panose="05000000000000000000" pitchFamily="2" charset="2"/>
              </a:rPr>
              <a:t> </a:t>
            </a:r>
            <a:r>
              <a:rPr lang="en-US" sz="2000" dirty="0" err="1">
                <a:latin typeface="Cambria" panose="02040503050406030204" pitchFamily="18" charset="0"/>
                <a:ea typeface="Cambria" panose="02040503050406030204" pitchFamily="18" charset="0"/>
                <a:sym typeface="Wingdings" panose="05000000000000000000" pitchFamily="2" charset="2"/>
              </a:rPr>
              <a:t>xoe</a:t>
            </a:r>
            <a:r>
              <a:rPr lang="en-US" sz="2000" dirty="0">
                <a:latin typeface="Cambria" panose="02040503050406030204" pitchFamily="18" charset="0"/>
                <a:ea typeface="Cambria" panose="02040503050406030204" pitchFamily="18" charset="0"/>
                <a:sym typeface="Wingdings" panose="05000000000000000000" pitchFamily="2" charset="2"/>
              </a:rPr>
              <a:t>, </a:t>
            </a:r>
            <a:r>
              <a:rPr lang="en-US" sz="2000" dirty="0" err="1">
                <a:latin typeface="Cambria" panose="02040503050406030204" pitchFamily="18" charset="0"/>
                <a:ea typeface="Cambria" panose="02040503050406030204" pitchFamily="18" charset="0"/>
                <a:sym typeface="Wingdings" panose="05000000000000000000" pitchFamily="2" charset="2"/>
              </a:rPr>
              <a:t>nịnh</a:t>
            </a:r>
            <a:r>
              <a:rPr lang="en-US" sz="2000" dirty="0">
                <a:latin typeface="Cambria" panose="02040503050406030204" pitchFamily="18" charset="0"/>
                <a:ea typeface="Cambria" panose="02040503050406030204" pitchFamily="18" charset="0"/>
                <a:sym typeface="Wingdings" panose="05000000000000000000" pitchFamily="2" charset="2"/>
              </a:rPr>
              <a:t> </a:t>
            </a:r>
            <a:r>
              <a:rPr lang="en-US" sz="2000" dirty="0" err="1">
                <a:latin typeface="Cambria" panose="02040503050406030204" pitchFamily="18" charset="0"/>
                <a:ea typeface="Cambria" panose="02040503050406030204" pitchFamily="18" charset="0"/>
                <a:sym typeface="Wingdings" panose="05000000000000000000" pitchFamily="2" charset="2"/>
              </a:rPr>
              <a:t>bợ</a:t>
            </a:r>
            <a:endParaRPr lang="en-US" sz="2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40574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32"/>
          <p:cNvSpPr txBox="1">
            <a:spLocks noGrp="1"/>
          </p:cNvSpPr>
          <p:nvPr>
            <p:ph type="title"/>
          </p:nvPr>
        </p:nvSpPr>
        <p:spPr>
          <a:xfrm>
            <a:off x="720000" y="1386750"/>
            <a:ext cx="3225600" cy="676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err="1"/>
              <a:t>Thảo</a:t>
            </a:r>
            <a:r>
              <a:rPr lang="en-US" dirty="0"/>
              <a:t> </a:t>
            </a:r>
            <a:r>
              <a:rPr lang="en-US" dirty="0" err="1"/>
              <a:t>luận</a:t>
            </a:r>
            <a:r>
              <a:rPr lang="en-US" dirty="0"/>
              <a:t>:</a:t>
            </a:r>
            <a:endParaRPr dirty="0"/>
          </a:p>
        </p:txBody>
      </p:sp>
      <p:sp>
        <p:nvSpPr>
          <p:cNvPr id="559" name="Google Shape;559;p32"/>
          <p:cNvSpPr txBox="1">
            <a:spLocks noGrp="1"/>
          </p:cNvSpPr>
          <p:nvPr>
            <p:ph type="subTitle" idx="1"/>
          </p:nvPr>
        </p:nvSpPr>
        <p:spPr>
          <a:xfrm>
            <a:off x="720000" y="2063550"/>
            <a:ext cx="3436350" cy="2030400"/>
          </a:xfrm>
          <a:prstGeom prst="rect">
            <a:avLst/>
          </a:prstGeom>
        </p:spPr>
        <p:txBody>
          <a:bodyPr spcFirstLastPara="1" wrap="square" lIns="91425" tIns="91425" rIns="91425" bIns="91425" anchor="t" anchorCtr="0">
            <a:noAutofit/>
          </a:bodyPr>
          <a:lstStyle/>
          <a:p>
            <a:pPr marL="0" lvl="0" indent="0"/>
            <a:r>
              <a:rPr lang="en-US" sz="2000" dirty="0"/>
              <a:t>Theo </a:t>
            </a:r>
            <a:r>
              <a:rPr lang="en-US" sz="2000" dirty="0" err="1"/>
              <a:t>em</a:t>
            </a:r>
            <a:r>
              <a:rPr lang="en-US" sz="2000" dirty="0"/>
              <a:t> </a:t>
            </a:r>
            <a:r>
              <a:rPr lang="en-US" sz="2000" dirty="0" err="1"/>
              <a:t>điểm</a:t>
            </a:r>
            <a:r>
              <a:rPr lang="en-US" sz="2000" dirty="0"/>
              <a:t> </a:t>
            </a:r>
            <a:r>
              <a:rPr lang="en-US" sz="2000" dirty="0" err="1"/>
              <a:t>khác</a:t>
            </a:r>
            <a:r>
              <a:rPr lang="en-US" sz="2000" dirty="0"/>
              <a:t> </a:t>
            </a:r>
            <a:r>
              <a:rPr lang="en-US" sz="2000" dirty="0" err="1"/>
              <a:t>biệt</a:t>
            </a:r>
            <a:r>
              <a:rPr lang="en-US" sz="2000" dirty="0"/>
              <a:t> </a:t>
            </a:r>
            <a:r>
              <a:rPr lang="en-US" sz="2000" dirty="0" err="1"/>
              <a:t>cơ</a:t>
            </a:r>
            <a:r>
              <a:rPr lang="en-US" sz="2000" dirty="0"/>
              <a:t> </a:t>
            </a:r>
            <a:r>
              <a:rPr lang="en-US" sz="2000" dirty="0" err="1"/>
              <a:t>bản</a:t>
            </a:r>
            <a:r>
              <a:rPr lang="en-US" sz="2000" dirty="0"/>
              <a:t> </a:t>
            </a:r>
            <a:r>
              <a:rPr lang="en-US" sz="2000" dirty="0" err="1"/>
              <a:t>giữa</a:t>
            </a:r>
            <a:r>
              <a:rPr lang="en-US" sz="2000" dirty="0"/>
              <a:t> </a:t>
            </a:r>
            <a:r>
              <a:rPr lang="en-US" sz="2000" dirty="0" err="1"/>
              <a:t>chèo</a:t>
            </a:r>
            <a:r>
              <a:rPr lang="en-US" sz="2000" dirty="0"/>
              <a:t> </a:t>
            </a:r>
            <a:r>
              <a:rPr lang="en-US" sz="2000" dirty="0" err="1"/>
              <a:t>và</a:t>
            </a:r>
            <a:r>
              <a:rPr lang="en-US" sz="2000" dirty="0"/>
              <a:t> </a:t>
            </a:r>
            <a:r>
              <a:rPr lang="en-US" sz="2000" dirty="0" err="1"/>
              <a:t>tuồng</a:t>
            </a:r>
            <a:r>
              <a:rPr lang="en-US" sz="2000" dirty="0"/>
              <a:t> </a:t>
            </a:r>
            <a:r>
              <a:rPr lang="en-US" sz="2000" dirty="0" err="1"/>
              <a:t>là</a:t>
            </a:r>
            <a:r>
              <a:rPr lang="en-US" sz="2000" dirty="0"/>
              <a:t> </a:t>
            </a:r>
            <a:r>
              <a:rPr lang="en-US" sz="2000" dirty="0" err="1"/>
              <a:t>gì</a:t>
            </a:r>
            <a:r>
              <a:rPr lang="en-US" sz="2000" dirty="0"/>
              <a:t>? </a:t>
            </a:r>
            <a:endParaRPr sz="2000" dirty="0"/>
          </a:p>
        </p:txBody>
      </p:sp>
      <p:grpSp>
        <p:nvGrpSpPr>
          <p:cNvPr id="561" name="Google Shape;561;p32"/>
          <p:cNvGrpSpPr/>
          <p:nvPr/>
        </p:nvGrpSpPr>
        <p:grpSpPr>
          <a:xfrm>
            <a:off x="5752433" y="3784231"/>
            <a:ext cx="4189607" cy="2110535"/>
            <a:chOff x="5752433" y="3784231"/>
            <a:chExt cx="4189607" cy="2110535"/>
          </a:xfrm>
        </p:grpSpPr>
        <p:sp>
          <p:nvSpPr>
            <p:cNvPr id="562" name="Google Shape;562;p32"/>
            <p:cNvSpPr/>
            <p:nvPr/>
          </p:nvSpPr>
          <p:spPr>
            <a:xfrm rot="10800000">
              <a:off x="6505688" y="3784231"/>
              <a:ext cx="3436351" cy="1688810"/>
            </a:xfrm>
            <a:custGeom>
              <a:avLst/>
              <a:gdLst/>
              <a:ahLst/>
              <a:cxnLst/>
              <a:rect l="l" t="t" r="r" b="b"/>
              <a:pathLst>
                <a:path w="218181" h="107226" extrusionOk="0">
                  <a:moveTo>
                    <a:pt x="179366" y="0"/>
                  </a:moveTo>
                  <a:cubicBezTo>
                    <a:pt x="154972" y="0"/>
                    <a:pt x="129399" y="16412"/>
                    <a:pt x="104926" y="17033"/>
                  </a:cubicBezTo>
                  <a:cubicBezTo>
                    <a:pt x="104377" y="17050"/>
                    <a:pt x="103828" y="17058"/>
                    <a:pt x="103279" y="17058"/>
                  </a:cubicBezTo>
                  <a:cubicBezTo>
                    <a:pt x="85695" y="17058"/>
                    <a:pt x="68544" y="8857"/>
                    <a:pt x="51123" y="8857"/>
                  </a:cubicBezTo>
                  <a:cubicBezTo>
                    <a:pt x="47018" y="8857"/>
                    <a:pt x="42899" y="9312"/>
                    <a:pt x="38755" y="10437"/>
                  </a:cubicBezTo>
                  <a:cubicBezTo>
                    <a:pt x="21429" y="15118"/>
                    <a:pt x="7052" y="30073"/>
                    <a:pt x="3496" y="47733"/>
                  </a:cubicBezTo>
                  <a:cubicBezTo>
                    <a:pt x="0" y="69982"/>
                    <a:pt x="9818" y="96913"/>
                    <a:pt x="32402" y="104907"/>
                  </a:cubicBezTo>
                  <a:cubicBezTo>
                    <a:pt x="38540" y="106518"/>
                    <a:pt x="43894" y="107226"/>
                    <a:pt x="48610" y="107226"/>
                  </a:cubicBezTo>
                  <a:cubicBezTo>
                    <a:pt x="80098" y="107226"/>
                    <a:pt x="83170" y="75696"/>
                    <a:pt x="101279" y="71228"/>
                  </a:cubicBezTo>
                  <a:cubicBezTo>
                    <a:pt x="102541" y="71001"/>
                    <a:pt x="103795" y="70903"/>
                    <a:pt x="105043" y="70903"/>
                  </a:cubicBezTo>
                  <a:cubicBezTo>
                    <a:pt x="112728" y="70903"/>
                    <a:pt x="120194" y="74614"/>
                    <a:pt x="127914" y="74614"/>
                  </a:cubicBezTo>
                  <a:cubicBezTo>
                    <a:pt x="129150" y="74614"/>
                    <a:pt x="130393" y="74519"/>
                    <a:pt x="131644" y="74298"/>
                  </a:cubicBezTo>
                  <a:cubicBezTo>
                    <a:pt x="144137" y="71928"/>
                    <a:pt x="150398" y="59222"/>
                    <a:pt x="160581" y="52930"/>
                  </a:cubicBezTo>
                  <a:cubicBezTo>
                    <a:pt x="164264" y="50622"/>
                    <a:pt x="168344" y="49456"/>
                    <a:pt x="172664" y="49456"/>
                  </a:cubicBezTo>
                  <a:cubicBezTo>
                    <a:pt x="173122" y="49456"/>
                    <a:pt x="173583" y="49469"/>
                    <a:pt x="174046" y="49496"/>
                  </a:cubicBezTo>
                  <a:cubicBezTo>
                    <a:pt x="181409" y="49897"/>
                    <a:pt x="189017" y="53001"/>
                    <a:pt x="196462" y="53001"/>
                  </a:cubicBezTo>
                  <a:cubicBezTo>
                    <a:pt x="199160" y="53001"/>
                    <a:pt x="201837" y="52593"/>
                    <a:pt x="204472" y="51502"/>
                  </a:cubicBezTo>
                  <a:cubicBezTo>
                    <a:pt x="212254" y="48280"/>
                    <a:pt x="217117" y="40012"/>
                    <a:pt x="217634" y="31805"/>
                  </a:cubicBezTo>
                  <a:cubicBezTo>
                    <a:pt x="218181" y="22565"/>
                    <a:pt x="212953" y="13933"/>
                    <a:pt x="205840" y="8370"/>
                  </a:cubicBezTo>
                  <a:cubicBezTo>
                    <a:pt x="197254" y="2247"/>
                    <a:pt x="188391" y="0"/>
                    <a:pt x="1793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2"/>
            <p:cNvSpPr/>
            <p:nvPr/>
          </p:nvSpPr>
          <p:spPr>
            <a:xfrm rot="10800000">
              <a:off x="5752433" y="4556001"/>
              <a:ext cx="2060478" cy="1338766"/>
            </a:xfrm>
            <a:custGeom>
              <a:avLst/>
              <a:gdLst/>
              <a:ahLst/>
              <a:cxnLst/>
              <a:rect l="l" t="t" r="r" b="b"/>
              <a:pathLst>
                <a:path w="130824" h="85001" extrusionOk="0">
                  <a:moveTo>
                    <a:pt x="31051" y="1"/>
                  </a:moveTo>
                  <a:cubicBezTo>
                    <a:pt x="26383" y="1"/>
                    <a:pt x="21726" y="1457"/>
                    <a:pt x="17752" y="3917"/>
                  </a:cubicBezTo>
                  <a:cubicBezTo>
                    <a:pt x="11946" y="7534"/>
                    <a:pt x="7691" y="13218"/>
                    <a:pt x="4833" y="19389"/>
                  </a:cubicBezTo>
                  <a:cubicBezTo>
                    <a:pt x="1794" y="25985"/>
                    <a:pt x="0" y="33523"/>
                    <a:pt x="1156" y="40818"/>
                  </a:cubicBezTo>
                  <a:cubicBezTo>
                    <a:pt x="1216" y="41243"/>
                    <a:pt x="1307" y="41608"/>
                    <a:pt x="1368" y="42033"/>
                  </a:cubicBezTo>
                  <a:cubicBezTo>
                    <a:pt x="1885" y="46866"/>
                    <a:pt x="3587" y="51608"/>
                    <a:pt x="6931" y="55134"/>
                  </a:cubicBezTo>
                  <a:cubicBezTo>
                    <a:pt x="11794" y="60271"/>
                    <a:pt x="19059" y="61061"/>
                    <a:pt x="25016" y="64344"/>
                  </a:cubicBezTo>
                  <a:cubicBezTo>
                    <a:pt x="31430" y="67839"/>
                    <a:pt x="35563" y="74010"/>
                    <a:pt x="40943" y="78782"/>
                  </a:cubicBezTo>
                  <a:cubicBezTo>
                    <a:pt x="43436" y="80970"/>
                    <a:pt x="46202" y="82946"/>
                    <a:pt x="49393" y="84101"/>
                  </a:cubicBezTo>
                  <a:cubicBezTo>
                    <a:pt x="51164" y="84712"/>
                    <a:pt x="52994" y="85000"/>
                    <a:pt x="54830" y="85000"/>
                  </a:cubicBezTo>
                  <a:cubicBezTo>
                    <a:pt x="56461" y="85000"/>
                    <a:pt x="58096" y="84773"/>
                    <a:pt x="59698" y="84344"/>
                  </a:cubicBezTo>
                  <a:cubicBezTo>
                    <a:pt x="66932" y="82460"/>
                    <a:pt x="72555" y="77323"/>
                    <a:pt x="78817" y="73554"/>
                  </a:cubicBezTo>
                  <a:cubicBezTo>
                    <a:pt x="82008" y="71639"/>
                    <a:pt x="85382" y="70119"/>
                    <a:pt x="89060" y="69511"/>
                  </a:cubicBezTo>
                  <a:cubicBezTo>
                    <a:pt x="91440" y="69114"/>
                    <a:pt x="93831" y="69049"/>
                    <a:pt x="96227" y="69049"/>
                  </a:cubicBezTo>
                  <a:cubicBezTo>
                    <a:pt x="97396" y="69049"/>
                    <a:pt x="98567" y="69065"/>
                    <a:pt x="99738" y="69065"/>
                  </a:cubicBezTo>
                  <a:cubicBezTo>
                    <a:pt x="100211" y="69065"/>
                    <a:pt x="100684" y="69062"/>
                    <a:pt x="101157" y="69055"/>
                  </a:cubicBezTo>
                  <a:cubicBezTo>
                    <a:pt x="104653" y="68964"/>
                    <a:pt x="108088" y="68538"/>
                    <a:pt x="111401" y="67383"/>
                  </a:cubicBezTo>
                  <a:cubicBezTo>
                    <a:pt x="114349" y="66319"/>
                    <a:pt x="117024" y="64800"/>
                    <a:pt x="119456" y="62885"/>
                  </a:cubicBezTo>
                  <a:cubicBezTo>
                    <a:pt x="124592" y="58873"/>
                    <a:pt x="128210" y="53128"/>
                    <a:pt x="129486" y="46684"/>
                  </a:cubicBezTo>
                  <a:cubicBezTo>
                    <a:pt x="130824" y="40027"/>
                    <a:pt x="129790" y="32824"/>
                    <a:pt x="126325" y="26988"/>
                  </a:cubicBezTo>
                  <a:cubicBezTo>
                    <a:pt x="123255" y="21547"/>
                    <a:pt x="118240" y="17261"/>
                    <a:pt x="112525" y="14829"/>
                  </a:cubicBezTo>
                  <a:cubicBezTo>
                    <a:pt x="109547" y="13583"/>
                    <a:pt x="106385" y="12854"/>
                    <a:pt x="103194" y="12671"/>
                  </a:cubicBezTo>
                  <a:cubicBezTo>
                    <a:pt x="102479" y="12622"/>
                    <a:pt x="101765" y="12599"/>
                    <a:pt x="101051" y="12599"/>
                  </a:cubicBezTo>
                  <a:cubicBezTo>
                    <a:pt x="98272" y="12599"/>
                    <a:pt x="95501" y="12948"/>
                    <a:pt x="92768" y="13431"/>
                  </a:cubicBezTo>
                  <a:cubicBezTo>
                    <a:pt x="85686" y="14647"/>
                    <a:pt x="78725" y="16866"/>
                    <a:pt x="71522" y="16987"/>
                  </a:cubicBezTo>
                  <a:cubicBezTo>
                    <a:pt x="71420" y="16988"/>
                    <a:pt x="71319" y="16989"/>
                    <a:pt x="71218" y="16989"/>
                  </a:cubicBezTo>
                  <a:cubicBezTo>
                    <a:pt x="67854" y="16989"/>
                    <a:pt x="64497" y="16494"/>
                    <a:pt x="61369" y="15255"/>
                  </a:cubicBezTo>
                  <a:cubicBezTo>
                    <a:pt x="58391" y="14069"/>
                    <a:pt x="55716" y="12367"/>
                    <a:pt x="53132" y="10544"/>
                  </a:cubicBezTo>
                  <a:cubicBezTo>
                    <a:pt x="48117" y="6987"/>
                    <a:pt x="43254" y="2793"/>
                    <a:pt x="37235" y="908"/>
                  </a:cubicBezTo>
                  <a:cubicBezTo>
                    <a:pt x="35212" y="290"/>
                    <a:pt x="33130" y="1"/>
                    <a:pt x="310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2"/>
            <p:cNvSpPr/>
            <p:nvPr/>
          </p:nvSpPr>
          <p:spPr>
            <a:xfrm rot="10800000">
              <a:off x="6505688" y="3951356"/>
              <a:ext cx="3436351" cy="1688810"/>
            </a:xfrm>
            <a:custGeom>
              <a:avLst/>
              <a:gdLst/>
              <a:ahLst/>
              <a:cxnLst/>
              <a:rect l="l" t="t" r="r" b="b"/>
              <a:pathLst>
                <a:path w="218181" h="107226" extrusionOk="0">
                  <a:moveTo>
                    <a:pt x="179366" y="0"/>
                  </a:moveTo>
                  <a:cubicBezTo>
                    <a:pt x="154972" y="0"/>
                    <a:pt x="129399" y="16412"/>
                    <a:pt x="104926" y="17033"/>
                  </a:cubicBezTo>
                  <a:cubicBezTo>
                    <a:pt x="104377" y="17050"/>
                    <a:pt x="103828" y="17058"/>
                    <a:pt x="103279" y="17058"/>
                  </a:cubicBezTo>
                  <a:cubicBezTo>
                    <a:pt x="85695" y="17058"/>
                    <a:pt x="68544" y="8857"/>
                    <a:pt x="51123" y="8857"/>
                  </a:cubicBezTo>
                  <a:cubicBezTo>
                    <a:pt x="47018" y="8857"/>
                    <a:pt x="42899" y="9312"/>
                    <a:pt x="38755" y="10437"/>
                  </a:cubicBezTo>
                  <a:cubicBezTo>
                    <a:pt x="21429" y="15118"/>
                    <a:pt x="7052" y="30073"/>
                    <a:pt x="3496" y="47733"/>
                  </a:cubicBezTo>
                  <a:cubicBezTo>
                    <a:pt x="0" y="69982"/>
                    <a:pt x="9818" y="96913"/>
                    <a:pt x="32402" y="104907"/>
                  </a:cubicBezTo>
                  <a:cubicBezTo>
                    <a:pt x="38540" y="106518"/>
                    <a:pt x="43894" y="107226"/>
                    <a:pt x="48610" y="107226"/>
                  </a:cubicBezTo>
                  <a:cubicBezTo>
                    <a:pt x="80098" y="107226"/>
                    <a:pt x="83170" y="75696"/>
                    <a:pt x="101279" y="71228"/>
                  </a:cubicBezTo>
                  <a:cubicBezTo>
                    <a:pt x="102541" y="71001"/>
                    <a:pt x="103795" y="70903"/>
                    <a:pt x="105043" y="70903"/>
                  </a:cubicBezTo>
                  <a:cubicBezTo>
                    <a:pt x="112728" y="70903"/>
                    <a:pt x="120194" y="74614"/>
                    <a:pt x="127914" y="74614"/>
                  </a:cubicBezTo>
                  <a:cubicBezTo>
                    <a:pt x="129150" y="74614"/>
                    <a:pt x="130393" y="74519"/>
                    <a:pt x="131644" y="74298"/>
                  </a:cubicBezTo>
                  <a:cubicBezTo>
                    <a:pt x="144137" y="71928"/>
                    <a:pt x="150398" y="59222"/>
                    <a:pt x="160581" y="52930"/>
                  </a:cubicBezTo>
                  <a:cubicBezTo>
                    <a:pt x="164264" y="50622"/>
                    <a:pt x="168344" y="49456"/>
                    <a:pt x="172664" y="49456"/>
                  </a:cubicBezTo>
                  <a:cubicBezTo>
                    <a:pt x="173122" y="49456"/>
                    <a:pt x="173583" y="49469"/>
                    <a:pt x="174046" y="49496"/>
                  </a:cubicBezTo>
                  <a:cubicBezTo>
                    <a:pt x="181409" y="49897"/>
                    <a:pt x="189017" y="53001"/>
                    <a:pt x="196462" y="53001"/>
                  </a:cubicBezTo>
                  <a:cubicBezTo>
                    <a:pt x="199160" y="53001"/>
                    <a:pt x="201837" y="52593"/>
                    <a:pt x="204472" y="51502"/>
                  </a:cubicBezTo>
                  <a:cubicBezTo>
                    <a:pt x="212254" y="48280"/>
                    <a:pt x="217117" y="40012"/>
                    <a:pt x="217634" y="31805"/>
                  </a:cubicBezTo>
                  <a:cubicBezTo>
                    <a:pt x="218181" y="22565"/>
                    <a:pt x="212953" y="13933"/>
                    <a:pt x="205840" y="8370"/>
                  </a:cubicBezTo>
                  <a:cubicBezTo>
                    <a:pt x="197254" y="2247"/>
                    <a:pt x="188391" y="0"/>
                    <a:pt x="17936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2"/>
            <p:cNvSpPr/>
            <p:nvPr/>
          </p:nvSpPr>
          <p:spPr>
            <a:xfrm rot="10800000">
              <a:off x="6163893" y="4298689"/>
              <a:ext cx="452419" cy="452419"/>
            </a:xfrm>
            <a:custGeom>
              <a:avLst/>
              <a:gdLst/>
              <a:ahLst/>
              <a:cxnLst/>
              <a:rect l="l" t="t" r="r" b="b"/>
              <a:pathLst>
                <a:path w="28725" h="28725" extrusionOk="0">
                  <a:moveTo>
                    <a:pt x="14378" y="0"/>
                  </a:moveTo>
                  <a:cubicBezTo>
                    <a:pt x="6445" y="0"/>
                    <a:pt x="1" y="6444"/>
                    <a:pt x="1" y="14377"/>
                  </a:cubicBezTo>
                  <a:cubicBezTo>
                    <a:pt x="1" y="22280"/>
                    <a:pt x="6445" y="28724"/>
                    <a:pt x="14378" y="28724"/>
                  </a:cubicBezTo>
                  <a:cubicBezTo>
                    <a:pt x="22281" y="28724"/>
                    <a:pt x="28725" y="22280"/>
                    <a:pt x="28725" y="14377"/>
                  </a:cubicBezTo>
                  <a:cubicBezTo>
                    <a:pt x="28725" y="6444"/>
                    <a:pt x="22281" y="0"/>
                    <a:pt x="143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6" name="Google Shape;566;p32"/>
          <p:cNvGrpSpPr/>
          <p:nvPr/>
        </p:nvGrpSpPr>
        <p:grpSpPr>
          <a:xfrm>
            <a:off x="6030765" y="-861956"/>
            <a:ext cx="4159669" cy="2904179"/>
            <a:chOff x="6030765" y="-861956"/>
            <a:chExt cx="4159669" cy="2904179"/>
          </a:xfrm>
        </p:grpSpPr>
        <p:sp>
          <p:nvSpPr>
            <p:cNvPr id="567" name="Google Shape;567;p32"/>
            <p:cNvSpPr/>
            <p:nvPr/>
          </p:nvSpPr>
          <p:spPr>
            <a:xfrm rot="5634289">
              <a:off x="7255574" y="-1573916"/>
              <a:ext cx="1730523" cy="3751281"/>
            </a:xfrm>
            <a:custGeom>
              <a:avLst/>
              <a:gdLst/>
              <a:ahLst/>
              <a:cxnLst/>
              <a:rect l="l" t="t" r="r" b="b"/>
              <a:pathLst>
                <a:path w="109881" h="238040" extrusionOk="0">
                  <a:moveTo>
                    <a:pt x="55013" y="0"/>
                  </a:moveTo>
                  <a:cubicBezTo>
                    <a:pt x="36777" y="0"/>
                    <a:pt x="19001" y="11384"/>
                    <a:pt x="11551" y="28545"/>
                  </a:cubicBezTo>
                  <a:cubicBezTo>
                    <a:pt x="0" y="52558"/>
                    <a:pt x="11338" y="78455"/>
                    <a:pt x="17964" y="102164"/>
                  </a:cubicBezTo>
                  <a:cubicBezTo>
                    <a:pt x="21824" y="115507"/>
                    <a:pt x="22979" y="129641"/>
                    <a:pt x="19909" y="143228"/>
                  </a:cubicBezTo>
                  <a:cubicBezTo>
                    <a:pt x="14833" y="167696"/>
                    <a:pt x="2067" y="194536"/>
                    <a:pt x="14833" y="218670"/>
                  </a:cubicBezTo>
                  <a:cubicBezTo>
                    <a:pt x="22373" y="231930"/>
                    <a:pt x="36874" y="238039"/>
                    <a:pt x="51757" y="238039"/>
                  </a:cubicBezTo>
                  <a:cubicBezTo>
                    <a:pt x="71194" y="238039"/>
                    <a:pt x="91281" y="227618"/>
                    <a:pt x="97358" y="209095"/>
                  </a:cubicBezTo>
                  <a:cubicBezTo>
                    <a:pt x="109881" y="164262"/>
                    <a:pt x="35077" y="127817"/>
                    <a:pt x="72342" y="84868"/>
                  </a:cubicBezTo>
                  <a:cubicBezTo>
                    <a:pt x="79333" y="75780"/>
                    <a:pt x="87905" y="67695"/>
                    <a:pt x="92920" y="57269"/>
                  </a:cubicBezTo>
                  <a:cubicBezTo>
                    <a:pt x="103254" y="36783"/>
                    <a:pt x="91552" y="10065"/>
                    <a:pt x="70062" y="2740"/>
                  </a:cubicBezTo>
                  <a:cubicBezTo>
                    <a:pt x="65150" y="874"/>
                    <a:pt x="60064" y="0"/>
                    <a:pt x="55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2"/>
            <p:cNvSpPr/>
            <p:nvPr/>
          </p:nvSpPr>
          <p:spPr>
            <a:xfrm rot="4973853">
              <a:off x="8260667" y="144606"/>
              <a:ext cx="2053141" cy="1564526"/>
            </a:xfrm>
            <a:custGeom>
              <a:avLst/>
              <a:gdLst/>
              <a:ahLst/>
              <a:cxnLst/>
              <a:rect l="l" t="t" r="r" b="b"/>
              <a:pathLst>
                <a:path w="130351" h="99267" extrusionOk="0">
                  <a:moveTo>
                    <a:pt x="70376" y="0"/>
                  </a:moveTo>
                  <a:cubicBezTo>
                    <a:pt x="50007" y="0"/>
                    <a:pt x="30646" y="11346"/>
                    <a:pt x="18602" y="27503"/>
                  </a:cubicBezTo>
                  <a:cubicBezTo>
                    <a:pt x="5168" y="44646"/>
                    <a:pt x="0" y="71577"/>
                    <a:pt x="15836" y="88902"/>
                  </a:cubicBezTo>
                  <a:cubicBezTo>
                    <a:pt x="21606" y="95235"/>
                    <a:pt x="30234" y="99267"/>
                    <a:pt x="38757" y="99267"/>
                  </a:cubicBezTo>
                  <a:cubicBezTo>
                    <a:pt x="43121" y="99267"/>
                    <a:pt x="47458" y="98210"/>
                    <a:pt x="51369" y="95863"/>
                  </a:cubicBezTo>
                  <a:cubicBezTo>
                    <a:pt x="58056" y="92337"/>
                    <a:pt x="61430" y="85346"/>
                    <a:pt x="65503" y="79388"/>
                  </a:cubicBezTo>
                  <a:cubicBezTo>
                    <a:pt x="80762" y="61030"/>
                    <a:pt x="109303" y="84009"/>
                    <a:pt x="120854" y="54616"/>
                  </a:cubicBezTo>
                  <a:cubicBezTo>
                    <a:pt x="130351" y="25670"/>
                    <a:pt x="99352" y="25"/>
                    <a:pt x="72183" y="25"/>
                  </a:cubicBezTo>
                  <a:cubicBezTo>
                    <a:pt x="72134" y="25"/>
                    <a:pt x="72086" y="25"/>
                    <a:pt x="72038" y="26"/>
                  </a:cubicBezTo>
                  <a:cubicBezTo>
                    <a:pt x="71483" y="9"/>
                    <a:pt x="70929" y="0"/>
                    <a:pt x="703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2"/>
            <p:cNvSpPr/>
            <p:nvPr/>
          </p:nvSpPr>
          <p:spPr>
            <a:xfrm rot="5400000">
              <a:off x="7793986" y="-21271"/>
              <a:ext cx="1014442" cy="1613351"/>
            </a:xfrm>
            <a:custGeom>
              <a:avLst/>
              <a:gdLst/>
              <a:ahLst/>
              <a:cxnLst/>
              <a:rect l="l" t="t" r="r" b="b"/>
              <a:pathLst>
                <a:path w="64409" h="102370" extrusionOk="0">
                  <a:moveTo>
                    <a:pt x="34475" y="1"/>
                  </a:moveTo>
                  <a:cubicBezTo>
                    <a:pt x="19877" y="1"/>
                    <a:pt x="4992" y="8856"/>
                    <a:pt x="2341" y="24202"/>
                  </a:cubicBezTo>
                  <a:cubicBezTo>
                    <a:pt x="0" y="33655"/>
                    <a:pt x="5411" y="42166"/>
                    <a:pt x="8177" y="50828"/>
                  </a:cubicBezTo>
                  <a:cubicBezTo>
                    <a:pt x="11551" y="60859"/>
                    <a:pt x="4864" y="70373"/>
                    <a:pt x="5107" y="80403"/>
                  </a:cubicBezTo>
                  <a:cubicBezTo>
                    <a:pt x="4905" y="92913"/>
                    <a:pt x="15767" y="102370"/>
                    <a:pt x="26499" y="102370"/>
                  </a:cubicBezTo>
                  <a:cubicBezTo>
                    <a:pt x="31933" y="102370"/>
                    <a:pt x="37334" y="99945"/>
                    <a:pt x="41247" y="94264"/>
                  </a:cubicBezTo>
                  <a:cubicBezTo>
                    <a:pt x="49758" y="81710"/>
                    <a:pt x="34925" y="71497"/>
                    <a:pt x="42372" y="58822"/>
                  </a:cubicBezTo>
                  <a:cubicBezTo>
                    <a:pt x="46718" y="50190"/>
                    <a:pt x="55229" y="44688"/>
                    <a:pt x="59941" y="36360"/>
                  </a:cubicBezTo>
                  <a:cubicBezTo>
                    <a:pt x="64409" y="28609"/>
                    <a:pt x="63862" y="18305"/>
                    <a:pt x="58542" y="11071"/>
                  </a:cubicBezTo>
                  <a:cubicBezTo>
                    <a:pt x="52702" y="3495"/>
                    <a:pt x="43645" y="1"/>
                    <a:pt x="344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2"/>
            <p:cNvSpPr/>
            <p:nvPr/>
          </p:nvSpPr>
          <p:spPr>
            <a:xfrm rot="5400000">
              <a:off x="8716959" y="1343252"/>
              <a:ext cx="241763" cy="241932"/>
            </a:xfrm>
            <a:custGeom>
              <a:avLst/>
              <a:gdLst/>
              <a:ahLst/>
              <a:cxnLst/>
              <a:rect l="l" t="t" r="r" b="b"/>
              <a:pathLst>
                <a:path w="15350" h="15351" extrusionOk="0">
                  <a:moveTo>
                    <a:pt x="7690" y="1"/>
                  </a:moveTo>
                  <a:cubicBezTo>
                    <a:pt x="3435" y="1"/>
                    <a:pt x="0" y="3435"/>
                    <a:pt x="0" y="7660"/>
                  </a:cubicBezTo>
                  <a:cubicBezTo>
                    <a:pt x="0" y="11916"/>
                    <a:pt x="3435" y="15350"/>
                    <a:pt x="7690" y="15350"/>
                  </a:cubicBezTo>
                  <a:cubicBezTo>
                    <a:pt x="11915" y="15350"/>
                    <a:pt x="15350" y="11916"/>
                    <a:pt x="15350" y="7660"/>
                  </a:cubicBezTo>
                  <a:cubicBezTo>
                    <a:pt x="15350" y="3435"/>
                    <a:pt x="11915" y="1"/>
                    <a:pt x="76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2"/>
            <p:cNvSpPr/>
            <p:nvPr/>
          </p:nvSpPr>
          <p:spPr>
            <a:xfrm rot="5634289">
              <a:off x="7095720" y="-1746695"/>
              <a:ext cx="1730523" cy="3751281"/>
            </a:xfrm>
            <a:custGeom>
              <a:avLst/>
              <a:gdLst/>
              <a:ahLst/>
              <a:cxnLst/>
              <a:rect l="l" t="t" r="r" b="b"/>
              <a:pathLst>
                <a:path w="109881" h="238040" extrusionOk="0">
                  <a:moveTo>
                    <a:pt x="55013" y="0"/>
                  </a:moveTo>
                  <a:cubicBezTo>
                    <a:pt x="36777" y="0"/>
                    <a:pt x="19001" y="11384"/>
                    <a:pt x="11551" y="28545"/>
                  </a:cubicBezTo>
                  <a:cubicBezTo>
                    <a:pt x="0" y="52558"/>
                    <a:pt x="11338" y="78455"/>
                    <a:pt x="17964" y="102164"/>
                  </a:cubicBezTo>
                  <a:cubicBezTo>
                    <a:pt x="21824" y="115507"/>
                    <a:pt x="22979" y="129641"/>
                    <a:pt x="19909" y="143228"/>
                  </a:cubicBezTo>
                  <a:cubicBezTo>
                    <a:pt x="14833" y="167696"/>
                    <a:pt x="2067" y="194536"/>
                    <a:pt x="14833" y="218670"/>
                  </a:cubicBezTo>
                  <a:cubicBezTo>
                    <a:pt x="22373" y="231930"/>
                    <a:pt x="36874" y="238039"/>
                    <a:pt x="51757" y="238039"/>
                  </a:cubicBezTo>
                  <a:cubicBezTo>
                    <a:pt x="71194" y="238039"/>
                    <a:pt x="91281" y="227618"/>
                    <a:pt x="97358" y="209095"/>
                  </a:cubicBezTo>
                  <a:cubicBezTo>
                    <a:pt x="109881" y="164262"/>
                    <a:pt x="35077" y="127817"/>
                    <a:pt x="72342" y="84868"/>
                  </a:cubicBezTo>
                  <a:cubicBezTo>
                    <a:pt x="79333" y="75780"/>
                    <a:pt x="87905" y="67695"/>
                    <a:pt x="92920" y="57269"/>
                  </a:cubicBezTo>
                  <a:cubicBezTo>
                    <a:pt x="103254" y="36783"/>
                    <a:pt x="91552" y="10065"/>
                    <a:pt x="70062" y="2740"/>
                  </a:cubicBezTo>
                  <a:cubicBezTo>
                    <a:pt x="65150" y="874"/>
                    <a:pt x="60064" y="0"/>
                    <a:pt x="55013"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sp>
        <p:nvSpPr>
          <p:cNvPr id="938" name="Google Shape;938;p38"/>
          <p:cNvSpPr txBox="1">
            <a:spLocks noGrp="1"/>
          </p:cNvSpPr>
          <p:nvPr>
            <p:ph type="subTitle" idx="1"/>
          </p:nvPr>
        </p:nvSpPr>
        <p:spPr>
          <a:xfrm>
            <a:off x="641825" y="522133"/>
            <a:ext cx="5809775" cy="270771"/>
          </a:xfrm>
          <a:prstGeom prst="rect">
            <a:avLst/>
          </a:prstGeom>
        </p:spPr>
        <p:txBody>
          <a:bodyPr spcFirstLastPara="1" wrap="square" lIns="0" tIns="91425" rIns="0" bIns="91425" anchor="ctr" anchorCtr="0">
            <a:noAutofit/>
          </a:bodyPr>
          <a:lstStyle/>
          <a:p>
            <a:pPr marL="0" lvl="0" indent="0" algn="ctr" rtl="0">
              <a:spcBef>
                <a:spcPts val="0"/>
              </a:spcBef>
              <a:spcAft>
                <a:spcPts val="0"/>
              </a:spcAft>
              <a:buNone/>
            </a:pPr>
            <a:r>
              <a:rPr lang="en-US" dirty="0"/>
              <a:t>2. </a:t>
            </a:r>
            <a:r>
              <a:rPr lang="en-US" dirty="0" err="1"/>
              <a:t>Thủ</a:t>
            </a:r>
            <a:r>
              <a:rPr lang="en-US" dirty="0"/>
              <a:t> </a:t>
            </a:r>
            <a:r>
              <a:rPr lang="en-US" dirty="0" err="1"/>
              <a:t>đoạn</a:t>
            </a:r>
            <a:r>
              <a:rPr lang="en-US" dirty="0"/>
              <a:t> </a:t>
            </a:r>
            <a:r>
              <a:rPr lang="en-US" dirty="0" err="1"/>
              <a:t>của</a:t>
            </a:r>
            <a:r>
              <a:rPr lang="en-US" dirty="0"/>
              <a:t> </a:t>
            </a:r>
            <a:r>
              <a:rPr lang="en-US" dirty="0" err="1"/>
              <a:t>quan</a:t>
            </a:r>
            <a:r>
              <a:rPr lang="en-US" dirty="0"/>
              <a:t> </a:t>
            </a:r>
            <a:r>
              <a:rPr lang="en-US" dirty="0" err="1"/>
              <a:t>huyện</a:t>
            </a:r>
            <a:r>
              <a:rPr lang="en-US" dirty="0"/>
              <a:t> </a:t>
            </a:r>
            <a:r>
              <a:rPr lang="en-US" dirty="0" err="1"/>
              <a:t>và</a:t>
            </a:r>
            <a:r>
              <a:rPr lang="en-US" dirty="0"/>
              <a:t> </a:t>
            </a:r>
            <a:r>
              <a:rPr lang="en-US" dirty="0" err="1"/>
              <a:t>đề</a:t>
            </a:r>
            <a:r>
              <a:rPr lang="en-US" dirty="0"/>
              <a:t> </a:t>
            </a:r>
            <a:r>
              <a:rPr lang="en-US" dirty="0" err="1"/>
              <a:t>lại</a:t>
            </a:r>
            <a:endParaRPr dirty="0"/>
          </a:p>
        </p:txBody>
      </p:sp>
      <p:grpSp>
        <p:nvGrpSpPr>
          <p:cNvPr id="942" name="Google Shape;942;p38"/>
          <p:cNvGrpSpPr/>
          <p:nvPr/>
        </p:nvGrpSpPr>
        <p:grpSpPr>
          <a:xfrm>
            <a:off x="8396741" y="1321004"/>
            <a:ext cx="593731" cy="719978"/>
            <a:chOff x="6360525" y="2389175"/>
            <a:chExt cx="376900" cy="455250"/>
          </a:xfrm>
        </p:grpSpPr>
        <p:sp>
          <p:nvSpPr>
            <p:cNvPr id="943" name="Google Shape;943;p38"/>
            <p:cNvSpPr/>
            <p:nvPr/>
          </p:nvSpPr>
          <p:spPr>
            <a:xfrm>
              <a:off x="6360525" y="2389175"/>
              <a:ext cx="376900" cy="455250"/>
            </a:xfrm>
            <a:custGeom>
              <a:avLst/>
              <a:gdLst/>
              <a:ahLst/>
              <a:cxnLst/>
              <a:rect l="l" t="t" r="r" b="b"/>
              <a:pathLst>
                <a:path w="15076" h="18210" extrusionOk="0">
                  <a:moveTo>
                    <a:pt x="7316" y="0"/>
                  </a:moveTo>
                  <a:cubicBezTo>
                    <a:pt x="5005" y="0"/>
                    <a:pt x="1" y="1869"/>
                    <a:pt x="64" y="1932"/>
                  </a:cubicBezTo>
                  <a:lnTo>
                    <a:pt x="349" y="10799"/>
                  </a:lnTo>
                  <a:cubicBezTo>
                    <a:pt x="349" y="14790"/>
                    <a:pt x="7760" y="18210"/>
                    <a:pt x="7760" y="18210"/>
                  </a:cubicBezTo>
                  <a:cubicBezTo>
                    <a:pt x="7760" y="18210"/>
                    <a:pt x="14822" y="14473"/>
                    <a:pt x="14822" y="10641"/>
                  </a:cubicBezTo>
                  <a:lnTo>
                    <a:pt x="15075" y="1900"/>
                  </a:lnTo>
                  <a:cubicBezTo>
                    <a:pt x="15075" y="1900"/>
                    <a:pt x="10230" y="0"/>
                    <a:pt x="7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8"/>
            <p:cNvSpPr/>
            <p:nvPr/>
          </p:nvSpPr>
          <p:spPr>
            <a:xfrm>
              <a:off x="6439700" y="2610850"/>
              <a:ext cx="226475" cy="62575"/>
            </a:xfrm>
            <a:custGeom>
              <a:avLst/>
              <a:gdLst/>
              <a:ahLst/>
              <a:cxnLst/>
              <a:rect l="l" t="t" r="r" b="b"/>
              <a:pathLst>
                <a:path w="9059" h="2503" extrusionOk="0">
                  <a:moveTo>
                    <a:pt x="4308" y="1"/>
                  </a:moveTo>
                  <a:cubicBezTo>
                    <a:pt x="2534" y="1"/>
                    <a:pt x="1" y="2502"/>
                    <a:pt x="1" y="2502"/>
                  </a:cubicBezTo>
                  <a:cubicBezTo>
                    <a:pt x="1" y="2502"/>
                    <a:pt x="3421" y="1647"/>
                    <a:pt x="4371" y="1647"/>
                  </a:cubicBezTo>
                  <a:cubicBezTo>
                    <a:pt x="5321" y="1647"/>
                    <a:pt x="9058" y="2407"/>
                    <a:pt x="9058" y="2407"/>
                  </a:cubicBezTo>
                  <a:cubicBezTo>
                    <a:pt x="9058" y="2407"/>
                    <a:pt x="6113" y="1"/>
                    <a:pt x="43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8"/>
            <p:cNvSpPr/>
            <p:nvPr/>
          </p:nvSpPr>
          <p:spPr>
            <a:xfrm>
              <a:off x="6575100" y="2520600"/>
              <a:ext cx="98975" cy="43575"/>
            </a:xfrm>
            <a:custGeom>
              <a:avLst/>
              <a:gdLst/>
              <a:ahLst/>
              <a:cxnLst/>
              <a:rect l="l" t="t" r="r" b="b"/>
              <a:pathLst>
                <a:path w="3959" h="1743" extrusionOk="0">
                  <a:moveTo>
                    <a:pt x="0" y="0"/>
                  </a:moveTo>
                  <a:cubicBezTo>
                    <a:pt x="0" y="1"/>
                    <a:pt x="507" y="1742"/>
                    <a:pt x="1647" y="1742"/>
                  </a:cubicBezTo>
                  <a:cubicBezTo>
                    <a:pt x="2819" y="1742"/>
                    <a:pt x="3959" y="887"/>
                    <a:pt x="3959" y="887"/>
                  </a:cubicBez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8"/>
            <p:cNvSpPr/>
            <p:nvPr/>
          </p:nvSpPr>
          <p:spPr>
            <a:xfrm>
              <a:off x="6414375" y="2520600"/>
              <a:ext cx="102950" cy="49900"/>
            </a:xfrm>
            <a:custGeom>
              <a:avLst/>
              <a:gdLst/>
              <a:ahLst/>
              <a:cxnLst/>
              <a:rect l="l" t="t" r="r" b="b"/>
              <a:pathLst>
                <a:path w="4118" h="1996" extrusionOk="0">
                  <a:moveTo>
                    <a:pt x="4117" y="0"/>
                  </a:moveTo>
                  <a:lnTo>
                    <a:pt x="0" y="1140"/>
                  </a:lnTo>
                  <a:cubicBezTo>
                    <a:pt x="0" y="1140"/>
                    <a:pt x="1045" y="1996"/>
                    <a:pt x="2281" y="1996"/>
                  </a:cubicBezTo>
                  <a:cubicBezTo>
                    <a:pt x="3294" y="1932"/>
                    <a:pt x="4117" y="1"/>
                    <a:pt x="41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7" name="Google Shape;947;p38"/>
          <p:cNvGrpSpPr/>
          <p:nvPr/>
        </p:nvGrpSpPr>
        <p:grpSpPr>
          <a:xfrm>
            <a:off x="7491963" y="419789"/>
            <a:ext cx="586248" cy="719978"/>
            <a:chOff x="3310000" y="3441375"/>
            <a:chExt cx="372150" cy="455250"/>
          </a:xfrm>
        </p:grpSpPr>
        <p:sp>
          <p:nvSpPr>
            <p:cNvPr id="948" name="Google Shape;948;p38"/>
            <p:cNvSpPr/>
            <p:nvPr/>
          </p:nvSpPr>
          <p:spPr>
            <a:xfrm>
              <a:off x="3310000" y="3441375"/>
              <a:ext cx="372150" cy="455250"/>
            </a:xfrm>
            <a:custGeom>
              <a:avLst/>
              <a:gdLst/>
              <a:ahLst/>
              <a:cxnLst/>
              <a:rect l="l" t="t" r="r" b="b"/>
              <a:pathLst>
                <a:path w="14886" h="18210" extrusionOk="0">
                  <a:moveTo>
                    <a:pt x="7475" y="0"/>
                  </a:moveTo>
                  <a:cubicBezTo>
                    <a:pt x="5258" y="0"/>
                    <a:pt x="286" y="2470"/>
                    <a:pt x="318" y="2534"/>
                  </a:cubicBezTo>
                  <a:lnTo>
                    <a:pt x="1" y="9913"/>
                  </a:lnTo>
                  <a:cubicBezTo>
                    <a:pt x="1" y="14631"/>
                    <a:pt x="7253" y="18210"/>
                    <a:pt x="7253" y="18210"/>
                  </a:cubicBezTo>
                  <a:cubicBezTo>
                    <a:pt x="7253" y="18210"/>
                    <a:pt x="14695" y="13998"/>
                    <a:pt x="14695" y="9849"/>
                  </a:cubicBezTo>
                  <a:lnTo>
                    <a:pt x="14885" y="2565"/>
                  </a:lnTo>
                  <a:cubicBezTo>
                    <a:pt x="14885" y="2565"/>
                    <a:pt x="10388" y="0"/>
                    <a:pt x="74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8"/>
            <p:cNvSpPr/>
            <p:nvPr/>
          </p:nvSpPr>
          <p:spPr>
            <a:xfrm>
              <a:off x="3382050" y="3677300"/>
              <a:ext cx="227250" cy="85525"/>
            </a:xfrm>
            <a:custGeom>
              <a:avLst/>
              <a:gdLst/>
              <a:ahLst/>
              <a:cxnLst/>
              <a:rect l="l" t="t" r="r" b="b"/>
              <a:pathLst>
                <a:path w="9090" h="3421" extrusionOk="0">
                  <a:moveTo>
                    <a:pt x="1" y="1"/>
                  </a:moveTo>
                  <a:cubicBezTo>
                    <a:pt x="1" y="1"/>
                    <a:pt x="1869" y="3421"/>
                    <a:pt x="4435" y="3421"/>
                  </a:cubicBezTo>
                  <a:cubicBezTo>
                    <a:pt x="6905" y="3421"/>
                    <a:pt x="9090" y="127"/>
                    <a:pt x="9090" y="127"/>
                  </a:cubicBezTo>
                  <a:lnTo>
                    <a:pt x="9090" y="127"/>
                  </a:lnTo>
                  <a:cubicBezTo>
                    <a:pt x="9090" y="127"/>
                    <a:pt x="6398" y="792"/>
                    <a:pt x="4561" y="792"/>
                  </a:cubicBezTo>
                  <a:cubicBezTo>
                    <a:pt x="2724" y="792"/>
                    <a:pt x="1"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8"/>
            <p:cNvSpPr/>
            <p:nvPr/>
          </p:nvSpPr>
          <p:spPr>
            <a:xfrm>
              <a:off x="3355925" y="3584675"/>
              <a:ext cx="104550" cy="39600"/>
            </a:xfrm>
            <a:custGeom>
              <a:avLst/>
              <a:gdLst/>
              <a:ahLst/>
              <a:cxnLst/>
              <a:rect l="l" t="t" r="r" b="b"/>
              <a:pathLst>
                <a:path w="4182" h="1584" extrusionOk="0">
                  <a:moveTo>
                    <a:pt x="1901" y="0"/>
                  </a:moveTo>
                  <a:cubicBezTo>
                    <a:pt x="571" y="32"/>
                    <a:pt x="1" y="1584"/>
                    <a:pt x="1" y="1584"/>
                  </a:cubicBezTo>
                  <a:lnTo>
                    <a:pt x="4181" y="1172"/>
                  </a:lnTo>
                  <a:cubicBezTo>
                    <a:pt x="4181" y="1172"/>
                    <a:pt x="3168" y="0"/>
                    <a:pt x="19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8"/>
            <p:cNvSpPr/>
            <p:nvPr/>
          </p:nvSpPr>
          <p:spPr>
            <a:xfrm>
              <a:off x="3523775" y="3588625"/>
              <a:ext cx="97400" cy="39625"/>
            </a:xfrm>
            <a:custGeom>
              <a:avLst/>
              <a:gdLst/>
              <a:ahLst/>
              <a:cxnLst/>
              <a:rect l="l" t="t" r="r" b="b"/>
              <a:pathLst>
                <a:path w="3896" h="1585" extrusionOk="0">
                  <a:moveTo>
                    <a:pt x="1837" y="1"/>
                  </a:moveTo>
                  <a:cubicBezTo>
                    <a:pt x="602" y="1"/>
                    <a:pt x="1" y="982"/>
                    <a:pt x="1" y="982"/>
                  </a:cubicBezTo>
                  <a:lnTo>
                    <a:pt x="3896" y="1584"/>
                  </a:lnTo>
                  <a:cubicBezTo>
                    <a:pt x="3896" y="1584"/>
                    <a:pt x="3009" y="1"/>
                    <a:pt x="18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a:extLst>
              <a:ext uri="{FF2B5EF4-FFF2-40B4-BE49-F238E27FC236}">
                <a16:creationId xmlns:a16="http://schemas.microsoft.com/office/drawing/2014/main" id="{0D9D88B8-C0D5-4E14-B32A-141ECDD38C72}"/>
              </a:ext>
            </a:extLst>
          </p:cNvPr>
          <p:cNvSpPr/>
          <p:nvPr/>
        </p:nvSpPr>
        <p:spPr>
          <a:xfrm>
            <a:off x="468319" y="1057217"/>
            <a:ext cx="7513838" cy="1015663"/>
          </a:xfrm>
          <a:prstGeom prst="rect">
            <a:avLst/>
          </a:prstGeom>
        </p:spPr>
        <p:txBody>
          <a:bodyPr wrap="square">
            <a:spAutoFit/>
          </a:bodyPr>
          <a:lstStyle/>
          <a:p>
            <a:pPr marL="285750" indent="-285750">
              <a:buFontTx/>
              <a:buChar char="-"/>
            </a:pPr>
            <a:r>
              <a:rPr lang="en-US" sz="2000" b="1" dirty="0" err="1">
                <a:latin typeface="Cambria" panose="02040503050406030204" pitchFamily="18" charset="0"/>
                <a:ea typeface="Cambria" panose="02040503050406030204" pitchFamily="18" charset="0"/>
              </a:rPr>
              <a:t>Lời</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thoại</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của</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lính</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lệ</a:t>
            </a:r>
            <a:r>
              <a:rPr lang="en-US" sz="2000" dirty="0">
                <a:latin typeface="Cambria" panose="02040503050406030204" pitchFamily="18" charset="0"/>
                <a:ea typeface="Cambria" panose="02040503050406030204" pitchFamily="18" charset="0"/>
              </a:rPr>
              <a:t>: </a:t>
            </a:r>
          </a:p>
          <a:p>
            <a:r>
              <a:rPr lang="en-US" sz="2000" dirty="0">
                <a:latin typeface="Cambria" panose="02040503050406030204" pitchFamily="18" charset="0"/>
                <a:ea typeface="Cambria" panose="02040503050406030204" pitchFamily="18" charset="0"/>
              </a:rPr>
              <a:t>+“</a:t>
            </a:r>
            <a:r>
              <a:rPr lang="en-US" sz="2000" dirty="0" err="1">
                <a:latin typeface="Cambria" panose="02040503050406030204" pitchFamily="18" charset="0"/>
                <a:ea typeface="Cambria" panose="02040503050406030204" pitchFamily="18" charset="0"/>
              </a:rPr>
              <a:t>Nhắc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lại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ông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Trùm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anh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xã</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chị</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Hến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biết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rằng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hôm</a:t>
            </a:r>
            <a:r>
              <a:rPr lang="en-US" sz="2000" dirty="0">
                <a:latin typeface="Cambria" panose="02040503050406030204" pitchFamily="18" charset="0"/>
                <a:ea typeface="Cambria" panose="02040503050406030204" pitchFamily="18" charset="0"/>
              </a:rPr>
              <a:t> nay </a:t>
            </a:r>
            <a:r>
              <a:rPr lang="en-US" sz="2000" dirty="0" err="1">
                <a:latin typeface="Cambria" panose="02040503050406030204" pitchFamily="18" charset="0"/>
                <a:ea typeface="Cambria" panose="02040503050406030204" pitchFamily="18" charset="0"/>
              </a:rPr>
              <a:t>quan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bận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lắm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tôi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bẩm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mãi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quan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mới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chịu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xử</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vụ</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này</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đấy</a:t>
            </a:r>
            <a:r>
              <a:rPr lang="en-US" sz="2000" dirty="0">
                <a:latin typeface="Cambria" panose="02040503050406030204" pitchFamily="18" charset="0"/>
                <a:ea typeface="Cambria" panose="02040503050406030204" pitchFamily="18" charset="0"/>
              </a:rPr>
              <a:t>”. </a:t>
            </a:r>
            <a:endParaRPr lang="en-US" sz="3200" dirty="0">
              <a:latin typeface="Cambria" panose="02040503050406030204" pitchFamily="18" charset="0"/>
              <a:ea typeface="Cambria" panose="02040503050406030204" pitchFamily="18" charset="0"/>
            </a:endParaRPr>
          </a:p>
        </p:txBody>
      </p:sp>
      <p:sp>
        <p:nvSpPr>
          <p:cNvPr id="14" name="Rectangle 13">
            <a:extLst>
              <a:ext uri="{FF2B5EF4-FFF2-40B4-BE49-F238E27FC236}">
                <a16:creationId xmlns:a16="http://schemas.microsoft.com/office/drawing/2014/main" id="{3987BEEF-B974-45B0-B622-D85A460E7F40}"/>
              </a:ext>
            </a:extLst>
          </p:cNvPr>
          <p:cNvSpPr/>
          <p:nvPr/>
        </p:nvSpPr>
        <p:spPr>
          <a:xfrm>
            <a:off x="564373" y="2125391"/>
            <a:ext cx="7513838" cy="707886"/>
          </a:xfrm>
          <a:prstGeom prst="rect">
            <a:avLst/>
          </a:prstGeom>
        </p:spPr>
        <p:txBody>
          <a:bodyPr wrap="square">
            <a:spAutoFit/>
          </a:bodyPr>
          <a:lstStyle/>
          <a:p>
            <a:r>
              <a:rPr lang="en-US" sz="2000" dirty="0">
                <a:latin typeface="Cambria" panose="02040503050406030204" pitchFamily="18" charset="0"/>
                <a:ea typeface="Cambria" panose="02040503050406030204" pitchFamily="18" charset="0"/>
                <a:sym typeface="Wingdings" panose="05000000000000000000" pitchFamily="2" charset="2"/>
              </a:rPr>
              <a:t> </a:t>
            </a:r>
            <a:r>
              <a:rPr lang="en-US" sz="2000" dirty="0" err="1">
                <a:latin typeface="Cambria" panose="02040503050406030204" pitchFamily="18" charset="0"/>
                <a:ea typeface="Cambria" panose="02040503050406030204" pitchFamily="18" charset="0"/>
                <a:sym typeface="Wingdings" panose="05000000000000000000" pitchFamily="2" charset="2"/>
              </a:rPr>
              <a:t>M</a:t>
            </a:r>
            <a:r>
              <a:rPr lang="en-US" sz="2000" dirty="0" err="1">
                <a:latin typeface="Cambria" panose="02040503050406030204" pitchFamily="18" charset="0"/>
                <a:ea typeface="Cambria" panose="02040503050406030204" pitchFamily="18" charset="0"/>
              </a:rPr>
              <a:t>ọi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mối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bận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tâm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của</a:t>
            </a:r>
            <a:r>
              <a:rPr lang="en-US" sz="2000" dirty="0">
                <a:latin typeface="Cambria" panose="02040503050406030204" pitchFamily="18" charset="0"/>
                <a:ea typeface="Cambria" panose="02040503050406030204" pitchFamily="18" charset="0"/>
              </a:rPr>
              <a:t> tri </a:t>
            </a:r>
            <a:r>
              <a:rPr lang="en-US" sz="2000" dirty="0" err="1">
                <a:latin typeface="Cambria" panose="02040503050406030204" pitchFamily="18" charset="0"/>
                <a:ea typeface="Cambria" panose="02040503050406030204" pitchFamily="18" charset="0"/>
              </a:rPr>
              <a:t>huyện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đề</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lại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lính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lệ</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đều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chỉ</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xoay</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quanh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một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chữ</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tiền</a:t>
            </a:r>
            <a:r>
              <a:rPr lang="en-US" sz="2000" dirty="0">
                <a:latin typeface="Cambria" panose="02040503050406030204" pitchFamily="18" charset="0"/>
                <a:ea typeface="Cambria" panose="02040503050406030204" pitchFamily="18" charset="0"/>
              </a:rPr>
              <a:t>”</a:t>
            </a:r>
            <a:endParaRPr lang="en-US" sz="3200" dirty="0">
              <a:latin typeface="Cambria" panose="02040503050406030204" pitchFamily="18" charset="0"/>
              <a:ea typeface="Cambria" panose="02040503050406030204" pitchFamily="18" charset="0"/>
            </a:endParaRPr>
          </a:p>
        </p:txBody>
      </p:sp>
      <p:sp>
        <p:nvSpPr>
          <p:cNvPr id="3" name="Rectangle 2">
            <a:extLst>
              <a:ext uri="{FF2B5EF4-FFF2-40B4-BE49-F238E27FC236}">
                <a16:creationId xmlns:a16="http://schemas.microsoft.com/office/drawing/2014/main" id="{16E0AFC7-31C5-4BF7-ABDA-A396D916540D}"/>
              </a:ext>
            </a:extLst>
          </p:cNvPr>
          <p:cNvSpPr/>
          <p:nvPr/>
        </p:nvSpPr>
        <p:spPr>
          <a:xfrm>
            <a:off x="718245" y="3086253"/>
            <a:ext cx="7110478" cy="1287468"/>
          </a:xfrm>
          <a:prstGeom prst="rect">
            <a:avLst/>
          </a:prstGeom>
          <a:solidFill>
            <a:schemeClr val="accent2"/>
          </a:solidFill>
        </p:spPr>
        <p:txBody>
          <a:bodyPr wrap="square">
            <a:spAutoFit/>
          </a:bodyPr>
          <a:lstStyle/>
          <a:p>
            <a:pPr algn="just">
              <a:lnSpc>
                <a:spcPct val="150000"/>
              </a:lnSpc>
              <a:spcAft>
                <a:spcPts val="800"/>
              </a:spcAft>
              <a:tabLst>
                <a:tab pos="632460" algn="l"/>
              </a:tabLst>
            </a:pPr>
            <a:r>
              <a:rPr lang="en-US" sz="1800" dirty="0">
                <a:latin typeface="Cambria" panose="02040503050406030204" pitchFamily="18" charset="0"/>
                <a:ea typeface="Cambria" panose="02040503050406030204" pitchFamily="18" charset="0"/>
                <a:cs typeface="Times New Roman" panose="02020603050405020304" pitchFamily="18" charset="0"/>
                <a:sym typeface="Wingdings" panose="05000000000000000000" pitchFamily="2" charset="2"/>
              </a:rPr>
              <a:t></a:t>
            </a:r>
            <a:r>
              <a:rPr lang="en-US" sz="1800" dirty="0">
                <a:latin typeface="Cambria" panose="02040503050406030204" pitchFamily="18" charset="0"/>
                <a:ea typeface="Cambria" panose="02040503050406030204" pitchFamily="18" charset="0"/>
                <a:cs typeface="Times New Roman" panose="02020603050405020304" pitchFamily="18" charset="0"/>
              </a:rPr>
              <a:t>  </a:t>
            </a:r>
            <a:r>
              <a:rPr lang="en-US" sz="1800" dirty="0" err="1">
                <a:latin typeface="Cambria" panose="02040503050406030204" pitchFamily="18" charset="0"/>
                <a:ea typeface="Cambria" panose="02040503050406030204" pitchFamily="18" charset="0"/>
                <a:cs typeface="Times New Roman" panose="02020603050405020304" pitchFamily="18" charset="0"/>
              </a:rPr>
              <a:t>Tác</a:t>
            </a:r>
            <a:r>
              <a:rPr lang="en-US" sz="1800" dirty="0">
                <a:latin typeface="Cambria" panose="02040503050406030204" pitchFamily="18" charset="0"/>
                <a:ea typeface="Cambria" panose="02040503050406030204" pitchFamily="18" charset="0"/>
                <a:cs typeface="Times New Roman" panose="02020603050405020304" pitchFamily="18" charset="0"/>
              </a:rPr>
              <a:t> </a:t>
            </a:r>
            <a:r>
              <a:rPr lang="en-US" sz="1800" dirty="0" err="1">
                <a:latin typeface="Cambria" panose="02040503050406030204" pitchFamily="18" charset="0"/>
                <a:ea typeface="Cambria" panose="02040503050406030204" pitchFamily="18" charset="0"/>
                <a:cs typeface="Times New Roman" panose="02020603050405020304" pitchFamily="18" charset="0"/>
              </a:rPr>
              <a:t>giả</a:t>
            </a:r>
            <a:r>
              <a:rPr lang="en-US" sz="1800" dirty="0">
                <a:latin typeface="Cambria" panose="02040503050406030204" pitchFamily="18" charset="0"/>
                <a:ea typeface="Cambria" panose="02040503050406030204" pitchFamily="18" charset="0"/>
                <a:cs typeface="Times New Roman" panose="02020603050405020304" pitchFamily="18" charset="0"/>
              </a:rPr>
              <a:t> </a:t>
            </a:r>
            <a:r>
              <a:rPr lang="en-US" sz="1800" dirty="0" err="1">
                <a:latin typeface="Cambria" panose="02040503050406030204" pitchFamily="18" charset="0"/>
                <a:ea typeface="Cambria" panose="02040503050406030204" pitchFamily="18" charset="0"/>
                <a:cs typeface="Times New Roman" panose="02020603050405020304" pitchFamily="18" charset="0"/>
              </a:rPr>
              <a:t>dân</a:t>
            </a:r>
            <a:r>
              <a:rPr lang="en-US" sz="1800" dirty="0">
                <a:latin typeface="Cambria" panose="02040503050406030204" pitchFamily="18" charset="0"/>
                <a:ea typeface="Cambria" panose="02040503050406030204" pitchFamily="18" charset="0"/>
                <a:cs typeface="Times New Roman" panose="02020603050405020304" pitchFamily="18" charset="0"/>
              </a:rPr>
              <a:t> </a:t>
            </a:r>
            <a:r>
              <a:rPr lang="en-US" sz="1800" dirty="0" err="1">
                <a:latin typeface="Cambria" panose="02040503050406030204" pitchFamily="18" charset="0"/>
                <a:ea typeface="Cambria" panose="02040503050406030204" pitchFamily="18" charset="0"/>
                <a:cs typeface="Times New Roman" panose="02020603050405020304" pitchFamily="18" charset="0"/>
              </a:rPr>
              <a:t>gian</a:t>
            </a:r>
            <a:r>
              <a:rPr lang="en-US" sz="1800" dirty="0">
                <a:latin typeface="Cambria" panose="02040503050406030204" pitchFamily="18" charset="0"/>
                <a:ea typeface="Cambria" panose="02040503050406030204" pitchFamily="18" charset="0"/>
                <a:cs typeface="Times New Roman" panose="02020603050405020304" pitchFamily="18" charset="0"/>
              </a:rPr>
              <a:t> </a:t>
            </a:r>
            <a:r>
              <a:rPr lang="en-US" sz="1800" dirty="0" err="1">
                <a:latin typeface="Cambria" panose="02040503050406030204" pitchFamily="18" charset="0"/>
                <a:ea typeface="Cambria" panose="02040503050406030204" pitchFamily="18" charset="0"/>
                <a:cs typeface="Times New Roman" panose="02020603050405020304" pitchFamily="18" charset="0"/>
              </a:rPr>
              <a:t>đã</a:t>
            </a:r>
            <a:r>
              <a:rPr lang="en-US" sz="1800" dirty="0">
                <a:latin typeface="Cambria" panose="02040503050406030204" pitchFamily="18" charset="0"/>
                <a:ea typeface="Cambria" panose="02040503050406030204" pitchFamily="18" charset="0"/>
                <a:cs typeface="Times New Roman" panose="02020603050405020304" pitchFamily="18" charset="0"/>
              </a:rPr>
              <a:t> </a:t>
            </a:r>
            <a:r>
              <a:rPr lang="en-US" sz="1800" dirty="0" err="1">
                <a:latin typeface="Cambria" panose="02040503050406030204" pitchFamily="18" charset="0"/>
                <a:ea typeface="Cambria" panose="02040503050406030204" pitchFamily="18" charset="0"/>
                <a:cs typeface="Times New Roman" panose="02020603050405020304" pitchFamily="18" charset="0"/>
              </a:rPr>
              <a:t>xây</a:t>
            </a:r>
            <a:r>
              <a:rPr lang="en-US" sz="1800" dirty="0">
                <a:latin typeface="Cambria" panose="02040503050406030204" pitchFamily="18" charset="0"/>
                <a:ea typeface="Cambria" panose="02040503050406030204" pitchFamily="18" charset="0"/>
                <a:cs typeface="Times New Roman" panose="02020603050405020304" pitchFamily="18" charset="0"/>
              </a:rPr>
              <a:t> </a:t>
            </a:r>
            <a:r>
              <a:rPr lang="en-US" sz="1800" dirty="0" err="1">
                <a:latin typeface="Cambria" panose="02040503050406030204" pitchFamily="18" charset="0"/>
                <a:ea typeface="Cambria" panose="02040503050406030204" pitchFamily="18" charset="0"/>
                <a:cs typeface="Times New Roman" panose="02020603050405020304" pitchFamily="18" charset="0"/>
              </a:rPr>
              <a:t>dựng</a:t>
            </a:r>
            <a:r>
              <a:rPr lang="en-US" sz="1800" dirty="0">
                <a:latin typeface="Cambria" panose="02040503050406030204" pitchFamily="18" charset="0"/>
                <a:ea typeface="Cambria" panose="02040503050406030204" pitchFamily="18" charset="0"/>
                <a:cs typeface="Times New Roman" panose="02020603050405020304" pitchFamily="18" charset="0"/>
              </a:rPr>
              <a:t> </a:t>
            </a:r>
            <a:r>
              <a:rPr lang="en-US" sz="1800" dirty="0" err="1">
                <a:latin typeface="Cambria" panose="02040503050406030204" pitchFamily="18" charset="0"/>
                <a:ea typeface="Cambria" panose="02040503050406030204" pitchFamily="18" charset="0"/>
                <a:cs typeface="Times New Roman" panose="02020603050405020304" pitchFamily="18" charset="0"/>
              </a:rPr>
              <a:t>được</a:t>
            </a:r>
            <a:r>
              <a:rPr lang="en-US" sz="1800" dirty="0">
                <a:latin typeface="Cambria" panose="02040503050406030204" pitchFamily="18" charset="0"/>
                <a:ea typeface="Cambria" panose="02040503050406030204" pitchFamily="18" charset="0"/>
                <a:cs typeface="Times New Roman" panose="02020603050405020304" pitchFamily="18" charset="0"/>
              </a:rPr>
              <a:t> </a:t>
            </a:r>
            <a:r>
              <a:rPr lang="en-US" sz="1800" dirty="0" err="1">
                <a:latin typeface="Cambria" panose="02040503050406030204" pitchFamily="18" charset="0"/>
                <a:ea typeface="Cambria" panose="02040503050406030204" pitchFamily="18" charset="0"/>
                <a:cs typeface="Times New Roman" panose="02020603050405020304" pitchFamily="18" charset="0"/>
              </a:rPr>
              <a:t>hệ</a:t>
            </a:r>
            <a:r>
              <a:rPr lang="en-US" sz="1800" dirty="0">
                <a:latin typeface="Cambria" panose="02040503050406030204" pitchFamily="18" charset="0"/>
                <a:ea typeface="Cambria" panose="02040503050406030204" pitchFamily="18" charset="0"/>
                <a:cs typeface="Times New Roman" panose="02020603050405020304" pitchFamily="18" charset="0"/>
              </a:rPr>
              <a:t> </a:t>
            </a:r>
            <a:r>
              <a:rPr lang="en-US" sz="1800" dirty="0" err="1">
                <a:latin typeface="Cambria" panose="02040503050406030204" pitchFamily="18" charset="0"/>
                <a:ea typeface="Cambria" panose="02040503050406030204" pitchFamily="18" charset="0"/>
                <a:cs typeface="Times New Roman" panose="02020603050405020304" pitchFamily="18" charset="0"/>
              </a:rPr>
              <a:t>thống</a:t>
            </a:r>
            <a:r>
              <a:rPr lang="en-US" sz="1800" dirty="0">
                <a:latin typeface="Cambria" panose="02040503050406030204" pitchFamily="18" charset="0"/>
                <a:ea typeface="Cambria" panose="02040503050406030204" pitchFamily="18" charset="0"/>
                <a:cs typeface="Times New Roman" panose="02020603050405020304" pitchFamily="18" charset="0"/>
              </a:rPr>
              <a:t> </a:t>
            </a:r>
            <a:r>
              <a:rPr lang="en-US" sz="1800" dirty="0" err="1">
                <a:latin typeface="Cambria" panose="02040503050406030204" pitchFamily="18" charset="0"/>
                <a:ea typeface="Cambria" panose="02040503050406030204" pitchFamily="18" charset="0"/>
                <a:cs typeface="Times New Roman" panose="02020603050405020304" pitchFamily="18" charset="0"/>
              </a:rPr>
              <a:t>lời</a:t>
            </a:r>
            <a:r>
              <a:rPr lang="en-US" sz="1800" dirty="0">
                <a:latin typeface="Cambria" panose="02040503050406030204" pitchFamily="18" charset="0"/>
                <a:ea typeface="Cambria" panose="02040503050406030204" pitchFamily="18" charset="0"/>
                <a:cs typeface="Times New Roman" panose="02020603050405020304" pitchFamily="18" charset="0"/>
              </a:rPr>
              <a:t> </a:t>
            </a:r>
            <a:r>
              <a:rPr lang="en-US" sz="1800" dirty="0" err="1">
                <a:latin typeface="Cambria" panose="02040503050406030204" pitchFamily="18" charset="0"/>
                <a:ea typeface="Cambria" panose="02040503050406030204" pitchFamily="18" charset="0"/>
                <a:cs typeface="Times New Roman" panose="02020603050405020304" pitchFamily="18" charset="0"/>
              </a:rPr>
              <a:t>thoại</a:t>
            </a:r>
            <a:r>
              <a:rPr lang="en-US" sz="1800" dirty="0">
                <a:latin typeface="Cambria" panose="02040503050406030204" pitchFamily="18" charset="0"/>
                <a:ea typeface="Cambria" panose="02040503050406030204" pitchFamily="18" charset="0"/>
                <a:cs typeface="Times New Roman" panose="02020603050405020304" pitchFamily="18" charset="0"/>
              </a:rPr>
              <a:t> </a:t>
            </a:r>
            <a:r>
              <a:rPr lang="en-US" sz="1800" dirty="0" err="1">
                <a:latin typeface="Cambria" panose="02040503050406030204" pitchFamily="18" charset="0"/>
                <a:ea typeface="Cambria" panose="02040503050406030204" pitchFamily="18" charset="0"/>
                <a:cs typeface="Times New Roman" panose="02020603050405020304" pitchFamily="18" charset="0"/>
              </a:rPr>
              <a:t>hết</a:t>
            </a:r>
            <a:r>
              <a:rPr lang="en-US" sz="1800" dirty="0">
                <a:latin typeface="Cambria" panose="02040503050406030204" pitchFamily="18" charset="0"/>
                <a:ea typeface="Cambria" panose="02040503050406030204" pitchFamily="18" charset="0"/>
                <a:cs typeface="Times New Roman" panose="02020603050405020304" pitchFamily="18" charset="0"/>
              </a:rPr>
              <a:t> </a:t>
            </a:r>
            <a:r>
              <a:rPr lang="en-US" sz="1800" dirty="0" err="1">
                <a:latin typeface="Cambria" panose="02040503050406030204" pitchFamily="18" charset="0"/>
                <a:ea typeface="Cambria" panose="02040503050406030204" pitchFamily="18" charset="0"/>
                <a:cs typeface="Times New Roman" panose="02020603050405020304" pitchFamily="18" charset="0"/>
              </a:rPr>
              <a:t>sức</a:t>
            </a:r>
            <a:r>
              <a:rPr lang="en-US" sz="1800" dirty="0">
                <a:latin typeface="Cambria" panose="02040503050406030204" pitchFamily="18" charset="0"/>
                <a:ea typeface="Cambria" panose="02040503050406030204" pitchFamily="18" charset="0"/>
                <a:cs typeface="Times New Roman" panose="02020603050405020304" pitchFamily="18" charset="0"/>
              </a:rPr>
              <a:t> </a:t>
            </a:r>
            <a:r>
              <a:rPr lang="en-US" sz="1800" dirty="0" err="1">
                <a:latin typeface="Cambria" panose="02040503050406030204" pitchFamily="18" charset="0"/>
                <a:ea typeface="Cambria" panose="02040503050406030204" pitchFamily="18" charset="0"/>
                <a:cs typeface="Times New Roman" panose="02020603050405020304" pitchFamily="18" charset="0"/>
              </a:rPr>
              <a:t>tinh</a:t>
            </a:r>
            <a:r>
              <a:rPr lang="en-US" sz="1800" dirty="0">
                <a:latin typeface="Cambria" panose="02040503050406030204" pitchFamily="18" charset="0"/>
                <a:ea typeface="Cambria" panose="02040503050406030204" pitchFamily="18" charset="0"/>
                <a:cs typeface="Times New Roman" panose="02020603050405020304" pitchFamily="18" charset="0"/>
              </a:rPr>
              <a:t> </a:t>
            </a:r>
            <a:r>
              <a:rPr lang="en-US" sz="1800" dirty="0" err="1">
                <a:latin typeface="Cambria" panose="02040503050406030204" pitchFamily="18" charset="0"/>
                <a:ea typeface="Cambria" panose="02040503050406030204" pitchFamily="18" charset="0"/>
                <a:cs typeface="Times New Roman" panose="02020603050405020304" pitchFamily="18" charset="0"/>
              </a:rPr>
              <a:t>tế</a:t>
            </a:r>
            <a:r>
              <a:rPr lang="en-US" sz="1800" dirty="0">
                <a:latin typeface="Cambria" panose="02040503050406030204" pitchFamily="18" charset="0"/>
                <a:ea typeface="Cambria" panose="02040503050406030204" pitchFamily="18" charset="0"/>
                <a:cs typeface="Times New Roman" panose="02020603050405020304" pitchFamily="18" charset="0"/>
              </a:rPr>
              <a:t>, </a:t>
            </a:r>
            <a:r>
              <a:rPr lang="en-US" sz="1800" dirty="0" err="1">
                <a:latin typeface="Cambria" panose="02040503050406030204" pitchFamily="18" charset="0"/>
                <a:ea typeface="Cambria" panose="02040503050406030204" pitchFamily="18" charset="0"/>
                <a:cs typeface="Times New Roman" panose="02020603050405020304" pitchFamily="18" charset="0"/>
              </a:rPr>
              <a:t>hàm</a:t>
            </a:r>
            <a:r>
              <a:rPr lang="en-US" sz="1800" dirty="0">
                <a:latin typeface="Cambria" panose="02040503050406030204" pitchFamily="18" charset="0"/>
                <a:ea typeface="Cambria" panose="02040503050406030204" pitchFamily="18" charset="0"/>
                <a:cs typeface="Times New Roman" panose="02020603050405020304" pitchFamily="18" charset="0"/>
              </a:rPr>
              <a:t> </a:t>
            </a:r>
            <a:r>
              <a:rPr lang="en-US" sz="1800" dirty="0" err="1">
                <a:latin typeface="Cambria" panose="02040503050406030204" pitchFamily="18" charset="0"/>
                <a:ea typeface="Cambria" panose="02040503050406030204" pitchFamily="18" charset="0"/>
                <a:cs typeface="Times New Roman" panose="02020603050405020304" pitchFamily="18" charset="0"/>
              </a:rPr>
              <a:t>súc</a:t>
            </a:r>
            <a:r>
              <a:rPr lang="en-US" sz="1800" dirty="0">
                <a:latin typeface="Cambria" panose="02040503050406030204" pitchFamily="18" charset="0"/>
                <a:ea typeface="Cambria" panose="02040503050406030204" pitchFamily="18" charset="0"/>
                <a:cs typeface="Times New Roman" panose="02020603050405020304" pitchFamily="18" charset="0"/>
              </a:rPr>
              <a:t>. </a:t>
            </a:r>
            <a:r>
              <a:rPr lang="en-US" sz="1800" dirty="0" err="1">
                <a:latin typeface="Cambria" panose="02040503050406030204" pitchFamily="18" charset="0"/>
                <a:ea typeface="Cambria" panose="02040503050406030204" pitchFamily="18" charset="0"/>
                <a:cs typeface="Times New Roman" panose="02020603050405020304" pitchFamily="18" charset="0"/>
              </a:rPr>
              <a:t>Trong</a:t>
            </a:r>
            <a:r>
              <a:rPr lang="en-US" sz="1800" dirty="0">
                <a:latin typeface="Cambria" panose="02040503050406030204" pitchFamily="18" charset="0"/>
                <a:ea typeface="Cambria" panose="02040503050406030204" pitchFamily="18" charset="0"/>
                <a:cs typeface="Times New Roman" panose="02020603050405020304" pitchFamily="18" charset="0"/>
              </a:rPr>
              <a:t> </a:t>
            </a:r>
            <a:r>
              <a:rPr lang="en-US" sz="1800" dirty="0" err="1">
                <a:latin typeface="Cambria" panose="02040503050406030204" pitchFamily="18" charset="0"/>
                <a:ea typeface="Cambria" panose="02040503050406030204" pitchFamily="18" charset="0"/>
                <a:cs typeface="Times New Roman" panose="02020603050405020304" pitchFamily="18" charset="0"/>
              </a:rPr>
              <a:t>mỗi</a:t>
            </a:r>
            <a:r>
              <a:rPr lang="en-US" sz="1800" dirty="0">
                <a:latin typeface="Cambria" panose="02040503050406030204" pitchFamily="18" charset="0"/>
                <a:ea typeface="Cambria" panose="02040503050406030204" pitchFamily="18" charset="0"/>
                <a:cs typeface="Times New Roman" panose="02020603050405020304" pitchFamily="18" charset="0"/>
              </a:rPr>
              <a:t> </a:t>
            </a:r>
            <a:r>
              <a:rPr lang="en-US" sz="1800" dirty="0" err="1">
                <a:latin typeface="Cambria" panose="02040503050406030204" pitchFamily="18" charset="0"/>
                <a:ea typeface="Cambria" panose="02040503050406030204" pitchFamily="18" charset="0"/>
                <a:cs typeface="Times New Roman" panose="02020603050405020304" pitchFamily="18" charset="0"/>
              </a:rPr>
              <a:t>lời</a:t>
            </a:r>
            <a:r>
              <a:rPr lang="en-US" sz="1800" dirty="0">
                <a:latin typeface="Cambria" panose="02040503050406030204" pitchFamily="18" charset="0"/>
                <a:ea typeface="Cambria" panose="02040503050406030204" pitchFamily="18" charset="0"/>
                <a:cs typeface="Times New Roman" panose="02020603050405020304" pitchFamily="18" charset="0"/>
              </a:rPr>
              <a:t> </a:t>
            </a:r>
            <a:r>
              <a:rPr lang="en-US" sz="1800" dirty="0" err="1">
                <a:latin typeface="Cambria" panose="02040503050406030204" pitchFamily="18" charset="0"/>
                <a:ea typeface="Cambria" panose="02040503050406030204" pitchFamily="18" charset="0"/>
                <a:cs typeface="Times New Roman" panose="02020603050405020304" pitchFamily="18" charset="0"/>
              </a:rPr>
              <a:t>nhân</a:t>
            </a:r>
            <a:r>
              <a:rPr lang="en-US" sz="1800" dirty="0">
                <a:latin typeface="Cambria" panose="02040503050406030204" pitchFamily="18" charset="0"/>
                <a:ea typeface="Cambria" panose="02040503050406030204" pitchFamily="18" charset="0"/>
                <a:cs typeface="Times New Roman" panose="02020603050405020304" pitchFamily="18" charset="0"/>
              </a:rPr>
              <a:t> </a:t>
            </a:r>
            <a:r>
              <a:rPr lang="en-US" sz="1800" dirty="0" err="1">
                <a:latin typeface="Cambria" panose="02040503050406030204" pitchFamily="18" charset="0"/>
                <a:ea typeface="Cambria" panose="02040503050406030204" pitchFamily="18" charset="0"/>
                <a:cs typeface="Times New Roman" panose="02020603050405020304" pitchFamily="18" charset="0"/>
              </a:rPr>
              <a:t>vật</a:t>
            </a:r>
            <a:r>
              <a:rPr lang="en-US" sz="1800" dirty="0">
                <a:latin typeface="Cambria" panose="02040503050406030204" pitchFamily="18" charset="0"/>
                <a:ea typeface="Cambria" panose="02040503050406030204" pitchFamily="18" charset="0"/>
                <a:cs typeface="Times New Roman" panose="02020603050405020304" pitchFamily="18" charset="0"/>
              </a:rPr>
              <a:t> </a:t>
            </a:r>
            <a:r>
              <a:rPr lang="en-US" sz="1800" dirty="0" err="1">
                <a:latin typeface="Cambria" panose="02040503050406030204" pitchFamily="18" charset="0"/>
                <a:ea typeface="Cambria" panose="02040503050406030204" pitchFamily="18" charset="0"/>
                <a:cs typeface="Times New Roman" panose="02020603050405020304" pitchFamily="18" charset="0"/>
              </a:rPr>
              <a:t>thốt</a:t>
            </a:r>
            <a:r>
              <a:rPr lang="en-US" sz="1800" dirty="0">
                <a:latin typeface="Cambria" panose="02040503050406030204" pitchFamily="18" charset="0"/>
                <a:ea typeface="Cambria" panose="02040503050406030204" pitchFamily="18" charset="0"/>
                <a:cs typeface="Times New Roman" panose="02020603050405020304" pitchFamily="18" charset="0"/>
              </a:rPr>
              <a:t> ra </a:t>
            </a:r>
            <a:r>
              <a:rPr lang="en-US" sz="1800" dirty="0" err="1">
                <a:latin typeface="Cambria" panose="02040503050406030204" pitchFamily="18" charset="0"/>
                <a:ea typeface="Cambria" panose="02040503050406030204" pitchFamily="18" charset="0"/>
                <a:cs typeface="Times New Roman" panose="02020603050405020304" pitchFamily="18" charset="0"/>
              </a:rPr>
              <a:t>dường</a:t>
            </a:r>
            <a:r>
              <a:rPr lang="en-US" sz="1800" dirty="0">
                <a:latin typeface="Cambria" panose="02040503050406030204" pitchFamily="18" charset="0"/>
                <a:ea typeface="Cambria" panose="02040503050406030204" pitchFamily="18" charset="0"/>
                <a:cs typeface="Times New Roman" panose="02020603050405020304" pitchFamily="18" charset="0"/>
              </a:rPr>
              <a:t> </a:t>
            </a:r>
            <a:r>
              <a:rPr lang="en-US" sz="1800" dirty="0" err="1">
                <a:latin typeface="Cambria" panose="02040503050406030204" pitchFamily="18" charset="0"/>
                <a:ea typeface="Cambria" panose="02040503050406030204" pitchFamily="18" charset="0"/>
                <a:cs typeface="Times New Roman" panose="02020603050405020304" pitchFamily="18" charset="0"/>
              </a:rPr>
              <a:t>như</a:t>
            </a:r>
            <a:r>
              <a:rPr lang="en-US" sz="1800" dirty="0">
                <a:latin typeface="Cambria" panose="02040503050406030204" pitchFamily="18" charset="0"/>
                <a:ea typeface="Cambria" panose="02040503050406030204" pitchFamily="18" charset="0"/>
                <a:cs typeface="Times New Roman" panose="02020603050405020304" pitchFamily="18" charset="0"/>
              </a:rPr>
              <a:t> </a:t>
            </a:r>
            <a:r>
              <a:rPr lang="en-US" sz="1800" dirty="0" err="1">
                <a:latin typeface="Cambria" panose="02040503050406030204" pitchFamily="18" charset="0"/>
                <a:ea typeface="Cambria" panose="02040503050406030204" pitchFamily="18" charset="0"/>
                <a:cs typeface="Times New Roman" panose="02020603050405020304" pitchFamily="18" charset="0"/>
              </a:rPr>
              <a:t>có</a:t>
            </a:r>
            <a:r>
              <a:rPr lang="en-US" sz="1800" dirty="0">
                <a:latin typeface="Cambria" panose="02040503050406030204" pitchFamily="18" charset="0"/>
                <a:ea typeface="Cambria" panose="02040503050406030204" pitchFamily="18" charset="0"/>
                <a:cs typeface="Times New Roman" panose="02020603050405020304" pitchFamily="18" charset="0"/>
              </a:rPr>
              <a:t> </a:t>
            </a:r>
            <a:r>
              <a:rPr lang="en-US" sz="1800" dirty="0" err="1">
                <a:latin typeface="Cambria" panose="02040503050406030204" pitchFamily="18" charset="0"/>
                <a:ea typeface="Cambria" panose="02040503050406030204" pitchFamily="18" charset="0"/>
                <a:cs typeface="Times New Roman" panose="02020603050405020304" pitchFamily="18" charset="0"/>
              </a:rPr>
              <a:t>sẵn</a:t>
            </a:r>
            <a:r>
              <a:rPr lang="en-US" sz="1800" dirty="0">
                <a:latin typeface="Cambria" panose="02040503050406030204" pitchFamily="18" charset="0"/>
                <a:ea typeface="Cambria" panose="02040503050406030204" pitchFamily="18" charset="0"/>
                <a:cs typeface="Times New Roman" panose="02020603050405020304" pitchFamily="18" charset="0"/>
              </a:rPr>
              <a:t> </a:t>
            </a:r>
            <a:r>
              <a:rPr lang="en-US" sz="1800" dirty="0" err="1">
                <a:latin typeface="Cambria" panose="02040503050406030204" pitchFamily="18" charset="0"/>
                <a:ea typeface="Cambria" panose="02040503050406030204" pitchFamily="18" charset="0"/>
                <a:cs typeface="Times New Roman" panose="02020603050405020304" pitchFamily="18" charset="0"/>
              </a:rPr>
              <a:t>một</a:t>
            </a:r>
            <a:r>
              <a:rPr lang="en-US" sz="1800" dirty="0">
                <a:latin typeface="Cambria" panose="02040503050406030204" pitchFamily="18" charset="0"/>
                <a:ea typeface="Cambria" panose="02040503050406030204" pitchFamily="18" charset="0"/>
                <a:cs typeface="Times New Roman" panose="02020603050405020304" pitchFamily="18" charset="0"/>
              </a:rPr>
              <a:t> </a:t>
            </a:r>
            <a:r>
              <a:rPr lang="en-US" sz="1800" dirty="0" err="1">
                <a:latin typeface="Cambria" panose="02040503050406030204" pitchFamily="18" charset="0"/>
                <a:ea typeface="Cambria" panose="02040503050406030204" pitchFamily="18" charset="0"/>
                <a:cs typeface="Times New Roman" panose="02020603050405020304" pitchFamily="18" charset="0"/>
              </a:rPr>
              <a:t>mũi</a:t>
            </a:r>
            <a:r>
              <a:rPr lang="en-US" sz="1800" dirty="0">
                <a:latin typeface="Cambria" panose="02040503050406030204" pitchFamily="18" charset="0"/>
                <a:ea typeface="Cambria" panose="02040503050406030204" pitchFamily="18" charset="0"/>
                <a:cs typeface="Times New Roman" panose="02020603050405020304" pitchFamily="18" charset="0"/>
              </a:rPr>
              <a:t> </a:t>
            </a:r>
            <a:r>
              <a:rPr lang="en-US" sz="1800" dirty="0" err="1">
                <a:latin typeface="Cambria" panose="02040503050406030204" pitchFamily="18" charset="0"/>
                <a:ea typeface="Cambria" panose="02040503050406030204" pitchFamily="18" charset="0"/>
                <a:cs typeface="Times New Roman" panose="02020603050405020304" pitchFamily="18" charset="0"/>
              </a:rPr>
              <a:t>dao</a:t>
            </a:r>
            <a:r>
              <a:rPr lang="en-US" sz="1800" dirty="0">
                <a:latin typeface="Cambria" panose="02040503050406030204" pitchFamily="18" charset="0"/>
                <a:ea typeface="Cambria" panose="02040503050406030204" pitchFamily="18" charset="0"/>
                <a:cs typeface="Times New Roman" panose="02020603050405020304" pitchFamily="18" charset="0"/>
              </a:rPr>
              <a:t> </a:t>
            </a:r>
            <a:r>
              <a:rPr lang="en-US" sz="1800" dirty="0" err="1">
                <a:latin typeface="Cambria" panose="02040503050406030204" pitchFamily="18" charset="0"/>
                <a:ea typeface="Cambria" panose="02040503050406030204" pitchFamily="18" charset="0"/>
                <a:cs typeface="Times New Roman" panose="02020603050405020304" pitchFamily="18" charset="0"/>
              </a:rPr>
              <a:t>chĩa</a:t>
            </a:r>
            <a:r>
              <a:rPr lang="en-US" sz="1800" dirty="0">
                <a:latin typeface="Cambria" panose="02040503050406030204" pitchFamily="18" charset="0"/>
                <a:ea typeface="Cambria" panose="02040503050406030204" pitchFamily="18" charset="0"/>
                <a:cs typeface="Times New Roman" panose="02020603050405020304" pitchFamily="18" charset="0"/>
              </a:rPr>
              <a:t> </a:t>
            </a:r>
            <a:r>
              <a:rPr lang="en-US" sz="1800" dirty="0" err="1">
                <a:latin typeface="Cambria" panose="02040503050406030204" pitchFamily="18" charset="0"/>
                <a:ea typeface="Cambria" panose="02040503050406030204" pitchFamily="18" charset="0"/>
                <a:cs typeface="Times New Roman" panose="02020603050405020304" pitchFamily="18" charset="0"/>
              </a:rPr>
              <a:t>ngược</a:t>
            </a:r>
            <a:r>
              <a:rPr lang="en-US" sz="1800" dirty="0">
                <a:latin typeface="Cambria" panose="02040503050406030204" pitchFamily="18" charset="0"/>
                <a:ea typeface="Cambria" panose="02040503050406030204" pitchFamily="18" charset="0"/>
                <a:cs typeface="Times New Roman" panose="02020603050405020304" pitchFamily="18" charset="0"/>
              </a:rPr>
              <a:t> </a:t>
            </a:r>
            <a:r>
              <a:rPr lang="en-US" sz="1800" dirty="0" err="1">
                <a:latin typeface="Cambria" panose="02040503050406030204" pitchFamily="18" charset="0"/>
                <a:ea typeface="Cambria" panose="02040503050406030204" pitchFamily="18" charset="0"/>
                <a:cs typeface="Times New Roman" panose="02020603050405020304" pitchFamily="18" charset="0"/>
              </a:rPr>
              <a:t>về</a:t>
            </a:r>
            <a:r>
              <a:rPr lang="en-US" sz="1800" dirty="0">
                <a:latin typeface="Cambria" panose="02040503050406030204" pitchFamily="18" charset="0"/>
                <a:ea typeface="Cambria" panose="02040503050406030204" pitchFamily="18" charset="0"/>
                <a:cs typeface="Times New Roman" panose="02020603050405020304" pitchFamily="18" charset="0"/>
              </a:rPr>
              <a:t> </a:t>
            </a:r>
            <a:r>
              <a:rPr lang="en-US" sz="1800" dirty="0" err="1">
                <a:latin typeface="Cambria" panose="02040503050406030204" pitchFamily="18" charset="0"/>
                <a:ea typeface="Cambria" panose="02040503050406030204" pitchFamily="18" charset="0"/>
                <a:cs typeface="Times New Roman" panose="02020603050405020304" pitchFamily="18" charset="0"/>
              </a:rPr>
              <a:t>chính</a:t>
            </a:r>
            <a:r>
              <a:rPr lang="en-US" sz="1800" dirty="0">
                <a:latin typeface="Cambria" panose="02040503050406030204" pitchFamily="18" charset="0"/>
                <a:ea typeface="Cambria" panose="02040503050406030204" pitchFamily="18" charset="0"/>
                <a:cs typeface="Times New Roman" panose="02020603050405020304" pitchFamily="18" charset="0"/>
              </a:rPr>
              <a:t> </a:t>
            </a:r>
            <a:r>
              <a:rPr lang="en-US" sz="1800" dirty="0" err="1">
                <a:latin typeface="Cambria" panose="02040503050406030204" pitchFamily="18" charset="0"/>
                <a:ea typeface="Cambria" panose="02040503050406030204" pitchFamily="18" charset="0"/>
                <a:cs typeface="Times New Roman" panose="02020603050405020304" pitchFamily="18" charset="0"/>
              </a:rPr>
              <a:t>người</a:t>
            </a:r>
            <a:r>
              <a:rPr lang="en-US" sz="1800" dirty="0">
                <a:latin typeface="Cambria" panose="02040503050406030204" pitchFamily="18" charset="0"/>
                <a:ea typeface="Cambria" panose="02040503050406030204" pitchFamily="18" charset="0"/>
                <a:cs typeface="Times New Roman" panose="02020603050405020304" pitchFamily="18" charset="0"/>
              </a:rPr>
              <a:t> </a:t>
            </a:r>
            <a:r>
              <a:rPr lang="en-US" sz="1800" dirty="0" err="1">
                <a:latin typeface="Cambria" panose="02040503050406030204" pitchFamily="18" charset="0"/>
                <a:ea typeface="Cambria" panose="02040503050406030204" pitchFamily="18" charset="0"/>
                <a:cs typeface="Times New Roman" panose="02020603050405020304" pitchFamily="18" charset="0"/>
              </a:rPr>
              <a:t>nói</a:t>
            </a:r>
            <a:r>
              <a:rPr lang="en-US" sz="1800" dirty="0">
                <a:latin typeface="Cambria" panose="02040503050406030204" pitchFamily="18" charset="0"/>
                <a:ea typeface="Cambria" panose="02040503050406030204" pitchFamily="18" charset="0"/>
                <a:cs typeface="Times New Roman" panose="02020603050405020304" pitchFamily="18" charset="0"/>
              </a:rPr>
              <a:t>. </a:t>
            </a:r>
            <a:endParaRPr lang="en-US" sz="1600" dirty="0">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2195893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sp>
        <p:nvSpPr>
          <p:cNvPr id="938" name="Google Shape;938;p38"/>
          <p:cNvSpPr txBox="1">
            <a:spLocks noGrp="1"/>
          </p:cNvSpPr>
          <p:nvPr>
            <p:ph type="subTitle" idx="1"/>
          </p:nvPr>
        </p:nvSpPr>
        <p:spPr>
          <a:xfrm>
            <a:off x="641825" y="522133"/>
            <a:ext cx="5809775" cy="270771"/>
          </a:xfrm>
          <a:prstGeom prst="rect">
            <a:avLst/>
          </a:prstGeom>
        </p:spPr>
        <p:txBody>
          <a:bodyPr spcFirstLastPara="1" wrap="square" lIns="0" tIns="91425" rIns="0" bIns="91425" anchor="ctr" anchorCtr="0">
            <a:noAutofit/>
          </a:bodyPr>
          <a:lstStyle/>
          <a:p>
            <a:pPr marL="0" lvl="0" indent="0" algn="ctr" rtl="0">
              <a:spcBef>
                <a:spcPts val="0"/>
              </a:spcBef>
              <a:spcAft>
                <a:spcPts val="0"/>
              </a:spcAft>
              <a:buNone/>
            </a:pPr>
            <a:r>
              <a:rPr lang="en-US" dirty="0"/>
              <a:t>2. </a:t>
            </a:r>
            <a:r>
              <a:rPr lang="en-US" dirty="0" err="1"/>
              <a:t>Thủ</a:t>
            </a:r>
            <a:r>
              <a:rPr lang="en-US" dirty="0"/>
              <a:t> </a:t>
            </a:r>
            <a:r>
              <a:rPr lang="en-US" dirty="0" err="1"/>
              <a:t>đoạn</a:t>
            </a:r>
            <a:r>
              <a:rPr lang="en-US" dirty="0"/>
              <a:t> </a:t>
            </a:r>
            <a:r>
              <a:rPr lang="en-US" dirty="0" err="1"/>
              <a:t>của</a:t>
            </a:r>
            <a:r>
              <a:rPr lang="en-US" dirty="0"/>
              <a:t> </a:t>
            </a:r>
            <a:r>
              <a:rPr lang="en-US" dirty="0" err="1"/>
              <a:t>quan</a:t>
            </a:r>
            <a:r>
              <a:rPr lang="en-US" dirty="0"/>
              <a:t> </a:t>
            </a:r>
            <a:r>
              <a:rPr lang="en-US" dirty="0" err="1"/>
              <a:t>huyện</a:t>
            </a:r>
            <a:r>
              <a:rPr lang="en-US" dirty="0"/>
              <a:t> </a:t>
            </a:r>
            <a:r>
              <a:rPr lang="en-US" dirty="0" err="1"/>
              <a:t>và</a:t>
            </a:r>
            <a:r>
              <a:rPr lang="en-US" dirty="0"/>
              <a:t> </a:t>
            </a:r>
            <a:r>
              <a:rPr lang="en-US" dirty="0" err="1"/>
              <a:t>đề</a:t>
            </a:r>
            <a:r>
              <a:rPr lang="en-US" dirty="0"/>
              <a:t> </a:t>
            </a:r>
            <a:r>
              <a:rPr lang="en-US" dirty="0" err="1"/>
              <a:t>lại</a:t>
            </a:r>
            <a:endParaRPr dirty="0"/>
          </a:p>
        </p:txBody>
      </p:sp>
      <p:grpSp>
        <p:nvGrpSpPr>
          <p:cNvPr id="942" name="Google Shape;942;p38"/>
          <p:cNvGrpSpPr/>
          <p:nvPr/>
        </p:nvGrpSpPr>
        <p:grpSpPr>
          <a:xfrm>
            <a:off x="8396741" y="1321004"/>
            <a:ext cx="593731" cy="719978"/>
            <a:chOff x="6360525" y="2389175"/>
            <a:chExt cx="376900" cy="455250"/>
          </a:xfrm>
        </p:grpSpPr>
        <p:sp>
          <p:nvSpPr>
            <p:cNvPr id="943" name="Google Shape;943;p38"/>
            <p:cNvSpPr/>
            <p:nvPr/>
          </p:nvSpPr>
          <p:spPr>
            <a:xfrm>
              <a:off x="6360525" y="2389175"/>
              <a:ext cx="376900" cy="455250"/>
            </a:xfrm>
            <a:custGeom>
              <a:avLst/>
              <a:gdLst/>
              <a:ahLst/>
              <a:cxnLst/>
              <a:rect l="l" t="t" r="r" b="b"/>
              <a:pathLst>
                <a:path w="15076" h="18210" extrusionOk="0">
                  <a:moveTo>
                    <a:pt x="7316" y="0"/>
                  </a:moveTo>
                  <a:cubicBezTo>
                    <a:pt x="5005" y="0"/>
                    <a:pt x="1" y="1869"/>
                    <a:pt x="64" y="1932"/>
                  </a:cubicBezTo>
                  <a:lnTo>
                    <a:pt x="349" y="10799"/>
                  </a:lnTo>
                  <a:cubicBezTo>
                    <a:pt x="349" y="14790"/>
                    <a:pt x="7760" y="18210"/>
                    <a:pt x="7760" y="18210"/>
                  </a:cubicBezTo>
                  <a:cubicBezTo>
                    <a:pt x="7760" y="18210"/>
                    <a:pt x="14822" y="14473"/>
                    <a:pt x="14822" y="10641"/>
                  </a:cubicBezTo>
                  <a:lnTo>
                    <a:pt x="15075" y="1900"/>
                  </a:lnTo>
                  <a:cubicBezTo>
                    <a:pt x="15075" y="1900"/>
                    <a:pt x="10230" y="0"/>
                    <a:pt x="7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8"/>
            <p:cNvSpPr/>
            <p:nvPr/>
          </p:nvSpPr>
          <p:spPr>
            <a:xfrm>
              <a:off x="6439700" y="2610850"/>
              <a:ext cx="226475" cy="62575"/>
            </a:xfrm>
            <a:custGeom>
              <a:avLst/>
              <a:gdLst/>
              <a:ahLst/>
              <a:cxnLst/>
              <a:rect l="l" t="t" r="r" b="b"/>
              <a:pathLst>
                <a:path w="9059" h="2503" extrusionOk="0">
                  <a:moveTo>
                    <a:pt x="4308" y="1"/>
                  </a:moveTo>
                  <a:cubicBezTo>
                    <a:pt x="2534" y="1"/>
                    <a:pt x="1" y="2502"/>
                    <a:pt x="1" y="2502"/>
                  </a:cubicBezTo>
                  <a:cubicBezTo>
                    <a:pt x="1" y="2502"/>
                    <a:pt x="3421" y="1647"/>
                    <a:pt x="4371" y="1647"/>
                  </a:cubicBezTo>
                  <a:cubicBezTo>
                    <a:pt x="5321" y="1647"/>
                    <a:pt x="9058" y="2407"/>
                    <a:pt x="9058" y="2407"/>
                  </a:cubicBezTo>
                  <a:cubicBezTo>
                    <a:pt x="9058" y="2407"/>
                    <a:pt x="6113" y="1"/>
                    <a:pt x="43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8"/>
            <p:cNvSpPr/>
            <p:nvPr/>
          </p:nvSpPr>
          <p:spPr>
            <a:xfrm>
              <a:off x="6575100" y="2520600"/>
              <a:ext cx="98975" cy="43575"/>
            </a:xfrm>
            <a:custGeom>
              <a:avLst/>
              <a:gdLst/>
              <a:ahLst/>
              <a:cxnLst/>
              <a:rect l="l" t="t" r="r" b="b"/>
              <a:pathLst>
                <a:path w="3959" h="1743" extrusionOk="0">
                  <a:moveTo>
                    <a:pt x="0" y="0"/>
                  </a:moveTo>
                  <a:cubicBezTo>
                    <a:pt x="0" y="1"/>
                    <a:pt x="507" y="1742"/>
                    <a:pt x="1647" y="1742"/>
                  </a:cubicBezTo>
                  <a:cubicBezTo>
                    <a:pt x="2819" y="1742"/>
                    <a:pt x="3959" y="887"/>
                    <a:pt x="3959" y="887"/>
                  </a:cubicBez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8"/>
            <p:cNvSpPr/>
            <p:nvPr/>
          </p:nvSpPr>
          <p:spPr>
            <a:xfrm>
              <a:off x="6414375" y="2520600"/>
              <a:ext cx="102950" cy="49900"/>
            </a:xfrm>
            <a:custGeom>
              <a:avLst/>
              <a:gdLst/>
              <a:ahLst/>
              <a:cxnLst/>
              <a:rect l="l" t="t" r="r" b="b"/>
              <a:pathLst>
                <a:path w="4118" h="1996" extrusionOk="0">
                  <a:moveTo>
                    <a:pt x="4117" y="0"/>
                  </a:moveTo>
                  <a:lnTo>
                    <a:pt x="0" y="1140"/>
                  </a:lnTo>
                  <a:cubicBezTo>
                    <a:pt x="0" y="1140"/>
                    <a:pt x="1045" y="1996"/>
                    <a:pt x="2281" y="1996"/>
                  </a:cubicBezTo>
                  <a:cubicBezTo>
                    <a:pt x="3294" y="1932"/>
                    <a:pt x="4117" y="1"/>
                    <a:pt x="41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7" name="Google Shape;947;p38"/>
          <p:cNvGrpSpPr/>
          <p:nvPr/>
        </p:nvGrpSpPr>
        <p:grpSpPr>
          <a:xfrm>
            <a:off x="7491963" y="419789"/>
            <a:ext cx="586248" cy="719978"/>
            <a:chOff x="3310000" y="3441375"/>
            <a:chExt cx="372150" cy="455250"/>
          </a:xfrm>
        </p:grpSpPr>
        <p:sp>
          <p:nvSpPr>
            <p:cNvPr id="948" name="Google Shape;948;p38"/>
            <p:cNvSpPr/>
            <p:nvPr/>
          </p:nvSpPr>
          <p:spPr>
            <a:xfrm>
              <a:off x="3310000" y="3441375"/>
              <a:ext cx="372150" cy="455250"/>
            </a:xfrm>
            <a:custGeom>
              <a:avLst/>
              <a:gdLst/>
              <a:ahLst/>
              <a:cxnLst/>
              <a:rect l="l" t="t" r="r" b="b"/>
              <a:pathLst>
                <a:path w="14886" h="18210" extrusionOk="0">
                  <a:moveTo>
                    <a:pt x="7475" y="0"/>
                  </a:moveTo>
                  <a:cubicBezTo>
                    <a:pt x="5258" y="0"/>
                    <a:pt x="286" y="2470"/>
                    <a:pt x="318" y="2534"/>
                  </a:cubicBezTo>
                  <a:lnTo>
                    <a:pt x="1" y="9913"/>
                  </a:lnTo>
                  <a:cubicBezTo>
                    <a:pt x="1" y="14631"/>
                    <a:pt x="7253" y="18210"/>
                    <a:pt x="7253" y="18210"/>
                  </a:cubicBezTo>
                  <a:cubicBezTo>
                    <a:pt x="7253" y="18210"/>
                    <a:pt x="14695" y="13998"/>
                    <a:pt x="14695" y="9849"/>
                  </a:cubicBezTo>
                  <a:lnTo>
                    <a:pt x="14885" y="2565"/>
                  </a:lnTo>
                  <a:cubicBezTo>
                    <a:pt x="14885" y="2565"/>
                    <a:pt x="10388" y="0"/>
                    <a:pt x="74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8"/>
            <p:cNvSpPr/>
            <p:nvPr/>
          </p:nvSpPr>
          <p:spPr>
            <a:xfrm>
              <a:off x="3382050" y="3677300"/>
              <a:ext cx="227250" cy="85525"/>
            </a:xfrm>
            <a:custGeom>
              <a:avLst/>
              <a:gdLst/>
              <a:ahLst/>
              <a:cxnLst/>
              <a:rect l="l" t="t" r="r" b="b"/>
              <a:pathLst>
                <a:path w="9090" h="3421" extrusionOk="0">
                  <a:moveTo>
                    <a:pt x="1" y="1"/>
                  </a:moveTo>
                  <a:cubicBezTo>
                    <a:pt x="1" y="1"/>
                    <a:pt x="1869" y="3421"/>
                    <a:pt x="4435" y="3421"/>
                  </a:cubicBezTo>
                  <a:cubicBezTo>
                    <a:pt x="6905" y="3421"/>
                    <a:pt x="9090" y="127"/>
                    <a:pt x="9090" y="127"/>
                  </a:cubicBezTo>
                  <a:lnTo>
                    <a:pt x="9090" y="127"/>
                  </a:lnTo>
                  <a:cubicBezTo>
                    <a:pt x="9090" y="127"/>
                    <a:pt x="6398" y="792"/>
                    <a:pt x="4561" y="792"/>
                  </a:cubicBezTo>
                  <a:cubicBezTo>
                    <a:pt x="2724" y="792"/>
                    <a:pt x="1"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8"/>
            <p:cNvSpPr/>
            <p:nvPr/>
          </p:nvSpPr>
          <p:spPr>
            <a:xfrm>
              <a:off x="3355925" y="3584675"/>
              <a:ext cx="104550" cy="39600"/>
            </a:xfrm>
            <a:custGeom>
              <a:avLst/>
              <a:gdLst/>
              <a:ahLst/>
              <a:cxnLst/>
              <a:rect l="l" t="t" r="r" b="b"/>
              <a:pathLst>
                <a:path w="4182" h="1584" extrusionOk="0">
                  <a:moveTo>
                    <a:pt x="1901" y="0"/>
                  </a:moveTo>
                  <a:cubicBezTo>
                    <a:pt x="571" y="32"/>
                    <a:pt x="1" y="1584"/>
                    <a:pt x="1" y="1584"/>
                  </a:cubicBezTo>
                  <a:lnTo>
                    <a:pt x="4181" y="1172"/>
                  </a:lnTo>
                  <a:cubicBezTo>
                    <a:pt x="4181" y="1172"/>
                    <a:pt x="3168" y="0"/>
                    <a:pt x="19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8"/>
            <p:cNvSpPr/>
            <p:nvPr/>
          </p:nvSpPr>
          <p:spPr>
            <a:xfrm>
              <a:off x="3523775" y="3588625"/>
              <a:ext cx="97400" cy="39625"/>
            </a:xfrm>
            <a:custGeom>
              <a:avLst/>
              <a:gdLst/>
              <a:ahLst/>
              <a:cxnLst/>
              <a:rect l="l" t="t" r="r" b="b"/>
              <a:pathLst>
                <a:path w="3896" h="1585" extrusionOk="0">
                  <a:moveTo>
                    <a:pt x="1837" y="1"/>
                  </a:moveTo>
                  <a:cubicBezTo>
                    <a:pt x="602" y="1"/>
                    <a:pt x="1" y="982"/>
                    <a:pt x="1" y="982"/>
                  </a:cubicBezTo>
                  <a:lnTo>
                    <a:pt x="3896" y="1584"/>
                  </a:lnTo>
                  <a:cubicBezTo>
                    <a:pt x="3896" y="1584"/>
                    <a:pt x="3009" y="1"/>
                    <a:pt x="18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a:extLst>
              <a:ext uri="{FF2B5EF4-FFF2-40B4-BE49-F238E27FC236}">
                <a16:creationId xmlns:a16="http://schemas.microsoft.com/office/drawing/2014/main" id="{0D9D88B8-C0D5-4E14-B32A-141ECDD38C72}"/>
              </a:ext>
            </a:extLst>
          </p:cNvPr>
          <p:cNvSpPr/>
          <p:nvPr/>
        </p:nvSpPr>
        <p:spPr>
          <a:xfrm>
            <a:off x="641825" y="1057217"/>
            <a:ext cx="7340332" cy="2862322"/>
          </a:xfrm>
          <a:prstGeom prst="rect">
            <a:avLst/>
          </a:prstGeom>
        </p:spPr>
        <p:txBody>
          <a:bodyPr wrap="square">
            <a:spAutoFit/>
          </a:bodyPr>
          <a:lstStyle/>
          <a:p>
            <a:pPr algn="just"/>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Sự</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hô</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ứng</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nhịp</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nhàng</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trong</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lời</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thoại</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giữa</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hai</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nhân</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vật</a:t>
            </a:r>
            <a:r>
              <a:rPr lang="en-US" sz="2000" b="1" dirty="0">
                <a:latin typeface="Cambria" panose="02040503050406030204" pitchFamily="18" charset="0"/>
                <a:ea typeface="Cambria" panose="02040503050406030204" pitchFamily="18" charset="0"/>
              </a:rPr>
              <a:t> tri </a:t>
            </a:r>
            <a:r>
              <a:rPr lang="en-US" sz="2000" b="1" dirty="0" err="1">
                <a:latin typeface="Cambria" panose="02040503050406030204" pitchFamily="18" charset="0"/>
                <a:ea typeface="Cambria" panose="02040503050406030204" pitchFamily="18" charset="0"/>
              </a:rPr>
              <a:t>huyện</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và</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đề</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lại</a:t>
            </a:r>
            <a:endParaRPr lang="en-US" sz="2000" dirty="0">
              <a:latin typeface="Cambria" panose="02040503050406030204" pitchFamily="18" charset="0"/>
              <a:ea typeface="Cambria" panose="02040503050406030204" pitchFamily="18" charset="0"/>
            </a:endParaRPr>
          </a:p>
          <a:p>
            <a:pPr algn="just"/>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Khi</a:t>
            </a:r>
            <a:r>
              <a:rPr lang="en-US" sz="2000" dirty="0">
                <a:latin typeface="Cambria" panose="02040503050406030204" pitchFamily="18" charset="0"/>
                <a:ea typeface="Cambria" panose="02040503050406030204" pitchFamily="18" charset="0"/>
              </a:rPr>
              <a:t> tri </a:t>
            </a:r>
            <a:r>
              <a:rPr lang="en-US" sz="2000" dirty="0" err="1">
                <a:latin typeface="Cambria" panose="02040503050406030204" pitchFamily="18" charset="0"/>
                <a:ea typeface="Cambria" panose="02040503050406030204" pitchFamily="18" charset="0"/>
              </a:rPr>
              <a:t>huyện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nói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muốn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để</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trường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hợp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của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Sò</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lại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vì</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nó</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rất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giàu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đề</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lại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đã</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đưa</a:t>
            </a:r>
            <a:r>
              <a:rPr lang="en-US" sz="2000" dirty="0">
                <a:latin typeface="Cambria" panose="02040503050406030204" pitchFamily="18" charset="0"/>
                <a:ea typeface="Cambria" panose="02040503050406030204" pitchFamily="18" charset="0"/>
              </a:rPr>
              <a:t> ra </a:t>
            </a:r>
            <a:r>
              <a:rPr lang="en-US" sz="2000" dirty="0" err="1">
                <a:latin typeface="Cambria" panose="02040503050406030204" pitchFamily="18" charset="0"/>
                <a:ea typeface="Cambria" panose="02040503050406030204" pitchFamily="18" charset="0"/>
              </a:rPr>
              <a:t>phương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án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để</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nói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với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mọi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người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là</a:t>
            </a:r>
            <a:r>
              <a:rPr lang="en-US" sz="2000" dirty="0">
                <a:latin typeface="Cambria" panose="02040503050406030204" pitchFamily="18" charset="0"/>
                <a:ea typeface="Cambria" panose="02040503050406030204" pitchFamily="18" charset="0"/>
              </a:rPr>
              <a:t> “ta </a:t>
            </a:r>
            <a:r>
              <a:rPr lang="en-US" sz="2000" dirty="0" err="1">
                <a:latin typeface="Cambria" panose="02040503050406030204" pitchFamily="18" charset="0"/>
                <a:ea typeface="Cambria" panose="02040503050406030204" pitchFamily="18" charset="0"/>
              </a:rPr>
              <a:t>cứ</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bảo</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để</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cứu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đã</a:t>
            </a:r>
            <a:r>
              <a:rPr lang="en-US" sz="2000" dirty="0">
                <a:latin typeface="Cambria" panose="02040503050406030204" pitchFamily="18" charset="0"/>
                <a:ea typeface="Cambria" panose="02040503050406030204" pitchFamily="18" charset="0"/>
              </a:rPr>
              <a:t>”</a:t>
            </a:r>
          </a:p>
          <a:p>
            <a:pPr algn="just"/>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Đề</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lại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nói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muốn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xử</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cho</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xong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những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bọn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trọc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đầu</a:t>
            </a:r>
            <a:r>
              <a:rPr lang="en-US" sz="2000" dirty="0">
                <a:latin typeface="Cambria" panose="02040503050406030204" pitchFamily="18" charset="0"/>
                <a:ea typeface="Cambria" panose="02040503050406030204" pitchFamily="18" charset="0"/>
              </a:rPr>
              <a:t>, tri </a:t>
            </a:r>
            <a:r>
              <a:rPr lang="en-US" sz="2000" dirty="0" err="1">
                <a:latin typeface="Cambria" panose="02040503050406030204" pitchFamily="18" charset="0"/>
                <a:ea typeface="Cambria" panose="02040503050406030204" pitchFamily="18" charset="0"/>
              </a:rPr>
              <a:t>huyện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lập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tức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hưởng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ứng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phải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nắm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đứa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có</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tóc</a:t>
            </a:r>
            <a:r>
              <a:rPr lang="en-US" sz="2000" dirty="0">
                <a:latin typeface="Cambria" panose="02040503050406030204" pitchFamily="18" charset="0"/>
                <a:ea typeface="Cambria" panose="02040503050406030204" pitchFamily="18" charset="0"/>
              </a:rPr>
              <a:t> ai </a:t>
            </a:r>
            <a:r>
              <a:rPr lang="en-US" sz="2000" dirty="0" err="1">
                <a:latin typeface="Cambria" panose="02040503050406030204" pitchFamily="18" charset="0"/>
                <a:ea typeface="Cambria" panose="02040503050406030204" pitchFamily="18" charset="0"/>
              </a:rPr>
              <a:t>nắm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kẻ</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trọc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đầu</a:t>
            </a:r>
            <a:r>
              <a:rPr lang="en-US" sz="2000" dirty="0">
                <a:latin typeface="Cambria" panose="02040503050406030204" pitchFamily="18" charset="0"/>
                <a:ea typeface="Cambria" panose="02040503050406030204" pitchFamily="18" charset="0"/>
              </a:rPr>
              <a:t>”</a:t>
            </a:r>
          </a:p>
          <a:p>
            <a:pPr algn="just"/>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Đề</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lại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khen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ngợi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tâng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bốc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nịnh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nọt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với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cách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xử</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kiện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của</a:t>
            </a:r>
            <a:r>
              <a:rPr lang="en-US" sz="2000" dirty="0">
                <a:latin typeface="Cambria" panose="02040503050406030204" pitchFamily="18" charset="0"/>
                <a:ea typeface="Cambria" panose="02040503050406030204" pitchFamily="18" charset="0"/>
              </a:rPr>
              <a:t> tri </a:t>
            </a:r>
            <a:r>
              <a:rPr lang="en-US" sz="2000" dirty="0" err="1">
                <a:latin typeface="Cambria" panose="02040503050406030204" pitchFamily="18" charset="0"/>
                <a:ea typeface="Cambria" panose="02040503050406030204" pitchFamily="18" charset="0"/>
              </a:rPr>
              <a:t>huyện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bẩm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quan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xử</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thật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sâu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sắc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vâng</a:t>
            </a:r>
            <a:r>
              <a:rPr lang="en-US" sz="2000" dirty="0">
                <a:latin typeface="Cambria" panose="02040503050406030204" pitchFamily="18" charset="0"/>
                <a:ea typeface="Cambria" panose="02040503050406030204" pitchFamily="18" charset="0"/>
              </a:rPr>
              <a:t> ạ, </a:t>
            </a:r>
            <a:r>
              <a:rPr lang="en-US" sz="2000" dirty="0" err="1">
                <a:latin typeface="Cambria" panose="02040503050406030204" pitchFamily="18" charset="0"/>
                <a:ea typeface="Cambria" panose="02040503050406030204" pitchFamily="18" charset="0"/>
              </a:rPr>
              <a:t>quan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xử</a:t>
            </a:r>
            <a:r>
              <a:rPr lang="en-US" sz="2000" dirty="0">
                <a:latin typeface="Cambria" panose="02040503050406030204" pitchFamily="18" charset="0"/>
                <a:ea typeface="Cambria" panose="02040503050406030204" pitchFamily="18" charset="0"/>
              </a:rPr>
              <a:t> hay </a:t>
            </a:r>
            <a:r>
              <a:rPr lang="en-US" sz="2000" dirty="0" err="1">
                <a:latin typeface="Cambria" panose="02040503050406030204" pitchFamily="18" charset="0"/>
                <a:ea typeface="Cambria" panose="02040503050406030204" pitchFamily="18" charset="0"/>
              </a:rPr>
              <a:t>lắm</a:t>
            </a:r>
            <a:r>
              <a:rPr lang="en-US" sz="2000"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429215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sp>
        <p:nvSpPr>
          <p:cNvPr id="938" name="Google Shape;938;p38"/>
          <p:cNvSpPr txBox="1">
            <a:spLocks noGrp="1"/>
          </p:cNvSpPr>
          <p:nvPr>
            <p:ph type="subTitle" idx="1"/>
          </p:nvPr>
        </p:nvSpPr>
        <p:spPr>
          <a:xfrm>
            <a:off x="641825" y="522133"/>
            <a:ext cx="5809775" cy="270771"/>
          </a:xfrm>
          <a:prstGeom prst="rect">
            <a:avLst/>
          </a:prstGeom>
        </p:spPr>
        <p:txBody>
          <a:bodyPr spcFirstLastPara="1" wrap="square" lIns="0" tIns="91425" rIns="0" bIns="91425" anchor="ctr" anchorCtr="0">
            <a:noAutofit/>
          </a:bodyPr>
          <a:lstStyle/>
          <a:p>
            <a:pPr marL="0" lvl="0" indent="0" algn="ctr" rtl="0">
              <a:spcBef>
                <a:spcPts val="0"/>
              </a:spcBef>
              <a:spcAft>
                <a:spcPts val="0"/>
              </a:spcAft>
              <a:buNone/>
            </a:pPr>
            <a:r>
              <a:rPr lang="en-US" dirty="0"/>
              <a:t>2. </a:t>
            </a:r>
            <a:r>
              <a:rPr lang="en-US" dirty="0" err="1"/>
              <a:t>Thủ</a:t>
            </a:r>
            <a:r>
              <a:rPr lang="en-US" dirty="0"/>
              <a:t> </a:t>
            </a:r>
            <a:r>
              <a:rPr lang="en-US" dirty="0" err="1"/>
              <a:t>đoạn</a:t>
            </a:r>
            <a:r>
              <a:rPr lang="en-US" dirty="0"/>
              <a:t> </a:t>
            </a:r>
            <a:r>
              <a:rPr lang="en-US" dirty="0" err="1"/>
              <a:t>của</a:t>
            </a:r>
            <a:r>
              <a:rPr lang="en-US" dirty="0"/>
              <a:t> </a:t>
            </a:r>
            <a:r>
              <a:rPr lang="en-US" dirty="0" err="1"/>
              <a:t>quan</a:t>
            </a:r>
            <a:r>
              <a:rPr lang="en-US" dirty="0"/>
              <a:t> </a:t>
            </a:r>
            <a:r>
              <a:rPr lang="en-US" dirty="0" err="1"/>
              <a:t>huyện</a:t>
            </a:r>
            <a:r>
              <a:rPr lang="en-US" dirty="0"/>
              <a:t> </a:t>
            </a:r>
            <a:r>
              <a:rPr lang="en-US" dirty="0" err="1"/>
              <a:t>và</a:t>
            </a:r>
            <a:r>
              <a:rPr lang="en-US" dirty="0"/>
              <a:t> </a:t>
            </a:r>
            <a:r>
              <a:rPr lang="en-US" dirty="0" err="1"/>
              <a:t>đề</a:t>
            </a:r>
            <a:r>
              <a:rPr lang="en-US" dirty="0"/>
              <a:t> </a:t>
            </a:r>
            <a:r>
              <a:rPr lang="en-US" dirty="0" err="1"/>
              <a:t>lại</a:t>
            </a:r>
            <a:endParaRPr dirty="0"/>
          </a:p>
        </p:txBody>
      </p:sp>
      <p:grpSp>
        <p:nvGrpSpPr>
          <p:cNvPr id="942" name="Google Shape;942;p38"/>
          <p:cNvGrpSpPr/>
          <p:nvPr/>
        </p:nvGrpSpPr>
        <p:grpSpPr>
          <a:xfrm>
            <a:off x="8396741" y="1321004"/>
            <a:ext cx="593731" cy="719978"/>
            <a:chOff x="6360525" y="2389175"/>
            <a:chExt cx="376900" cy="455250"/>
          </a:xfrm>
        </p:grpSpPr>
        <p:sp>
          <p:nvSpPr>
            <p:cNvPr id="943" name="Google Shape;943;p38"/>
            <p:cNvSpPr/>
            <p:nvPr/>
          </p:nvSpPr>
          <p:spPr>
            <a:xfrm>
              <a:off x="6360525" y="2389175"/>
              <a:ext cx="376900" cy="455250"/>
            </a:xfrm>
            <a:custGeom>
              <a:avLst/>
              <a:gdLst/>
              <a:ahLst/>
              <a:cxnLst/>
              <a:rect l="l" t="t" r="r" b="b"/>
              <a:pathLst>
                <a:path w="15076" h="18210" extrusionOk="0">
                  <a:moveTo>
                    <a:pt x="7316" y="0"/>
                  </a:moveTo>
                  <a:cubicBezTo>
                    <a:pt x="5005" y="0"/>
                    <a:pt x="1" y="1869"/>
                    <a:pt x="64" y="1932"/>
                  </a:cubicBezTo>
                  <a:lnTo>
                    <a:pt x="349" y="10799"/>
                  </a:lnTo>
                  <a:cubicBezTo>
                    <a:pt x="349" y="14790"/>
                    <a:pt x="7760" y="18210"/>
                    <a:pt x="7760" y="18210"/>
                  </a:cubicBezTo>
                  <a:cubicBezTo>
                    <a:pt x="7760" y="18210"/>
                    <a:pt x="14822" y="14473"/>
                    <a:pt x="14822" y="10641"/>
                  </a:cubicBezTo>
                  <a:lnTo>
                    <a:pt x="15075" y="1900"/>
                  </a:lnTo>
                  <a:cubicBezTo>
                    <a:pt x="15075" y="1900"/>
                    <a:pt x="10230" y="0"/>
                    <a:pt x="7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8"/>
            <p:cNvSpPr/>
            <p:nvPr/>
          </p:nvSpPr>
          <p:spPr>
            <a:xfrm>
              <a:off x="6439700" y="2610850"/>
              <a:ext cx="226475" cy="62575"/>
            </a:xfrm>
            <a:custGeom>
              <a:avLst/>
              <a:gdLst/>
              <a:ahLst/>
              <a:cxnLst/>
              <a:rect l="l" t="t" r="r" b="b"/>
              <a:pathLst>
                <a:path w="9059" h="2503" extrusionOk="0">
                  <a:moveTo>
                    <a:pt x="4308" y="1"/>
                  </a:moveTo>
                  <a:cubicBezTo>
                    <a:pt x="2534" y="1"/>
                    <a:pt x="1" y="2502"/>
                    <a:pt x="1" y="2502"/>
                  </a:cubicBezTo>
                  <a:cubicBezTo>
                    <a:pt x="1" y="2502"/>
                    <a:pt x="3421" y="1647"/>
                    <a:pt x="4371" y="1647"/>
                  </a:cubicBezTo>
                  <a:cubicBezTo>
                    <a:pt x="5321" y="1647"/>
                    <a:pt x="9058" y="2407"/>
                    <a:pt x="9058" y="2407"/>
                  </a:cubicBezTo>
                  <a:cubicBezTo>
                    <a:pt x="9058" y="2407"/>
                    <a:pt x="6113" y="1"/>
                    <a:pt x="43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8"/>
            <p:cNvSpPr/>
            <p:nvPr/>
          </p:nvSpPr>
          <p:spPr>
            <a:xfrm>
              <a:off x="6575100" y="2520600"/>
              <a:ext cx="98975" cy="43575"/>
            </a:xfrm>
            <a:custGeom>
              <a:avLst/>
              <a:gdLst/>
              <a:ahLst/>
              <a:cxnLst/>
              <a:rect l="l" t="t" r="r" b="b"/>
              <a:pathLst>
                <a:path w="3959" h="1743" extrusionOk="0">
                  <a:moveTo>
                    <a:pt x="0" y="0"/>
                  </a:moveTo>
                  <a:cubicBezTo>
                    <a:pt x="0" y="1"/>
                    <a:pt x="507" y="1742"/>
                    <a:pt x="1647" y="1742"/>
                  </a:cubicBezTo>
                  <a:cubicBezTo>
                    <a:pt x="2819" y="1742"/>
                    <a:pt x="3959" y="887"/>
                    <a:pt x="3959" y="887"/>
                  </a:cubicBez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8"/>
            <p:cNvSpPr/>
            <p:nvPr/>
          </p:nvSpPr>
          <p:spPr>
            <a:xfrm>
              <a:off x="6414375" y="2520600"/>
              <a:ext cx="102950" cy="49900"/>
            </a:xfrm>
            <a:custGeom>
              <a:avLst/>
              <a:gdLst/>
              <a:ahLst/>
              <a:cxnLst/>
              <a:rect l="l" t="t" r="r" b="b"/>
              <a:pathLst>
                <a:path w="4118" h="1996" extrusionOk="0">
                  <a:moveTo>
                    <a:pt x="4117" y="0"/>
                  </a:moveTo>
                  <a:lnTo>
                    <a:pt x="0" y="1140"/>
                  </a:lnTo>
                  <a:cubicBezTo>
                    <a:pt x="0" y="1140"/>
                    <a:pt x="1045" y="1996"/>
                    <a:pt x="2281" y="1996"/>
                  </a:cubicBezTo>
                  <a:cubicBezTo>
                    <a:pt x="3294" y="1932"/>
                    <a:pt x="4117" y="1"/>
                    <a:pt x="41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7" name="Google Shape;947;p38"/>
          <p:cNvGrpSpPr/>
          <p:nvPr/>
        </p:nvGrpSpPr>
        <p:grpSpPr>
          <a:xfrm>
            <a:off x="7491963" y="419789"/>
            <a:ext cx="586248" cy="719978"/>
            <a:chOff x="3310000" y="3441375"/>
            <a:chExt cx="372150" cy="455250"/>
          </a:xfrm>
        </p:grpSpPr>
        <p:sp>
          <p:nvSpPr>
            <p:cNvPr id="948" name="Google Shape;948;p38"/>
            <p:cNvSpPr/>
            <p:nvPr/>
          </p:nvSpPr>
          <p:spPr>
            <a:xfrm>
              <a:off x="3310000" y="3441375"/>
              <a:ext cx="372150" cy="455250"/>
            </a:xfrm>
            <a:custGeom>
              <a:avLst/>
              <a:gdLst/>
              <a:ahLst/>
              <a:cxnLst/>
              <a:rect l="l" t="t" r="r" b="b"/>
              <a:pathLst>
                <a:path w="14886" h="18210" extrusionOk="0">
                  <a:moveTo>
                    <a:pt x="7475" y="0"/>
                  </a:moveTo>
                  <a:cubicBezTo>
                    <a:pt x="5258" y="0"/>
                    <a:pt x="286" y="2470"/>
                    <a:pt x="318" y="2534"/>
                  </a:cubicBezTo>
                  <a:lnTo>
                    <a:pt x="1" y="9913"/>
                  </a:lnTo>
                  <a:cubicBezTo>
                    <a:pt x="1" y="14631"/>
                    <a:pt x="7253" y="18210"/>
                    <a:pt x="7253" y="18210"/>
                  </a:cubicBezTo>
                  <a:cubicBezTo>
                    <a:pt x="7253" y="18210"/>
                    <a:pt x="14695" y="13998"/>
                    <a:pt x="14695" y="9849"/>
                  </a:cubicBezTo>
                  <a:lnTo>
                    <a:pt x="14885" y="2565"/>
                  </a:lnTo>
                  <a:cubicBezTo>
                    <a:pt x="14885" y="2565"/>
                    <a:pt x="10388" y="0"/>
                    <a:pt x="74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8"/>
            <p:cNvSpPr/>
            <p:nvPr/>
          </p:nvSpPr>
          <p:spPr>
            <a:xfrm>
              <a:off x="3382050" y="3677300"/>
              <a:ext cx="227250" cy="85525"/>
            </a:xfrm>
            <a:custGeom>
              <a:avLst/>
              <a:gdLst/>
              <a:ahLst/>
              <a:cxnLst/>
              <a:rect l="l" t="t" r="r" b="b"/>
              <a:pathLst>
                <a:path w="9090" h="3421" extrusionOk="0">
                  <a:moveTo>
                    <a:pt x="1" y="1"/>
                  </a:moveTo>
                  <a:cubicBezTo>
                    <a:pt x="1" y="1"/>
                    <a:pt x="1869" y="3421"/>
                    <a:pt x="4435" y="3421"/>
                  </a:cubicBezTo>
                  <a:cubicBezTo>
                    <a:pt x="6905" y="3421"/>
                    <a:pt x="9090" y="127"/>
                    <a:pt x="9090" y="127"/>
                  </a:cubicBezTo>
                  <a:lnTo>
                    <a:pt x="9090" y="127"/>
                  </a:lnTo>
                  <a:cubicBezTo>
                    <a:pt x="9090" y="127"/>
                    <a:pt x="6398" y="792"/>
                    <a:pt x="4561" y="792"/>
                  </a:cubicBezTo>
                  <a:cubicBezTo>
                    <a:pt x="2724" y="792"/>
                    <a:pt x="1"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8"/>
            <p:cNvSpPr/>
            <p:nvPr/>
          </p:nvSpPr>
          <p:spPr>
            <a:xfrm>
              <a:off x="3355925" y="3584675"/>
              <a:ext cx="104550" cy="39600"/>
            </a:xfrm>
            <a:custGeom>
              <a:avLst/>
              <a:gdLst/>
              <a:ahLst/>
              <a:cxnLst/>
              <a:rect l="l" t="t" r="r" b="b"/>
              <a:pathLst>
                <a:path w="4182" h="1584" extrusionOk="0">
                  <a:moveTo>
                    <a:pt x="1901" y="0"/>
                  </a:moveTo>
                  <a:cubicBezTo>
                    <a:pt x="571" y="32"/>
                    <a:pt x="1" y="1584"/>
                    <a:pt x="1" y="1584"/>
                  </a:cubicBezTo>
                  <a:lnTo>
                    <a:pt x="4181" y="1172"/>
                  </a:lnTo>
                  <a:cubicBezTo>
                    <a:pt x="4181" y="1172"/>
                    <a:pt x="3168" y="0"/>
                    <a:pt x="19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8"/>
            <p:cNvSpPr/>
            <p:nvPr/>
          </p:nvSpPr>
          <p:spPr>
            <a:xfrm>
              <a:off x="3523775" y="3588625"/>
              <a:ext cx="97400" cy="39625"/>
            </a:xfrm>
            <a:custGeom>
              <a:avLst/>
              <a:gdLst/>
              <a:ahLst/>
              <a:cxnLst/>
              <a:rect l="l" t="t" r="r" b="b"/>
              <a:pathLst>
                <a:path w="3896" h="1585" extrusionOk="0">
                  <a:moveTo>
                    <a:pt x="1837" y="1"/>
                  </a:moveTo>
                  <a:cubicBezTo>
                    <a:pt x="602" y="1"/>
                    <a:pt x="1" y="982"/>
                    <a:pt x="1" y="982"/>
                  </a:cubicBezTo>
                  <a:lnTo>
                    <a:pt x="3896" y="1584"/>
                  </a:lnTo>
                  <a:cubicBezTo>
                    <a:pt x="3896" y="1584"/>
                    <a:pt x="3009" y="1"/>
                    <a:pt x="18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angle 2">
            <a:extLst>
              <a:ext uri="{FF2B5EF4-FFF2-40B4-BE49-F238E27FC236}">
                <a16:creationId xmlns:a16="http://schemas.microsoft.com/office/drawing/2014/main" id="{16E0AFC7-31C5-4BF7-ABDA-A396D916540D}"/>
              </a:ext>
            </a:extLst>
          </p:cNvPr>
          <p:cNvSpPr/>
          <p:nvPr/>
        </p:nvSpPr>
        <p:spPr>
          <a:xfrm>
            <a:off x="871679" y="1607770"/>
            <a:ext cx="7110478" cy="1938992"/>
          </a:xfrm>
          <a:prstGeom prst="rect">
            <a:avLst/>
          </a:prstGeom>
          <a:solidFill>
            <a:schemeClr val="bg2">
              <a:lumMod val="20000"/>
              <a:lumOff val="80000"/>
            </a:schemeClr>
          </a:solidFill>
        </p:spPr>
        <p:txBody>
          <a:bodyPr wrap="square">
            <a:spAutoFit/>
          </a:bodyPr>
          <a:lstStyle/>
          <a:p>
            <a:pPr algn="just"/>
            <a:r>
              <a:rPr lang="en-US" sz="2000" dirty="0">
                <a:latin typeface="Cambria" panose="02040503050406030204" pitchFamily="18" charset="0"/>
                <a:ea typeface="Cambria" panose="02040503050406030204" pitchFamily="18" charset="0"/>
                <a:sym typeface="Wingdings" panose="05000000000000000000" pitchFamily="2" charset="2"/>
              </a:rPr>
              <a:t> </a:t>
            </a:r>
            <a:r>
              <a:rPr lang="en-US" sz="2000" dirty="0" err="1">
                <a:latin typeface="Cambria" panose="02040503050406030204" pitchFamily="18" charset="0"/>
                <a:ea typeface="Cambria" panose="02040503050406030204" pitchFamily="18" charset="0"/>
                <a:sym typeface="Wingdings" panose="05000000000000000000" pitchFamily="2" charset="2"/>
              </a:rPr>
              <a:t>Nhận</a:t>
            </a:r>
            <a:r>
              <a:rPr lang="en-US" sz="2000" dirty="0">
                <a:latin typeface="Cambria" panose="02040503050406030204" pitchFamily="18" charset="0"/>
                <a:ea typeface="Cambria" panose="02040503050406030204" pitchFamily="18" charset="0"/>
                <a:sym typeface="Wingdings" panose="05000000000000000000" pitchFamily="2" charset="2"/>
              </a:rPr>
              <a:t> </a:t>
            </a:r>
            <a:r>
              <a:rPr lang="en-US" sz="2000" dirty="0" err="1">
                <a:latin typeface="Cambria" panose="02040503050406030204" pitchFamily="18" charset="0"/>
                <a:ea typeface="Cambria" panose="02040503050406030204" pitchFamily="18" charset="0"/>
                <a:sym typeface="Wingdings" panose="05000000000000000000" pitchFamily="2" charset="2"/>
              </a:rPr>
              <a:t>xét</a:t>
            </a:r>
            <a:r>
              <a:rPr lang="en-US" sz="2000" dirty="0">
                <a:latin typeface="Cambria" panose="02040503050406030204" pitchFamily="18" charset="0"/>
                <a:ea typeface="Cambria" panose="02040503050406030204" pitchFamily="18" charset="0"/>
                <a:sym typeface="Wingdings" panose="05000000000000000000" pitchFamily="2" charset="2"/>
              </a:rPr>
              <a:t>:</a:t>
            </a:r>
          </a:p>
          <a:p>
            <a:pPr algn="just"/>
            <a:r>
              <a:rPr lang="en-US" sz="2000" dirty="0">
                <a:latin typeface="Cambria" panose="02040503050406030204" pitchFamily="18" charset="0"/>
                <a:ea typeface="Cambria" panose="02040503050406030204" pitchFamily="18" charset="0"/>
                <a:sym typeface="Wingdings" panose="05000000000000000000" pitchFamily="2" charset="2"/>
              </a:rPr>
              <a: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Hành</a:t>
            </a:r>
            <a:r>
              <a:rPr lang="en-US" sz="2000" dirty="0">
                <a:latin typeface="Cambria" panose="02040503050406030204" pitchFamily="18" charset="0"/>
                <a:ea typeface="Cambria" panose="02040503050406030204" pitchFamily="18" charset="0"/>
              </a:rPr>
              <a:t> vi </a:t>
            </a:r>
            <a:r>
              <a:rPr lang="en-US" sz="2000" dirty="0" err="1">
                <a:latin typeface="Cambria" panose="02040503050406030204" pitchFamily="18" charset="0"/>
                <a:ea typeface="Cambria" panose="02040503050406030204" pitchFamily="18" charset="0"/>
              </a:rPr>
              <a:t>xấu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xa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này</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đã</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xảy</a:t>
            </a:r>
            <a:r>
              <a:rPr lang="en-US" sz="2000" dirty="0">
                <a:latin typeface="Cambria" panose="02040503050406030204" pitchFamily="18" charset="0"/>
                <a:ea typeface="Cambria" panose="02040503050406030204" pitchFamily="18" charset="0"/>
              </a:rPr>
              <a:t> ra </a:t>
            </a:r>
            <a:r>
              <a:rPr lang="en-US" sz="2000" dirty="0" err="1">
                <a:latin typeface="Cambria" panose="02040503050406030204" pitchFamily="18" charset="0"/>
                <a:ea typeface="Cambria" panose="02040503050406030204" pitchFamily="18" charset="0"/>
              </a:rPr>
              <a:t>thường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xuyên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nhiều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lần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được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phối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hợp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diễn</a:t>
            </a:r>
            <a:r>
              <a:rPr lang="en-US" sz="2000" dirty="0">
                <a:latin typeface="Cambria" panose="02040503050406030204" pitchFamily="18" charset="0"/>
                <a:ea typeface="Cambria" panose="02040503050406030204" pitchFamily="18" charset="0"/>
              </a:rPr>
              <a:t> ra </a:t>
            </a:r>
            <a:r>
              <a:rPr lang="en-US" sz="2000" dirty="0" err="1">
                <a:latin typeface="Cambria" panose="02040503050406030204" pitchFamily="18" charset="0"/>
                <a:ea typeface="Cambria" panose="02040503050406030204" pitchFamily="18" charset="0"/>
              </a:rPr>
              <a:t>rất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trơn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tru</a:t>
            </a:r>
            <a:r>
              <a:rPr lang="en-US" sz="2000" dirty="0">
                <a:latin typeface="Cambria" panose="02040503050406030204" pitchFamily="18" charset="0"/>
                <a:ea typeface="Cambria" panose="02040503050406030204" pitchFamily="18" charset="0"/>
              </a:rPr>
              <a:t>.</a:t>
            </a:r>
          </a:p>
          <a:p>
            <a:pPr algn="just"/>
            <a:r>
              <a:rPr lang="en-US" sz="2000" dirty="0">
                <a:latin typeface="Cambria" panose="02040503050406030204" pitchFamily="18" charset="0"/>
                <a:ea typeface="Cambria" panose="02040503050406030204" pitchFamily="18" charset="0"/>
                <a:sym typeface="Wingdings" panose="05000000000000000000" pitchFamily="2" charset="2"/>
              </a:rPr>
              <a:t>+</a:t>
            </a:r>
            <a:r>
              <a:rPr lang="en-US" sz="2000" dirty="0">
                <a:latin typeface="Cambria" panose="02040503050406030204" pitchFamily="18" charset="0"/>
                <a:ea typeface="Cambria" panose="02040503050406030204" pitchFamily="18" charset="0"/>
              </a:rPr>
              <a:t> Hai </a:t>
            </a:r>
            <a:r>
              <a:rPr lang="en-US" sz="2000" dirty="0" err="1">
                <a:latin typeface="Cambria" panose="02040503050406030204" pitchFamily="18" charset="0"/>
                <a:ea typeface="Cambria" panose="02040503050406030204" pitchFamily="18" charset="0"/>
              </a:rPr>
              <a:t>nhân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vật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này</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có</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sự</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tương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đồng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về</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bản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chất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tham</a:t>
            </a:r>
            <a:r>
              <a:rPr lang="en-US" sz="2000" dirty="0">
                <a:latin typeface="Cambria" panose="02040503050406030204" pitchFamily="18" charset="0"/>
                <a:ea typeface="Cambria" panose="02040503050406030204" pitchFamily="18" charset="0"/>
              </a:rPr>
              <a:t> lam, </a:t>
            </a:r>
            <a:r>
              <a:rPr lang="en-US" sz="2000" dirty="0" err="1">
                <a:latin typeface="Cambria" panose="02040503050406030204" pitchFamily="18" charset="0"/>
                <a:ea typeface="Cambria" panose="02040503050406030204" pitchFamily="18" charset="0"/>
              </a:rPr>
              <a:t>xấu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xa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sách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nhiểu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cấu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với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nhau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lâu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dài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trong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việc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tróc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nã</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chiếm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đoạt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tiền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bạc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từ</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người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thưa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kiện</a:t>
            </a:r>
            <a:r>
              <a:rPr lang="en-US" sz="2000" dirty="0">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29000790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sp>
        <p:nvSpPr>
          <p:cNvPr id="938" name="Google Shape;938;p38"/>
          <p:cNvSpPr txBox="1">
            <a:spLocks noGrp="1"/>
          </p:cNvSpPr>
          <p:nvPr>
            <p:ph type="subTitle" idx="1"/>
          </p:nvPr>
        </p:nvSpPr>
        <p:spPr>
          <a:xfrm>
            <a:off x="641825" y="522133"/>
            <a:ext cx="5809775" cy="270771"/>
          </a:xfrm>
          <a:prstGeom prst="rect">
            <a:avLst/>
          </a:prstGeom>
        </p:spPr>
        <p:txBody>
          <a:bodyPr spcFirstLastPara="1" wrap="square" lIns="0" tIns="91425" rIns="0" bIns="91425" anchor="ctr" anchorCtr="0">
            <a:noAutofit/>
          </a:bodyPr>
          <a:lstStyle/>
          <a:p>
            <a:pPr marL="0" lvl="0" indent="0" algn="ctr" rtl="0">
              <a:spcBef>
                <a:spcPts val="0"/>
              </a:spcBef>
              <a:spcAft>
                <a:spcPts val="0"/>
              </a:spcAft>
              <a:buNone/>
            </a:pPr>
            <a:r>
              <a:rPr lang="en-US" dirty="0"/>
              <a:t>3. </a:t>
            </a:r>
            <a:r>
              <a:rPr lang="en-US" dirty="0" err="1"/>
              <a:t>Thái</a:t>
            </a:r>
            <a:r>
              <a:rPr lang="en-US" dirty="0"/>
              <a:t> </a:t>
            </a:r>
            <a:r>
              <a:rPr lang="en-US" dirty="0" err="1"/>
              <a:t>độ</a:t>
            </a:r>
            <a:r>
              <a:rPr lang="en-US" dirty="0"/>
              <a:t> </a:t>
            </a:r>
            <a:r>
              <a:rPr lang="en-US" dirty="0" err="1"/>
              <a:t>của</a:t>
            </a:r>
            <a:r>
              <a:rPr lang="en-US" dirty="0"/>
              <a:t> </a:t>
            </a:r>
            <a:r>
              <a:rPr lang="en-US" dirty="0" err="1"/>
              <a:t>nhân</a:t>
            </a:r>
            <a:r>
              <a:rPr lang="en-US" dirty="0"/>
              <a:t> </a:t>
            </a:r>
            <a:r>
              <a:rPr lang="en-US" dirty="0" err="1"/>
              <a:t>dân</a:t>
            </a:r>
            <a:endParaRPr dirty="0"/>
          </a:p>
        </p:txBody>
      </p:sp>
      <p:grpSp>
        <p:nvGrpSpPr>
          <p:cNvPr id="942" name="Google Shape;942;p38"/>
          <p:cNvGrpSpPr/>
          <p:nvPr/>
        </p:nvGrpSpPr>
        <p:grpSpPr>
          <a:xfrm>
            <a:off x="8396741" y="1321004"/>
            <a:ext cx="593731" cy="719978"/>
            <a:chOff x="6360525" y="2389175"/>
            <a:chExt cx="376900" cy="455250"/>
          </a:xfrm>
        </p:grpSpPr>
        <p:sp>
          <p:nvSpPr>
            <p:cNvPr id="943" name="Google Shape;943;p38"/>
            <p:cNvSpPr/>
            <p:nvPr/>
          </p:nvSpPr>
          <p:spPr>
            <a:xfrm>
              <a:off x="6360525" y="2389175"/>
              <a:ext cx="376900" cy="455250"/>
            </a:xfrm>
            <a:custGeom>
              <a:avLst/>
              <a:gdLst/>
              <a:ahLst/>
              <a:cxnLst/>
              <a:rect l="l" t="t" r="r" b="b"/>
              <a:pathLst>
                <a:path w="15076" h="18210" extrusionOk="0">
                  <a:moveTo>
                    <a:pt x="7316" y="0"/>
                  </a:moveTo>
                  <a:cubicBezTo>
                    <a:pt x="5005" y="0"/>
                    <a:pt x="1" y="1869"/>
                    <a:pt x="64" y="1932"/>
                  </a:cubicBezTo>
                  <a:lnTo>
                    <a:pt x="349" y="10799"/>
                  </a:lnTo>
                  <a:cubicBezTo>
                    <a:pt x="349" y="14790"/>
                    <a:pt x="7760" y="18210"/>
                    <a:pt x="7760" y="18210"/>
                  </a:cubicBezTo>
                  <a:cubicBezTo>
                    <a:pt x="7760" y="18210"/>
                    <a:pt x="14822" y="14473"/>
                    <a:pt x="14822" y="10641"/>
                  </a:cubicBezTo>
                  <a:lnTo>
                    <a:pt x="15075" y="1900"/>
                  </a:lnTo>
                  <a:cubicBezTo>
                    <a:pt x="15075" y="1900"/>
                    <a:pt x="10230" y="0"/>
                    <a:pt x="7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8"/>
            <p:cNvSpPr/>
            <p:nvPr/>
          </p:nvSpPr>
          <p:spPr>
            <a:xfrm>
              <a:off x="6439700" y="2610850"/>
              <a:ext cx="226475" cy="62575"/>
            </a:xfrm>
            <a:custGeom>
              <a:avLst/>
              <a:gdLst/>
              <a:ahLst/>
              <a:cxnLst/>
              <a:rect l="l" t="t" r="r" b="b"/>
              <a:pathLst>
                <a:path w="9059" h="2503" extrusionOk="0">
                  <a:moveTo>
                    <a:pt x="4308" y="1"/>
                  </a:moveTo>
                  <a:cubicBezTo>
                    <a:pt x="2534" y="1"/>
                    <a:pt x="1" y="2502"/>
                    <a:pt x="1" y="2502"/>
                  </a:cubicBezTo>
                  <a:cubicBezTo>
                    <a:pt x="1" y="2502"/>
                    <a:pt x="3421" y="1647"/>
                    <a:pt x="4371" y="1647"/>
                  </a:cubicBezTo>
                  <a:cubicBezTo>
                    <a:pt x="5321" y="1647"/>
                    <a:pt x="9058" y="2407"/>
                    <a:pt x="9058" y="2407"/>
                  </a:cubicBezTo>
                  <a:cubicBezTo>
                    <a:pt x="9058" y="2407"/>
                    <a:pt x="6113" y="1"/>
                    <a:pt x="43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8"/>
            <p:cNvSpPr/>
            <p:nvPr/>
          </p:nvSpPr>
          <p:spPr>
            <a:xfrm>
              <a:off x="6575100" y="2520600"/>
              <a:ext cx="98975" cy="43575"/>
            </a:xfrm>
            <a:custGeom>
              <a:avLst/>
              <a:gdLst/>
              <a:ahLst/>
              <a:cxnLst/>
              <a:rect l="l" t="t" r="r" b="b"/>
              <a:pathLst>
                <a:path w="3959" h="1743" extrusionOk="0">
                  <a:moveTo>
                    <a:pt x="0" y="0"/>
                  </a:moveTo>
                  <a:cubicBezTo>
                    <a:pt x="0" y="1"/>
                    <a:pt x="507" y="1742"/>
                    <a:pt x="1647" y="1742"/>
                  </a:cubicBezTo>
                  <a:cubicBezTo>
                    <a:pt x="2819" y="1742"/>
                    <a:pt x="3959" y="887"/>
                    <a:pt x="3959" y="887"/>
                  </a:cubicBez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8"/>
            <p:cNvSpPr/>
            <p:nvPr/>
          </p:nvSpPr>
          <p:spPr>
            <a:xfrm>
              <a:off x="6414375" y="2520600"/>
              <a:ext cx="102950" cy="49900"/>
            </a:xfrm>
            <a:custGeom>
              <a:avLst/>
              <a:gdLst/>
              <a:ahLst/>
              <a:cxnLst/>
              <a:rect l="l" t="t" r="r" b="b"/>
              <a:pathLst>
                <a:path w="4118" h="1996" extrusionOk="0">
                  <a:moveTo>
                    <a:pt x="4117" y="0"/>
                  </a:moveTo>
                  <a:lnTo>
                    <a:pt x="0" y="1140"/>
                  </a:lnTo>
                  <a:cubicBezTo>
                    <a:pt x="0" y="1140"/>
                    <a:pt x="1045" y="1996"/>
                    <a:pt x="2281" y="1996"/>
                  </a:cubicBezTo>
                  <a:cubicBezTo>
                    <a:pt x="3294" y="1932"/>
                    <a:pt x="4117" y="1"/>
                    <a:pt x="41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7" name="Google Shape;947;p38"/>
          <p:cNvGrpSpPr/>
          <p:nvPr/>
        </p:nvGrpSpPr>
        <p:grpSpPr>
          <a:xfrm>
            <a:off x="7491963" y="419789"/>
            <a:ext cx="586248" cy="719978"/>
            <a:chOff x="3310000" y="3441375"/>
            <a:chExt cx="372150" cy="455250"/>
          </a:xfrm>
        </p:grpSpPr>
        <p:sp>
          <p:nvSpPr>
            <p:cNvPr id="948" name="Google Shape;948;p38"/>
            <p:cNvSpPr/>
            <p:nvPr/>
          </p:nvSpPr>
          <p:spPr>
            <a:xfrm>
              <a:off x="3310000" y="3441375"/>
              <a:ext cx="372150" cy="455250"/>
            </a:xfrm>
            <a:custGeom>
              <a:avLst/>
              <a:gdLst/>
              <a:ahLst/>
              <a:cxnLst/>
              <a:rect l="l" t="t" r="r" b="b"/>
              <a:pathLst>
                <a:path w="14886" h="18210" extrusionOk="0">
                  <a:moveTo>
                    <a:pt x="7475" y="0"/>
                  </a:moveTo>
                  <a:cubicBezTo>
                    <a:pt x="5258" y="0"/>
                    <a:pt x="286" y="2470"/>
                    <a:pt x="318" y="2534"/>
                  </a:cubicBezTo>
                  <a:lnTo>
                    <a:pt x="1" y="9913"/>
                  </a:lnTo>
                  <a:cubicBezTo>
                    <a:pt x="1" y="14631"/>
                    <a:pt x="7253" y="18210"/>
                    <a:pt x="7253" y="18210"/>
                  </a:cubicBezTo>
                  <a:cubicBezTo>
                    <a:pt x="7253" y="18210"/>
                    <a:pt x="14695" y="13998"/>
                    <a:pt x="14695" y="9849"/>
                  </a:cubicBezTo>
                  <a:lnTo>
                    <a:pt x="14885" y="2565"/>
                  </a:lnTo>
                  <a:cubicBezTo>
                    <a:pt x="14885" y="2565"/>
                    <a:pt x="10388" y="0"/>
                    <a:pt x="74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8"/>
            <p:cNvSpPr/>
            <p:nvPr/>
          </p:nvSpPr>
          <p:spPr>
            <a:xfrm>
              <a:off x="3382050" y="3677300"/>
              <a:ext cx="227250" cy="85525"/>
            </a:xfrm>
            <a:custGeom>
              <a:avLst/>
              <a:gdLst/>
              <a:ahLst/>
              <a:cxnLst/>
              <a:rect l="l" t="t" r="r" b="b"/>
              <a:pathLst>
                <a:path w="9090" h="3421" extrusionOk="0">
                  <a:moveTo>
                    <a:pt x="1" y="1"/>
                  </a:moveTo>
                  <a:cubicBezTo>
                    <a:pt x="1" y="1"/>
                    <a:pt x="1869" y="3421"/>
                    <a:pt x="4435" y="3421"/>
                  </a:cubicBezTo>
                  <a:cubicBezTo>
                    <a:pt x="6905" y="3421"/>
                    <a:pt x="9090" y="127"/>
                    <a:pt x="9090" y="127"/>
                  </a:cubicBezTo>
                  <a:lnTo>
                    <a:pt x="9090" y="127"/>
                  </a:lnTo>
                  <a:cubicBezTo>
                    <a:pt x="9090" y="127"/>
                    <a:pt x="6398" y="792"/>
                    <a:pt x="4561" y="792"/>
                  </a:cubicBezTo>
                  <a:cubicBezTo>
                    <a:pt x="2724" y="792"/>
                    <a:pt x="1"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8"/>
            <p:cNvSpPr/>
            <p:nvPr/>
          </p:nvSpPr>
          <p:spPr>
            <a:xfrm>
              <a:off x="3355925" y="3584675"/>
              <a:ext cx="104550" cy="39600"/>
            </a:xfrm>
            <a:custGeom>
              <a:avLst/>
              <a:gdLst/>
              <a:ahLst/>
              <a:cxnLst/>
              <a:rect l="l" t="t" r="r" b="b"/>
              <a:pathLst>
                <a:path w="4182" h="1584" extrusionOk="0">
                  <a:moveTo>
                    <a:pt x="1901" y="0"/>
                  </a:moveTo>
                  <a:cubicBezTo>
                    <a:pt x="571" y="32"/>
                    <a:pt x="1" y="1584"/>
                    <a:pt x="1" y="1584"/>
                  </a:cubicBezTo>
                  <a:lnTo>
                    <a:pt x="4181" y="1172"/>
                  </a:lnTo>
                  <a:cubicBezTo>
                    <a:pt x="4181" y="1172"/>
                    <a:pt x="3168" y="0"/>
                    <a:pt x="19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8"/>
            <p:cNvSpPr/>
            <p:nvPr/>
          </p:nvSpPr>
          <p:spPr>
            <a:xfrm>
              <a:off x="3523775" y="3588625"/>
              <a:ext cx="97400" cy="39625"/>
            </a:xfrm>
            <a:custGeom>
              <a:avLst/>
              <a:gdLst/>
              <a:ahLst/>
              <a:cxnLst/>
              <a:rect l="l" t="t" r="r" b="b"/>
              <a:pathLst>
                <a:path w="3896" h="1585" extrusionOk="0">
                  <a:moveTo>
                    <a:pt x="1837" y="1"/>
                  </a:moveTo>
                  <a:cubicBezTo>
                    <a:pt x="602" y="1"/>
                    <a:pt x="1" y="982"/>
                    <a:pt x="1" y="982"/>
                  </a:cubicBezTo>
                  <a:lnTo>
                    <a:pt x="3896" y="1584"/>
                  </a:lnTo>
                  <a:cubicBezTo>
                    <a:pt x="3896" y="1584"/>
                    <a:pt x="3009" y="1"/>
                    <a:pt x="18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angle 2">
            <a:extLst>
              <a:ext uri="{FF2B5EF4-FFF2-40B4-BE49-F238E27FC236}">
                <a16:creationId xmlns:a16="http://schemas.microsoft.com/office/drawing/2014/main" id="{16E0AFC7-31C5-4BF7-ABDA-A396D916540D}"/>
              </a:ext>
            </a:extLst>
          </p:cNvPr>
          <p:cNvSpPr/>
          <p:nvPr/>
        </p:nvSpPr>
        <p:spPr>
          <a:xfrm>
            <a:off x="618528" y="1005734"/>
            <a:ext cx="7665971" cy="3477875"/>
          </a:xfrm>
          <a:prstGeom prst="rect">
            <a:avLst/>
          </a:prstGeom>
          <a:noFill/>
        </p:spPr>
        <p:txBody>
          <a:bodyPr wrap="square">
            <a:spAutoFit/>
          </a:bodyPr>
          <a:lstStyle/>
          <a:p>
            <a:pPr marL="285750" indent="-285750" algn="just">
              <a:buFontTx/>
              <a:buChar char="-"/>
            </a:pPr>
            <a:r>
              <a:rPr lang="en-US" sz="2000" dirty="0" err="1">
                <a:latin typeface="Cambria" panose="02040503050406030204" pitchFamily="18" charset="0"/>
                <a:ea typeface="Cambria" panose="02040503050406030204" pitchFamily="18" charset="0"/>
              </a:rPr>
              <a:t>Mỉa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mai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khinh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bỉ</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đả</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kích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chốn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công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quyền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hoặc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chốn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cửa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quan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người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dân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xưa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thấy</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cửa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quan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chốn</a:t>
            </a:r>
            <a:r>
              <a:rPr lang="en-US" sz="2000" dirty="0">
                <a:latin typeface="Cambria" panose="02040503050406030204" pitchFamily="18" charset="0"/>
                <a:ea typeface="Cambria" panose="02040503050406030204" pitchFamily="18" charset="0"/>
              </a:rPr>
              <a:t> ô </a:t>
            </a:r>
            <a:r>
              <a:rPr lang="en-US" sz="2000" dirty="0" err="1">
                <a:latin typeface="Cambria" panose="02040503050406030204" pitchFamily="18" charset="0"/>
                <a:ea typeface="Cambria" panose="02040503050406030204" pitchFamily="18" charset="0"/>
              </a:rPr>
              <a:t>trọc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lúc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nhúc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nhưng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kẻ</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đục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khoét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đầy</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mưu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mô</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luôn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tìm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cơ</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hội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vơ</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vét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cho</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đầy</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túi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tham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làm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hại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những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người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thấp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cổ</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bé</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họng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kể</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cả</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thành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phần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bất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hảo</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nhưng</a:t>
            </a:r>
            <a:r>
              <a:rPr lang="en-US" sz="2000" dirty="0">
                <a:latin typeface="Cambria" panose="02040503050406030204" pitchFamily="18" charset="0"/>
                <a:ea typeface="Cambria" panose="02040503050406030204" pitchFamily="18" charset="0"/>
              </a:rPr>
              <a:t> ở </a:t>
            </a:r>
            <a:r>
              <a:rPr lang="en-US" sz="2000" dirty="0" err="1">
                <a:latin typeface="Cambria" panose="02040503050406030204" pitchFamily="18" charset="0"/>
                <a:ea typeface="Cambria" panose="02040503050406030204" pitchFamily="18" charset="0"/>
              </a:rPr>
              <a:t>thế</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yếu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hơn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như</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lí</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trưởng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Trùm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Sò</a:t>
            </a:r>
            <a:r>
              <a:rPr lang="en-US" sz="2000" dirty="0">
                <a:latin typeface="Cambria" panose="02040503050406030204" pitchFamily="18" charset="0"/>
                <a:ea typeface="Cambria" panose="02040503050406030204" pitchFamily="18" charset="0"/>
              </a:rPr>
              <a:t>). </a:t>
            </a:r>
          </a:p>
          <a:p>
            <a:pPr marL="285750" indent="-285750" algn="just">
              <a:buFontTx/>
              <a:buChar char="-"/>
            </a:pPr>
            <a:r>
              <a:rPr lang="en-US" sz="2000" dirty="0">
                <a:latin typeface="Cambria" panose="02040503050406030204" pitchFamily="18" charset="0"/>
                <a:ea typeface="Cambria" panose="02040503050406030204" pitchFamily="18" charset="0"/>
              </a:rPr>
              <a:t>Ph</a:t>
            </a:r>
            <a:r>
              <a:rPr lang="vi-VN" sz="2000" dirty="0">
                <a:latin typeface="Cambria" panose="02040503050406030204" pitchFamily="18" charset="0"/>
                <a:ea typeface="Cambria" panose="02040503050406030204" pitchFamily="18" charset="0"/>
              </a:rPr>
              <a:t>ơ</a:t>
            </a:r>
            <a:r>
              <a:rPr lang="en-US" sz="2000" dirty="0" err="1">
                <a:latin typeface="Cambria" panose="02040503050406030204" pitchFamily="18" charset="0"/>
                <a:ea typeface="Cambria" panose="02040503050406030204" pitchFamily="18" charset="0"/>
              </a:rPr>
              <a:t>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bày</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hiện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thực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xã</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hội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thiếu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công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bằng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tình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người</a:t>
            </a:r>
            <a:r>
              <a:rPr lang="en-US" sz="2000" dirty="0">
                <a:latin typeface="Cambria" panose="02040503050406030204" pitchFamily="18" charset="0"/>
                <a:ea typeface="Cambria" panose="02040503050406030204" pitchFamily="18" charset="0"/>
              </a:rPr>
              <a:t>.</a:t>
            </a:r>
          </a:p>
          <a:p>
            <a:pPr marL="285750" indent="-285750" algn="just">
              <a:buFontTx/>
              <a:buChar char="-"/>
            </a:pPr>
            <a:endParaRPr lang="en-US" sz="2000" dirty="0">
              <a:latin typeface="Cambria" panose="02040503050406030204" pitchFamily="18" charset="0"/>
              <a:ea typeface="Cambria" panose="02040503050406030204" pitchFamily="18" charset="0"/>
            </a:endParaRPr>
          </a:p>
          <a:p>
            <a:pPr marL="285750" indent="-285750" algn="just">
              <a:buFontTx/>
              <a:buChar char="-"/>
            </a:pPr>
            <a:r>
              <a:rPr lang="en-US" sz="2000" b="1" i="1" dirty="0" err="1">
                <a:latin typeface="Cambria" panose="02040503050406030204" pitchFamily="18" charset="0"/>
                <a:ea typeface="Cambria" panose="02040503050406030204" pitchFamily="18" charset="0"/>
              </a:rPr>
              <a:t>Nhận</a:t>
            </a:r>
            <a:r>
              <a:rPr lang="en-US" sz="2000" b="1" i="1" dirty="0">
                <a:latin typeface="Cambria" panose="02040503050406030204" pitchFamily="18" charset="0"/>
                <a:ea typeface="Cambria" panose="02040503050406030204" pitchFamily="18" charset="0"/>
              </a:rPr>
              <a:t> </a:t>
            </a:r>
            <a:r>
              <a:rPr lang="en-US" sz="2000" b="1" i="1" dirty="0" err="1">
                <a:latin typeface="Cambria" panose="02040503050406030204" pitchFamily="18" charset="0"/>
                <a:ea typeface="Cambria" panose="02040503050406030204" pitchFamily="18" charset="0"/>
              </a:rPr>
              <a:t>xét</a:t>
            </a:r>
            <a:r>
              <a:rPr lang="en-US" sz="2000" b="1" i="1"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Đây</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một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cách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nhìn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nhận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có</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tính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lịch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sử</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việc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khắc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phục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nó</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phải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gắn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liền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với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những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đổi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thay</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cơ</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bản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của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thể</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chế</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xã</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hội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Hiện</a:t>
            </a:r>
            <a:r>
              <a:rPr lang="en-US" sz="2000" dirty="0">
                <a:latin typeface="Cambria" panose="02040503050406030204" pitchFamily="18" charset="0"/>
                <a:ea typeface="Cambria" panose="02040503050406030204" pitchFamily="18" charset="0"/>
              </a:rPr>
              <a:t> nay, </a:t>
            </a:r>
            <a:r>
              <a:rPr lang="en-US" sz="2000" dirty="0" err="1">
                <a:latin typeface="Cambria" panose="02040503050406030204" pitchFamily="18" charset="0"/>
                <a:ea typeface="Cambria" panose="02040503050406030204" pitchFamily="18" charset="0"/>
              </a:rPr>
              <a:t>định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kiến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dai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dẳng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này</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đã</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dần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được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xoá</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bỏ</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khi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xã</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hội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đã</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phát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triển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theo</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chiều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hướng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văn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minh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tiến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bộ</a:t>
            </a:r>
            <a:endParaRPr lang="en-US" sz="3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692858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33"/>
          <p:cNvSpPr/>
          <p:nvPr/>
        </p:nvSpPr>
        <p:spPr>
          <a:xfrm>
            <a:off x="4009685" y="900000"/>
            <a:ext cx="1124700" cy="1124700"/>
          </a:xfrm>
          <a:prstGeom prst="ellipse">
            <a:avLst/>
          </a:prstGeom>
          <a:solidFill>
            <a:schemeClr val="accent2"/>
          </a:solidFill>
          <a:ln w="762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3"/>
          <p:cNvSpPr txBox="1">
            <a:spLocks noGrp="1"/>
          </p:cNvSpPr>
          <p:nvPr>
            <p:ph type="title"/>
          </p:nvPr>
        </p:nvSpPr>
        <p:spPr>
          <a:xfrm>
            <a:off x="2847000" y="1961550"/>
            <a:ext cx="3450000" cy="1692000"/>
          </a:xfrm>
          <a:prstGeom prst="rect">
            <a:avLst/>
          </a:prstGeom>
        </p:spPr>
        <p:txBody>
          <a:bodyPr spcFirstLastPara="1" wrap="square" lIns="0" tIns="91425" rIns="0" bIns="91425" anchor="ctr" anchorCtr="0">
            <a:noAutofit/>
          </a:bodyPr>
          <a:lstStyle/>
          <a:p>
            <a:pPr marL="0" lvl="0" indent="0" algn="ctr" rtl="0">
              <a:spcBef>
                <a:spcPts val="0"/>
              </a:spcBef>
              <a:spcAft>
                <a:spcPts val="0"/>
              </a:spcAft>
              <a:buNone/>
            </a:pPr>
            <a:r>
              <a:rPr lang="en-US" dirty="0" err="1"/>
              <a:t>Tổng</a:t>
            </a:r>
            <a:r>
              <a:rPr lang="en-US" dirty="0"/>
              <a:t> </a:t>
            </a:r>
            <a:r>
              <a:rPr lang="en-US" dirty="0" err="1"/>
              <a:t>kết</a:t>
            </a:r>
            <a:endParaRPr dirty="0"/>
          </a:p>
        </p:txBody>
      </p:sp>
      <p:sp>
        <p:nvSpPr>
          <p:cNvPr id="579" name="Google Shape;579;p33"/>
          <p:cNvSpPr txBox="1">
            <a:spLocks noGrp="1"/>
          </p:cNvSpPr>
          <p:nvPr>
            <p:ph type="title" idx="2"/>
          </p:nvPr>
        </p:nvSpPr>
        <p:spPr>
          <a:xfrm>
            <a:off x="4064185" y="1124000"/>
            <a:ext cx="1015200" cy="676800"/>
          </a:xfrm>
          <a:prstGeom prst="rect">
            <a:avLst/>
          </a:prstGeom>
        </p:spPr>
        <p:txBody>
          <a:bodyPr spcFirstLastPara="1" wrap="square" lIns="0" tIns="91425" rIns="0" bIns="91425" anchor="ctr" anchorCtr="0">
            <a:noAutofit/>
          </a:bodyPr>
          <a:lstStyle/>
          <a:p>
            <a:pPr marL="0" lvl="0" indent="0" algn="ctr" rtl="0">
              <a:spcBef>
                <a:spcPts val="0"/>
              </a:spcBef>
              <a:spcAft>
                <a:spcPts val="0"/>
              </a:spcAft>
              <a:buNone/>
            </a:pPr>
            <a:r>
              <a:rPr lang="en" dirty="0"/>
              <a:t>I</a:t>
            </a:r>
            <a:r>
              <a:rPr lang="en-US" dirty="0"/>
              <a:t>II</a:t>
            </a:r>
            <a:endParaRPr dirty="0"/>
          </a:p>
        </p:txBody>
      </p:sp>
      <p:grpSp>
        <p:nvGrpSpPr>
          <p:cNvPr id="580" name="Google Shape;580;p33"/>
          <p:cNvGrpSpPr/>
          <p:nvPr/>
        </p:nvGrpSpPr>
        <p:grpSpPr>
          <a:xfrm rot="900046">
            <a:off x="1083958" y="2713179"/>
            <a:ext cx="1548987" cy="1260302"/>
            <a:chOff x="-4665350" y="238125"/>
            <a:chExt cx="1564900" cy="1273250"/>
          </a:xfrm>
        </p:grpSpPr>
        <p:sp>
          <p:nvSpPr>
            <p:cNvPr id="581" name="Google Shape;581;p33"/>
            <p:cNvSpPr/>
            <p:nvPr/>
          </p:nvSpPr>
          <p:spPr>
            <a:xfrm>
              <a:off x="-4657550" y="241200"/>
              <a:ext cx="1551425" cy="1140675"/>
            </a:xfrm>
            <a:custGeom>
              <a:avLst/>
              <a:gdLst/>
              <a:ahLst/>
              <a:cxnLst/>
              <a:rect l="l" t="t" r="r" b="b"/>
              <a:pathLst>
                <a:path w="62057" h="45627" extrusionOk="0">
                  <a:moveTo>
                    <a:pt x="10270" y="0"/>
                  </a:moveTo>
                  <a:cubicBezTo>
                    <a:pt x="9902" y="1176"/>
                    <a:pt x="9608" y="2353"/>
                    <a:pt x="9314" y="3578"/>
                  </a:cubicBezTo>
                  <a:cubicBezTo>
                    <a:pt x="9044" y="4559"/>
                    <a:pt x="8799" y="5588"/>
                    <a:pt x="8579" y="6617"/>
                  </a:cubicBezTo>
                  <a:cubicBezTo>
                    <a:pt x="8054" y="6355"/>
                    <a:pt x="7457" y="6207"/>
                    <a:pt x="6832" y="6207"/>
                  </a:cubicBezTo>
                  <a:cubicBezTo>
                    <a:pt x="6640" y="6207"/>
                    <a:pt x="6446" y="6221"/>
                    <a:pt x="6250" y="6250"/>
                  </a:cubicBezTo>
                  <a:lnTo>
                    <a:pt x="6128" y="6274"/>
                  </a:lnTo>
                  <a:cubicBezTo>
                    <a:pt x="4020" y="6617"/>
                    <a:pt x="2550" y="8578"/>
                    <a:pt x="2868" y="10735"/>
                  </a:cubicBezTo>
                  <a:lnTo>
                    <a:pt x="3113" y="12450"/>
                  </a:lnTo>
                  <a:lnTo>
                    <a:pt x="1912" y="12450"/>
                  </a:lnTo>
                  <a:cubicBezTo>
                    <a:pt x="1202" y="12450"/>
                    <a:pt x="613" y="13014"/>
                    <a:pt x="613" y="13725"/>
                  </a:cubicBezTo>
                  <a:cubicBezTo>
                    <a:pt x="613" y="14117"/>
                    <a:pt x="809" y="14485"/>
                    <a:pt x="1104" y="14730"/>
                  </a:cubicBezTo>
                  <a:cubicBezTo>
                    <a:pt x="540" y="15539"/>
                    <a:pt x="1" y="16764"/>
                    <a:pt x="613" y="17989"/>
                  </a:cubicBezTo>
                  <a:cubicBezTo>
                    <a:pt x="1839" y="20416"/>
                    <a:pt x="7353" y="21029"/>
                    <a:pt x="9069" y="25244"/>
                  </a:cubicBezTo>
                  <a:cubicBezTo>
                    <a:pt x="9314" y="26175"/>
                    <a:pt x="9559" y="27082"/>
                    <a:pt x="9878" y="27940"/>
                  </a:cubicBezTo>
                  <a:cubicBezTo>
                    <a:pt x="10539" y="32008"/>
                    <a:pt x="8015" y="33430"/>
                    <a:pt x="8824" y="38969"/>
                  </a:cubicBezTo>
                  <a:cubicBezTo>
                    <a:pt x="9332" y="42324"/>
                    <a:pt x="12900" y="45626"/>
                    <a:pt x="18028" y="45626"/>
                  </a:cubicBezTo>
                  <a:cubicBezTo>
                    <a:pt x="19830" y="45626"/>
                    <a:pt x="21824" y="45219"/>
                    <a:pt x="23946" y="44263"/>
                  </a:cubicBezTo>
                  <a:cubicBezTo>
                    <a:pt x="25514" y="44827"/>
                    <a:pt x="27156" y="45096"/>
                    <a:pt x="28872" y="45096"/>
                  </a:cubicBezTo>
                  <a:lnTo>
                    <a:pt x="28896" y="45096"/>
                  </a:lnTo>
                  <a:cubicBezTo>
                    <a:pt x="37131" y="45096"/>
                    <a:pt x="44288" y="38283"/>
                    <a:pt x="47744" y="28381"/>
                  </a:cubicBezTo>
                  <a:cubicBezTo>
                    <a:pt x="50243" y="28063"/>
                    <a:pt x="52425" y="28161"/>
                    <a:pt x="54532" y="27156"/>
                  </a:cubicBezTo>
                  <a:cubicBezTo>
                    <a:pt x="61272" y="23921"/>
                    <a:pt x="62057" y="15931"/>
                    <a:pt x="57057" y="14093"/>
                  </a:cubicBezTo>
                  <a:cubicBezTo>
                    <a:pt x="57081" y="13970"/>
                    <a:pt x="57106" y="13847"/>
                    <a:pt x="57106" y="13725"/>
                  </a:cubicBezTo>
                  <a:cubicBezTo>
                    <a:pt x="57106" y="13014"/>
                    <a:pt x="56542" y="12426"/>
                    <a:pt x="55831" y="12426"/>
                  </a:cubicBezTo>
                  <a:lnTo>
                    <a:pt x="54631" y="12426"/>
                  </a:lnTo>
                  <a:lnTo>
                    <a:pt x="54876" y="10710"/>
                  </a:lnTo>
                  <a:cubicBezTo>
                    <a:pt x="55194" y="8578"/>
                    <a:pt x="53724" y="6617"/>
                    <a:pt x="51591" y="6274"/>
                  </a:cubicBezTo>
                  <a:lnTo>
                    <a:pt x="51469" y="6250"/>
                  </a:lnTo>
                  <a:cubicBezTo>
                    <a:pt x="51281" y="6221"/>
                    <a:pt x="51092" y="6207"/>
                    <a:pt x="50903" y="6207"/>
                  </a:cubicBezTo>
                  <a:cubicBezTo>
                    <a:pt x="50280" y="6207"/>
                    <a:pt x="49662" y="6360"/>
                    <a:pt x="49116" y="6642"/>
                  </a:cubicBezTo>
                  <a:cubicBezTo>
                    <a:pt x="48895" y="5613"/>
                    <a:pt x="48650" y="4559"/>
                    <a:pt x="48381" y="3554"/>
                  </a:cubicBezTo>
                  <a:cubicBezTo>
                    <a:pt x="48111" y="2328"/>
                    <a:pt x="47793" y="1127"/>
                    <a:pt x="47474" y="0"/>
                  </a:cubicBezTo>
                  <a:cubicBezTo>
                    <a:pt x="41616" y="784"/>
                    <a:pt x="35367" y="1250"/>
                    <a:pt x="28872" y="1250"/>
                  </a:cubicBezTo>
                  <a:cubicBezTo>
                    <a:pt x="22377" y="1250"/>
                    <a:pt x="16127" y="809"/>
                    <a:pt x="10270" y="0"/>
                  </a:cubicBezTo>
                  <a:close/>
                </a:path>
              </a:pathLst>
            </a:custGeom>
            <a:solidFill>
              <a:schemeClr val="accent6"/>
            </a:solidFill>
            <a:ln w="1524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nvGrpSpPr>
            <p:cNvPr id="582" name="Google Shape;582;p33"/>
            <p:cNvGrpSpPr/>
            <p:nvPr/>
          </p:nvGrpSpPr>
          <p:grpSpPr>
            <a:xfrm>
              <a:off x="-4665350" y="238125"/>
              <a:ext cx="1564900" cy="1273250"/>
              <a:chOff x="-4686175" y="238125"/>
              <a:chExt cx="1564900" cy="1273250"/>
            </a:xfrm>
          </p:grpSpPr>
          <p:sp>
            <p:nvSpPr>
              <p:cNvPr id="583" name="Google Shape;583;p33"/>
              <p:cNvSpPr/>
              <p:nvPr/>
            </p:nvSpPr>
            <p:spPr>
              <a:xfrm>
                <a:off x="-4686175" y="581225"/>
                <a:ext cx="1564900" cy="930150"/>
              </a:xfrm>
              <a:custGeom>
                <a:avLst/>
                <a:gdLst/>
                <a:ahLst/>
                <a:cxnLst/>
                <a:rect l="l" t="t" r="r" b="b"/>
                <a:pathLst>
                  <a:path w="62596" h="37206" fill="none" extrusionOk="0">
                    <a:moveTo>
                      <a:pt x="2476" y="1"/>
                    </a:moveTo>
                    <a:cubicBezTo>
                      <a:pt x="2476" y="1"/>
                      <a:pt x="0" y="2084"/>
                      <a:pt x="1103" y="4265"/>
                    </a:cubicBezTo>
                    <a:cubicBezTo>
                      <a:pt x="2329" y="6667"/>
                      <a:pt x="7868" y="7280"/>
                      <a:pt x="9559" y="11545"/>
                    </a:cubicBezTo>
                    <a:cubicBezTo>
                      <a:pt x="12083" y="17892"/>
                      <a:pt x="8309" y="18652"/>
                      <a:pt x="9289" y="25245"/>
                    </a:cubicBezTo>
                    <a:cubicBezTo>
                      <a:pt x="10196" y="31323"/>
                      <a:pt x="21078" y="37205"/>
                      <a:pt x="33185" y="23750"/>
                    </a:cubicBezTo>
                    <a:cubicBezTo>
                      <a:pt x="44140" y="11545"/>
                      <a:pt x="49655" y="15956"/>
                      <a:pt x="54998" y="13432"/>
                    </a:cubicBezTo>
                    <a:cubicBezTo>
                      <a:pt x="62252" y="9951"/>
                      <a:pt x="62595" y="932"/>
                      <a:pt x="56223" y="25"/>
                    </a:cubicBezTo>
                  </a:path>
                </a:pathLst>
              </a:custGeom>
              <a:noFill/>
              <a:ln w="153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3"/>
              <p:cNvSpPr/>
              <p:nvPr/>
            </p:nvSpPr>
            <p:spPr>
              <a:xfrm>
                <a:off x="-4658600" y="549375"/>
                <a:ext cx="126850" cy="64350"/>
              </a:xfrm>
              <a:custGeom>
                <a:avLst/>
                <a:gdLst/>
                <a:ahLst/>
                <a:cxnLst/>
                <a:rect l="l" t="t" r="r" b="b"/>
                <a:pathLst>
                  <a:path w="5074" h="2574" extrusionOk="0">
                    <a:moveTo>
                      <a:pt x="1275" y="0"/>
                    </a:moveTo>
                    <a:cubicBezTo>
                      <a:pt x="588" y="0"/>
                      <a:pt x="0" y="564"/>
                      <a:pt x="0" y="1275"/>
                    </a:cubicBezTo>
                    <a:cubicBezTo>
                      <a:pt x="0" y="1986"/>
                      <a:pt x="588" y="2574"/>
                      <a:pt x="1275" y="2574"/>
                    </a:cubicBezTo>
                    <a:lnTo>
                      <a:pt x="3799" y="2574"/>
                    </a:lnTo>
                    <a:cubicBezTo>
                      <a:pt x="4485" y="2574"/>
                      <a:pt x="5074" y="1986"/>
                      <a:pt x="5074" y="1275"/>
                    </a:cubicBezTo>
                    <a:cubicBezTo>
                      <a:pt x="5074" y="564"/>
                      <a:pt x="4510" y="0"/>
                      <a:pt x="37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3"/>
              <p:cNvSpPr/>
              <p:nvPr/>
            </p:nvSpPr>
            <p:spPr>
              <a:xfrm>
                <a:off x="-3374350" y="549375"/>
                <a:ext cx="127475" cy="64350"/>
              </a:xfrm>
              <a:custGeom>
                <a:avLst/>
                <a:gdLst/>
                <a:ahLst/>
                <a:cxnLst/>
                <a:rect l="l" t="t" r="r" b="b"/>
                <a:pathLst>
                  <a:path w="5099" h="2574" extrusionOk="0">
                    <a:moveTo>
                      <a:pt x="1299" y="0"/>
                    </a:moveTo>
                    <a:cubicBezTo>
                      <a:pt x="589" y="0"/>
                      <a:pt x="0" y="564"/>
                      <a:pt x="0" y="1275"/>
                    </a:cubicBezTo>
                    <a:cubicBezTo>
                      <a:pt x="0" y="1986"/>
                      <a:pt x="589" y="2574"/>
                      <a:pt x="1299" y="2574"/>
                    </a:cubicBezTo>
                    <a:lnTo>
                      <a:pt x="3799" y="2574"/>
                    </a:lnTo>
                    <a:cubicBezTo>
                      <a:pt x="4510" y="2574"/>
                      <a:pt x="5098" y="1986"/>
                      <a:pt x="5098" y="1275"/>
                    </a:cubicBezTo>
                    <a:cubicBezTo>
                      <a:pt x="5098" y="564"/>
                      <a:pt x="4510" y="0"/>
                      <a:pt x="37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3"/>
              <p:cNvSpPr/>
              <p:nvPr/>
            </p:nvSpPr>
            <p:spPr>
              <a:xfrm>
                <a:off x="-4610825" y="393275"/>
                <a:ext cx="233475" cy="339800"/>
              </a:xfrm>
              <a:custGeom>
                <a:avLst/>
                <a:gdLst/>
                <a:ahLst/>
                <a:cxnLst/>
                <a:rect l="l" t="t" r="r" b="b"/>
                <a:pathLst>
                  <a:path w="9339" h="13592" extrusionOk="0">
                    <a:moveTo>
                      <a:pt x="4300" y="1"/>
                    </a:moveTo>
                    <a:cubicBezTo>
                      <a:pt x="4111" y="1"/>
                      <a:pt x="3919" y="15"/>
                      <a:pt x="3726" y="44"/>
                    </a:cubicBezTo>
                    <a:lnTo>
                      <a:pt x="3604" y="68"/>
                    </a:lnTo>
                    <a:cubicBezTo>
                      <a:pt x="1496" y="411"/>
                      <a:pt x="1" y="2372"/>
                      <a:pt x="320" y="4529"/>
                    </a:cubicBezTo>
                    <a:lnTo>
                      <a:pt x="1177" y="10288"/>
                    </a:lnTo>
                    <a:cubicBezTo>
                      <a:pt x="1489" y="12203"/>
                      <a:pt x="3135" y="13591"/>
                      <a:pt x="5032" y="13591"/>
                    </a:cubicBezTo>
                    <a:cubicBezTo>
                      <a:pt x="5224" y="13591"/>
                      <a:pt x="5418" y="13577"/>
                      <a:pt x="5613" y="13548"/>
                    </a:cubicBezTo>
                    <a:lnTo>
                      <a:pt x="5736" y="13524"/>
                    </a:lnTo>
                    <a:cubicBezTo>
                      <a:pt x="7868" y="13180"/>
                      <a:pt x="9339" y="11220"/>
                      <a:pt x="9020" y="9087"/>
                    </a:cubicBezTo>
                    <a:lnTo>
                      <a:pt x="8162" y="3328"/>
                    </a:lnTo>
                    <a:cubicBezTo>
                      <a:pt x="7850" y="1411"/>
                      <a:pt x="6200" y="1"/>
                      <a:pt x="43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3"/>
              <p:cNvSpPr/>
              <p:nvPr/>
            </p:nvSpPr>
            <p:spPr>
              <a:xfrm>
                <a:off x="-4582625" y="433975"/>
                <a:ext cx="176475" cy="237575"/>
              </a:xfrm>
              <a:custGeom>
                <a:avLst/>
                <a:gdLst/>
                <a:ahLst/>
                <a:cxnLst/>
                <a:rect l="l" t="t" r="r" b="b"/>
                <a:pathLst>
                  <a:path w="7059" h="9503" extrusionOk="0">
                    <a:moveTo>
                      <a:pt x="3254" y="0"/>
                    </a:moveTo>
                    <a:cubicBezTo>
                      <a:pt x="3111" y="0"/>
                      <a:pt x="2965" y="11"/>
                      <a:pt x="2819" y="33"/>
                    </a:cubicBezTo>
                    <a:lnTo>
                      <a:pt x="2721" y="33"/>
                    </a:lnTo>
                    <a:cubicBezTo>
                      <a:pt x="1128" y="278"/>
                      <a:pt x="0" y="1798"/>
                      <a:pt x="245" y="3416"/>
                    </a:cubicBezTo>
                    <a:lnTo>
                      <a:pt x="883" y="6994"/>
                    </a:lnTo>
                    <a:cubicBezTo>
                      <a:pt x="1105" y="8440"/>
                      <a:pt x="2358" y="9503"/>
                      <a:pt x="3797" y="9503"/>
                    </a:cubicBezTo>
                    <a:cubicBezTo>
                      <a:pt x="3943" y="9503"/>
                      <a:pt x="4091" y="9492"/>
                      <a:pt x="4240" y="9469"/>
                    </a:cubicBezTo>
                    <a:lnTo>
                      <a:pt x="4338" y="9469"/>
                    </a:lnTo>
                    <a:cubicBezTo>
                      <a:pt x="5931" y="9224"/>
                      <a:pt x="7059" y="7729"/>
                      <a:pt x="6814" y="6111"/>
                    </a:cubicBezTo>
                    <a:lnTo>
                      <a:pt x="6176" y="2533"/>
                    </a:lnTo>
                    <a:cubicBezTo>
                      <a:pt x="5954" y="1084"/>
                      <a:pt x="4697" y="0"/>
                      <a:pt x="32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3"/>
              <p:cNvSpPr/>
              <p:nvPr/>
            </p:nvSpPr>
            <p:spPr>
              <a:xfrm>
                <a:off x="-4522575" y="550575"/>
                <a:ext cx="83950" cy="53975"/>
              </a:xfrm>
              <a:custGeom>
                <a:avLst/>
                <a:gdLst/>
                <a:ahLst/>
                <a:cxnLst/>
                <a:rect l="l" t="t" r="r" b="b"/>
                <a:pathLst>
                  <a:path w="3358" h="2159" extrusionOk="0">
                    <a:moveTo>
                      <a:pt x="2322" y="1"/>
                    </a:moveTo>
                    <a:cubicBezTo>
                      <a:pt x="2308" y="1"/>
                      <a:pt x="2294" y="1"/>
                      <a:pt x="2279" y="1"/>
                    </a:cubicBezTo>
                    <a:lnTo>
                      <a:pt x="1079" y="1"/>
                    </a:lnTo>
                    <a:cubicBezTo>
                      <a:pt x="490" y="1"/>
                      <a:pt x="0" y="492"/>
                      <a:pt x="0" y="1080"/>
                    </a:cubicBezTo>
                    <a:cubicBezTo>
                      <a:pt x="0" y="1668"/>
                      <a:pt x="490" y="2158"/>
                      <a:pt x="1079" y="2158"/>
                    </a:cubicBezTo>
                    <a:lnTo>
                      <a:pt x="2279" y="2158"/>
                    </a:lnTo>
                    <a:cubicBezTo>
                      <a:pt x="2868" y="2158"/>
                      <a:pt x="3358" y="1668"/>
                      <a:pt x="3358" y="1080"/>
                    </a:cubicBezTo>
                    <a:cubicBezTo>
                      <a:pt x="3358" y="482"/>
                      <a:pt x="2891" y="1"/>
                      <a:pt x="23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3"/>
              <p:cNvSpPr/>
              <p:nvPr/>
            </p:nvSpPr>
            <p:spPr>
              <a:xfrm>
                <a:off x="-3528150" y="393275"/>
                <a:ext cx="232875" cy="339800"/>
              </a:xfrm>
              <a:custGeom>
                <a:avLst/>
                <a:gdLst/>
                <a:ahLst/>
                <a:cxnLst/>
                <a:rect l="l" t="t" r="r" b="b"/>
                <a:pathLst>
                  <a:path w="9315" h="13592" extrusionOk="0">
                    <a:moveTo>
                      <a:pt x="5033" y="1"/>
                    </a:moveTo>
                    <a:cubicBezTo>
                      <a:pt x="3115" y="1"/>
                      <a:pt x="1465" y="1411"/>
                      <a:pt x="1153" y="3328"/>
                    </a:cubicBezTo>
                    <a:lnTo>
                      <a:pt x="295" y="9087"/>
                    </a:lnTo>
                    <a:cubicBezTo>
                      <a:pt x="1" y="11220"/>
                      <a:pt x="1471" y="13180"/>
                      <a:pt x="3579" y="13524"/>
                    </a:cubicBezTo>
                    <a:lnTo>
                      <a:pt x="3702" y="13548"/>
                    </a:lnTo>
                    <a:cubicBezTo>
                      <a:pt x="3899" y="13577"/>
                      <a:pt x="4096" y="13591"/>
                      <a:pt x="4289" y="13591"/>
                    </a:cubicBezTo>
                    <a:cubicBezTo>
                      <a:pt x="6204" y="13591"/>
                      <a:pt x="7848" y="12203"/>
                      <a:pt x="8138" y="10288"/>
                    </a:cubicBezTo>
                    <a:lnTo>
                      <a:pt x="8995" y="4529"/>
                    </a:lnTo>
                    <a:cubicBezTo>
                      <a:pt x="9314" y="2372"/>
                      <a:pt x="7844" y="411"/>
                      <a:pt x="5736" y="68"/>
                    </a:cubicBezTo>
                    <a:lnTo>
                      <a:pt x="5613" y="44"/>
                    </a:lnTo>
                    <a:cubicBezTo>
                      <a:pt x="5418" y="15"/>
                      <a:pt x="5224" y="1"/>
                      <a:pt x="50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3"/>
              <p:cNvSpPr/>
              <p:nvPr/>
            </p:nvSpPr>
            <p:spPr>
              <a:xfrm>
                <a:off x="-3499950" y="433975"/>
                <a:ext cx="177100" cy="237575"/>
              </a:xfrm>
              <a:custGeom>
                <a:avLst/>
                <a:gdLst/>
                <a:ahLst/>
                <a:cxnLst/>
                <a:rect l="l" t="t" r="r" b="b"/>
                <a:pathLst>
                  <a:path w="7084" h="9503" extrusionOk="0">
                    <a:moveTo>
                      <a:pt x="3823" y="0"/>
                    </a:moveTo>
                    <a:cubicBezTo>
                      <a:pt x="2362" y="0"/>
                      <a:pt x="1105" y="1084"/>
                      <a:pt x="882" y="2533"/>
                    </a:cubicBezTo>
                    <a:lnTo>
                      <a:pt x="245" y="6111"/>
                    </a:lnTo>
                    <a:cubicBezTo>
                      <a:pt x="0" y="7729"/>
                      <a:pt x="1128" y="9224"/>
                      <a:pt x="2721" y="9469"/>
                    </a:cubicBezTo>
                    <a:lnTo>
                      <a:pt x="2819" y="9469"/>
                    </a:lnTo>
                    <a:cubicBezTo>
                      <a:pt x="2968" y="9492"/>
                      <a:pt x="3116" y="9503"/>
                      <a:pt x="3262" y="9503"/>
                    </a:cubicBezTo>
                    <a:cubicBezTo>
                      <a:pt x="4705" y="9503"/>
                      <a:pt x="5978" y="8440"/>
                      <a:pt x="6201" y="6994"/>
                    </a:cubicBezTo>
                    <a:lnTo>
                      <a:pt x="6838" y="3416"/>
                    </a:lnTo>
                    <a:cubicBezTo>
                      <a:pt x="7083" y="1798"/>
                      <a:pt x="5956" y="278"/>
                      <a:pt x="4363" y="33"/>
                    </a:cubicBezTo>
                    <a:lnTo>
                      <a:pt x="4265" y="33"/>
                    </a:lnTo>
                    <a:cubicBezTo>
                      <a:pt x="4116" y="11"/>
                      <a:pt x="3969" y="0"/>
                      <a:pt x="38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3"/>
              <p:cNvSpPr/>
              <p:nvPr/>
            </p:nvSpPr>
            <p:spPr>
              <a:xfrm>
                <a:off x="-3466875" y="550575"/>
                <a:ext cx="83350" cy="53975"/>
              </a:xfrm>
              <a:custGeom>
                <a:avLst/>
                <a:gdLst/>
                <a:ahLst/>
                <a:cxnLst/>
                <a:rect l="l" t="t" r="r" b="b"/>
                <a:pathLst>
                  <a:path w="3334" h="2159" extrusionOk="0">
                    <a:moveTo>
                      <a:pt x="1035" y="1"/>
                    </a:moveTo>
                    <a:cubicBezTo>
                      <a:pt x="444" y="1"/>
                      <a:pt x="1" y="482"/>
                      <a:pt x="1" y="1080"/>
                    </a:cubicBezTo>
                    <a:cubicBezTo>
                      <a:pt x="1" y="1668"/>
                      <a:pt x="491" y="2158"/>
                      <a:pt x="1079" y="2158"/>
                    </a:cubicBezTo>
                    <a:lnTo>
                      <a:pt x="2255" y="2158"/>
                    </a:lnTo>
                    <a:cubicBezTo>
                      <a:pt x="2844" y="2158"/>
                      <a:pt x="3334" y="1668"/>
                      <a:pt x="3334" y="1080"/>
                    </a:cubicBezTo>
                    <a:cubicBezTo>
                      <a:pt x="3334" y="492"/>
                      <a:pt x="2844" y="1"/>
                      <a:pt x="2255" y="1"/>
                    </a:cubicBezTo>
                    <a:lnTo>
                      <a:pt x="1079" y="1"/>
                    </a:lnTo>
                    <a:cubicBezTo>
                      <a:pt x="1064" y="1"/>
                      <a:pt x="1050" y="1"/>
                      <a:pt x="10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3"/>
              <p:cNvSpPr/>
              <p:nvPr/>
            </p:nvSpPr>
            <p:spPr>
              <a:xfrm>
                <a:off x="-4479700" y="238125"/>
                <a:ext cx="1052675" cy="1127425"/>
              </a:xfrm>
              <a:custGeom>
                <a:avLst/>
                <a:gdLst/>
                <a:ahLst/>
                <a:cxnLst/>
                <a:rect l="l" t="t" r="r" b="b"/>
                <a:pathLst>
                  <a:path w="42107" h="45097" extrusionOk="0">
                    <a:moveTo>
                      <a:pt x="2452" y="0"/>
                    </a:moveTo>
                    <a:cubicBezTo>
                      <a:pt x="2084" y="1176"/>
                      <a:pt x="1790" y="2353"/>
                      <a:pt x="1496" y="3578"/>
                    </a:cubicBezTo>
                    <a:cubicBezTo>
                      <a:pt x="515" y="7059"/>
                      <a:pt x="1" y="10882"/>
                      <a:pt x="1" y="14852"/>
                    </a:cubicBezTo>
                    <a:cubicBezTo>
                      <a:pt x="1" y="31567"/>
                      <a:pt x="9412" y="45096"/>
                      <a:pt x="21054" y="45096"/>
                    </a:cubicBezTo>
                    <a:cubicBezTo>
                      <a:pt x="32671" y="45096"/>
                      <a:pt x="42107" y="31543"/>
                      <a:pt x="42107" y="14852"/>
                    </a:cubicBezTo>
                    <a:cubicBezTo>
                      <a:pt x="42107" y="10857"/>
                      <a:pt x="41543" y="7059"/>
                      <a:pt x="40563" y="3554"/>
                    </a:cubicBezTo>
                    <a:cubicBezTo>
                      <a:pt x="40293" y="2328"/>
                      <a:pt x="39974" y="1127"/>
                      <a:pt x="39656" y="0"/>
                    </a:cubicBezTo>
                    <a:cubicBezTo>
                      <a:pt x="33798" y="809"/>
                      <a:pt x="27549" y="1250"/>
                      <a:pt x="21054" y="1250"/>
                    </a:cubicBezTo>
                    <a:cubicBezTo>
                      <a:pt x="14559" y="1250"/>
                      <a:pt x="8309" y="809"/>
                      <a:pt x="24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3"/>
              <p:cNvSpPr/>
              <p:nvPr/>
            </p:nvSpPr>
            <p:spPr>
              <a:xfrm>
                <a:off x="-4406175" y="644350"/>
                <a:ext cx="146475" cy="204575"/>
              </a:xfrm>
              <a:custGeom>
                <a:avLst/>
                <a:gdLst/>
                <a:ahLst/>
                <a:cxnLst/>
                <a:rect l="l" t="t" r="r" b="b"/>
                <a:pathLst>
                  <a:path w="5859" h="8183" extrusionOk="0">
                    <a:moveTo>
                      <a:pt x="5858" y="0"/>
                    </a:moveTo>
                    <a:lnTo>
                      <a:pt x="5858" y="0"/>
                    </a:lnTo>
                    <a:cubicBezTo>
                      <a:pt x="5858" y="1"/>
                      <a:pt x="1202" y="3824"/>
                      <a:pt x="614" y="4902"/>
                    </a:cubicBezTo>
                    <a:cubicBezTo>
                      <a:pt x="1" y="5956"/>
                      <a:pt x="417" y="7279"/>
                      <a:pt x="1471" y="7892"/>
                    </a:cubicBezTo>
                    <a:cubicBezTo>
                      <a:pt x="1818" y="8089"/>
                      <a:pt x="2192" y="8182"/>
                      <a:pt x="2560" y="8182"/>
                    </a:cubicBezTo>
                    <a:cubicBezTo>
                      <a:pt x="3337" y="8182"/>
                      <a:pt x="4087" y="7766"/>
                      <a:pt x="4486" y="7034"/>
                    </a:cubicBezTo>
                    <a:cubicBezTo>
                      <a:pt x="5074" y="5956"/>
                      <a:pt x="5858" y="1"/>
                      <a:pt x="58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3"/>
              <p:cNvSpPr/>
              <p:nvPr/>
            </p:nvSpPr>
            <p:spPr>
              <a:xfrm>
                <a:off x="-3600450" y="638225"/>
                <a:ext cx="118900" cy="155775"/>
              </a:xfrm>
              <a:custGeom>
                <a:avLst/>
                <a:gdLst/>
                <a:ahLst/>
                <a:cxnLst/>
                <a:rect l="l" t="t" r="r" b="b"/>
                <a:pathLst>
                  <a:path w="4756" h="6231" extrusionOk="0">
                    <a:moveTo>
                      <a:pt x="1" y="0"/>
                    </a:moveTo>
                    <a:cubicBezTo>
                      <a:pt x="1" y="0"/>
                      <a:pt x="834" y="4608"/>
                      <a:pt x="1324" y="5417"/>
                    </a:cubicBezTo>
                    <a:cubicBezTo>
                      <a:pt x="1644" y="5928"/>
                      <a:pt x="2212" y="6230"/>
                      <a:pt x="2787" y="6230"/>
                    </a:cubicBezTo>
                    <a:cubicBezTo>
                      <a:pt x="3095" y="6230"/>
                      <a:pt x="3404" y="6144"/>
                      <a:pt x="3677" y="5956"/>
                    </a:cubicBezTo>
                    <a:cubicBezTo>
                      <a:pt x="4486" y="5466"/>
                      <a:pt x="4755" y="4412"/>
                      <a:pt x="4241" y="3603"/>
                    </a:cubicBezTo>
                    <a:cubicBezTo>
                      <a:pt x="3751" y="2819"/>
                      <a:pt x="1"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3"/>
              <p:cNvSpPr/>
              <p:nvPr/>
            </p:nvSpPr>
            <p:spPr>
              <a:xfrm>
                <a:off x="-3825925" y="530375"/>
                <a:ext cx="226725" cy="100525"/>
              </a:xfrm>
              <a:custGeom>
                <a:avLst/>
                <a:gdLst/>
                <a:ahLst/>
                <a:cxnLst/>
                <a:rect l="l" t="t" r="r" b="b"/>
                <a:pathLst>
                  <a:path w="9069" h="4021" extrusionOk="0">
                    <a:moveTo>
                      <a:pt x="1" y="1"/>
                    </a:moveTo>
                    <a:lnTo>
                      <a:pt x="1" y="1"/>
                    </a:lnTo>
                    <a:cubicBezTo>
                      <a:pt x="270" y="2280"/>
                      <a:pt x="2206" y="4020"/>
                      <a:pt x="4535" y="4020"/>
                    </a:cubicBezTo>
                    <a:cubicBezTo>
                      <a:pt x="6863" y="4020"/>
                      <a:pt x="8775" y="2280"/>
                      <a:pt x="9069" y="1"/>
                    </a:cubicBezTo>
                    <a:lnTo>
                      <a:pt x="9069" y="1"/>
                    </a:lnTo>
                    <a:cubicBezTo>
                      <a:pt x="8113" y="1300"/>
                      <a:pt x="6422" y="2157"/>
                      <a:pt x="4535" y="2157"/>
                    </a:cubicBezTo>
                    <a:cubicBezTo>
                      <a:pt x="2623" y="2157"/>
                      <a:pt x="932" y="1300"/>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3"/>
              <p:cNvSpPr/>
              <p:nvPr/>
            </p:nvSpPr>
            <p:spPr>
              <a:xfrm>
                <a:off x="-4306900" y="530375"/>
                <a:ext cx="226725" cy="100525"/>
              </a:xfrm>
              <a:custGeom>
                <a:avLst/>
                <a:gdLst/>
                <a:ahLst/>
                <a:cxnLst/>
                <a:rect l="l" t="t" r="r" b="b"/>
                <a:pathLst>
                  <a:path w="9069" h="4021" extrusionOk="0">
                    <a:moveTo>
                      <a:pt x="0" y="1"/>
                    </a:moveTo>
                    <a:cubicBezTo>
                      <a:pt x="270" y="2280"/>
                      <a:pt x="2206" y="4020"/>
                      <a:pt x="4534" y="4020"/>
                    </a:cubicBezTo>
                    <a:cubicBezTo>
                      <a:pt x="6863" y="4020"/>
                      <a:pt x="8774" y="2280"/>
                      <a:pt x="9068" y="1"/>
                    </a:cubicBezTo>
                    <a:lnTo>
                      <a:pt x="9068" y="1"/>
                    </a:lnTo>
                    <a:cubicBezTo>
                      <a:pt x="8113" y="1300"/>
                      <a:pt x="6421" y="2157"/>
                      <a:pt x="4534" y="2157"/>
                    </a:cubicBezTo>
                    <a:cubicBezTo>
                      <a:pt x="2623" y="2157"/>
                      <a:pt x="932" y="1300"/>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3"/>
              <p:cNvSpPr/>
              <p:nvPr/>
            </p:nvSpPr>
            <p:spPr>
              <a:xfrm>
                <a:off x="-4244400" y="839200"/>
                <a:ext cx="582700" cy="295350"/>
              </a:xfrm>
              <a:custGeom>
                <a:avLst/>
                <a:gdLst/>
                <a:ahLst/>
                <a:cxnLst/>
                <a:rect l="l" t="t" r="r" b="b"/>
                <a:pathLst>
                  <a:path w="23308" h="11814" extrusionOk="0">
                    <a:moveTo>
                      <a:pt x="11642" y="0"/>
                    </a:moveTo>
                    <a:cubicBezTo>
                      <a:pt x="5515" y="25"/>
                      <a:pt x="466" y="5220"/>
                      <a:pt x="0" y="11813"/>
                    </a:cubicBezTo>
                    <a:cubicBezTo>
                      <a:pt x="3382" y="10392"/>
                      <a:pt x="7451" y="9559"/>
                      <a:pt x="11838" y="9559"/>
                    </a:cubicBezTo>
                    <a:cubicBezTo>
                      <a:pt x="16053" y="9559"/>
                      <a:pt x="19999" y="10343"/>
                      <a:pt x="23308" y="11642"/>
                    </a:cubicBezTo>
                    <a:cubicBezTo>
                      <a:pt x="22769" y="5122"/>
                      <a:pt x="17769" y="0"/>
                      <a:pt x="116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3"/>
              <p:cNvSpPr/>
              <p:nvPr/>
            </p:nvSpPr>
            <p:spPr>
              <a:xfrm>
                <a:off x="-4189275" y="840425"/>
                <a:ext cx="471825" cy="130525"/>
              </a:xfrm>
              <a:custGeom>
                <a:avLst/>
                <a:gdLst/>
                <a:ahLst/>
                <a:cxnLst/>
                <a:rect l="l" t="t" r="r" b="b"/>
                <a:pathLst>
                  <a:path w="18873" h="5221" extrusionOk="0">
                    <a:moveTo>
                      <a:pt x="9437" y="0"/>
                    </a:moveTo>
                    <a:cubicBezTo>
                      <a:pt x="5589" y="0"/>
                      <a:pt x="2158" y="2034"/>
                      <a:pt x="1" y="5220"/>
                    </a:cubicBezTo>
                    <a:cubicBezTo>
                      <a:pt x="2648" y="3627"/>
                      <a:pt x="5907" y="2696"/>
                      <a:pt x="9437" y="2696"/>
                    </a:cubicBezTo>
                    <a:cubicBezTo>
                      <a:pt x="12966" y="2696"/>
                      <a:pt x="16250" y="3627"/>
                      <a:pt x="18873" y="5196"/>
                    </a:cubicBezTo>
                    <a:cubicBezTo>
                      <a:pt x="16740" y="2034"/>
                      <a:pt x="13334" y="0"/>
                      <a:pt x="94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3"/>
              <p:cNvSpPr/>
              <p:nvPr/>
            </p:nvSpPr>
            <p:spPr>
              <a:xfrm>
                <a:off x="-4244400" y="1035250"/>
                <a:ext cx="583325" cy="99300"/>
              </a:xfrm>
              <a:custGeom>
                <a:avLst/>
                <a:gdLst/>
                <a:ahLst/>
                <a:cxnLst/>
                <a:rect l="l" t="t" r="r" b="b"/>
                <a:pathLst>
                  <a:path w="23333" h="3972" extrusionOk="0">
                    <a:moveTo>
                      <a:pt x="11838" y="1"/>
                    </a:moveTo>
                    <a:cubicBezTo>
                      <a:pt x="7524" y="1"/>
                      <a:pt x="3554" y="810"/>
                      <a:pt x="245" y="2158"/>
                    </a:cubicBezTo>
                    <a:cubicBezTo>
                      <a:pt x="123" y="2746"/>
                      <a:pt x="25" y="3359"/>
                      <a:pt x="0" y="3971"/>
                    </a:cubicBezTo>
                    <a:cubicBezTo>
                      <a:pt x="3382" y="2550"/>
                      <a:pt x="7451" y="1717"/>
                      <a:pt x="11862" y="1717"/>
                    </a:cubicBezTo>
                    <a:cubicBezTo>
                      <a:pt x="16078" y="1717"/>
                      <a:pt x="20048" y="2501"/>
                      <a:pt x="23332" y="3800"/>
                    </a:cubicBezTo>
                    <a:cubicBezTo>
                      <a:pt x="23283" y="3187"/>
                      <a:pt x="23185" y="2574"/>
                      <a:pt x="23063" y="2011"/>
                    </a:cubicBezTo>
                    <a:cubicBezTo>
                      <a:pt x="19803" y="736"/>
                      <a:pt x="15955" y="1"/>
                      <a:pt x="118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3"/>
              <p:cNvSpPr/>
              <p:nvPr/>
            </p:nvSpPr>
            <p:spPr>
              <a:xfrm>
                <a:off x="-4075300" y="592875"/>
                <a:ext cx="245100" cy="301475"/>
              </a:xfrm>
              <a:custGeom>
                <a:avLst/>
                <a:gdLst/>
                <a:ahLst/>
                <a:cxnLst/>
                <a:rect l="l" t="t" r="r" b="b"/>
                <a:pathLst>
                  <a:path w="9804" h="12059" extrusionOk="0">
                    <a:moveTo>
                      <a:pt x="4878" y="1"/>
                    </a:moveTo>
                    <a:cubicBezTo>
                      <a:pt x="3603" y="1"/>
                      <a:pt x="2549" y="1030"/>
                      <a:pt x="2549" y="2329"/>
                    </a:cubicBezTo>
                    <a:lnTo>
                      <a:pt x="2549" y="5981"/>
                    </a:lnTo>
                    <a:cubicBezTo>
                      <a:pt x="1152" y="5981"/>
                      <a:pt x="0" y="7108"/>
                      <a:pt x="0" y="8505"/>
                    </a:cubicBezTo>
                    <a:cubicBezTo>
                      <a:pt x="0" y="9927"/>
                      <a:pt x="1152" y="11054"/>
                      <a:pt x="2549" y="11054"/>
                    </a:cubicBezTo>
                    <a:cubicBezTo>
                      <a:pt x="2672" y="11054"/>
                      <a:pt x="2819" y="11054"/>
                      <a:pt x="2942" y="11030"/>
                    </a:cubicBezTo>
                    <a:cubicBezTo>
                      <a:pt x="3383" y="11642"/>
                      <a:pt x="4093" y="12059"/>
                      <a:pt x="4878" y="12059"/>
                    </a:cubicBezTo>
                    <a:cubicBezTo>
                      <a:pt x="5711" y="12059"/>
                      <a:pt x="6422" y="11642"/>
                      <a:pt x="6838" y="11030"/>
                    </a:cubicBezTo>
                    <a:cubicBezTo>
                      <a:pt x="6985" y="11054"/>
                      <a:pt x="7157" y="11054"/>
                      <a:pt x="7280" y="11054"/>
                    </a:cubicBezTo>
                    <a:cubicBezTo>
                      <a:pt x="8677" y="11054"/>
                      <a:pt x="9804" y="9927"/>
                      <a:pt x="9804" y="8505"/>
                    </a:cubicBezTo>
                    <a:cubicBezTo>
                      <a:pt x="9804" y="7108"/>
                      <a:pt x="8652" y="5981"/>
                      <a:pt x="7280" y="5981"/>
                    </a:cubicBezTo>
                    <a:lnTo>
                      <a:pt x="7206" y="5981"/>
                    </a:lnTo>
                    <a:lnTo>
                      <a:pt x="7206" y="2329"/>
                    </a:lnTo>
                    <a:cubicBezTo>
                      <a:pt x="7206" y="1030"/>
                      <a:pt x="6152" y="1"/>
                      <a:pt x="48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3"/>
              <p:cNvSpPr/>
              <p:nvPr/>
            </p:nvSpPr>
            <p:spPr>
              <a:xfrm>
                <a:off x="-4306300" y="401350"/>
                <a:ext cx="223050" cy="101250"/>
              </a:xfrm>
              <a:custGeom>
                <a:avLst/>
                <a:gdLst/>
                <a:ahLst/>
                <a:cxnLst/>
                <a:rect l="l" t="t" r="r" b="b"/>
                <a:pathLst>
                  <a:path w="8922" h="4050" extrusionOk="0">
                    <a:moveTo>
                      <a:pt x="8134" y="0"/>
                    </a:moveTo>
                    <a:cubicBezTo>
                      <a:pt x="8054" y="0"/>
                      <a:pt x="7972" y="13"/>
                      <a:pt x="7892" y="39"/>
                    </a:cubicBezTo>
                    <a:lnTo>
                      <a:pt x="540" y="2686"/>
                    </a:lnTo>
                    <a:cubicBezTo>
                      <a:pt x="172" y="2809"/>
                      <a:pt x="1" y="3201"/>
                      <a:pt x="123" y="3593"/>
                    </a:cubicBezTo>
                    <a:cubicBezTo>
                      <a:pt x="219" y="3881"/>
                      <a:pt x="481" y="4049"/>
                      <a:pt x="767" y="4049"/>
                    </a:cubicBezTo>
                    <a:cubicBezTo>
                      <a:pt x="846" y="4049"/>
                      <a:pt x="926" y="4036"/>
                      <a:pt x="1006" y="4010"/>
                    </a:cubicBezTo>
                    <a:lnTo>
                      <a:pt x="8358" y="1338"/>
                    </a:lnTo>
                    <a:cubicBezTo>
                      <a:pt x="8726" y="1216"/>
                      <a:pt x="8922" y="824"/>
                      <a:pt x="8799" y="456"/>
                    </a:cubicBezTo>
                    <a:cubicBezTo>
                      <a:pt x="8703" y="168"/>
                      <a:pt x="8426" y="0"/>
                      <a:pt x="81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3"/>
              <p:cNvSpPr/>
              <p:nvPr/>
            </p:nvSpPr>
            <p:spPr>
              <a:xfrm>
                <a:off x="-3812450" y="368425"/>
                <a:ext cx="216325" cy="117100"/>
              </a:xfrm>
              <a:custGeom>
                <a:avLst/>
                <a:gdLst/>
                <a:ahLst/>
                <a:cxnLst/>
                <a:rect l="l" t="t" r="r" b="b"/>
                <a:pathLst>
                  <a:path w="8653" h="4684" extrusionOk="0">
                    <a:moveTo>
                      <a:pt x="801" y="1"/>
                    </a:moveTo>
                    <a:cubicBezTo>
                      <a:pt x="535" y="1"/>
                      <a:pt x="274" y="147"/>
                      <a:pt x="148" y="401"/>
                    </a:cubicBezTo>
                    <a:cubicBezTo>
                      <a:pt x="1" y="744"/>
                      <a:pt x="148" y="1160"/>
                      <a:pt x="491" y="1307"/>
                    </a:cubicBezTo>
                    <a:lnTo>
                      <a:pt x="7574" y="4616"/>
                    </a:lnTo>
                    <a:cubicBezTo>
                      <a:pt x="7660" y="4663"/>
                      <a:pt x="7756" y="4684"/>
                      <a:pt x="7852" y="4684"/>
                    </a:cubicBezTo>
                    <a:cubicBezTo>
                      <a:pt x="8110" y="4684"/>
                      <a:pt x="8373" y="4530"/>
                      <a:pt x="8481" y="4297"/>
                    </a:cubicBezTo>
                    <a:cubicBezTo>
                      <a:pt x="8652" y="3954"/>
                      <a:pt x="8481" y="3513"/>
                      <a:pt x="8162" y="3366"/>
                    </a:cubicBezTo>
                    <a:lnTo>
                      <a:pt x="1079" y="57"/>
                    </a:lnTo>
                    <a:cubicBezTo>
                      <a:pt x="989" y="19"/>
                      <a:pt x="895" y="1"/>
                      <a:pt x="8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03" name="Google Shape;603;p33"/>
          <p:cNvGrpSpPr/>
          <p:nvPr/>
        </p:nvGrpSpPr>
        <p:grpSpPr>
          <a:xfrm rot="-900046">
            <a:off x="6490233" y="1438153"/>
            <a:ext cx="1552798" cy="1368268"/>
            <a:chOff x="-4669200" y="1539525"/>
            <a:chExt cx="1568750" cy="1382325"/>
          </a:xfrm>
        </p:grpSpPr>
        <p:sp>
          <p:nvSpPr>
            <p:cNvPr id="604" name="Google Shape;604;p33"/>
            <p:cNvSpPr/>
            <p:nvPr/>
          </p:nvSpPr>
          <p:spPr>
            <a:xfrm>
              <a:off x="-4669200" y="1542600"/>
              <a:ext cx="1563075" cy="1220675"/>
            </a:xfrm>
            <a:custGeom>
              <a:avLst/>
              <a:gdLst/>
              <a:ahLst/>
              <a:cxnLst/>
              <a:rect l="l" t="t" r="r" b="b"/>
              <a:pathLst>
                <a:path w="62523" h="48827" extrusionOk="0">
                  <a:moveTo>
                    <a:pt x="10809" y="1"/>
                  </a:moveTo>
                  <a:cubicBezTo>
                    <a:pt x="10441" y="1153"/>
                    <a:pt x="10123" y="2353"/>
                    <a:pt x="9853" y="3579"/>
                  </a:cubicBezTo>
                  <a:cubicBezTo>
                    <a:pt x="9584" y="4559"/>
                    <a:pt x="9339" y="5564"/>
                    <a:pt x="9118" y="6618"/>
                  </a:cubicBezTo>
                  <a:cubicBezTo>
                    <a:pt x="8574" y="6355"/>
                    <a:pt x="7987" y="6208"/>
                    <a:pt x="7368" y="6208"/>
                  </a:cubicBezTo>
                  <a:cubicBezTo>
                    <a:pt x="7178" y="6208"/>
                    <a:pt x="6985" y="6222"/>
                    <a:pt x="6790" y="6250"/>
                  </a:cubicBezTo>
                  <a:lnTo>
                    <a:pt x="6667" y="6275"/>
                  </a:lnTo>
                  <a:cubicBezTo>
                    <a:pt x="4559" y="6618"/>
                    <a:pt x="3089" y="8579"/>
                    <a:pt x="3383" y="10711"/>
                  </a:cubicBezTo>
                  <a:lnTo>
                    <a:pt x="3628" y="12427"/>
                  </a:lnTo>
                  <a:lnTo>
                    <a:pt x="2452" y="12427"/>
                  </a:lnTo>
                  <a:cubicBezTo>
                    <a:pt x="1741" y="12427"/>
                    <a:pt x="1153" y="13015"/>
                    <a:pt x="1153" y="13726"/>
                  </a:cubicBezTo>
                  <a:cubicBezTo>
                    <a:pt x="1153" y="13971"/>
                    <a:pt x="1226" y="14216"/>
                    <a:pt x="1373" y="14387"/>
                  </a:cubicBezTo>
                  <a:cubicBezTo>
                    <a:pt x="761" y="14975"/>
                    <a:pt x="123" y="15980"/>
                    <a:pt x="50" y="17819"/>
                  </a:cubicBezTo>
                  <a:cubicBezTo>
                    <a:pt x="1" y="20563"/>
                    <a:pt x="5221" y="21617"/>
                    <a:pt x="6937" y="25906"/>
                  </a:cubicBezTo>
                  <a:cubicBezTo>
                    <a:pt x="9486" y="32254"/>
                    <a:pt x="5270" y="33014"/>
                    <a:pt x="6226" y="39582"/>
                  </a:cubicBezTo>
                  <a:cubicBezTo>
                    <a:pt x="6838" y="43474"/>
                    <a:pt x="12080" y="48826"/>
                    <a:pt x="19176" y="48826"/>
                  </a:cubicBezTo>
                  <a:cubicBezTo>
                    <a:pt x="22313" y="48826"/>
                    <a:pt x="25813" y="47780"/>
                    <a:pt x="29436" y="45097"/>
                  </a:cubicBezTo>
                  <a:cubicBezTo>
                    <a:pt x="36666" y="45097"/>
                    <a:pt x="43038" y="39827"/>
                    <a:pt x="46837" y="31789"/>
                  </a:cubicBezTo>
                  <a:cubicBezTo>
                    <a:pt x="49851" y="30784"/>
                    <a:pt x="51641" y="31396"/>
                    <a:pt x="54337" y="30122"/>
                  </a:cubicBezTo>
                  <a:cubicBezTo>
                    <a:pt x="61101" y="26887"/>
                    <a:pt x="62522" y="16348"/>
                    <a:pt x="57596" y="14118"/>
                  </a:cubicBezTo>
                  <a:cubicBezTo>
                    <a:pt x="57621" y="13995"/>
                    <a:pt x="57645" y="13873"/>
                    <a:pt x="57645" y="13726"/>
                  </a:cubicBezTo>
                  <a:cubicBezTo>
                    <a:pt x="57645" y="13015"/>
                    <a:pt x="57057" y="12427"/>
                    <a:pt x="56371" y="12427"/>
                  </a:cubicBezTo>
                  <a:lnTo>
                    <a:pt x="55170" y="12427"/>
                  </a:lnTo>
                  <a:lnTo>
                    <a:pt x="55415" y="10711"/>
                  </a:lnTo>
                  <a:cubicBezTo>
                    <a:pt x="55709" y="8579"/>
                    <a:pt x="54238" y="6618"/>
                    <a:pt x="52131" y="6275"/>
                  </a:cubicBezTo>
                  <a:lnTo>
                    <a:pt x="52008" y="6250"/>
                  </a:lnTo>
                  <a:cubicBezTo>
                    <a:pt x="51815" y="6222"/>
                    <a:pt x="51623" y="6208"/>
                    <a:pt x="51433" y="6208"/>
                  </a:cubicBezTo>
                  <a:cubicBezTo>
                    <a:pt x="50805" y="6208"/>
                    <a:pt x="50201" y="6360"/>
                    <a:pt x="49655" y="6643"/>
                  </a:cubicBezTo>
                  <a:cubicBezTo>
                    <a:pt x="49435" y="5613"/>
                    <a:pt x="49190" y="4559"/>
                    <a:pt x="48920" y="3554"/>
                  </a:cubicBezTo>
                  <a:cubicBezTo>
                    <a:pt x="48650" y="2329"/>
                    <a:pt x="48332" y="1128"/>
                    <a:pt x="47989" y="1"/>
                  </a:cubicBezTo>
                  <a:cubicBezTo>
                    <a:pt x="42156" y="785"/>
                    <a:pt x="35906" y="1251"/>
                    <a:pt x="29411" y="1251"/>
                  </a:cubicBezTo>
                  <a:cubicBezTo>
                    <a:pt x="22916" y="1251"/>
                    <a:pt x="16667" y="834"/>
                    <a:pt x="10809" y="1"/>
                  </a:cubicBezTo>
                  <a:close/>
                </a:path>
              </a:pathLst>
            </a:custGeom>
            <a:solidFill>
              <a:schemeClr val="accent6"/>
            </a:solidFill>
            <a:ln w="1524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nvGrpSpPr>
            <p:cNvPr id="605" name="Google Shape;605;p33"/>
            <p:cNvGrpSpPr/>
            <p:nvPr/>
          </p:nvGrpSpPr>
          <p:grpSpPr>
            <a:xfrm>
              <a:off x="-4667175" y="1539525"/>
              <a:ext cx="1566725" cy="1382325"/>
              <a:chOff x="-4667175" y="1539525"/>
              <a:chExt cx="1566725" cy="1382325"/>
            </a:xfrm>
          </p:grpSpPr>
          <p:sp>
            <p:nvSpPr>
              <p:cNvPr id="606" name="Google Shape;606;p33"/>
              <p:cNvSpPr/>
              <p:nvPr/>
            </p:nvSpPr>
            <p:spPr>
              <a:xfrm>
                <a:off x="-4667175" y="1882650"/>
                <a:ext cx="1566725" cy="1039200"/>
              </a:xfrm>
              <a:custGeom>
                <a:avLst/>
                <a:gdLst/>
                <a:ahLst/>
                <a:cxnLst/>
                <a:rect l="l" t="t" r="r" b="b"/>
                <a:pathLst>
                  <a:path w="62669" h="41568" fill="none" extrusionOk="0">
                    <a:moveTo>
                      <a:pt x="2549" y="1"/>
                    </a:moveTo>
                    <a:cubicBezTo>
                      <a:pt x="2549" y="1"/>
                      <a:pt x="147" y="515"/>
                      <a:pt x="74" y="4094"/>
                    </a:cubicBezTo>
                    <a:cubicBezTo>
                      <a:pt x="0" y="6838"/>
                      <a:pt x="5245" y="7892"/>
                      <a:pt x="6961" y="12181"/>
                    </a:cubicBezTo>
                    <a:cubicBezTo>
                      <a:pt x="9509" y="18529"/>
                      <a:pt x="5269" y="19289"/>
                      <a:pt x="6250" y="25857"/>
                    </a:cubicBezTo>
                    <a:cubicBezTo>
                      <a:pt x="7181" y="31911"/>
                      <a:pt x="19435" y="41567"/>
                      <a:pt x="32327" y="28896"/>
                    </a:cubicBezTo>
                    <a:cubicBezTo>
                      <a:pt x="47375" y="14069"/>
                      <a:pt x="49017" y="18921"/>
                      <a:pt x="54360" y="16397"/>
                    </a:cubicBezTo>
                    <a:cubicBezTo>
                      <a:pt x="61615" y="12917"/>
                      <a:pt x="62669" y="907"/>
                      <a:pt x="56272" y="25"/>
                    </a:cubicBezTo>
                  </a:path>
                </a:pathLst>
              </a:custGeom>
              <a:noFill/>
              <a:ln w="153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3"/>
              <p:cNvSpPr/>
              <p:nvPr/>
            </p:nvSpPr>
            <p:spPr>
              <a:xfrm>
                <a:off x="-4637775" y="1850175"/>
                <a:ext cx="126850" cy="64350"/>
              </a:xfrm>
              <a:custGeom>
                <a:avLst/>
                <a:gdLst/>
                <a:ahLst/>
                <a:cxnLst/>
                <a:rect l="l" t="t" r="r" b="b"/>
                <a:pathLst>
                  <a:path w="5074" h="2574" extrusionOk="0">
                    <a:moveTo>
                      <a:pt x="1275" y="1"/>
                    </a:moveTo>
                    <a:cubicBezTo>
                      <a:pt x="564" y="1"/>
                      <a:pt x="1" y="589"/>
                      <a:pt x="1" y="1300"/>
                    </a:cubicBezTo>
                    <a:cubicBezTo>
                      <a:pt x="1" y="1986"/>
                      <a:pt x="564" y="2574"/>
                      <a:pt x="1275" y="2574"/>
                    </a:cubicBezTo>
                    <a:lnTo>
                      <a:pt x="3799" y="2574"/>
                    </a:lnTo>
                    <a:cubicBezTo>
                      <a:pt x="4486" y="2574"/>
                      <a:pt x="5074" y="1986"/>
                      <a:pt x="5074" y="1300"/>
                    </a:cubicBezTo>
                    <a:cubicBezTo>
                      <a:pt x="5074" y="589"/>
                      <a:pt x="4486" y="1"/>
                      <a:pt x="37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3"/>
              <p:cNvSpPr/>
              <p:nvPr/>
            </p:nvSpPr>
            <p:spPr>
              <a:xfrm>
                <a:off x="-3353525" y="1850175"/>
                <a:ext cx="126850" cy="64350"/>
              </a:xfrm>
              <a:custGeom>
                <a:avLst/>
                <a:gdLst/>
                <a:ahLst/>
                <a:cxnLst/>
                <a:rect l="l" t="t" r="r" b="b"/>
                <a:pathLst>
                  <a:path w="5074" h="2574" extrusionOk="0">
                    <a:moveTo>
                      <a:pt x="1275" y="1"/>
                    </a:moveTo>
                    <a:cubicBezTo>
                      <a:pt x="589" y="1"/>
                      <a:pt x="1" y="589"/>
                      <a:pt x="1" y="1300"/>
                    </a:cubicBezTo>
                    <a:cubicBezTo>
                      <a:pt x="1" y="1986"/>
                      <a:pt x="589" y="2574"/>
                      <a:pt x="1275" y="2574"/>
                    </a:cubicBezTo>
                    <a:lnTo>
                      <a:pt x="3800" y="2574"/>
                    </a:lnTo>
                    <a:cubicBezTo>
                      <a:pt x="4510" y="2574"/>
                      <a:pt x="5074" y="1986"/>
                      <a:pt x="5074" y="1300"/>
                    </a:cubicBezTo>
                    <a:cubicBezTo>
                      <a:pt x="5074" y="589"/>
                      <a:pt x="4510" y="1"/>
                      <a:pt x="38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3"/>
              <p:cNvSpPr/>
              <p:nvPr/>
            </p:nvSpPr>
            <p:spPr>
              <a:xfrm>
                <a:off x="-4589975" y="1694675"/>
                <a:ext cx="232850" cy="339825"/>
              </a:xfrm>
              <a:custGeom>
                <a:avLst/>
                <a:gdLst/>
                <a:ahLst/>
                <a:cxnLst/>
                <a:rect l="l" t="t" r="r" b="b"/>
                <a:pathLst>
                  <a:path w="9314" h="13593" extrusionOk="0">
                    <a:moveTo>
                      <a:pt x="4288" y="1"/>
                    </a:moveTo>
                    <a:cubicBezTo>
                      <a:pt x="4095" y="1"/>
                      <a:pt x="3899" y="15"/>
                      <a:pt x="3701" y="44"/>
                    </a:cubicBezTo>
                    <a:lnTo>
                      <a:pt x="3603" y="69"/>
                    </a:lnTo>
                    <a:cubicBezTo>
                      <a:pt x="1471" y="412"/>
                      <a:pt x="0" y="2373"/>
                      <a:pt x="319" y="4505"/>
                    </a:cubicBezTo>
                    <a:lnTo>
                      <a:pt x="1177" y="10265"/>
                    </a:lnTo>
                    <a:cubicBezTo>
                      <a:pt x="1488" y="12201"/>
                      <a:pt x="3134" y="13592"/>
                      <a:pt x="5032" y="13592"/>
                    </a:cubicBezTo>
                    <a:cubicBezTo>
                      <a:pt x="5223" y="13592"/>
                      <a:pt x="5417" y="13578"/>
                      <a:pt x="5613" y="13549"/>
                    </a:cubicBezTo>
                    <a:lnTo>
                      <a:pt x="5735" y="13524"/>
                    </a:lnTo>
                    <a:cubicBezTo>
                      <a:pt x="7843" y="13181"/>
                      <a:pt x="9313" y="11220"/>
                      <a:pt x="9019" y="9088"/>
                    </a:cubicBezTo>
                    <a:lnTo>
                      <a:pt x="8162" y="3329"/>
                    </a:lnTo>
                    <a:cubicBezTo>
                      <a:pt x="7850" y="1392"/>
                      <a:pt x="6204" y="1"/>
                      <a:pt x="42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3"/>
              <p:cNvSpPr/>
              <p:nvPr/>
            </p:nvSpPr>
            <p:spPr>
              <a:xfrm>
                <a:off x="-4562400" y="1735375"/>
                <a:ext cx="177100" cy="237600"/>
              </a:xfrm>
              <a:custGeom>
                <a:avLst/>
                <a:gdLst/>
                <a:ahLst/>
                <a:cxnLst/>
                <a:rect l="l" t="t" r="r" b="b"/>
                <a:pathLst>
                  <a:path w="7084" h="9504" extrusionOk="0">
                    <a:moveTo>
                      <a:pt x="3262" y="0"/>
                    </a:moveTo>
                    <a:cubicBezTo>
                      <a:pt x="3116" y="0"/>
                      <a:pt x="2968" y="11"/>
                      <a:pt x="2819" y="34"/>
                    </a:cubicBezTo>
                    <a:lnTo>
                      <a:pt x="2721" y="34"/>
                    </a:lnTo>
                    <a:cubicBezTo>
                      <a:pt x="1127" y="279"/>
                      <a:pt x="0" y="1774"/>
                      <a:pt x="245" y="3416"/>
                    </a:cubicBezTo>
                    <a:lnTo>
                      <a:pt x="882" y="6994"/>
                    </a:lnTo>
                    <a:cubicBezTo>
                      <a:pt x="1105" y="8441"/>
                      <a:pt x="2378" y="9503"/>
                      <a:pt x="3821" y="9503"/>
                    </a:cubicBezTo>
                    <a:cubicBezTo>
                      <a:pt x="3968" y="9503"/>
                      <a:pt x="4116" y="9492"/>
                      <a:pt x="4265" y="9470"/>
                    </a:cubicBezTo>
                    <a:lnTo>
                      <a:pt x="4363" y="9470"/>
                    </a:lnTo>
                    <a:cubicBezTo>
                      <a:pt x="5956" y="9225"/>
                      <a:pt x="7083" y="7730"/>
                      <a:pt x="6838" y="6112"/>
                    </a:cubicBezTo>
                    <a:lnTo>
                      <a:pt x="6201" y="2509"/>
                    </a:lnTo>
                    <a:cubicBezTo>
                      <a:pt x="5978" y="1063"/>
                      <a:pt x="4705" y="0"/>
                      <a:pt x="3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3"/>
              <p:cNvSpPr/>
              <p:nvPr/>
            </p:nvSpPr>
            <p:spPr>
              <a:xfrm>
                <a:off x="-4501750" y="1852000"/>
                <a:ext cx="83350" cy="53350"/>
              </a:xfrm>
              <a:custGeom>
                <a:avLst/>
                <a:gdLst/>
                <a:ahLst/>
                <a:cxnLst/>
                <a:rect l="l" t="t" r="r" b="b"/>
                <a:pathLst>
                  <a:path w="3334" h="2134" extrusionOk="0">
                    <a:moveTo>
                      <a:pt x="2297" y="0"/>
                    </a:moveTo>
                    <a:cubicBezTo>
                      <a:pt x="2283" y="0"/>
                      <a:pt x="2269" y="1"/>
                      <a:pt x="2255" y="1"/>
                    </a:cubicBezTo>
                    <a:lnTo>
                      <a:pt x="1079" y="1"/>
                    </a:lnTo>
                    <a:cubicBezTo>
                      <a:pt x="491" y="1"/>
                      <a:pt x="0" y="491"/>
                      <a:pt x="0" y="1079"/>
                    </a:cubicBezTo>
                    <a:cubicBezTo>
                      <a:pt x="0" y="1643"/>
                      <a:pt x="491" y="2133"/>
                      <a:pt x="1079" y="2133"/>
                    </a:cubicBezTo>
                    <a:lnTo>
                      <a:pt x="2255" y="2133"/>
                    </a:lnTo>
                    <a:cubicBezTo>
                      <a:pt x="2843" y="2133"/>
                      <a:pt x="3334" y="1643"/>
                      <a:pt x="3334" y="1079"/>
                    </a:cubicBezTo>
                    <a:cubicBezTo>
                      <a:pt x="3334" y="481"/>
                      <a:pt x="2867" y="0"/>
                      <a:pt x="22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3"/>
              <p:cNvSpPr/>
              <p:nvPr/>
            </p:nvSpPr>
            <p:spPr>
              <a:xfrm>
                <a:off x="-3507925" y="1694675"/>
                <a:ext cx="233475" cy="339825"/>
              </a:xfrm>
              <a:custGeom>
                <a:avLst/>
                <a:gdLst/>
                <a:ahLst/>
                <a:cxnLst/>
                <a:rect l="l" t="t" r="r" b="b"/>
                <a:pathLst>
                  <a:path w="9339" h="13593" extrusionOk="0">
                    <a:moveTo>
                      <a:pt x="5032" y="1"/>
                    </a:moveTo>
                    <a:cubicBezTo>
                      <a:pt x="3135" y="1"/>
                      <a:pt x="1489" y="1392"/>
                      <a:pt x="1177" y="3329"/>
                    </a:cubicBezTo>
                    <a:lnTo>
                      <a:pt x="319" y="9088"/>
                    </a:lnTo>
                    <a:cubicBezTo>
                      <a:pt x="1" y="11220"/>
                      <a:pt x="1496" y="13181"/>
                      <a:pt x="3603" y="13524"/>
                    </a:cubicBezTo>
                    <a:lnTo>
                      <a:pt x="3726" y="13549"/>
                    </a:lnTo>
                    <a:cubicBezTo>
                      <a:pt x="3921" y="13578"/>
                      <a:pt x="4115" y="13592"/>
                      <a:pt x="4307" y="13592"/>
                    </a:cubicBezTo>
                    <a:cubicBezTo>
                      <a:pt x="6204" y="13592"/>
                      <a:pt x="7850" y="12201"/>
                      <a:pt x="8162" y="10265"/>
                    </a:cubicBezTo>
                    <a:lnTo>
                      <a:pt x="9020" y="4505"/>
                    </a:lnTo>
                    <a:cubicBezTo>
                      <a:pt x="9338" y="2373"/>
                      <a:pt x="7868" y="412"/>
                      <a:pt x="5736" y="69"/>
                    </a:cubicBezTo>
                    <a:lnTo>
                      <a:pt x="5613" y="44"/>
                    </a:lnTo>
                    <a:cubicBezTo>
                      <a:pt x="5417" y="15"/>
                      <a:pt x="5223" y="1"/>
                      <a:pt x="50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3"/>
              <p:cNvSpPr/>
              <p:nvPr/>
            </p:nvSpPr>
            <p:spPr>
              <a:xfrm>
                <a:off x="-3479125" y="1735375"/>
                <a:ext cx="177100" cy="237600"/>
              </a:xfrm>
              <a:custGeom>
                <a:avLst/>
                <a:gdLst/>
                <a:ahLst/>
                <a:cxnLst/>
                <a:rect l="l" t="t" r="r" b="b"/>
                <a:pathLst>
                  <a:path w="7084" h="9504" extrusionOk="0">
                    <a:moveTo>
                      <a:pt x="3816" y="0"/>
                    </a:moveTo>
                    <a:cubicBezTo>
                      <a:pt x="2358" y="0"/>
                      <a:pt x="1105" y="1063"/>
                      <a:pt x="883" y="2509"/>
                    </a:cubicBezTo>
                    <a:lnTo>
                      <a:pt x="246" y="6112"/>
                    </a:lnTo>
                    <a:cubicBezTo>
                      <a:pt x="0" y="7730"/>
                      <a:pt x="1128" y="9225"/>
                      <a:pt x="2721" y="9470"/>
                    </a:cubicBezTo>
                    <a:lnTo>
                      <a:pt x="2819" y="9470"/>
                    </a:lnTo>
                    <a:cubicBezTo>
                      <a:pt x="2968" y="9492"/>
                      <a:pt x="3116" y="9503"/>
                      <a:pt x="3262" y="9503"/>
                    </a:cubicBezTo>
                    <a:cubicBezTo>
                      <a:pt x="4701" y="9503"/>
                      <a:pt x="5954" y="8441"/>
                      <a:pt x="6177" y="6994"/>
                    </a:cubicBezTo>
                    <a:lnTo>
                      <a:pt x="6838" y="3416"/>
                    </a:lnTo>
                    <a:cubicBezTo>
                      <a:pt x="7083" y="1774"/>
                      <a:pt x="5932" y="279"/>
                      <a:pt x="4338" y="34"/>
                    </a:cubicBezTo>
                    <a:lnTo>
                      <a:pt x="4265" y="34"/>
                    </a:lnTo>
                    <a:cubicBezTo>
                      <a:pt x="4114" y="11"/>
                      <a:pt x="3964" y="0"/>
                      <a:pt x="38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3"/>
              <p:cNvSpPr/>
              <p:nvPr/>
            </p:nvSpPr>
            <p:spPr>
              <a:xfrm>
                <a:off x="-3446650" y="1852000"/>
                <a:ext cx="83975" cy="53350"/>
              </a:xfrm>
              <a:custGeom>
                <a:avLst/>
                <a:gdLst/>
                <a:ahLst/>
                <a:cxnLst/>
                <a:rect l="l" t="t" r="r" b="b"/>
                <a:pathLst>
                  <a:path w="3359" h="2134" extrusionOk="0">
                    <a:moveTo>
                      <a:pt x="1038" y="0"/>
                    </a:moveTo>
                    <a:cubicBezTo>
                      <a:pt x="491" y="0"/>
                      <a:pt x="0" y="481"/>
                      <a:pt x="0" y="1079"/>
                    </a:cubicBezTo>
                    <a:cubicBezTo>
                      <a:pt x="0" y="1643"/>
                      <a:pt x="491" y="2133"/>
                      <a:pt x="1079" y="2133"/>
                    </a:cubicBezTo>
                    <a:lnTo>
                      <a:pt x="2280" y="2133"/>
                    </a:lnTo>
                    <a:cubicBezTo>
                      <a:pt x="2868" y="2133"/>
                      <a:pt x="3358" y="1643"/>
                      <a:pt x="3358" y="1079"/>
                    </a:cubicBezTo>
                    <a:cubicBezTo>
                      <a:pt x="3358" y="491"/>
                      <a:pt x="2868" y="1"/>
                      <a:pt x="2280" y="1"/>
                    </a:cubicBezTo>
                    <a:lnTo>
                      <a:pt x="1079" y="1"/>
                    </a:lnTo>
                    <a:cubicBezTo>
                      <a:pt x="1065" y="1"/>
                      <a:pt x="1052" y="0"/>
                      <a:pt x="10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3"/>
              <p:cNvSpPr/>
              <p:nvPr/>
            </p:nvSpPr>
            <p:spPr>
              <a:xfrm>
                <a:off x="-4458850" y="1539525"/>
                <a:ext cx="1052650" cy="1127425"/>
              </a:xfrm>
              <a:custGeom>
                <a:avLst/>
                <a:gdLst/>
                <a:ahLst/>
                <a:cxnLst/>
                <a:rect l="l" t="t" r="r" b="b"/>
                <a:pathLst>
                  <a:path w="42106" h="45097" extrusionOk="0">
                    <a:moveTo>
                      <a:pt x="2451" y="1"/>
                    </a:moveTo>
                    <a:cubicBezTo>
                      <a:pt x="2083" y="1153"/>
                      <a:pt x="1765" y="2353"/>
                      <a:pt x="1495" y="3579"/>
                    </a:cubicBezTo>
                    <a:cubicBezTo>
                      <a:pt x="564" y="7084"/>
                      <a:pt x="0" y="10883"/>
                      <a:pt x="0" y="14853"/>
                    </a:cubicBezTo>
                    <a:cubicBezTo>
                      <a:pt x="0" y="31543"/>
                      <a:pt x="9411" y="45097"/>
                      <a:pt x="21053" y="45097"/>
                    </a:cubicBezTo>
                    <a:cubicBezTo>
                      <a:pt x="32670" y="45097"/>
                      <a:pt x="42106" y="31543"/>
                      <a:pt x="42106" y="14853"/>
                    </a:cubicBezTo>
                    <a:cubicBezTo>
                      <a:pt x="42106" y="10834"/>
                      <a:pt x="41542" y="7035"/>
                      <a:pt x="40562" y="3554"/>
                    </a:cubicBezTo>
                    <a:cubicBezTo>
                      <a:pt x="40292" y="2329"/>
                      <a:pt x="39974" y="1128"/>
                      <a:pt x="39655" y="1"/>
                    </a:cubicBezTo>
                    <a:cubicBezTo>
                      <a:pt x="33798" y="785"/>
                      <a:pt x="27548" y="1251"/>
                      <a:pt x="21053" y="1251"/>
                    </a:cubicBezTo>
                    <a:cubicBezTo>
                      <a:pt x="14558" y="1251"/>
                      <a:pt x="8308" y="834"/>
                      <a:pt x="24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3"/>
              <p:cNvSpPr/>
              <p:nvPr/>
            </p:nvSpPr>
            <p:spPr>
              <a:xfrm>
                <a:off x="-4285475" y="1831800"/>
                <a:ext cx="226750" cy="100500"/>
              </a:xfrm>
              <a:custGeom>
                <a:avLst/>
                <a:gdLst/>
                <a:ahLst/>
                <a:cxnLst/>
                <a:rect l="l" t="t" r="r" b="b"/>
                <a:pathLst>
                  <a:path w="9070" h="4020" extrusionOk="0">
                    <a:moveTo>
                      <a:pt x="4535" y="0"/>
                    </a:moveTo>
                    <a:cubicBezTo>
                      <a:pt x="2207" y="0"/>
                      <a:pt x="271" y="1765"/>
                      <a:pt x="1" y="4020"/>
                    </a:cubicBezTo>
                    <a:cubicBezTo>
                      <a:pt x="932" y="2745"/>
                      <a:pt x="2623" y="1887"/>
                      <a:pt x="4535" y="1887"/>
                    </a:cubicBezTo>
                    <a:cubicBezTo>
                      <a:pt x="6422" y="1887"/>
                      <a:pt x="8113" y="2745"/>
                      <a:pt x="9069" y="4020"/>
                    </a:cubicBezTo>
                    <a:cubicBezTo>
                      <a:pt x="8775" y="1765"/>
                      <a:pt x="6863" y="0"/>
                      <a:pt x="45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3"/>
              <p:cNvSpPr/>
              <p:nvPr/>
            </p:nvSpPr>
            <p:spPr>
              <a:xfrm>
                <a:off x="-3805700" y="1831800"/>
                <a:ext cx="226725" cy="100500"/>
              </a:xfrm>
              <a:custGeom>
                <a:avLst/>
                <a:gdLst/>
                <a:ahLst/>
                <a:cxnLst/>
                <a:rect l="l" t="t" r="r" b="b"/>
                <a:pathLst>
                  <a:path w="9069" h="4020" extrusionOk="0">
                    <a:moveTo>
                      <a:pt x="4534" y="0"/>
                    </a:moveTo>
                    <a:cubicBezTo>
                      <a:pt x="2206" y="0"/>
                      <a:pt x="270" y="1765"/>
                      <a:pt x="0" y="4020"/>
                    </a:cubicBezTo>
                    <a:cubicBezTo>
                      <a:pt x="956" y="2745"/>
                      <a:pt x="2647" y="1887"/>
                      <a:pt x="4534" y="1887"/>
                    </a:cubicBezTo>
                    <a:cubicBezTo>
                      <a:pt x="6446" y="1887"/>
                      <a:pt x="8113" y="2745"/>
                      <a:pt x="9069" y="4020"/>
                    </a:cubicBezTo>
                    <a:cubicBezTo>
                      <a:pt x="8799" y="1765"/>
                      <a:pt x="6912" y="0"/>
                      <a:pt x="45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3"/>
              <p:cNvSpPr/>
              <p:nvPr/>
            </p:nvSpPr>
            <p:spPr>
              <a:xfrm>
                <a:off x="-4321625" y="2072600"/>
                <a:ext cx="778800" cy="393375"/>
              </a:xfrm>
              <a:custGeom>
                <a:avLst/>
                <a:gdLst/>
                <a:ahLst/>
                <a:cxnLst/>
                <a:rect l="l" t="t" r="r" b="b"/>
                <a:pathLst>
                  <a:path w="31152" h="15735" extrusionOk="0">
                    <a:moveTo>
                      <a:pt x="31152" y="0"/>
                    </a:moveTo>
                    <a:lnTo>
                      <a:pt x="31152" y="0"/>
                    </a:lnTo>
                    <a:cubicBezTo>
                      <a:pt x="26642" y="1887"/>
                      <a:pt x="21201" y="2990"/>
                      <a:pt x="15319" y="2990"/>
                    </a:cubicBezTo>
                    <a:cubicBezTo>
                      <a:pt x="9657" y="2990"/>
                      <a:pt x="4388" y="1961"/>
                      <a:pt x="1" y="221"/>
                    </a:cubicBezTo>
                    <a:lnTo>
                      <a:pt x="1" y="221"/>
                    </a:lnTo>
                    <a:cubicBezTo>
                      <a:pt x="736" y="8921"/>
                      <a:pt x="7403" y="15735"/>
                      <a:pt x="15564" y="15735"/>
                    </a:cubicBezTo>
                    <a:cubicBezTo>
                      <a:pt x="23774" y="15735"/>
                      <a:pt x="30514" y="8823"/>
                      <a:pt x="311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3"/>
              <p:cNvSpPr/>
              <p:nvPr/>
            </p:nvSpPr>
            <p:spPr>
              <a:xfrm>
                <a:off x="-4321625" y="2073200"/>
                <a:ext cx="778175" cy="131775"/>
              </a:xfrm>
              <a:custGeom>
                <a:avLst/>
                <a:gdLst/>
                <a:ahLst/>
                <a:cxnLst/>
                <a:rect l="l" t="t" r="r" b="b"/>
                <a:pathLst>
                  <a:path w="31127" h="5271" extrusionOk="0">
                    <a:moveTo>
                      <a:pt x="31127" y="1"/>
                    </a:moveTo>
                    <a:cubicBezTo>
                      <a:pt x="26617" y="1912"/>
                      <a:pt x="21176" y="3015"/>
                      <a:pt x="15319" y="3015"/>
                    </a:cubicBezTo>
                    <a:cubicBezTo>
                      <a:pt x="9657" y="3015"/>
                      <a:pt x="4388" y="1961"/>
                      <a:pt x="1" y="221"/>
                    </a:cubicBezTo>
                    <a:lnTo>
                      <a:pt x="1" y="221"/>
                    </a:lnTo>
                    <a:cubicBezTo>
                      <a:pt x="50" y="1055"/>
                      <a:pt x="173" y="1863"/>
                      <a:pt x="369" y="2648"/>
                    </a:cubicBezTo>
                    <a:cubicBezTo>
                      <a:pt x="4682" y="4290"/>
                      <a:pt x="9829" y="5270"/>
                      <a:pt x="15319" y="5270"/>
                    </a:cubicBezTo>
                    <a:cubicBezTo>
                      <a:pt x="21054" y="5270"/>
                      <a:pt x="26372" y="4241"/>
                      <a:pt x="30784" y="2427"/>
                    </a:cubicBezTo>
                    <a:cubicBezTo>
                      <a:pt x="30931" y="1618"/>
                      <a:pt x="31053" y="834"/>
                      <a:pt x="311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3"/>
              <p:cNvSpPr/>
              <p:nvPr/>
            </p:nvSpPr>
            <p:spPr>
              <a:xfrm>
                <a:off x="-4054475" y="1894300"/>
                <a:ext cx="245125" cy="301475"/>
              </a:xfrm>
              <a:custGeom>
                <a:avLst/>
                <a:gdLst/>
                <a:ahLst/>
                <a:cxnLst/>
                <a:rect l="l" t="t" r="r" b="b"/>
                <a:pathLst>
                  <a:path w="9805" h="12059" extrusionOk="0">
                    <a:moveTo>
                      <a:pt x="4903" y="0"/>
                    </a:moveTo>
                    <a:cubicBezTo>
                      <a:pt x="3628" y="0"/>
                      <a:pt x="2574" y="1030"/>
                      <a:pt x="2574" y="2329"/>
                    </a:cubicBezTo>
                    <a:lnTo>
                      <a:pt x="2574" y="5956"/>
                    </a:lnTo>
                    <a:lnTo>
                      <a:pt x="2550" y="5956"/>
                    </a:lnTo>
                    <a:cubicBezTo>
                      <a:pt x="1128" y="5956"/>
                      <a:pt x="1" y="7083"/>
                      <a:pt x="1" y="8505"/>
                    </a:cubicBezTo>
                    <a:cubicBezTo>
                      <a:pt x="1" y="9926"/>
                      <a:pt x="1128" y="11054"/>
                      <a:pt x="2550" y="11054"/>
                    </a:cubicBezTo>
                    <a:cubicBezTo>
                      <a:pt x="2697" y="11054"/>
                      <a:pt x="2819" y="11054"/>
                      <a:pt x="2966" y="11029"/>
                    </a:cubicBezTo>
                    <a:cubicBezTo>
                      <a:pt x="3407" y="11666"/>
                      <a:pt x="4118" y="12059"/>
                      <a:pt x="4903" y="12059"/>
                    </a:cubicBezTo>
                    <a:cubicBezTo>
                      <a:pt x="5736" y="12059"/>
                      <a:pt x="6447" y="11642"/>
                      <a:pt x="6839" y="11029"/>
                    </a:cubicBezTo>
                    <a:cubicBezTo>
                      <a:pt x="6961" y="11054"/>
                      <a:pt x="7108" y="11054"/>
                      <a:pt x="7255" y="11054"/>
                    </a:cubicBezTo>
                    <a:cubicBezTo>
                      <a:pt x="8677" y="11054"/>
                      <a:pt x="9804" y="9926"/>
                      <a:pt x="9804" y="8505"/>
                    </a:cubicBezTo>
                    <a:cubicBezTo>
                      <a:pt x="9804" y="7108"/>
                      <a:pt x="8677" y="5956"/>
                      <a:pt x="7255" y="5956"/>
                    </a:cubicBezTo>
                    <a:lnTo>
                      <a:pt x="7231" y="2329"/>
                    </a:lnTo>
                    <a:cubicBezTo>
                      <a:pt x="7231" y="1030"/>
                      <a:pt x="6201" y="0"/>
                      <a:pt x="49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3"/>
              <p:cNvSpPr/>
              <p:nvPr/>
            </p:nvSpPr>
            <p:spPr>
              <a:xfrm>
                <a:off x="-4287300" y="1694925"/>
                <a:ext cx="226725" cy="93025"/>
              </a:xfrm>
              <a:custGeom>
                <a:avLst/>
                <a:gdLst/>
                <a:ahLst/>
                <a:cxnLst/>
                <a:rect l="l" t="t" r="r" b="b"/>
                <a:pathLst>
                  <a:path w="9069" h="3721" extrusionOk="0">
                    <a:moveTo>
                      <a:pt x="8273" y="0"/>
                    </a:moveTo>
                    <a:cubicBezTo>
                      <a:pt x="8203" y="0"/>
                      <a:pt x="8133" y="11"/>
                      <a:pt x="8064" y="34"/>
                    </a:cubicBezTo>
                    <a:lnTo>
                      <a:pt x="589" y="2338"/>
                    </a:lnTo>
                    <a:cubicBezTo>
                      <a:pt x="221" y="2461"/>
                      <a:pt x="0" y="2828"/>
                      <a:pt x="123" y="3221"/>
                    </a:cubicBezTo>
                    <a:cubicBezTo>
                      <a:pt x="222" y="3519"/>
                      <a:pt x="483" y="3720"/>
                      <a:pt x="787" y="3720"/>
                    </a:cubicBezTo>
                    <a:cubicBezTo>
                      <a:pt x="858" y="3720"/>
                      <a:pt x="931" y="3709"/>
                      <a:pt x="1005" y="3686"/>
                    </a:cubicBezTo>
                    <a:lnTo>
                      <a:pt x="8480" y="1382"/>
                    </a:lnTo>
                    <a:cubicBezTo>
                      <a:pt x="8848" y="1260"/>
                      <a:pt x="9069" y="892"/>
                      <a:pt x="8946" y="500"/>
                    </a:cubicBezTo>
                    <a:cubicBezTo>
                      <a:pt x="8847" y="202"/>
                      <a:pt x="8570" y="0"/>
                      <a:pt x="82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3"/>
              <p:cNvSpPr/>
              <p:nvPr/>
            </p:nvSpPr>
            <p:spPr>
              <a:xfrm>
                <a:off x="-3789150" y="1677500"/>
                <a:ext cx="212025" cy="126825"/>
              </a:xfrm>
              <a:custGeom>
                <a:avLst/>
                <a:gdLst/>
                <a:ahLst/>
                <a:cxnLst/>
                <a:rect l="l" t="t" r="r" b="b"/>
                <a:pathLst>
                  <a:path w="8481" h="5073" extrusionOk="0">
                    <a:moveTo>
                      <a:pt x="781" y="1"/>
                    </a:moveTo>
                    <a:cubicBezTo>
                      <a:pt x="538" y="1"/>
                      <a:pt x="304" y="132"/>
                      <a:pt x="172" y="364"/>
                    </a:cubicBezTo>
                    <a:cubicBezTo>
                      <a:pt x="0" y="707"/>
                      <a:pt x="123" y="1124"/>
                      <a:pt x="441" y="1320"/>
                    </a:cubicBezTo>
                    <a:lnTo>
                      <a:pt x="7353" y="4996"/>
                    </a:lnTo>
                    <a:cubicBezTo>
                      <a:pt x="7449" y="5048"/>
                      <a:pt x="7557" y="5073"/>
                      <a:pt x="7665" y="5073"/>
                    </a:cubicBezTo>
                    <a:cubicBezTo>
                      <a:pt x="7914" y="5073"/>
                      <a:pt x="8164" y="4941"/>
                      <a:pt x="8284" y="4702"/>
                    </a:cubicBezTo>
                    <a:cubicBezTo>
                      <a:pt x="8480" y="4334"/>
                      <a:pt x="8357" y="3942"/>
                      <a:pt x="8014" y="3770"/>
                    </a:cubicBezTo>
                    <a:lnTo>
                      <a:pt x="1127" y="94"/>
                    </a:lnTo>
                    <a:cubicBezTo>
                      <a:pt x="1016" y="31"/>
                      <a:pt x="897" y="1"/>
                      <a:pt x="7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3"/>
              <p:cNvSpPr/>
              <p:nvPr/>
            </p:nvSpPr>
            <p:spPr>
              <a:xfrm>
                <a:off x="-4194775" y="2355675"/>
                <a:ext cx="523900" cy="110300"/>
              </a:xfrm>
              <a:custGeom>
                <a:avLst/>
                <a:gdLst/>
                <a:ahLst/>
                <a:cxnLst/>
                <a:rect l="l" t="t" r="r" b="b"/>
                <a:pathLst>
                  <a:path w="20956" h="4412" extrusionOk="0">
                    <a:moveTo>
                      <a:pt x="0" y="0"/>
                    </a:moveTo>
                    <a:lnTo>
                      <a:pt x="0" y="0"/>
                    </a:lnTo>
                    <a:cubicBezTo>
                      <a:pt x="2794" y="2721"/>
                      <a:pt x="6446" y="4412"/>
                      <a:pt x="10490" y="4412"/>
                    </a:cubicBezTo>
                    <a:cubicBezTo>
                      <a:pt x="14534" y="4412"/>
                      <a:pt x="18210" y="2721"/>
                      <a:pt x="20955" y="0"/>
                    </a:cubicBezTo>
                    <a:lnTo>
                      <a:pt x="20955" y="0"/>
                    </a:lnTo>
                    <a:cubicBezTo>
                      <a:pt x="17647" y="540"/>
                      <a:pt x="14142" y="809"/>
                      <a:pt x="10490" y="809"/>
                    </a:cubicBezTo>
                    <a:cubicBezTo>
                      <a:pt x="6838" y="809"/>
                      <a:pt x="3309" y="54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5344790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sp>
        <p:nvSpPr>
          <p:cNvPr id="938" name="Google Shape;938;p38"/>
          <p:cNvSpPr txBox="1">
            <a:spLocks noGrp="1"/>
          </p:cNvSpPr>
          <p:nvPr>
            <p:ph type="subTitle" idx="1"/>
          </p:nvPr>
        </p:nvSpPr>
        <p:spPr>
          <a:xfrm>
            <a:off x="1559071" y="1069461"/>
            <a:ext cx="5809775" cy="270771"/>
          </a:xfrm>
          <a:prstGeom prst="rect">
            <a:avLst/>
          </a:prstGeom>
        </p:spPr>
        <p:txBody>
          <a:bodyPr spcFirstLastPara="1" wrap="square" lIns="0" tIns="91425" rIns="0" bIns="91425" anchor="ctr" anchorCtr="0">
            <a:noAutofit/>
          </a:bodyPr>
          <a:lstStyle/>
          <a:p>
            <a:pPr marL="0" lvl="0" indent="0" algn="ctr" rtl="0">
              <a:spcBef>
                <a:spcPts val="0"/>
              </a:spcBef>
              <a:spcAft>
                <a:spcPts val="0"/>
              </a:spcAft>
              <a:buNone/>
            </a:pPr>
            <a:r>
              <a:rPr lang="en-US" sz="3600" dirty="0"/>
              <a:t>1. </a:t>
            </a:r>
            <a:r>
              <a:rPr lang="en-US" sz="3600" dirty="0" err="1"/>
              <a:t>Nội</a:t>
            </a:r>
            <a:r>
              <a:rPr lang="en-US" sz="3600" dirty="0"/>
              <a:t> dung</a:t>
            </a:r>
            <a:endParaRPr sz="3600" dirty="0"/>
          </a:p>
        </p:txBody>
      </p:sp>
      <p:grpSp>
        <p:nvGrpSpPr>
          <p:cNvPr id="942" name="Google Shape;942;p38"/>
          <p:cNvGrpSpPr/>
          <p:nvPr/>
        </p:nvGrpSpPr>
        <p:grpSpPr>
          <a:xfrm>
            <a:off x="8396741" y="1321004"/>
            <a:ext cx="593731" cy="719978"/>
            <a:chOff x="6360525" y="2389175"/>
            <a:chExt cx="376900" cy="455250"/>
          </a:xfrm>
        </p:grpSpPr>
        <p:sp>
          <p:nvSpPr>
            <p:cNvPr id="943" name="Google Shape;943;p38"/>
            <p:cNvSpPr/>
            <p:nvPr/>
          </p:nvSpPr>
          <p:spPr>
            <a:xfrm>
              <a:off x="6360525" y="2389175"/>
              <a:ext cx="376900" cy="455250"/>
            </a:xfrm>
            <a:custGeom>
              <a:avLst/>
              <a:gdLst/>
              <a:ahLst/>
              <a:cxnLst/>
              <a:rect l="l" t="t" r="r" b="b"/>
              <a:pathLst>
                <a:path w="15076" h="18210" extrusionOk="0">
                  <a:moveTo>
                    <a:pt x="7316" y="0"/>
                  </a:moveTo>
                  <a:cubicBezTo>
                    <a:pt x="5005" y="0"/>
                    <a:pt x="1" y="1869"/>
                    <a:pt x="64" y="1932"/>
                  </a:cubicBezTo>
                  <a:lnTo>
                    <a:pt x="349" y="10799"/>
                  </a:lnTo>
                  <a:cubicBezTo>
                    <a:pt x="349" y="14790"/>
                    <a:pt x="7760" y="18210"/>
                    <a:pt x="7760" y="18210"/>
                  </a:cubicBezTo>
                  <a:cubicBezTo>
                    <a:pt x="7760" y="18210"/>
                    <a:pt x="14822" y="14473"/>
                    <a:pt x="14822" y="10641"/>
                  </a:cubicBezTo>
                  <a:lnTo>
                    <a:pt x="15075" y="1900"/>
                  </a:lnTo>
                  <a:cubicBezTo>
                    <a:pt x="15075" y="1900"/>
                    <a:pt x="10230" y="0"/>
                    <a:pt x="7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8"/>
            <p:cNvSpPr/>
            <p:nvPr/>
          </p:nvSpPr>
          <p:spPr>
            <a:xfrm>
              <a:off x="6439700" y="2610850"/>
              <a:ext cx="226475" cy="62575"/>
            </a:xfrm>
            <a:custGeom>
              <a:avLst/>
              <a:gdLst/>
              <a:ahLst/>
              <a:cxnLst/>
              <a:rect l="l" t="t" r="r" b="b"/>
              <a:pathLst>
                <a:path w="9059" h="2503" extrusionOk="0">
                  <a:moveTo>
                    <a:pt x="4308" y="1"/>
                  </a:moveTo>
                  <a:cubicBezTo>
                    <a:pt x="2534" y="1"/>
                    <a:pt x="1" y="2502"/>
                    <a:pt x="1" y="2502"/>
                  </a:cubicBezTo>
                  <a:cubicBezTo>
                    <a:pt x="1" y="2502"/>
                    <a:pt x="3421" y="1647"/>
                    <a:pt x="4371" y="1647"/>
                  </a:cubicBezTo>
                  <a:cubicBezTo>
                    <a:pt x="5321" y="1647"/>
                    <a:pt x="9058" y="2407"/>
                    <a:pt x="9058" y="2407"/>
                  </a:cubicBezTo>
                  <a:cubicBezTo>
                    <a:pt x="9058" y="2407"/>
                    <a:pt x="6113" y="1"/>
                    <a:pt x="43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8"/>
            <p:cNvSpPr/>
            <p:nvPr/>
          </p:nvSpPr>
          <p:spPr>
            <a:xfrm>
              <a:off x="6575100" y="2520600"/>
              <a:ext cx="98975" cy="43575"/>
            </a:xfrm>
            <a:custGeom>
              <a:avLst/>
              <a:gdLst/>
              <a:ahLst/>
              <a:cxnLst/>
              <a:rect l="l" t="t" r="r" b="b"/>
              <a:pathLst>
                <a:path w="3959" h="1743" extrusionOk="0">
                  <a:moveTo>
                    <a:pt x="0" y="0"/>
                  </a:moveTo>
                  <a:cubicBezTo>
                    <a:pt x="0" y="1"/>
                    <a:pt x="507" y="1742"/>
                    <a:pt x="1647" y="1742"/>
                  </a:cubicBezTo>
                  <a:cubicBezTo>
                    <a:pt x="2819" y="1742"/>
                    <a:pt x="3959" y="887"/>
                    <a:pt x="3959" y="887"/>
                  </a:cubicBez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8"/>
            <p:cNvSpPr/>
            <p:nvPr/>
          </p:nvSpPr>
          <p:spPr>
            <a:xfrm>
              <a:off x="6414375" y="2520600"/>
              <a:ext cx="102950" cy="49900"/>
            </a:xfrm>
            <a:custGeom>
              <a:avLst/>
              <a:gdLst/>
              <a:ahLst/>
              <a:cxnLst/>
              <a:rect l="l" t="t" r="r" b="b"/>
              <a:pathLst>
                <a:path w="4118" h="1996" extrusionOk="0">
                  <a:moveTo>
                    <a:pt x="4117" y="0"/>
                  </a:moveTo>
                  <a:lnTo>
                    <a:pt x="0" y="1140"/>
                  </a:lnTo>
                  <a:cubicBezTo>
                    <a:pt x="0" y="1140"/>
                    <a:pt x="1045" y="1996"/>
                    <a:pt x="2281" y="1996"/>
                  </a:cubicBezTo>
                  <a:cubicBezTo>
                    <a:pt x="3294" y="1932"/>
                    <a:pt x="4117" y="1"/>
                    <a:pt x="41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7" name="Google Shape;947;p38"/>
          <p:cNvGrpSpPr/>
          <p:nvPr/>
        </p:nvGrpSpPr>
        <p:grpSpPr>
          <a:xfrm>
            <a:off x="7491963" y="419789"/>
            <a:ext cx="586248" cy="719978"/>
            <a:chOff x="3310000" y="3441375"/>
            <a:chExt cx="372150" cy="455250"/>
          </a:xfrm>
        </p:grpSpPr>
        <p:sp>
          <p:nvSpPr>
            <p:cNvPr id="948" name="Google Shape;948;p38"/>
            <p:cNvSpPr/>
            <p:nvPr/>
          </p:nvSpPr>
          <p:spPr>
            <a:xfrm>
              <a:off x="3310000" y="3441375"/>
              <a:ext cx="372150" cy="455250"/>
            </a:xfrm>
            <a:custGeom>
              <a:avLst/>
              <a:gdLst/>
              <a:ahLst/>
              <a:cxnLst/>
              <a:rect l="l" t="t" r="r" b="b"/>
              <a:pathLst>
                <a:path w="14886" h="18210" extrusionOk="0">
                  <a:moveTo>
                    <a:pt x="7475" y="0"/>
                  </a:moveTo>
                  <a:cubicBezTo>
                    <a:pt x="5258" y="0"/>
                    <a:pt x="286" y="2470"/>
                    <a:pt x="318" y="2534"/>
                  </a:cubicBezTo>
                  <a:lnTo>
                    <a:pt x="1" y="9913"/>
                  </a:lnTo>
                  <a:cubicBezTo>
                    <a:pt x="1" y="14631"/>
                    <a:pt x="7253" y="18210"/>
                    <a:pt x="7253" y="18210"/>
                  </a:cubicBezTo>
                  <a:cubicBezTo>
                    <a:pt x="7253" y="18210"/>
                    <a:pt x="14695" y="13998"/>
                    <a:pt x="14695" y="9849"/>
                  </a:cubicBezTo>
                  <a:lnTo>
                    <a:pt x="14885" y="2565"/>
                  </a:lnTo>
                  <a:cubicBezTo>
                    <a:pt x="14885" y="2565"/>
                    <a:pt x="10388" y="0"/>
                    <a:pt x="74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8"/>
            <p:cNvSpPr/>
            <p:nvPr/>
          </p:nvSpPr>
          <p:spPr>
            <a:xfrm>
              <a:off x="3382050" y="3677300"/>
              <a:ext cx="227250" cy="85525"/>
            </a:xfrm>
            <a:custGeom>
              <a:avLst/>
              <a:gdLst/>
              <a:ahLst/>
              <a:cxnLst/>
              <a:rect l="l" t="t" r="r" b="b"/>
              <a:pathLst>
                <a:path w="9090" h="3421" extrusionOk="0">
                  <a:moveTo>
                    <a:pt x="1" y="1"/>
                  </a:moveTo>
                  <a:cubicBezTo>
                    <a:pt x="1" y="1"/>
                    <a:pt x="1869" y="3421"/>
                    <a:pt x="4435" y="3421"/>
                  </a:cubicBezTo>
                  <a:cubicBezTo>
                    <a:pt x="6905" y="3421"/>
                    <a:pt x="9090" y="127"/>
                    <a:pt x="9090" y="127"/>
                  </a:cubicBezTo>
                  <a:lnTo>
                    <a:pt x="9090" y="127"/>
                  </a:lnTo>
                  <a:cubicBezTo>
                    <a:pt x="9090" y="127"/>
                    <a:pt x="6398" y="792"/>
                    <a:pt x="4561" y="792"/>
                  </a:cubicBezTo>
                  <a:cubicBezTo>
                    <a:pt x="2724" y="792"/>
                    <a:pt x="1"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8"/>
            <p:cNvSpPr/>
            <p:nvPr/>
          </p:nvSpPr>
          <p:spPr>
            <a:xfrm>
              <a:off x="3355925" y="3584675"/>
              <a:ext cx="104550" cy="39600"/>
            </a:xfrm>
            <a:custGeom>
              <a:avLst/>
              <a:gdLst/>
              <a:ahLst/>
              <a:cxnLst/>
              <a:rect l="l" t="t" r="r" b="b"/>
              <a:pathLst>
                <a:path w="4182" h="1584" extrusionOk="0">
                  <a:moveTo>
                    <a:pt x="1901" y="0"/>
                  </a:moveTo>
                  <a:cubicBezTo>
                    <a:pt x="571" y="32"/>
                    <a:pt x="1" y="1584"/>
                    <a:pt x="1" y="1584"/>
                  </a:cubicBezTo>
                  <a:lnTo>
                    <a:pt x="4181" y="1172"/>
                  </a:lnTo>
                  <a:cubicBezTo>
                    <a:pt x="4181" y="1172"/>
                    <a:pt x="3168" y="0"/>
                    <a:pt x="19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8"/>
            <p:cNvSpPr/>
            <p:nvPr/>
          </p:nvSpPr>
          <p:spPr>
            <a:xfrm>
              <a:off x="3523775" y="3588625"/>
              <a:ext cx="97400" cy="39625"/>
            </a:xfrm>
            <a:custGeom>
              <a:avLst/>
              <a:gdLst/>
              <a:ahLst/>
              <a:cxnLst/>
              <a:rect l="l" t="t" r="r" b="b"/>
              <a:pathLst>
                <a:path w="3896" h="1585" extrusionOk="0">
                  <a:moveTo>
                    <a:pt x="1837" y="1"/>
                  </a:moveTo>
                  <a:cubicBezTo>
                    <a:pt x="602" y="1"/>
                    <a:pt x="1" y="982"/>
                    <a:pt x="1" y="982"/>
                  </a:cubicBezTo>
                  <a:lnTo>
                    <a:pt x="3896" y="1584"/>
                  </a:lnTo>
                  <a:cubicBezTo>
                    <a:pt x="3896" y="1584"/>
                    <a:pt x="3009" y="1"/>
                    <a:pt x="18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angle 2">
            <a:extLst>
              <a:ext uri="{FF2B5EF4-FFF2-40B4-BE49-F238E27FC236}">
                <a16:creationId xmlns:a16="http://schemas.microsoft.com/office/drawing/2014/main" id="{16E0AFC7-31C5-4BF7-ABDA-A396D916540D}"/>
              </a:ext>
            </a:extLst>
          </p:cNvPr>
          <p:cNvSpPr/>
          <p:nvPr/>
        </p:nvSpPr>
        <p:spPr>
          <a:xfrm>
            <a:off x="630974" y="1540698"/>
            <a:ext cx="7665971" cy="2062103"/>
          </a:xfrm>
          <a:prstGeom prst="rect">
            <a:avLst/>
          </a:prstGeom>
          <a:noFill/>
        </p:spPr>
        <p:txBody>
          <a:bodyPr wrap="square">
            <a:spAutoFit/>
          </a:bodyPr>
          <a:lstStyle/>
          <a:p>
            <a:pPr algn="just"/>
            <a:r>
              <a:rPr lang="en-US" sz="3200" dirty="0" err="1">
                <a:latin typeface="Cambria" panose="02040503050406030204" pitchFamily="18" charset="0"/>
                <a:ea typeface="Cambria" panose="02040503050406030204" pitchFamily="18" charset="0"/>
              </a:rPr>
              <a:t>Thể</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hiện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cái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nhìn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châm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biếm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của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tác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giả</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về</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thói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tham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nhũng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xử</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kiện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dựa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trên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đồng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tiền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của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một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bộ</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phận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quan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lại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thối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nát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vô</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lương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tâm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trong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xã</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hội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cũ</a:t>
            </a:r>
            <a:endParaRPr lang="en-US" sz="6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528849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75"/>
        <p:cNvGrpSpPr/>
        <p:nvPr/>
      </p:nvGrpSpPr>
      <p:grpSpPr>
        <a:xfrm>
          <a:off x="0" y="0"/>
          <a:ext cx="0" cy="0"/>
          <a:chOff x="0" y="0"/>
          <a:chExt cx="0" cy="0"/>
        </a:xfrm>
      </p:grpSpPr>
      <p:sp>
        <p:nvSpPr>
          <p:cNvPr id="1079" name="Google Shape;1079;p40"/>
          <p:cNvSpPr txBox="1">
            <a:spLocks noGrp="1"/>
          </p:cNvSpPr>
          <p:nvPr>
            <p:ph type="subTitle" idx="9"/>
          </p:nvPr>
        </p:nvSpPr>
        <p:spPr>
          <a:xfrm>
            <a:off x="5981100" y="2340605"/>
            <a:ext cx="2442900" cy="504000"/>
          </a:xfrm>
          <a:prstGeom prst="rect">
            <a:avLst/>
          </a:prstGeom>
        </p:spPr>
        <p:txBody>
          <a:bodyPr spcFirstLastPara="1" wrap="square" lIns="0" tIns="91425" rIns="0" bIns="91425" anchor="t" anchorCtr="0">
            <a:noAutofit/>
          </a:bodyPr>
          <a:lstStyle/>
          <a:p>
            <a:pPr marL="0" lvl="0" indent="0" algn="ctr" rtl="0">
              <a:spcBef>
                <a:spcPts val="0"/>
              </a:spcBef>
              <a:spcAft>
                <a:spcPts val="0"/>
              </a:spcAft>
              <a:buNone/>
            </a:pPr>
            <a:r>
              <a:rPr lang="en-US" sz="1800" dirty="0" err="1"/>
              <a:t>Đối</a:t>
            </a:r>
            <a:r>
              <a:rPr lang="en-US" sz="1800" dirty="0"/>
              <a:t> </a:t>
            </a:r>
            <a:r>
              <a:rPr lang="en-US" sz="1800" dirty="0" err="1"/>
              <a:t>lập</a:t>
            </a:r>
            <a:r>
              <a:rPr lang="en-US" sz="1800" dirty="0"/>
              <a:t>, </a:t>
            </a:r>
            <a:r>
              <a:rPr lang="en-US" sz="1800" dirty="0" err="1"/>
              <a:t>tăng</a:t>
            </a:r>
            <a:r>
              <a:rPr lang="en-US" sz="1800" dirty="0"/>
              <a:t> </a:t>
            </a:r>
            <a:r>
              <a:rPr lang="en-US" sz="1800" dirty="0" err="1"/>
              <a:t>tiến</a:t>
            </a:r>
            <a:r>
              <a:rPr lang="en-US" sz="1800" dirty="0"/>
              <a:t> …</a:t>
            </a:r>
            <a:endParaRPr sz="1800" dirty="0"/>
          </a:p>
        </p:txBody>
      </p:sp>
      <p:sp>
        <p:nvSpPr>
          <p:cNvPr id="1081" name="Google Shape;1081;p40"/>
          <p:cNvSpPr txBox="1">
            <a:spLocks noGrp="1"/>
          </p:cNvSpPr>
          <p:nvPr>
            <p:ph type="title" idx="8"/>
          </p:nvPr>
        </p:nvSpPr>
        <p:spPr>
          <a:xfrm>
            <a:off x="5981100" y="2002205"/>
            <a:ext cx="2442900" cy="338400"/>
          </a:xfrm>
          <a:prstGeom prst="rect">
            <a:avLst/>
          </a:prstGeom>
        </p:spPr>
        <p:txBody>
          <a:bodyPr spcFirstLastPara="1" wrap="square" lIns="0" tIns="91425" rIns="0" bIns="91425" anchor="ctr" anchorCtr="0">
            <a:noAutofit/>
          </a:bodyPr>
          <a:lstStyle/>
          <a:p>
            <a:pPr marL="0" lvl="0" indent="0" algn="ctr" rtl="0">
              <a:spcBef>
                <a:spcPts val="0"/>
              </a:spcBef>
              <a:spcAft>
                <a:spcPts val="0"/>
              </a:spcAft>
              <a:buClr>
                <a:schemeClr val="dk1"/>
              </a:buClr>
              <a:buSzPts val="1100"/>
              <a:buFont typeface="Arial"/>
              <a:buNone/>
            </a:pPr>
            <a:r>
              <a:rPr lang="en" dirty="0"/>
              <a:t>Bi</a:t>
            </a:r>
            <a:r>
              <a:rPr lang="en-US" dirty="0" err="1"/>
              <a:t>ện</a:t>
            </a:r>
            <a:r>
              <a:rPr lang="en-US" dirty="0"/>
              <a:t> </a:t>
            </a:r>
            <a:r>
              <a:rPr lang="en-US" dirty="0" err="1"/>
              <a:t>pháp</a:t>
            </a:r>
            <a:endParaRPr dirty="0"/>
          </a:p>
        </p:txBody>
      </p:sp>
      <p:sp>
        <p:nvSpPr>
          <p:cNvPr id="1082" name="Google Shape;1082;p40"/>
          <p:cNvSpPr txBox="1">
            <a:spLocks noGrp="1"/>
          </p:cNvSpPr>
          <p:nvPr>
            <p:ph type="title"/>
          </p:nvPr>
        </p:nvSpPr>
        <p:spPr>
          <a:xfrm>
            <a:off x="1020708" y="2181952"/>
            <a:ext cx="1907126" cy="338400"/>
          </a:xfrm>
          <a:prstGeom prst="rect">
            <a:avLst/>
          </a:prstGeom>
        </p:spPr>
        <p:txBody>
          <a:bodyPr spcFirstLastPara="1" wrap="square" lIns="0" tIns="91425" rIns="0" bIns="91425" anchor="ctr" anchorCtr="0">
            <a:noAutofit/>
          </a:bodyPr>
          <a:lstStyle/>
          <a:p>
            <a:pPr marL="0" lvl="0" indent="0" algn="ctr" rtl="0">
              <a:spcBef>
                <a:spcPts val="0"/>
              </a:spcBef>
              <a:spcAft>
                <a:spcPts val="0"/>
              </a:spcAft>
              <a:buNone/>
            </a:pPr>
            <a:r>
              <a:rPr lang="en-US" dirty="0" err="1"/>
              <a:t>Tiếng</a:t>
            </a:r>
            <a:r>
              <a:rPr lang="en-US" dirty="0"/>
              <a:t> c</a:t>
            </a:r>
            <a:r>
              <a:rPr lang="vi-VN" dirty="0"/>
              <a:t>ư</a:t>
            </a:r>
            <a:r>
              <a:rPr lang="en-US" dirty="0" err="1"/>
              <a:t>ời</a:t>
            </a:r>
            <a:r>
              <a:rPr lang="en-US" dirty="0"/>
              <a:t> </a:t>
            </a:r>
            <a:r>
              <a:rPr lang="en-US" dirty="0" err="1"/>
              <a:t>sâu</a:t>
            </a:r>
            <a:r>
              <a:rPr lang="en-US" dirty="0"/>
              <a:t> cay</a:t>
            </a:r>
            <a:endParaRPr dirty="0"/>
          </a:p>
        </p:txBody>
      </p:sp>
      <p:sp>
        <p:nvSpPr>
          <p:cNvPr id="1084" name="Google Shape;1084;p40"/>
          <p:cNvSpPr txBox="1">
            <a:spLocks noGrp="1"/>
          </p:cNvSpPr>
          <p:nvPr>
            <p:ph type="title" idx="2"/>
          </p:nvPr>
        </p:nvSpPr>
        <p:spPr>
          <a:xfrm>
            <a:off x="3350550" y="2218491"/>
            <a:ext cx="2442900" cy="338400"/>
          </a:xfrm>
          <a:prstGeom prst="rect">
            <a:avLst/>
          </a:prstGeom>
        </p:spPr>
        <p:txBody>
          <a:bodyPr spcFirstLastPara="1" wrap="square" lIns="0" tIns="91425" rIns="0" bIns="91425" anchor="ctr" anchorCtr="0">
            <a:noAutofit/>
          </a:bodyPr>
          <a:lstStyle/>
          <a:p>
            <a:pPr marL="0" lvl="0" indent="0" algn="ctr" rtl="0">
              <a:spcBef>
                <a:spcPts val="0"/>
              </a:spcBef>
              <a:spcAft>
                <a:spcPts val="0"/>
              </a:spcAft>
              <a:buNone/>
            </a:pPr>
            <a:r>
              <a:rPr lang="en" dirty="0"/>
              <a:t>Xây d</a:t>
            </a:r>
            <a:r>
              <a:rPr lang="en-US" dirty="0" err="1"/>
              <a:t>ựng</a:t>
            </a:r>
            <a:r>
              <a:rPr lang="en-US" dirty="0"/>
              <a:t> </a:t>
            </a:r>
            <a:r>
              <a:rPr lang="en-US" dirty="0" err="1"/>
              <a:t>nhân</a:t>
            </a:r>
            <a:r>
              <a:rPr lang="en-US" dirty="0"/>
              <a:t> </a:t>
            </a:r>
            <a:r>
              <a:rPr lang="en-US" dirty="0" err="1"/>
              <a:t>vật</a:t>
            </a:r>
            <a:r>
              <a:rPr lang="en-US" dirty="0"/>
              <a:t> </a:t>
            </a:r>
            <a:r>
              <a:rPr lang="en-US" dirty="0" err="1"/>
              <a:t>đặc</a:t>
            </a:r>
            <a:r>
              <a:rPr lang="en-US" dirty="0"/>
              <a:t> </a:t>
            </a:r>
            <a:r>
              <a:rPr lang="en-US" dirty="0" err="1"/>
              <a:t>sắc</a:t>
            </a:r>
            <a:endParaRPr dirty="0"/>
          </a:p>
        </p:txBody>
      </p:sp>
      <p:sp>
        <p:nvSpPr>
          <p:cNvPr id="1088" name="Google Shape;1088;p40"/>
          <p:cNvSpPr txBox="1">
            <a:spLocks noGrp="1"/>
          </p:cNvSpPr>
          <p:nvPr>
            <p:ph type="title" idx="15"/>
          </p:nvPr>
        </p:nvSpPr>
        <p:spPr>
          <a:xfrm>
            <a:off x="720000" y="540000"/>
            <a:ext cx="7704000" cy="676800"/>
          </a:xfrm>
          <a:prstGeom prst="rect">
            <a:avLst/>
          </a:prstGeom>
        </p:spPr>
        <p:txBody>
          <a:bodyPr spcFirstLastPara="1" wrap="square" lIns="0" tIns="91425" rIns="0" bIns="91425" anchor="ctr" anchorCtr="0">
            <a:noAutofit/>
          </a:bodyPr>
          <a:lstStyle/>
          <a:p>
            <a:pPr marL="0" lvl="0" indent="0" algn="ctr" rtl="0">
              <a:spcBef>
                <a:spcPts val="0"/>
              </a:spcBef>
              <a:spcAft>
                <a:spcPts val="0"/>
              </a:spcAft>
              <a:buNone/>
            </a:pPr>
            <a:r>
              <a:rPr lang="en" dirty="0"/>
              <a:t>2. </a:t>
            </a:r>
            <a:r>
              <a:rPr lang="en-US" dirty="0" err="1"/>
              <a:t>Nghệ</a:t>
            </a:r>
            <a:r>
              <a:rPr lang="en-US" dirty="0"/>
              <a:t> </a:t>
            </a:r>
            <a:r>
              <a:rPr lang="en-US" dirty="0" err="1"/>
              <a:t>thuật</a:t>
            </a:r>
            <a:endParaRPr dirty="0"/>
          </a:p>
        </p:txBody>
      </p:sp>
      <p:grpSp>
        <p:nvGrpSpPr>
          <p:cNvPr id="1089" name="Google Shape;1089;p40"/>
          <p:cNvGrpSpPr/>
          <p:nvPr/>
        </p:nvGrpSpPr>
        <p:grpSpPr>
          <a:xfrm>
            <a:off x="6876645" y="1280242"/>
            <a:ext cx="651811" cy="645773"/>
            <a:chOff x="6012769" y="3870440"/>
            <a:chExt cx="553508" cy="550625"/>
          </a:xfrm>
        </p:grpSpPr>
        <p:sp>
          <p:nvSpPr>
            <p:cNvPr id="1090" name="Google Shape;1090;p40"/>
            <p:cNvSpPr/>
            <p:nvPr/>
          </p:nvSpPr>
          <p:spPr>
            <a:xfrm>
              <a:off x="6013709" y="3870440"/>
              <a:ext cx="551596" cy="550625"/>
            </a:xfrm>
            <a:custGeom>
              <a:avLst/>
              <a:gdLst/>
              <a:ahLst/>
              <a:cxnLst/>
              <a:rect l="l" t="t" r="r" b="b"/>
              <a:pathLst>
                <a:path w="18179" h="18147" extrusionOk="0">
                  <a:moveTo>
                    <a:pt x="1" y="0"/>
                  </a:moveTo>
                  <a:lnTo>
                    <a:pt x="1" y="18146"/>
                  </a:lnTo>
                  <a:lnTo>
                    <a:pt x="18179" y="18146"/>
                  </a:lnTo>
                  <a:lnTo>
                    <a:pt x="1817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40"/>
            <p:cNvSpPr/>
            <p:nvPr/>
          </p:nvSpPr>
          <p:spPr>
            <a:xfrm>
              <a:off x="6143454" y="3892529"/>
              <a:ext cx="235427" cy="407469"/>
            </a:xfrm>
            <a:custGeom>
              <a:avLst/>
              <a:gdLst/>
              <a:ahLst/>
              <a:cxnLst/>
              <a:rect l="l" t="t" r="r" b="b"/>
              <a:pathLst>
                <a:path w="7759" h="13429" extrusionOk="0">
                  <a:moveTo>
                    <a:pt x="887" y="1"/>
                  </a:moveTo>
                  <a:lnTo>
                    <a:pt x="0" y="697"/>
                  </a:lnTo>
                  <a:lnTo>
                    <a:pt x="2850" y="13428"/>
                  </a:lnTo>
                  <a:lnTo>
                    <a:pt x="7759" y="13428"/>
                  </a:lnTo>
                  <a:lnTo>
                    <a:pt x="88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40"/>
            <p:cNvSpPr/>
            <p:nvPr/>
          </p:nvSpPr>
          <p:spPr>
            <a:xfrm>
              <a:off x="6229930" y="3897323"/>
              <a:ext cx="224868" cy="402675"/>
            </a:xfrm>
            <a:custGeom>
              <a:avLst/>
              <a:gdLst/>
              <a:ahLst/>
              <a:cxnLst/>
              <a:rect l="l" t="t" r="r" b="b"/>
              <a:pathLst>
                <a:path w="7411" h="13271" extrusionOk="0">
                  <a:moveTo>
                    <a:pt x="6492" y="1"/>
                  </a:moveTo>
                  <a:lnTo>
                    <a:pt x="0" y="13270"/>
                  </a:lnTo>
                  <a:lnTo>
                    <a:pt x="4909" y="13270"/>
                  </a:lnTo>
                  <a:lnTo>
                    <a:pt x="7411" y="476"/>
                  </a:lnTo>
                  <a:lnTo>
                    <a:pt x="649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40"/>
            <p:cNvSpPr/>
            <p:nvPr/>
          </p:nvSpPr>
          <p:spPr>
            <a:xfrm>
              <a:off x="6377910" y="3871380"/>
              <a:ext cx="188366" cy="421882"/>
            </a:xfrm>
            <a:custGeom>
              <a:avLst/>
              <a:gdLst/>
              <a:ahLst/>
              <a:cxnLst/>
              <a:rect l="l" t="t" r="r" b="b"/>
              <a:pathLst>
                <a:path w="6208" h="13904" extrusionOk="0">
                  <a:moveTo>
                    <a:pt x="0" y="1"/>
                  </a:moveTo>
                  <a:cubicBezTo>
                    <a:pt x="0" y="2724"/>
                    <a:pt x="3041" y="9533"/>
                    <a:pt x="4909" y="9533"/>
                  </a:cubicBezTo>
                  <a:cubicBezTo>
                    <a:pt x="2724" y="9533"/>
                    <a:pt x="2059" y="13903"/>
                    <a:pt x="2059" y="13903"/>
                  </a:cubicBezTo>
                  <a:lnTo>
                    <a:pt x="6207" y="13682"/>
                  </a:lnTo>
                  <a:lnTo>
                    <a:pt x="62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40"/>
            <p:cNvSpPr/>
            <p:nvPr/>
          </p:nvSpPr>
          <p:spPr>
            <a:xfrm>
              <a:off x="6012769" y="3870440"/>
              <a:ext cx="185484" cy="427617"/>
            </a:xfrm>
            <a:custGeom>
              <a:avLst/>
              <a:gdLst/>
              <a:ahLst/>
              <a:cxnLst/>
              <a:rect l="l" t="t" r="r" b="b"/>
              <a:pathLst>
                <a:path w="6113" h="14093" extrusionOk="0">
                  <a:moveTo>
                    <a:pt x="0" y="0"/>
                  </a:moveTo>
                  <a:lnTo>
                    <a:pt x="0" y="13871"/>
                  </a:lnTo>
                  <a:lnTo>
                    <a:pt x="32" y="13871"/>
                  </a:lnTo>
                  <a:lnTo>
                    <a:pt x="5384" y="14093"/>
                  </a:lnTo>
                  <a:cubicBezTo>
                    <a:pt x="5384" y="14093"/>
                    <a:pt x="3610" y="9976"/>
                    <a:pt x="2090" y="9976"/>
                  </a:cubicBezTo>
                  <a:cubicBezTo>
                    <a:pt x="3674" y="9976"/>
                    <a:pt x="6112" y="0"/>
                    <a:pt x="61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40"/>
            <p:cNvSpPr/>
            <p:nvPr/>
          </p:nvSpPr>
          <p:spPr>
            <a:xfrm>
              <a:off x="6013709" y="4285556"/>
              <a:ext cx="551596" cy="135510"/>
            </a:xfrm>
            <a:custGeom>
              <a:avLst/>
              <a:gdLst/>
              <a:ahLst/>
              <a:cxnLst/>
              <a:rect l="l" t="t" r="r" b="b"/>
              <a:pathLst>
                <a:path w="18179" h="4466" extrusionOk="0">
                  <a:moveTo>
                    <a:pt x="18179" y="0"/>
                  </a:moveTo>
                  <a:lnTo>
                    <a:pt x="1" y="190"/>
                  </a:lnTo>
                  <a:lnTo>
                    <a:pt x="1" y="4465"/>
                  </a:lnTo>
                  <a:lnTo>
                    <a:pt x="18179" y="4465"/>
                  </a:lnTo>
                  <a:lnTo>
                    <a:pt x="181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40"/>
            <p:cNvSpPr/>
            <p:nvPr/>
          </p:nvSpPr>
          <p:spPr>
            <a:xfrm>
              <a:off x="6013709" y="4169283"/>
              <a:ext cx="108626" cy="34621"/>
            </a:xfrm>
            <a:custGeom>
              <a:avLst/>
              <a:gdLst/>
              <a:ahLst/>
              <a:cxnLst/>
              <a:rect l="l" t="t" r="r" b="b"/>
              <a:pathLst>
                <a:path w="3580" h="1141" extrusionOk="0">
                  <a:moveTo>
                    <a:pt x="1" y="0"/>
                  </a:moveTo>
                  <a:lnTo>
                    <a:pt x="1" y="1140"/>
                  </a:lnTo>
                  <a:lnTo>
                    <a:pt x="3579" y="1109"/>
                  </a:lnTo>
                  <a:cubicBezTo>
                    <a:pt x="3104" y="507"/>
                    <a:pt x="2598" y="127"/>
                    <a:pt x="2123" y="127"/>
                  </a:cubicBezTo>
                  <a:cubicBezTo>
                    <a:pt x="2186" y="127"/>
                    <a:pt x="2313" y="63"/>
                    <a:pt x="24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40"/>
            <p:cNvSpPr/>
            <p:nvPr/>
          </p:nvSpPr>
          <p:spPr>
            <a:xfrm>
              <a:off x="6013709" y="4155811"/>
              <a:ext cx="105744" cy="26944"/>
            </a:xfrm>
            <a:custGeom>
              <a:avLst/>
              <a:gdLst/>
              <a:ahLst/>
              <a:cxnLst/>
              <a:rect l="l" t="t" r="r" b="b"/>
              <a:pathLst>
                <a:path w="3485" h="888" extrusionOk="0">
                  <a:moveTo>
                    <a:pt x="3421" y="1"/>
                  </a:moveTo>
                  <a:lnTo>
                    <a:pt x="1" y="96"/>
                  </a:lnTo>
                  <a:lnTo>
                    <a:pt x="1" y="888"/>
                  </a:lnTo>
                  <a:lnTo>
                    <a:pt x="3484" y="888"/>
                  </a:lnTo>
                  <a:lnTo>
                    <a:pt x="342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40"/>
            <p:cNvSpPr/>
            <p:nvPr/>
          </p:nvSpPr>
          <p:spPr>
            <a:xfrm>
              <a:off x="6476887" y="4158694"/>
              <a:ext cx="88418" cy="33680"/>
            </a:xfrm>
            <a:custGeom>
              <a:avLst/>
              <a:gdLst/>
              <a:ahLst/>
              <a:cxnLst/>
              <a:rect l="l" t="t" r="r" b="b"/>
              <a:pathLst>
                <a:path w="2914" h="1110" extrusionOk="0">
                  <a:moveTo>
                    <a:pt x="1425" y="1"/>
                  </a:moveTo>
                  <a:cubicBezTo>
                    <a:pt x="1489" y="32"/>
                    <a:pt x="1584" y="32"/>
                    <a:pt x="1647" y="32"/>
                  </a:cubicBezTo>
                  <a:cubicBezTo>
                    <a:pt x="950" y="32"/>
                    <a:pt x="380" y="507"/>
                    <a:pt x="0" y="1109"/>
                  </a:cubicBezTo>
                  <a:lnTo>
                    <a:pt x="2914" y="951"/>
                  </a:lnTo>
                  <a:lnTo>
                    <a:pt x="291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40"/>
            <p:cNvSpPr/>
            <p:nvPr/>
          </p:nvSpPr>
          <p:spPr>
            <a:xfrm>
              <a:off x="6483593" y="4146223"/>
              <a:ext cx="81712" cy="24031"/>
            </a:xfrm>
            <a:custGeom>
              <a:avLst/>
              <a:gdLst/>
              <a:ahLst/>
              <a:cxnLst/>
              <a:rect l="l" t="t" r="r" b="b"/>
              <a:pathLst>
                <a:path w="2693" h="792" extrusionOk="0">
                  <a:moveTo>
                    <a:pt x="33" y="0"/>
                  </a:moveTo>
                  <a:lnTo>
                    <a:pt x="1" y="792"/>
                  </a:lnTo>
                  <a:lnTo>
                    <a:pt x="2693" y="760"/>
                  </a:lnTo>
                  <a:lnTo>
                    <a:pt x="2693" y="95"/>
                  </a:lnTo>
                  <a:lnTo>
                    <a:pt x="3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40"/>
            <p:cNvSpPr/>
            <p:nvPr/>
          </p:nvSpPr>
          <p:spPr>
            <a:xfrm>
              <a:off x="6013709" y="4314381"/>
              <a:ext cx="551596" cy="52857"/>
            </a:xfrm>
            <a:custGeom>
              <a:avLst/>
              <a:gdLst/>
              <a:ahLst/>
              <a:cxnLst/>
              <a:rect l="l" t="t" r="r" b="b"/>
              <a:pathLst>
                <a:path w="18179" h="1742" extrusionOk="0">
                  <a:moveTo>
                    <a:pt x="18179" y="0"/>
                  </a:moveTo>
                  <a:lnTo>
                    <a:pt x="1" y="158"/>
                  </a:lnTo>
                  <a:lnTo>
                    <a:pt x="1" y="1742"/>
                  </a:lnTo>
                  <a:lnTo>
                    <a:pt x="18179" y="1552"/>
                  </a:lnTo>
                  <a:lnTo>
                    <a:pt x="1817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40"/>
            <p:cNvSpPr/>
            <p:nvPr/>
          </p:nvSpPr>
          <p:spPr>
            <a:xfrm>
              <a:off x="6013709" y="4285556"/>
              <a:ext cx="551596" cy="48063"/>
            </a:xfrm>
            <a:custGeom>
              <a:avLst/>
              <a:gdLst/>
              <a:ahLst/>
              <a:cxnLst/>
              <a:rect l="l" t="t" r="r" b="b"/>
              <a:pathLst>
                <a:path w="18179" h="1584" extrusionOk="0">
                  <a:moveTo>
                    <a:pt x="18179" y="0"/>
                  </a:moveTo>
                  <a:lnTo>
                    <a:pt x="1" y="190"/>
                  </a:lnTo>
                  <a:lnTo>
                    <a:pt x="1" y="1584"/>
                  </a:lnTo>
                  <a:lnTo>
                    <a:pt x="18179" y="1584"/>
                  </a:lnTo>
                  <a:lnTo>
                    <a:pt x="181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2" name="Google Shape;1102;p40"/>
          <p:cNvGrpSpPr/>
          <p:nvPr/>
        </p:nvGrpSpPr>
        <p:grpSpPr>
          <a:xfrm>
            <a:off x="1804510" y="1278000"/>
            <a:ext cx="273881" cy="648015"/>
            <a:chOff x="7655936" y="3870440"/>
            <a:chExt cx="232575" cy="552537"/>
          </a:xfrm>
        </p:grpSpPr>
        <p:sp>
          <p:nvSpPr>
            <p:cNvPr id="1103" name="Google Shape;1103;p40"/>
            <p:cNvSpPr/>
            <p:nvPr/>
          </p:nvSpPr>
          <p:spPr>
            <a:xfrm>
              <a:off x="7655936" y="3871380"/>
              <a:ext cx="232575" cy="476650"/>
            </a:xfrm>
            <a:custGeom>
              <a:avLst/>
              <a:gdLst/>
              <a:ahLst/>
              <a:cxnLst/>
              <a:rect l="l" t="t" r="r" b="b"/>
              <a:pathLst>
                <a:path w="7665" h="15709" extrusionOk="0">
                  <a:moveTo>
                    <a:pt x="4149" y="1"/>
                  </a:moveTo>
                  <a:lnTo>
                    <a:pt x="2027" y="3579"/>
                  </a:lnTo>
                  <a:lnTo>
                    <a:pt x="2692" y="5258"/>
                  </a:lnTo>
                  <a:lnTo>
                    <a:pt x="1109" y="5258"/>
                  </a:lnTo>
                  <a:cubicBezTo>
                    <a:pt x="1109" y="5258"/>
                    <a:pt x="0" y="8425"/>
                    <a:pt x="0" y="8931"/>
                  </a:cubicBezTo>
                  <a:cubicBezTo>
                    <a:pt x="0" y="10800"/>
                    <a:pt x="3135" y="15677"/>
                    <a:pt x="3135" y="15677"/>
                  </a:cubicBezTo>
                  <a:lnTo>
                    <a:pt x="3135" y="15709"/>
                  </a:lnTo>
                  <a:lnTo>
                    <a:pt x="3927" y="15709"/>
                  </a:lnTo>
                  <a:cubicBezTo>
                    <a:pt x="3927" y="15709"/>
                    <a:pt x="5732" y="13017"/>
                    <a:pt x="6809" y="10927"/>
                  </a:cubicBezTo>
                  <a:lnTo>
                    <a:pt x="5416" y="9501"/>
                  </a:lnTo>
                  <a:lnTo>
                    <a:pt x="7284" y="9660"/>
                  </a:lnTo>
                  <a:cubicBezTo>
                    <a:pt x="7284" y="9660"/>
                    <a:pt x="7664" y="8298"/>
                    <a:pt x="7664" y="7918"/>
                  </a:cubicBezTo>
                  <a:cubicBezTo>
                    <a:pt x="7664" y="5385"/>
                    <a:pt x="4149" y="1"/>
                    <a:pt x="41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40"/>
            <p:cNvSpPr/>
            <p:nvPr/>
          </p:nvSpPr>
          <p:spPr>
            <a:xfrm>
              <a:off x="7703969" y="4236522"/>
              <a:ext cx="125921" cy="110538"/>
            </a:xfrm>
            <a:custGeom>
              <a:avLst/>
              <a:gdLst/>
              <a:ahLst/>
              <a:cxnLst/>
              <a:rect l="l" t="t" r="r" b="b"/>
              <a:pathLst>
                <a:path w="4150" h="3643" extrusionOk="0">
                  <a:moveTo>
                    <a:pt x="2059" y="1"/>
                  </a:moveTo>
                  <a:lnTo>
                    <a:pt x="1" y="1014"/>
                  </a:lnTo>
                  <a:cubicBezTo>
                    <a:pt x="792" y="2439"/>
                    <a:pt x="1552" y="3643"/>
                    <a:pt x="1552" y="3643"/>
                  </a:cubicBezTo>
                  <a:lnTo>
                    <a:pt x="2376" y="3643"/>
                  </a:lnTo>
                  <a:cubicBezTo>
                    <a:pt x="2376" y="3643"/>
                    <a:pt x="3263" y="2344"/>
                    <a:pt x="4149" y="856"/>
                  </a:cubicBezTo>
                  <a:lnTo>
                    <a:pt x="20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0"/>
            <p:cNvSpPr/>
            <p:nvPr/>
          </p:nvSpPr>
          <p:spPr>
            <a:xfrm>
              <a:off x="7746266" y="3870440"/>
              <a:ext cx="77859" cy="97066"/>
            </a:xfrm>
            <a:custGeom>
              <a:avLst/>
              <a:gdLst/>
              <a:ahLst/>
              <a:cxnLst/>
              <a:rect l="l" t="t" r="r" b="b"/>
              <a:pathLst>
                <a:path w="2566" h="3199" extrusionOk="0">
                  <a:moveTo>
                    <a:pt x="1172" y="0"/>
                  </a:moveTo>
                  <a:lnTo>
                    <a:pt x="0" y="1964"/>
                  </a:lnTo>
                  <a:lnTo>
                    <a:pt x="855" y="3199"/>
                  </a:lnTo>
                  <a:lnTo>
                    <a:pt x="2565" y="2375"/>
                  </a:lnTo>
                  <a:cubicBezTo>
                    <a:pt x="1805" y="1014"/>
                    <a:pt x="1172" y="0"/>
                    <a:pt x="11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40"/>
            <p:cNvSpPr/>
            <p:nvPr/>
          </p:nvSpPr>
          <p:spPr>
            <a:xfrm>
              <a:off x="7777003" y="4036656"/>
              <a:ext cx="110538" cy="71153"/>
            </a:xfrm>
            <a:custGeom>
              <a:avLst/>
              <a:gdLst/>
              <a:ahLst/>
              <a:cxnLst/>
              <a:rect l="l" t="t" r="r" b="b"/>
              <a:pathLst>
                <a:path w="3643" h="2345" extrusionOk="0">
                  <a:moveTo>
                    <a:pt x="3104" y="1"/>
                  </a:moveTo>
                  <a:lnTo>
                    <a:pt x="127" y="1173"/>
                  </a:lnTo>
                  <a:lnTo>
                    <a:pt x="0" y="2344"/>
                  </a:lnTo>
                  <a:lnTo>
                    <a:pt x="3642" y="2154"/>
                  </a:lnTo>
                  <a:cubicBezTo>
                    <a:pt x="3611" y="1521"/>
                    <a:pt x="3389" y="793"/>
                    <a:pt x="31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40"/>
            <p:cNvSpPr/>
            <p:nvPr/>
          </p:nvSpPr>
          <p:spPr>
            <a:xfrm>
              <a:off x="7655936" y="4095278"/>
              <a:ext cx="113420" cy="78830"/>
            </a:xfrm>
            <a:custGeom>
              <a:avLst/>
              <a:gdLst/>
              <a:ahLst/>
              <a:cxnLst/>
              <a:rect l="l" t="t" r="r" b="b"/>
              <a:pathLst>
                <a:path w="3738" h="2598" extrusionOk="0">
                  <a:moveTo>
                    <a:pt x="412" y="1"/>
                  </a:moveTo>
                  <a:cubicBezTo>
                    <a:pt x="159" y="729"/>
                    <a:pt x="0" y="1362"/>
                    <a:pt x="0" y="1552"/>
                  </a:cubicBezTo>
                  <a:cubicBezTo>
                    <a:pt x="0" y="1711"/>
                    <a:pt x="32" y="1901"/>
                    <a:pt x="95" y="2122"/>
                  </a:cubicBezTo>
                  <a:lnTo>
                    <a:pt x="3737" y="2597"/>
                  </a:lnTo>
                  <a:lnTo>
                    <a:pt x="3737" y="1552"/>
                  </a:lnTo>
                  <a:lnTo>
                    <a:pt x="41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0"/>
            <p:cNvSpPr/>
            <p:nvPr/>
          </p:nvSpPr>
          <p:spPr>
            <a:xfrm>
              <a:off x="7733765" y="3946326"/>
              <a:ext cx="66329" cy="400733"/>
            </a:xfrm>
            <a:custGeom>
              <a:avLst/>
              <a:gdLst/>
              <a:ahLst/>
              <a:cxnLst/>
              <a:rect l="l" t="t" r="r" b="b"/>
              <a:pathLst>
                <a:path w="2186" h="13207" extrusionOk="0">
                  <a:moveTo>
                    <a:pt x="1109" y="1"/>
                  </a:moveTo>
                  <a:lnTo>
                    <a:pt x="0" y="12288"/>
                  </a:lnTo>
                  <a:cubicBezTo>
                    <a:pt x="317" y="12827"/>
                    <a:pt x="570" y="13207"/>
                    <a:pt x="570" y="13207"/>
                  </a:cubicBezTo>
                  <a:lnTo>
                    <a:pt x="1394" y="13207"/>
                  </a:lnTo>
                  <a:cubicBezTo>
                    <a:pt x="1362" y="13207"/>
                    <a:pt x="1711" y="12732"/>
                    <a:pt x="2186" y="11940"/>
                  </a:cubicBezTo>
                  <a:lnTo>
                    <a:pt x="18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40"/>
            <p:cNvSpPr/>
            <p:nvPr/>
          </p:nvSpPr>
          <p:spPr>
            <a:xfrm>
              <a:off x="7747207" y="3932885"/>
              <a:ext cx="40386" cy="488180"/>
            </a:xfrm>
            <a:custGeom>
              <a:avLst/>
              <a:gdLst/>
              <a:ahLst/>
              <a:cxnLst/>
              <a:rect l="l" t="t" r="r" b="b"/>
              <a:pathLst>
                <a:path w="1331" h="16089" extrusionOk="0">
                  <a:moveTo>
                    <a:pt x="1014" y="1"/>
                  </a:moveTo>
                  <a:cubicBezTo>
                    <a:pt x="729" y="1"/>
                    <a:pt x="666" y="507"/>
                    <a:pt x="666" y="507"/>
                  </a:cubicBezTo>
                  <a:lnTo>
                    <a:pt x="1" y="14568"/>
                  </a:lnTo>
                  <a:cubicBezTo>
                    <a:pt x="1" y="14568"/>
                    <a:pt x="64" y="16088"/>
                    <a:pt x="476" y="16088"/>
                  </a:cubicBezTo>
                  <a:cubicBezTo>
                    <a:pt x="786" y="16088"/>
                    <a:pt x="1065" y="14725"/>
                    <a:pt x="1077" y="14725"/>
                  </a:cubicBezTo>
                  <a:cubicBezTo>
                    <a:pt x="1077" y="14725"/>
                    <a:pt x="1078" y="14725"/>
                    <a:pt x="1078" y="14727"/>
                  </a:cubicBezTo>
                  <a:lnTo>
                    <a:pt x="1331" y="507"/>
                  </a:lnTo>
                  <a:cubicBezTo>
                    <a:pt x="1331" y="507"/>
                    <a:pt x="1299" y="1"/>
                    <a:pt x="10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40"/>
            <p:cNvSpPr/>
            <p:nvPr/>
          </p:nvSpPr>
          <p:spPr>
            <a:xfrm>
              <a:off x="7748178" y="4386444"/>
              <a:ext cx="30767" cy="36532"/>
            </a:xfrm>
            <a:custGeom>
              <a:avLst/>
              <a:gdLst/>
              <a:ahLst/>
              <a:cxnLst/>
              <a:rect l="l" t="t" r="r" b="b"/>
              <a:pathLst>
                <a:path w="1014" h="1204" extrusionOk="0">
                  <a:moveTo>
                    <a:pt x="1014" y="0"/>
                  </a:moveTo>
                  <a:lnTo>
                    <a:pt x="0" y="32"/>
                  </a:lnTo>
                  <a:cubicBezTo>
                    <a:pt x="64" y="507"/>
                    <a:pt x="159" y="1204"/>
                    <a:pt x="444" y="1204"/>
                  </a:cubicBezTo>
                  <a:cubicBezTo>
                    <a:pt x="697" y="1204"/>
                    <a:pt x="919" y="412"/>
                    <a:pt x="10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9" name="Google Shape;1149;p40"/>
          <p:cNvGrpSpPr/>
          <p:nvPr/>
        </p:nvGrpSpPr>
        <p:grpSpPr>
          <a:xfrm>
            <a:off x="4330385" y="1278000"/>
            <a:ext cx="483230" cy="645773"/>
            <a:chOff x="896811" y="3231427"/>
            <a:chExt cx="410352" cy="550625"/>
          </a:xfrm>
        </p:grpSpPr>
        <p:sp>
          <p:nvSpPr>
            <p:cNvPr id="1150" name="Google Shape;1150;p40"/>
            <p:cNvSpPr/>
            <p:nvPr/>
          </p:nvSpPr>
          <p:spPr>
            <a:xfrm>
              <a:off x="903547" y="3549477"/>
              <a:ext cx="394968" cy="232575"/>
            </a:xfrm>
            <a:custGeom>
              <a:avLst/>
              <a:gdLst/>
              <a:ahLst/>
              <a:cxnLst/>
              <a:rect l="l" t="t" r="r" b="b"/>
              <a:pathLst>
                <a:path w="13017" h="7665" extrusionOk="0">
                  <a:moveTo>
                    <a:pt x="1331" y="1"/>
                  </a:moveTo>
                  <a:lnTo>
                    <a:pt x="1" y="444"/>
                  </a:lnTo>
                  <a:lnTo>
                    <a:pt x="10958" y="7665"/>
                  </a:lnTo>
                  <a:lnTo>
                    <a:pt x="13017" y="7665"/>
                  </a:lnTo>
                  <a:lnTo>
                    <a:pt x="133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40"/>
            <p:cNvSpPr/>
            <p:nvPr/>
          </p:nvSpPr>
          <p:spPr>
            <a:xfrm>
              <a:off x="1091883" y="3666720"/>
              <a:ext cx="77859" cy="49033"/>
            </a:xfrm>
            <a:custGeom>
              <a:avLst/>
              <a:gdLst/>
              <a:ahLst/>
              <a:cxnLst/>
              <a:rect l="l" t="t" r="r" b="b"/>
              <a:pathLst>
                <a:path w="2566" h="1616" extrusionOk="0">
                  <a:moveTo>
                    <a:pt x="1014" y="0"/>
                  </a:moveTo>
                  <a:lnTo>
                    <a:pt x="1" y="697"/>
                  </a:lnTo>
                  <a:lnTo>
                    <a:pt x="1426" y="1615"/>
                  </a:lnTo>
                  <a:cubicBezTo>
                    <a:pt x="1774" y="1425"/>
                    <a:pt x="2249" y="1204"/>
                    <a:pt x="2566" y="1045"/>
                  </a:cubicBezTo>
                  <a:lnTo>
                    <a:pt x="10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0"/>
            <p:cNvSpPr/>
            <p:nvPr/>
          </p:nvSpPr>
          <p:spPr>
            <a:xfrm>
              <a:off x="903547" y="3549477"/>
              <a:ext cx="96125" cy="43268"/>
            </a:xfrm>
            <a:custGeom>
              <a:avLst/>
              <a:gdLst/>
              <a:ahLst/>
              <a:cxnLst/>
              <a:rect l="l" t="t" r="r" b="b"/>
              <a:pathLst>
                <a:path w="3168" h="1426" extrusionOk="0">
                  <a:moveTo>
                    <a:pt x="1331" y="1"/>
                  </a:moveTo>
                  <a:lnTo>
                    <a:pt x="1" y="444"/>
                  </a:lnTo>
                  <a:lnTo>
                    <a:pt x="1489" y="1426"/>
                  </a:lnTo>
                  <a:lnTo>
                    <a:pt x="3168" y="1172"/>
                  </a:lnTo>
                  <a:lnTo>
                    <a:pt x="133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0"/>
            <p:cNvSpPr/>
            <p:nvPr/>
          </p:nvSpPr>
          <p:spPr>
            <a:xfrm>
              <a:off x="933343" y="3545654"/>
              <a:ext cx="360378" cy="236398"/>
            </a:xfrm>
            <a:custGeom>
              <a:avLst/>
              <a:gdLst/>
              <a:ahLst/>
              <a:cxnLst/>
              <a:rect l="l" t="t" r="r" b="b"/>
              <a:pathLst>
                <a:path w="11877" h="7791" extrusionOk="0">
                  <a:moveTo>
                    <a:pt x="10736" y="0"/>
                  </a:moveTo>
                  <a:lnTo>
                    <a:pt x="0" y="7791"/>
                  </a:lnTo>
                  <a:lnTo>
                    <a:pt x="2281" y="7791"/>
                  </a:lnTo>
                  <a:lnTo>
                    <a:pt x="11876" y="443"/>
                  </a:lnTo>
                  <a:lnTo>
                    <a:pt x="1073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40"/>
            <p:cNvSpPr/>
            <p:nvPr/>
          </p:nvSpPr>
          <p:spPr>
            <a:xfrm>
              <a:off x="1193742" y="3545654"/>
              <a:ext cx="99979" cy="51916"/>
            </a:xfrm>
            <a:custGeom>
              <a:avLst/>
              <a:gdLst/>
              <a:ahLst/>
              <a:cxnLst/>
              <a:rect l="l" t="t" r="r" b="b"/>
              <a:pathLst>
                <a:path w="3295" h="1711" extrusionOk="0">
                  <a:moveTo>
                    <a:pt x="2154" y="0"/>
                  </a:moveTo>
                  <a:lnTo>
                    <a:pt x="1" y="1552"/>
                  </a:lnTo>
                  <a:lnTo>
                    <a:pt x="1679" y="1710"/>
                  </a:lnTo>
                  <a:lnTo>
                    <a:pt x="3294" y="443"/>
                  </a:lnTo>
                  <a:lnTo>
                    <a:pt x="21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40"/>
            <p:cNvSpPr/>
            <p:nvPr/>
          </p:nvSpPr>
          <p:spPr>
            <a:xfrm>
              <a:off x="1097648" y="3667661"/>
              <a:ext cx="17326" cy="17356"/>
            </a:xfrm>
            <a:custGeom>
              <a:avLst/>
              <a:gdLst/>
              <a:ahLst/>
              <a:cxnLst/>
              <a:rect l="l" t="t" r="r" b="b"/>
              <a:pathLst>
                <a:path w="571" h="572" extrusionOk="0">
                  <a:moveTo>
                    <a:pt x="286" y="1"/>
                  </a:moveTo>
                  <a:cubicBezTo>
                    <a:pt x="127" y="1"/>
                    <a:pt x="1" y="128"/>
                    <a:pt x="1" y="286"/>
                  </a:cubicBezTo>
                  <a:cubicBezTo>
                    <a:pt x="1" y="444"/>
                    <a:pt x="127" y="571"/>
                    <a:pt x="286" y="571"/>
                  </a:cubicBezTo>
                  <a:cubicBezTo>
                    <a:pt x="444" y="571"/>
                    <a:pt x="571" y="444"/>
                    <a:pt x="571" y="286"/>
                  </a:cubicBezTo>
                  <a:cubicBezTo>
                    <a:pt x="571" y="128"/>
                    <a:pt x="444" y="1"/>
                    <a:pt x="2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40"/>
            <p:cNvSpPr/>
            <p:nvPr/>
          </p:nvSpPr>
          <p:spPr>
            <a:xfrm>
              <a:off x="932372" y="3253516"/>
              <a:ext cx="329641" cy="158600"/>
            </a:xfrm>
            <a:custGeom>
              <a:avLst/>
              <a:gdLst/>
              <a:ahLst/>
              <a:cxnLst/>
              <a:rect l="l" t="t" r="r" b="b"/>
              <a:pathLst>
                <a:path w="10864" h="5227" extrusionOk="0">
                  <a:moveTo>
                    <a:pt x="10768" y="1"/>
                  </a:moveTo>
                  <a:cubicBezTo>
                    <a:pt x="10768" y="1"/>
                    <a:pt x="6651" y="887"/>
                    <a:pt x="5479" y="887"/>
                  </a:cubicBezTo>
                  <a:cubicBezTo>
                    <a:pt x="4339" y="887"/>
                    <a:pt x="1" y="254"/>
                    <a:pt x="1" y="254"/>
                  </a:cubicBezTo>
                  <a:lnTo>
                    <a:pt x="1" y="254"/>
                  </a:lnTo>
                  <a:lnTo>
                    <a:pt x="96" y="4719"/>
                  </a:lnTo>
                  <a:cubicBezTo>
                    <a:pt x="96" y="4719"/>
                    <a:pt x="4751" y="5226"/>
                    <a:pt x="5764" y="5226"/>
                  </a:cubicBezTo>
                  <a:cubicBezTo>
                    <a:pt x="6810" y="5226"/>
                    <a:pt x="10863" y="4751"/>
                    <a:pt x="10863" y="4751"/>
                  </a:cubicBezTo>
                  <a:lnTo>
                    <a:pt x="107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40"/>
            <p:cNvSpPr/>
            <p:nvPr/>
          </p:nvSpPr>
          <p:spPr>
            <a:xfrm>
              <a:off x="1216803" y="3255458"/>
              <a:ext cx="44239" cy="148011"/>
            </a:xfrm>
            <a:custGeom>
              <a:avLst/>
              <a:gdLst/>
              <a:ahLst/>
              <a:cxnLst/>
              <a:rect l="l" t="t" r="r" b="b"/>
              <a:pathLst>
                <a:path w="1458" h="4878" extrusionOk="0">
                  <a:moveTo>
                    <a:pt x="1331" y="0"/>
                  </a:moveTo>
                  <a:cubicBezTo>
                    <a:pt x="1331" y="0"/>
                    <a:pt x="824" y="95"/>
                    <a:pt x="127" y="222"/>
                  </a:cubicBezTo>
                  <a:lnTo>
                    <a:pt x="1" y="4877"/>
                  </a:lnTo>
                  <a:cubicBezTo>
                    <a:pt x="824" y="4814"/>
                    <a:pt x="1458" y="4750"/>
                    <a:pt x="1458" y="4750"/>
                  </a:cubicBezTo>
                  <a:lnTo>
                    <a:pt x="13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40"/>
            <p:cNvSpPr/>
            <p:nvPr/>
          </p:nvSpPr>
          <p:spPr>
            <a:xfrm>
              <a:off x="932372" y="3261223"/>
              <a:ext cx="45210" cy="141275"/>
            </a:xfrm>
            <a:custGeom>
              <a:avLst/>
              <a:gdLst/>
              <a:ahLst/>
              <a:cxnLst/>
              <a:rect l="l" t="t" r="r" b="b"/>
              <a:pathLst>
                <a:path w="1490" h="4656" extrusionOk="0">
                  <a:moveTo>
                    <a:pt x="1" y="0"/>
                  </a:moveTo>
                  <a:lnTo>
                    <a:pt x="96" y="4497"/>
                  </a:lnTo>
                  <a:cubicBezTo>
                    <a:pt x="96" y="4497"/>
                    <a:pt x="697" y="4592"/>
                    <a:pt x="1489" y="4655"/>
                  </a:cubicBezTo>
                  <a:lnTo>
                    <a:pt x="1299" y="190"/>
                  </a:lnTo>
                  <a:cubicBezTo>
                    <a:pt x="539" y="63"/>
                    <a:pt x="1"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40"/>
            <p:cNvSpPr/>
            <p:nvPr/>
          </p:nvSpPr>
          <p:spPr>
            <a:xfrm>
              <a:off x="1064999" y="3311167"/>
              <a:ext cx="65358" cy="72094"/>
            </a:xfrm>
            <a:custGeom>
              <a:avLst/>
              <a:gdLst/>
              <a:ahLst/>
              <a:cxnLst/>
              <a:rect l="l" t="t" r="r" b="b"/>
              <a:pathLst>
                <a:path w="2154" h="2376" extrusionOk="0">
                  <a:moveTo>
                    <a:pt x="1077" y="1"/>
                  </a:moveTo>
                  <a:lnTo>
                    <a:pt x="0" y="2344"/>
                  </a:lnTo>
                  <a:lnTo>
                    <a:pt x="1077" y="1869"/>
                  </a:lnTo>
                  <a:lnTo>
                    <a:pt x="2154" y="2376"/>
                  </a:lnTo>
                  <a:lnTo>
                    <a:pt x="2154" y="2376"/>
                  </a:lnTo>
                  <a:lnTo>
                    <a:pt x="10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40"/>
            <p:cNvSpPr/>
            <p:nvPr/>
          </p:nvSpPr>
          <p:spPr>
            <a:xfrm>
              <a:off x="1062117" y="3338081"/>
              <a:ext cx="70152" cy="29827"/>
            </a:xfrm>
            <a:custGeom>
              <a:avLst/>
              <a:gdLst/>
              <a:ahLst/>
              <a:cxnLst/>
              <a:rect l="l" t="t" r="r" b="b"/>
              <a:pathLst>
                <a:path w="2312" h="983" extrusionOk="0">
                  <a:moveTo>
                    <a:pt x="0" y="1"/>
                  </a:moveTo>
                  <a:lnTo>
                    <a:pt x="1172" y="982"/>
                  </a:lnTo>
                  <a:lnTo>
                    <a:pt x="23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40"/>
            <p:cNvSpPr/>
            <p:nvPr/>
          </p:nvSpPr>
          <p:spPr>
            <a:xfrm>
              <a:off x="918930" y="3235250"/>
              <a:ext cx="35592" cy="299845"/>
            </a:xfrm>
            <a:custGeom>
              <a:avLst/>
              <a:gdLst/>
              <a:ahLst/>
              <a:cxnLst/>
              <a:rect l="l" t="t" r="r" b="b"/>
              <a:pathLst>
                <a:path w="1173" h="9882" extrusionOk="0">
                  <a:moveTo>
                    <a:pt x="0" y="1"/>
                  </a:moveTo>
                  <a:lnTo>
                    <a:pt x="127" y="9882"/>
                  </a:lnTo>
                  <a:lnTo>
                    <a:pt x="982" y="9882"/>
                  </a:lnTo>
                  <a:lnTo>
                    <a:pt x="117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40"/>
            <p:cNvSpPr/>
            <p:nvPr/>
          </p:nvSpPr>
          <p:spPr>
            <a:xfrm>
              <a:off x="920842" y="3484149"/>
              <a:ext cx="28856" cy="50945"/>
            </a:xfrm>
            <a:custGeom>
              <a:avLst/>
              <a:gdLst/>
              <a:ahLst/>
              <a:cxnLst/>
              <a:rect l="l" t="t" r="r" b="b"/>
              <a:pathLst>
                <a:path w="951" h="1679" extrusionOk="0">
                  <a:moveTo>
                    <a:pt x="951" y="0"/>
                  </a:moveTo>
                  <a:lnTo>
                    <a:pt x="1" y="95"/>
                  </a:lnTo>
                  <a:lnTo>
                    <a:pt x="64" y="1679"/>
                  </a:lnTo>
                  <a:lnTo>
                    <a:pt x="919" y="1679"/>
                  </a:lnTo>
                  <a:lnTo>
                    <a:pt x="9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40"/>
            <p:cNvSpPr/>
            <p:nvPr/>
          </p:nvSpPr>
          <p:spPr>
            <a:xfrm>
              <a:off x="954492" y="3522563"/>
              <a:ext cx="297903" cy="55770"/>
            </a:xfrm>
            <a:custGeom>
              <a:avLst/>
              <a:gdLst/>
              <a:ahLst/>
              <a:cxnLst/>
              <a:rect l="l" t="t" r="r" b="b"/>
              <a:pathLst>
                <a:path w="9818" h="1838" extrusionOk="0">
                  <a:moveTo>
                    <a:pt x="9723" y="1"/>
                  </a:moveTo>
                  <a:cubicBezTo>
                    <a:pt x="9723" y="1"/>
                    <a:pt x="5859" y="919"/>
                    <a:pt x="4750" y="919"/>
                  </a:cubicBezTo>
                  <a:cubicBezTo>
                    <a:pt x="3420" y="919"/>
                    <a:pt x="63" y="33"/>
                    <a:pt x="63" y="33"/>
                  </a:cubicBezTo>
                  <a:lnTo>
                    <a:pt x="0" y="951"/>
                  </a:lnTo>
                  <a:cubicBezTo>
                    <a:pt x="0" y="951"/>
                    <a:pt x="3579" y="1838"/>
                    <a:pt x="4814" y="1838"/>
                  </a:cubicBezTo>
                  <a:cubicBezTo>
                    <a:pt x="5859" y="1838"/>
                    <a:pt x="9818" y="951"/>
                    <a:pt x="9818" y="951"/>
                  </a:cubicBezTo>
                  <a:lnTo>
                    <a:pt x="97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40"/>
            <p:cNvSpPr/>
            <p:nvPr/>
          </p:nvSpPr>
          <p:spPr>
            <a:xfrm>
              <a:off x="1189919" y="3522563"/>
              <a:ext cx="62475" cy="42328"/>
            </a:xfrm>
            <a:custGeom>
              <a:avLst/>
              <a:gdLst/>
              <a:ahLst/>
              <a:cxnLst/>
              <a:rect l="l" t="t" r="r" b="b"/>
              <a:pathLst>
                <a:path w="2059" h="1395" extrusionOk="0">
                  <a:moveTo>
                    <a:pt x="1964" y="1"/>
                  </a:moveTo>
                  <a:cubicBezTo>
                    <a:pt x="1964" y="1"/>
                    <a:pt x="1108" y="223"/>
                    <a:pt x="127" y="413"/>
                  </a:cubicBezTo>
                  <a:lnTo>
                    <a:pt x="0" y="1394"/>
                  </a:lnTo>
                  <a:cubicBezTo>
                    <a:pt x="1108" y="1173"/>
                    <a:pt x="2059" y="951"/>
                    <a:pt x="2059" y="951"/>
                  </a:cubicBezTo>
                  <a:lnTo>
                    <a:pt x="19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40"/>
            <p:cNvSpPr/>
            <p:nvPr/>
          </p:nvSpPr>
          <p:spPr>
            <a:xfrm>
              <a:off x="953521" y="3525446"/>
              <a:ext cx="41357" cy="35592"/>
            </a:xfrm>
            <a:custGeom>
              <a:avLst/>
              <a:gdLst/>
              <a:ahLst/>
              <a:cxnLst/>
              <a:rect l="l" t="t" r="r" b="b"/>
              <a:pathLst>
                <a:path w="1363" h="1173" extrusionOk="0">
                  <a:moveTo>
                    <a:pt x="95" y="1"/>
                  </a:moveTo>
                  <a:lnTo>
                    <a:pt x="0" y="856"/>
                  </a:lnTo>
                  <a:cubicBezTo>
                    <a:pt x="0" y="856"/>
                    <a:pt x="570" y="1014"/>
                    <a:pt x="1362" y="1173"/>
                  </a:cubicBezTo>
                  <a:lnTo>
                    <a:pt x="1299" y="286"/>
                  </a:lnTo>
                  <a:cubicBezTo>
                    <a:pt x="602" y="128"/>
                    <a:pt x="95" y="1"/>
                    <a:pt x="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40"/>
            <p:cNvSpPr/>
            <p:nvPr/>
          </p:nvSpPr>
          <p:spPr>
            <a:xfrm>
              <a:off x="896811" y="3511033"/>
              <a:ext cx="75947" cy="63477"/>
            </a:xfrm>
            <a:custGeom>
              <a:avLst/>
              <a:gdLst/>
              <a:ahLst/>
              <a:cxnLst/>
              <a:rect l="l" t="t" r="r" b="b"/>
              <a:pathLst>
                <a:path w="2503" h="2092" extrusionOk="0">
                  <a:moveTo>
                    <a:pt x="2313" y="1"/>
                  </a:moveTo>
                  <a:lnTo>
                    <a:pt x="128" y="33"/>
                  </a:lnTo>
                  <a:lnTo>
                    <a:pt x="1" y="2091"/>
                  </a:lnTo>
                  <a:lnTo>
                    <a:pt x="2503" y="2059"/>
                  </a:lnTo>
                  <a:lnTo>
                    <a:pt x="23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40"/>
            <p:cNvSpPr/>
            <p:nvPr/>
          </p:nvSpPr>
          <p:spPr>
            <a:xfrm>
              <a:off x="1239863" y="3231427"/>
              <a:ext cx="38474" cy="295991"/>
            </a:xfrm>
            <a:custGeom>
              <a:avLst/>
              <a:gdLst/>
              <a:ahLst/>
              <a:cxnLst/>
              <a:rect l="l" t="t" r="r" b="b"/>
              <a:pathLst>
                <a:path w="1268" h="9755" extrusionOk="0">
                  <a:moveTo>
                    <a:pt x="1173" y="0"/>
                  </a:moveTo>
                  <a:lnTo>
                    <a:pt x="1" y="64"/>
                  </a:lnTo>
                  <a:lnTo>
                    <a:pt x="349" y="9754"/>
                  </a:lnTo>
                  <a:lnTo>
                    <a:pt x="1268" y="9754"/>
                  </a:lnTo>
                  <a:lnTo>
                    <a:pt x="11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40"/>
            <p:cNvSpPr/>
            <p:nvPr/>
          </p:nvSpPr>
          <p:spPr>
            <a:xfrm>
              <a:off x="1249482" y="3472619"/>
              <a:ext cx="28856" cy="54799"/>
            </a:xfrm>
            <a:custGeom>
              <a:avLst/>
              <a:gdLst/>
              <a:ahLst/>
              <a:cxnLst/>
              <a:rect l="l" t="t" r="r" b="b"/>
              <a:pathLst>
                <a:path w="951" h="1806" extrusionOk="0">
                  <a:moveTo>
                    <a:pt x="1" y="0"/>
                  </a:moveTo>
                  <a:lnTo>
                    <a:pt x="32" y="1805"/>
                  </a:lnTo>
                  <a:lnTo>
                    <a:pt x="951" y="1805"/>
                  </a:lnTo>
                  <a:lnTo>
                    <a:pt x="887" y="95"/>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40"/>
            <p:cNvSpPr/>
            <p:nvPr/>
          </p:nvSpPr>
          <p:spPr>
            <a:xfrm>
              <a:off x="1222568" y="3508150"/>
              <a:ext cx="84595" cy="65388"/>
            </a:xfrm>
            <a:custGeom>
              <a:avLst/>
              <a:gdLst/>
              <a:ahLst/>
              <a:cxnLst/>
              <a:rect l="l" t="t" r="r" b="b"/>
              <a:pathLst>
                <a:path w="2788" h="2155" extrusionOk="0">
                  <a:moveTo>
                    <a:pt x="2376" y="1"/>
                  </a:moveTo>
                  <a:lnTo>
                    <a:pt x="191" y="64"/>
                  </a:lnTo>
                  <a:lnTo>
                    <a:pt x="1" y="2154"/>
                  </a:lnTo>
                  <a:lnTo>
                    <a:pt x="2788" y="2028"/>
                  </a:lnTo>
                  <a:lnTo>
                    <a:pt x="23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Google Shape;628;p34"/>
          <p:cNvSpPr txBox="1">
            <a:spLocks noGrp="1"/>
          </p:cNvSpPr>
          <p:nvPr>
            <p:ph type="title"/>
          </p:nvPr>
        </p:nvSpPr>
        <p:spPr>
          <a:xfrm>
            <a:off x="1463756" y="3348825"/>
            <a:ext cx="6216600" cy="504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629" name="Google Shape;629;p34"/>
          <p:cNvSpPr txBox="1">
            <a:spLocks noGrp="1"/>
          </p:cNvSpPr>
          <p:nvPr>
            <p:ph type="subTitle" idx="1"/>
          </p:nvPr>
        </p:nvSpPr>
        <p:spPr>
          <a:xfrm>
            <a:off x="566088" y="1044500"/>
            <a:ext cx="8196912" cy="230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err="1"/>
              <a:t>Luyện</a:t>
            </a:r>
            <a:r>
              <a:rPr lang="en-US" dirty="0"/>
              <a:t> </a:t>
            </a:r>
            <a:r>
              <a:rPr lang="en-US" dirty="0" err="1"/>
              <a:t>tập</a:t>
            </a:r>
            <a:r>
              <a:rPr lang="en-US" dirty="0"/>
              <a:t>: </a:t>
            </a:r>
            <a:r>
              <a:rPr lang="en-US" dirty="0" err="1"/>
              <a:t>đóng</a:t>
            </a:r>
            <a:r>
              <a:rPr lang="en-US" dirty="0"/>
              <a:t> </a:t>
            </a:r>
            <a:r>
              <a:rPr lang="en-US" dirty="0" err="1"/>
              <a:t>vai</a:t>
            </a:r>
            <a:r>
              <a:rPr lang="en-US" dirty="0"/>
              <a:t> </a:t>
            </a:r>
            <a:r>
              <a:rPr lang="en-US" dirty="0" err="1"/>
              <a:t>diễn</a:t>
            </a:r>
            <a:r>
              <a:rPr lang="en-US" dirty="0"/>
              <a:t> </a:t>
            </a:r>
            <a:r>
              <a:rPr lang="en-US" dirty="0" err="1"/>
              <a:t>xuất</a:t>
            </a:r>
            <a:r>
              <a:rPr lang="en-US" dirty="0"/>
              <a:t> </a:t>
            </a:r>
            <a:r>
              <a:rPr lang="en-US" dirty="0" err="1"/>
              <a:t>vở</a:t>
            </a:r>
            <a:r>
              <a:rPr lang="en-US" dirty="0"/>
              <a:t> </a:t>
            </a:r>
            <a:r>
              <a:rPr lang="en-US" dirty="0" err="1"/>
              <a:t>tuồng</a:t>
            </a:r>
            <a:r>
              <a:rPr lang="en-US" dirty="0"/>
              <a:t> </a:t>
            </a:r>
            <a:r>
              <a:rPr lang="en-US" dirty="0" err="1"/>
              <a:t>trên</a:t>
            </a:r>
            <a:endParaRPr dirty="0"/>
          </a:p>
        </p:txBody>
      </p:sp>
      <p:grpSp>
        <p:nvGrpSpPr>
          <p:cNvPr id="630" name="Google Shape;630;p34"/>
          <p:cNvGrpSpPr/>
          <p:nvPr/>
        </p:nvGrpSpPr>
        <p:grpSpPr>
          <a:xfrm>
            <a:off x="7562872" y="228604"/>
            <a:ext cx="1352526" cy="1259923"/>
            <a:chOff x="5163801" y="2877220"/>
            <a:chExt cx="809315" cy="753903"/>
          </a:xfrm>
        </p:grpSpPr>
        <p:sp>
          <p:nvSpPr>
            <p:cNvPr id="631" name="Google Shape;631;p34"/>
            <p:cNvSpPr/>
            <p:nvPr/>
          </p:nvSpPr>
          <p:spPr>
            <a:xfrm>
              <a:off x="5163801" y="2877579"/>
              <a:ext cx="809315" cy="753185"/>
            </a:xfrm>
            <a:custGeom>
              <a:avLst/>
              <a:gdLst/>
              <a:ahLst/>
              <a:cxnLst/>
              <a:rect l="l" t="t" r="r" b="b"/>
              <a:pathLst>
                <a:path w="41728" h="38834" extrusionOk="0">
                  <a:moveTo>
                    <a:pt x="26916" y="0"/>
                  </a:moveTo>
                  <a:cubicBezTo>
                    <a:pt x="26548" y="0"/>
                    <a:pt x="26180" y="140"/>
                    <a:pt x="25901" y="418"/>
                  </a:cubicBezTo>
                  <a:lnTo>
                    <a:pt x="19237" y="7083"/>
                  </a:lnTo>
                  <a:lnTo>
                    <a:pt x="19214" y="7038"/>
                  </a:lnTo>
                  <a:lnTo>
                    <a:pt x="14110" y="12121"/>
                  </a:lnTo>
                  <a:lnTo>
                    <a:pt x="13553" y="11563"/>
                  </a:lnTo>
                  <a:lnTo>
                    <a:pt x="17877" y="7239"/>
                  </a:lnTo>
                  <a:cubicBezTo>
                    <a:pt x="18501" y="6615"/>
                    <a:pt x="18501" y="5567"/>
                    <a:pt x="17877" y="4965"/>
                  </a:cubicBezTo>
                  <a:cubicBezTo>
                    <a:pt x="17554" y="4642"/>
                    <a:pt x="17136" y="4481"/>
                    <a:pt x="16721" y="4481"/>
                  </a:cubicBezTo>
                  <a:cubicBezTo>
                    <a:pt x="16305" y="4481"/>
                    <a:pt x="15893" y="4642"/>
                    <a:pt x="15581" y="4965"/>
                  </a:cubicBezTo>
                  <a:lnTo>
                    <a:pt x="4859" y="15642"/>
                  </a:lnTo>
                  <a:cubicBezTo>
                    <a:pt x="4079" y="16378"/>
                    <a:pt x="3656" y="17448"/>
                    <a:pt x="3656" y="18540"/>
                  </a:cubicBezTo>
                  <a:cubicBezTo>
                    <a:pt x="3656" y="19610"/>
                    <a:pt x="4079" y="20658"/>
                    <a:pt x="4859" y="21438"/>
                  </a:cubicBezTo>
                  <a:lnTo>
                    <a:pt x="602" y="25695"/>
                  </a:lnTo>
                  <a:cubicBezTo>
                    <a:pt x="0" y="26275"/>
                    <a:pt x="0" y="27189"/>
                    <a:pt x="602" y="27768"/>
                  </a:cubicBezTo>
                  <a:lnTo>
                    <a:pt x="7913" y="35102"/>
                  </a:lnTo>
                  <a:cubicBezTo>
                    <a:pt x="8206" y="35394"/>
                    <a:pt x="8586" y="35535"/>
                    <a:pt x="8962" y="35535"/>
                  </a:cubicBezTo>
                  <a:cubicBezTo>
                    <a:pt x="9244" y="35535"/>
                    <a:pt x="9524" y="35455"/>
                    <a:pt x="9763" y="35302"/>
                  </a:cubicBezTo>
                  <a:lnTo>
                    <a:pt x="11903" y="38222"/>
                  </a:lnTo>
                  <a:cubicBezTo>
                    <a:pt x="12185" y="38625"/>
                    <a:pt x="12637" y="38834"/>
                    <a:pt x="13098" y="38834"/>
                  </a:cubicBezTo>
                  <a:cubicBezTo>
                    <a:pt x="13402" y="38834"/>
                    <a:pt x="13710" y="38743"/>
                    <a:pt x="13976" y="38557"/>
                  </a:cubicBezTo>
                  <a:lnTo>
                    <a:pt x="38852" y="20413"/>
                  </a:lnTo>
                  <a:cubicBezTo>
                    <a:pt x="39387" y="20034"/>
                    <a:pt x="39498" y="19298"/>
                    <a:pt x="39097" y="18785"/>
                  </a:cubicBezTo>
                  <a:cubicBezTo>
                    <a:pt x="38872" y="18467"/>
                    <a:pt x="38521" y="18299"/>
                    <a:pt x="38160" y="18299"/>
                  </a:cubicBezTo>
                  <a:cubicBezTo>
                    <a:pt x="37915" y="18299"/>
                    <a:pt x="37665" y="18377"/>
                    <a:pt x="37448" y="18540"/>
                  </a:cubicBezTo>
                  <a:lnTo>
                    <a:pt x="31920" y="22575"/>
                  </a:lnTo>
                  <a:lnTo>
                    <a:pt x="31474" y="21951"/>
                  </a:lnTo>
                  <a:lnTo>
                    <a:pt x="40970" y="15018"/>
                  </a:lnTo>
                  <a:cubicBezTo>
                    <a:pt x="41571" y="14461"/>
                    <a:pt x="41727" y="13547"/>
                    <a:pt x="41237" y="12901"/>
                  </a:cubicBezTo>
                  <a:cubicBezTo>
                    <a:pt x="40956" y="12513"/>
                    <a:pt x="40524" y="12310"/>
                    <a:pt x="40083" y="12310"/>
                  </a:cubicBezTo>
                  <a:cubicBezTo>
                    <a:pt x="39788" y="12310"/>
                    <a:pt x="39490" y="12401"/>
                    <a:pt x="39231" y="12589"/>
                  </a:cubicBezTo>
                  <a:lnTo>
                    <a:pt x="29735" y="19543"/>
                  </a:lnTo>
                  <a:lnTo>
                    <a:pt x="29356" y="18986"/>
                  </a:lnTo>
                  <a:lnTo>
                    <a:pt x="40412" y="10895"/>
                  </a:lnTo>
                  <a:cubicBezTo>
                    <a:pt x="41059" y="10427"/>
                    <a:pt x="41192" y="9535"/>
                    <a:pt x="40724" y="8889"/>
                  </a:cubicBezTo>
                  <a:cubicBezTo>
                    <a:pt x="40430" y="8501"/>
                    <a:pt x="39993" y="8298"/>
                    <a:pt x="39554" y="8298"/>
                  </a:cubicBezTo>
                  <a:cubicBezTo>
                    <a:pt x="39261" y="8298"/>
                    <a:pt x="38968" y="8389"/>
                    <a:pt x="38718" y="8576"/>
                  </a:cubicBezTo>
                  <a:lnTo>
                    <a:pt x="30404" y="14617"/>
                  </a:lnTo>
                  <a:lnTo>
                    <a:pt x="31764" y="13257"/>
                  </a:lnTo>
                  <a:cubicBezTo>
                    <a:pt x="32031" y="13012"/>
                    <a:pt x="32143" y="12700"/>
                    <a:pt x="32098" y="12366"/>
                  </a:cubicBezTo>
                  <a:lnTo>
                    <a:pt x="36668" y="9022"/>
                  </a:lnTo>
                  <a:cubicBezTo>
                    <a:pt x="37314" y="8554"/>
                    <a:pt x="37448" y="7663"/>
                    <a:pt x="36980" y="7016"/>
                  </a:cubicBezTo>
                  <a:cubicBezTo>
                    <a:pt x="36699" y="6643"/>
                    <a:pt x="36268" y="6437"/>
                    <a:pt x="35827" y="6437"/>
                  </a:cubicBezTo>
                  <a:cubicBezTo>
                    <a:pt x="35532" y="6437"/>
                    <a:pt x="35233" y="6529"/>
                    <a:pt x="34973" y="6726"/>
                  </a:cubicBezTo>
                  <a:lnTo>
                    <a:pt x="31050" y="9580"/>
                  </a:lnTo>
                  <a:lnTo>
                    <a:pt x="33057" y="7573"/>
                  </a:lnTo>
                  <a:cubicBezTo>
                    <a:pt x="33614" y="7016"/>
                    <a:pt x="33614" y="6102"/>
                    <a:pt x="33057" y="5545"/>
                  </a:cubicBezTo>
                  <a:cubicBezTo>
                    <a:pt x="32778" y="5266"/>
                    <a:pt x="32410" y="5127"/>
                    <a:pt x="32042" y="5127"/>
                  </a:cubicBezTo>
                  <a:cubicBezTo>
                    <a:pt x="31675" y="5127"/>
                    <a:pt x="31307" y="5266"/>
                    <a:pt x="31028" y="5545"/>
                  </a:cubicBezTo>
                  <a:lnTo>
                    <a:pt x="26481" y="10092"/>
                  </a:lnTo>
                  <a:cubicBezTo>
                    <a:pt x="26459" y="10025"/>
                    <a:pt x="26414" y="10003"/>
                    <a:pt x="26392" y="9981"/>
                  </a:cubicBezTo>
                  <a:cubicBezTo>
                    <a:pt x="26280" y="9847"/>
                    <a:pt x="26147" y="9691"/>
                    <a:pt x="26013" y="9624"/>
                  </a:cubicBezTo>
                  <a:lnTo>
                    <a:pt x="31875" y="3739"/>
                  </a:lnTo>
                  <a:cubicBezTo>
                    <a:pt x="32432" y="3182"/>
                    <a:pt x="32432" y="2268"/>
                    <a:pt x="31875" y="1711"/>
                  </a:cubicBezTo>
                  <a:cubicBezTo>
                    <a:pt x="31597" y="1432"/>
                    <a:pt x="31229" y="1293"/>
                    <a:pt x="30861" y="1293"/>
                  </a:cubicBezTo>
                  <a:cubicBezTo>
                    <a:pt x="30493" y="1293"/>
                    <a:pt x="30125" y="1432"/>
                    <a:pt x="29847" y="1711"/>
                  </a:cubicBezTo>
                  <a:lnTo>
                    <a:pt x="20173" y="11363"/>
                  </a:lnTo>
                  <a:lnTo>
                    <a:pt x="19593" y="10783"/>
                  </a:lnTo>
                  <a:lnTo>
                    <a:pt x="27930" y="2447"/>
                  </a:lnTo>
                  <a:cubicBezTo>
                    <a:pt x="28487" y="1889"/>
                    <a:pt x="28487" y="975"/>
                    <a:pt x="27930" y="418"/>
                  </a:cubicBezTo>
                  <a:cubicBezTo>
                    <a:pt x="27651" y="140"/>
                    <a:pt x="27283" y="0"/>
                    <a:pt x="26916" y="0"/>
                  </a:cubicBezTo>
                  <a:close/>
                </a:path>
              </a:pathLst>
            </a:custGeom>
            <a:solidFill>
              <a:schemeClr val="accent4"/>
            </a:solidFill>
            <a:ln w="1524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nvGrpSpPr>
            <p:cNvPr id="632" name="Google Shape;632;p34"/>
            <p:cNvGrpSpPr/>
            <p:nvPr/>
          </p:nvGrpSpPr>
          <p:grpSpPr>
            <a:xfrm>
              <a:off x="5164228" y="2877220"/>
              <a:ext cx="808461" cy="753903"/>
              <a:chOff x="3873112" y="2877220"/>
              <a:chExt cx="808461" cy="753903"/>
            </a:xfrm>
          </p:grpSpPr>
          <p:sp>
            <p:nvSpPr>
              <p:cNvPr id="633" name="Google Shape;633;p34"/>
              <p:cNvSpPr/>
              <p:nvPr/>
            </p:nvSpPr>
            <p:spPr>
              <a:xfrm>
                <a:off x="3975149" y="3003133"/>
                <a:ext cx="706424" cy="627991"/>
              </a:xfrm>
              <a:custGeom>
                <a:avLst/>
                <a:gdLst/>
                <a:ahLst/>
                <a:cxnLst/>
                <a:rect l="l" t="t" r="r" b="b"/>
                <a:pathLst>
                  <a:path w="36423" h="32379" extrusionOk="0">
                    <a:moveTo>
                      <a:pt x="30527" y="0"/>
                    </a:moveTo>
                    <a:cubicBezTo>
                      <a:pt x="30234" y="0"/>
                      <a:pt x="29941" y="91"/>
                      <a:pt x="29691" y="279"/>
                    </a:cubicBezTo>
                    <a:lnTo>
                      <a:pt x="22045" y="5851"/>
                    </a:lnTo>
                    <a:lnTo>
                      <a:pt x="22045" y="5829"/>
                    </a:lnTo>
                    <a:lnTo>
                      <a:pt x="16272" y="10042"/>
                    </a:lnTo>
                    <a:lnTo>
                      <a:pt x="15804" y="9396"/>
                    </a:lnTo>
                    <a:lnTo>
                      <a:pt x="20730" y="5807"/>
                    </a:lnTo>
                    <a:cubicBezTo>
                      <a:pt x="21466" y="5272"/>
                      <a:pt x="21622" y="4269"/>
                      <a:pt x="21109" y="3533"/>
                    </a:cubicBezTo>
                    <a:cubicBezTo>
                      <a:pt x="20785" y="3101"/>
                      <a:pt x="20290" y="2866"/>
                      <a:pt x="19786" y="2866"/>
                    </a:cubicBezTo>
                    <a:cubicBezTo>
                      <a:pt x="19457" y="2866"/>
                      <a:pt x="19126" y="2966"/>
                      <a:pt x="18836" y="3177"/>
                    </a:cubicBezTo>
                    <a:lnTo>
                      <a:pt x="6621" y="12070"/>
                    </a:lnTo>
                    <a:cubicBezTo>
                      <a:pt x="5751" y="12717"/>
                      <a:pt x="5127" y="13653"/>
                      <a:pt x="4971" y="14745"/>
                    </a:cubicBezTo>
                    <a:cubicBezTo>
                      <a:pt x="4793" y="15793"/>
                      <a:pt x="5060" y="16907"/>
                      <a:pt x="5684" y="17777"/>
                    </a:cubicBezTo>
                    <a:lnTo>
                      <a:pt x="825" y="21343"/>
                    </a:lnTo>
                    <a:cubicBezTo>
                      <a:pt x="156" y="21811"/>
                      <a:pt x="0" y="22747"/>
                      <a:pt x="491" y="23394"/>
                    </a:cubicBezTo>
                    <a:lnTo>
                      <a:pt x="6576" y="31753"/>
                    </a:lnTo>
                    <a:cubicBezTo>
                      <a:pt x="6876" y="32162"/>
                      <a:pt x="7334" y="32379"/>
                      <a:pt x="7798" y="32379"/>
                    </a:cubicBezTo>
                    <a:cubicBezTo>
                      <a:pt x="8092" y="32379"/>
                      <a:pt x="8389" y="32291"/>
                      <a:pt x="8649" y="32109"/>
                    </a:cubicBezTo>
                    <a:lnTo>
                      <a:pt x="33525" y="13854"/>
                    </a:lnTo>
                    <a:cubicBezTo>
                      <a:pt x="34060" y="13452"/>
                      <a:pt x="34171" y="12739"/>
                      <a:pt x="33770" y="12204"/>
                    </a:cubicBezTo>
                    <a:cubicBezTo>
                      <a:pt x="33545" y="11886"/>
                      <a:pt x="33193" y="11718"/>
                      <a:pt x="32838" y="11718"/>
                    </a:cubicBezTo>
                    <a:cubicBezTo>
                      <a:pt x="32595" y="11718"/>
                      <a:pt x="32351" y="11796"/>
                      <a:pt x="32143" y="11959"/>
                    </a:cubicBezTo>
                    <a:lnTo>
                      <a:pt x="26592" y="15994"/>
                    </a:lnTo>
                    <a:lnTo>
                      <a:pt x="26147" y="15392"/>
                    </a:lnTo>
                    <a:lnTo>
                      <a:pt x="35642" y="8437"/>
                    </a:lnTo>
                    <a:cubicBezTo>
                      <a:pt x="36289" y="7969"/>
                      <a:pt x="36422" y="7077"/>
                      <a:pt x="35954" y="6431"/>
                    </a:cubicBezTo>
                    <a:cubicBezTo>
                      <a:pt x="35674" y="6058"/>
                      <a:pt x="35242" y="5852"/>
                      <a:pt x="34802" y="5852"/>
                    </a:cubicBezTo>
                    <a:cubicBezTo>
                      <a:pt x="34507" y="5852"/>
                      <a:pt x="34208" y="5944"/>
                      <a:pt x="33948" y="6141"/>
                    </a:cubicBezTo>
                    <a:lnTo>
                      <a:pt x="24453" y="13074"/>
                    </a:lnTo>
                    <a:lnTo>
                      <a:pt x="24051" y="12516"/>
                    </a:lnTo>
                    <a:lnTo>
                      <a:pt x="35107" y="4425"/>
                    </a:lnTo>
                    <a:cubicBezTo>
                      <a:pt x="35754" y="3957"/>
                      <a:pt x="35887" y="3065"/>
                      <a:pt x="35419" y="2419"/>
                    </a:cubicBezTo>
                    <a:cubicBezTo>
                      <a:pt x="35139" y="2045"/>
                      <a:pt x="34707" y="1839"/>
                      <a:pt x="34267" y="1839"/>
                    </a:cubicBezTo>
                    <a:cubicBezTo>
                      <a:pt x="33972" y="1839"/>
                      <a:pt x="33673" y="1932"/>
                      <a:pt x="33413" y="2129"/>
                    </a:cubicBezTo>
                    <a:lnTo>
                      <a:pt x="22357" y="10198"/>
                    </a:lnTo>
                    <a:lnTo>
                      <a:pt x="21889" y="9529"/>
                    </a:lnTo>
                    <a:lnTo>
                      <a:pt x="31385" y="2597"/>
                    </a:lnTo>
                    <a:cubicBezTo>
                      <a:pt x="32031" y="2129"/>
                      <a:pt x="32165" y="1237"/>
                      <a:pt x="31697" y="591"/>
                    </a:cubicBezTo>
                    <a:cubicBezTo>
                      <a:pt x="31403" y="204"/>
                      <a:pt x="30965" y="0"/>
                      <a:pt x="305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4"/>
              <p:cNvSpPr/>
              <p:nvPr/>
            </p:nvSpPr>
            <p:spPr>
              <a:xfrm>
                <a:off x="4123424" y="3533508"/>
                <a:ext cx="50175" cy="43697"/>
              </a:xfrm>
              <a:custGeom>
                <a:avLst/>
                <a:gdLst/>
                <a:ahLst/>
                <a:cxnLst/>
                <a:rect l="l" t="t" r="r" b="b"/>
                <a:pathLst>
                  <a:path w="2587" h="2253" extrusionOk="0">
                    <a:moveTo>
                      <a:pt x="1287" y="1"/>
                    </a:moveTo>
                    <a:cubicBezTo>
                      <a:pt x="1050" y="1"/>
                      <a:pt x="810" y="72"/>
                      <a:pt x="603" y="216"/>
                    </a:cubicBezTo>
                    <a:cubicBezTo>
                      <a:pt x="112" y="573"/>
                      <a:pt x="1" y="1308"/>
                      <a:pt x="358" y="1799"/>
                    </a:cubicBezTo>
                    <a:cubicBezTo>
                      <a:pt x="573" y="2095"/>
                      <a:pt x="927" y="2253"/>
                      <a:pt x="1281" y="2253"/>
                    </a:cubicBezTo>
                    <a:cubicBezTo>
                      <a:pt x="1513" y="2253"/>
                      <a:pt x="1746" y="2185"/>
                      <a:pt x="1940" y="2044"/>
                    </a:cubicBezTo>
                    <a:cubicBezTo>
                      <a:pt x="2475" y="1687"/>
                      <a:pt x="2587" y="974"/>
                      <a:pt x="2208" y="461"/>
                    </a:cubicBezTo>
                    <a:cubicBezTo>
                      <a:pt x="1982" y="156"/>
                      <a:pt x="1637" y="1"/>
                      <a:pt x="12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4"/>
              <p:cNvSpPr/>
              <p:nvPr/>
            </p:nvSpPr>
            <p:spPr>
              <a:xfrm>
                <a:off x="4177904" y="3493981"/>
                <a:ext cx="50175" cy="43891"/>
              </a:xfrm>
              <a:custGeom>
                <a:avLst/>
                <a:gdLst/>
                <a:ahLst/>
                <a:cxnLst/>
                <a:rect l="l" t="t" r="r" b="b"/>
                <a:pathLst>
                  <a:path w="2587" h="2263" extrusionOk="0">
                    <a:moveTo>
                      <a:pt x="1286" y="1"/>
                    </a:moveTo>
                    <a:cubicBezTo>
                      <a:pt x="1054" y="1"/>
                      <a:pt x="821" y="74"/>
                      <a:pt x="625" y="226"/>
                    </a:cubicBezTo>
                    <a:cubicBezTo>
                      <a:pt x="112" y="582"/>
                      <a:pt x="0" y="1296"/>
                      <a:pt x="357" y="1808"/>
                    </a:cubicBezTo>
                    <a:cubicBezTo>
                      <a:pt x="586" y="2105"/>
                      <a:pt x="937" y="2263"/>
                      <a:pt x="1292" y="2263"/>
                    </a:cubicBezTo>
                    <a:cubicBezTo>
                      <a:pt x="1525" y="2263"/>
                      <a:pt x="1759" y="2195"/>
                      <a:pt x="1962" y="2054"/>
                    </a:cubicBezTo>
                    <a:cubicBezTo>
                      <a:pt x="2475" y="1675"/>
                      <a:pt x="2586" y="961"/>
                      <a:pt x="2207" y="471"/>
                    </a:cubicBezTo>
                    <a:cubicBezTo>
                      <a:pt x="1980" y="164"/>
                      <a:pt x="1633" y="1"/>
                      <a:pt x="1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4"/>
              <p:cNvSpPr/>
              <p:nvPr/>
            </p:nvSpPr>
            <p:spPr>
              <a:xfrm>
                <a:off x="4237990" y="3450207"/>
                <a:ext cx="49748" cy="44007"/>
              </a:xfrm>
              <a:custGeom>
                <a:avLst/>
                <a:gdLst/>
                <a:ahLst/>
                <a:cxnLst/>
                <a:rect l="l" t="t" r="r" b="b"/>
                <a:pathLst>
                  <a:path w="2565" h="2269" extrusionOk="0">
                    <a:moveTo>
                      <a:pt x="1273" y="0"/>
                    </a:moveTo>
                    <a:cubicBezTo>
                      <a:pt x="1040" y="0"/>
                      <a:pt x="806" y="68"/>
                      <a:pt x="603" y="209"/>
                    </a:cubicBezTo>
                    <a:cubicBezTo>
                      <a:pt x="112" y="588"/>
                      <a:pt x="1" y="1301"/>
                      <a:pt x="357" y="1814"/>
                    </a:cubicBezTo>
                    <a:cubicBezTo>
                      <a:pt x="573" y="2110"/>
                      <a:pt x="927" y="2268"/>
                      <a:pt x="1281" y="2268"/>
                    </a:cubicBezTo>
                    <a:cubicBezTo>
                      <a:pt x="1513" y="2268"/>
                      <a:pt x="1746" y="2200"/>
                      <a:pt x="1940" y="2059"/>
                    </a:cubicBezTo>
                    <a:cubicBezTo>
                      <a:pt x="2453" y="1703"/>
                      <a:pt x="2564" y="967"/>
                      <a:pt x="2207" y="454"/>
                    </a:cubicBezTo>
                    <a:cubicBezTo>
                      <a:pt x="1979" y="158"/>
                      <a:pt x="1628" y="0"/>
                      <a:pt x="1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4"/>
              <p:cNvSpPr/>
              <p:nvPr/>
            </p:nvSpPr>
            <p:spPr>
              <a:xfrm>
                <a:off x="3873112" y="2877220"/>
                <a:ext cx="650663" cy="689240"/>
              </a:xfrm>
              <a:custGeom>
                <a:avLst/>
                <a:gdLst/>
                <a:ahLst/>
                <a:cxnLst/>
                <a:rect l="l" t="t" r="r" b="b"/>
                <a:pathLst>
                  <a:path w="33548" h="35537" extrusionOk="0">
                    <a:moveTo>
                      <a:pt x="26849" y="0"/>
                    </a:moveTo>
                    <a:cubicBezTo>
                      <a:pt x="26482" y="0"/>
                      <a:pt x="26114" y="140"/>
                      <a:pt x="25835" y="418"/>
                    </a:cubicBezTo>
                    <a:lnTo>
                      <a:pt x="19170" y="7083"/>
                    </a:lnTo>
                    <a:lnTo>
                      <a:pt x="19148" y="7038"/>
                    </a:lnTo>
                    <a:lnTo>
                      <a:pt x="14111" y="12121"/>
                    </a:lnTo>
                    <a:lnTo>
                      <a:pt x="13553" y="11563"/>
                    </a:lnTo>
                    <a:lnTo>
                      <a:pt x="17855" y="7239"/>
                    </a:lnTo>
                    <a:cubicBezTo>
                      <a:pt x="18502" y="6615"/>
                      <a:pt x="18502" y="5567"/>
                      <a:pt x="17855" y="4965"/>
                    </a:cubicBezTo>
                    <a:cubicBezTo>
                      <a:pt x="17540" y="4651"/>
                      <a:pt x="17118" y="4489"/>
                      <a:pt x="16699" y="4489"/>
                    </a:cubicBezTo>
                    <a:cubicBezTo>
                      <a:pt x="16288" y="4489"/>
                      <a:pt x="15880" y="4645"/>
                      <a:pt x="15582" y="4965"/>
                    </a:cubicBezTo>
                    <a:lnTo>
                      <a:pt x="4860" y="15642"/>
                    </a:lnTo>
                    <a:cubicBezTo>
                      <a:pt x="4058" y="16378"/>
                      <a:pt x="3656" y="17448"/>
                      <a:pt x="3656" y="18540"/>
                    </a:cubicBezTo>
                    <a:cubicBezTo>
                      <a:pt x="3656" y="19610"/>
                      <a:pt x="4058" y="20658"/>
                      <a:pt x="4860" y="21438"/>
                    </a:cubicBezTo>
                    <a:lnTo>
                      <a:pt x="580" y="25695"/>
                    </a:lnTo>
                    <a:cubicBezTo>
                      <a:pt x="1" y="26275"/>
                      <a:pt x="1" y="27189"/>
                      <a:pt x="580" y="27768"/>
                    </a:cubicBezTo>
                    <a:lnTo>
                      <a:pt x="7914" y="35102"/>
                    </a:lnTo>
                    <a:cubicBezTo>
                      <a:pt x="8204" y="35392"/>
                      <a:pt x="8583" y="35536"/>
                      <a:pt x="8962" y="35536"/>
                    </a:cubicBezTo>
                    <a:cubicBezTo>
                      <a:pt x="9340" y="35536"/>
                      <a:pt x="9719" y="35392"/>
                      <a:pt x="10009" y="35102"/>
                    </a:cubicBezTo>
                    <a:lnTo>
                      <a:pt x="31720" y="13302"/>
                    </a:lnTo>
                    <a:cubicBezTo>
                      <a:pt x="32166" y="12856"/>
                      <a:pt x="32166" y="12098"/>
                      <a:pt x="31720" y="11652"/>
                    </a:cubicBezTo>
                    <a:cubicBezTo>
                      <a:pt x="31497" y="11430"/>
                      <a:pt x="31196" y="11318"/>
                      <a:pt x="30895" y="11318"/>
                    </a:cubicBezTo>
                    <a:cubicBezTo>
                      <a:pt x="30594" y="11318"/>
                      <a:pt x="30293" y="11430"/>
                      <a:pt x="30070" y="11652"/>
                    </a:cubicBezTo>
                    <a:lnTo>
                      <a:pt x="25211" y="16489"/>
                    </a:lnTo>
                    <a:lnTo>
                      <a:pt x="24654" y="15932"/>
                    </a:lnTo>
                    <a:lnTo>
                      <a:pt x="32990" y="7618"/>
                    </a:lnTo>
                    <a:cubicBezTo>
                      <a:pt x="33548" y="7061"/>
                      <a:pt x="33548" y="6125"/>
                      <a:pt x="32990" y="5567"/>
                    </a:cubicBezTo>
                    <a:cubicBezTo>
                      <a:pt x="32712" y="5289"/>
                      <a:pt x="32344" y="5149"/>
                      <a:pt x="31976" y="5149"/>
                    </a:cubicBezTo>
                    <a:cubicBezTo>
                      <a:pt x="31608" y="5149"/>
                      <a:pt x="31241" y="5289"/>
                      <a:pt x="30962" y="5567"/>
                    </a:cubicBezTo>
                    <a:lnTo>
                      <a:pt x="22625" y="13882"/>
                    </a:lnTo>
                    <a:lnTo>
                      <a:pt x="22157" y="13413"/>
                    </a:lnTo>
                    <a:lnTo>
                      <a:pt x="31831" y="3739"/>
                    </a:lnTo>
                    <a:cubicBezTo>
                      <a:pt x="32388" y="3182"/>
                      <a:pt x="32388" y="2268"/>
                      <a:pt x="31831" y="1711"/>
                    </a:cubicBezTo>
                    <a:cubicBezTo>
                      <a:pt x="31553" y="1432"/>
                      <a:pt x="31179" y="1293"/>
                      <a:pt x="30806" y="1293"/>
                    </a:cubicBezTo>
                    <a:cubicBezTo>
                      <a:pt x="30432" y="1293"/>
                      <a:pt x="30059" y="1432"/>
                      <a:pt x="29781" y="1711"/>
                    </a:cubicBezTo>
                    <a:lnTo>
                      <a:pt x="20129" y="11363"/>
                    </a:lnTo>
                    <a:lnTo>
                      <a:pt x="19527" y="10783"/>
                    </a:lnTo>
                    <a:lnTo>
                      <a:pt x="27864" y="2447"/>
                    </a:lnTo>
                    <a:cubicBezTo>
                      <a:pt x="28421" y="1889"/>
                      <a:pt x="28421" y="975"/>
                      <a:pt x="27864" y="418"/>
                    </a:cubicBezTo>
                    <a:cubicBezTo>
                      <a:pt x="27585" y="140"/>
                      <a:pt x="27217" y="0"/>
                      <a:pt x="268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4"/>
              <p:cNvSpPr/>
              <p:nvPr/>
            </p:nvSpPr>
            <p:spPr>
              <a:xfrm>
                <a:off x="4039133" y="3466790"/>
                <a:ext cx="44104" cy="44550"/>
              </a:xfrm>
              <a:custGeom>
                <a:avLst/>
                <a:gdLst/>
                <a:ahLst/>
                <a:cxnLst/>
                <a:rect l="l" t="t" r="r" b="b"/>
                <a:pathLst>
                  <a:path w="2274" h="2297" extrusionOk="0">
                    <a:moveTo>
                      <a:pt x="1137" y="1"/>
                    </a:moveTo>
                    <a:cubicBezTo>
                      <a:pt x="513" y="1"/>
                      <a:pt x="0" y="513"/>
                      <a:pt x="0" y="1137"/>
                    </a:cubicBezTo>
                    <a:cubicBezTo>
                      <a:pt x="0" y="1784"/>
                      <a:pt x="513" y="2296"/>
                      <a:pt x="1137" y="2296"/>
                    </a:cubicBezTo>
                    <a:cubicBezTo>
                      <a:pt x="1761" y="2296"/>
                      <a:pt x="2274" y="1784"/>
                      <a:pt x="2274" y="1137"/>
                    </a:cubicBezTo>
                    <a:cubicBezTo>
                      <a:pt x="2274" y="513"/>
                      <a:pt x="1761" y="1"/>
                      <a:pt x="11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4"/>
              <p:cNvSpPr/>
              <p:nvPr/>
            </p:nvSpPr>
            <p:spPr>
              <a:xfrm>
                <a:off x="4086690" y="3418806"/>
                <a:ext cx="44104" cy="44104"/>
              </a:xfrm>
              <a:custGeom>
                <a:avLst/>
                <a:gdLst/>
                <a:ahLst/>
                <a:cxnLst/>
                <a:rect l="l" t="t" r="r" b="b"/>
                <a:pathLst>
                  <a:path w="2274" h="2274" extrusionOk="0">
                    <a:moveTo>
                      <a:pt x="1137" y="0"/>
                    </a:moveTo>
                    <a:cubicBezTo>
                      <a:pt x="513" y="0"/>
                      <a:pt x="0" y="513"/>
                      <a:pt x="0" y="1137"/>
                    </a:cubicBezTo>
                    <a:cubicBezTo>
                      <a:pt x="0" y="1761"/>
                      <a:pt x="513" y="2274"/>
                      <a:pt x="1137" y="2274"/>
                    </a:cubicBezTo>
                    <a:cubicBezTo>
                      <a:pt x="1761" y="2274"/>
                      <a:pt x="2274" y="1761"/>
                      <a:pt x="2274" y="1137"/>
                    </a:cubicBezTo>
                    <a:cubicBezTo>
                      <a:pt x="2274" y="513"/>
                      <a:pt x="1761" y="0"/>
                      <a:pt x="11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4"/>
              <p:cNvSpPr/>
              <p:nvPr/>
            </p:nvSpPr>
            <p:spPr>
              <a:xfrm>
                <a:off x="4138998" y="3366925"/>
                <a:ext cx="44550" cy="44124"/>
              </a:xfrm>
              <a:custGeom>
                <a:avLst/>
                <a:gdLst/>
                <a:ahLst/>
                <a:cxnLst/>
                <a:rect l="l" t="t" r="r" b="b"/>
                <a:pathLst>
                  <a:path w="2297" h="2275" extrusionOk="0">
                    <a:moveTo>
                      <a:pt x="1137" y="1"/>
                    </a:moveTo>
                    <a:cubicBezTo>
                      <a:pt x="513" y="1"/>
                      <a:pt x="0" y="513"/>
                      <a:pt x="0" y="1137"/>
                    </a:cubicBezTo>
                    <a:cubicBezTo>
                      <a:pt x="0" y="1761"/>
                      <a:pt x="513" y="2274"/>
                      <a:pt x="1137" y="2274"/>
                    </a:cubicBezTo>
                    <a:cubicBezTo>
                      <a:pt x="1784" y="2274"/>
                      <a:pt x="2296" y="1761"/>
                      <a:pt x="2296" y="1137"/>
                    </a:cubicBezTo>
                    <a:cubicBezTo>
                      <a:pt x="2296" y="513"/>
                      <a:pt x="1784" y="1"/>
                      <a:pt x="11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41" name="Google Shape;641;p34"/>
          <p:cNvGrpSpPr/>
          <p:nvPr/>
        </p:nvGrpSpPr>
        <p:grpSpPr>
          <a:xfrm>
            <a:off x="228609" y="3474838"/>
            <a:ext cx="1901893" cy="1440062"/>
            <a:chOff x="1177309" y="3011063"/>
            <a:chExt cx="1901893" cy="1440062"/>
          </a:xfrm>
        </p:grpSpPr>
        <p:sp>
          <p:nvSpPr>
            <p:cNvPr id="642" name="Google Shape;642;p34"/>
            <p:cNvSpPr/>
            <p:nvPr/>
          </p:nvSpPr>
          <p:spPr>
            <a:xfrm>
              <a:off x="1177309" y="3011063"/>
              <a:ext cx="1901893" cy="1440062"/>
            </a:xfrm>
            <a:custGeom>
              <a:avLst/>
              <a:gdLst/>
              <a:ahLst/>
              <a:cxnLst/>
              <a:rect l="l" t="t" r="r" b="b"/>
              <a:pathLst>
                <a:path w="74782" h="56357" extrusionOk="0">
                  <a:moveTo>
                    <a:pt x="39860" y="17"/>
                  </a:moveTo>
                  <a:cubicBezTo>
                    <a:pt x="39780" y="28"/>
                    <a:pt x="39700" y="58"/>
                    <a:pt x="39621" y="90"/>
                  </a:cubicBezTo>
                  <a:lnTo>
                    <a:pt x="39621" y="90"/>
                  </a:lnTo>
                  <a:lnTo>
                    <a:pt x="39860" y="17"/>
                  </a:lnTo>
                  <a:close/>
                  <a:moveTo>
                    <a:pt x="7438" y="9506"/>
                  </a:moveTo>
                  <a:cubicBezTo>
                    <a:pt x="7322" y="9536"/>
                    <a:pt x="7261" y="9558"/>
                    <a:pt x="7261" y="9558"/>
                  </a:cubicBezTo>
                  <a:lnTo>
                    <a:pt x="7438" y="9506"/>
                  </a:lnTo>
                  <a:close/>
                  <a:moveTo>
                    <a:pt x="41504" y="0"/>
                  </a:moveTo>
                  <a:cubicBezTo>
                    <a:pt x="40672" y="0"/>
                    <a:pt x="39952" y="79"/>
                    <a:pt x="39420" y="163"/>
                  </a:cubicBezTo>
                  <a:cubicBezTo>
                    <a:pt x="39487" y="144"/>
                    <a:pt x="39554" y="117"/>
                    <a:pt x="39621" y="90"/>
                  </a:cubicBezTo>
                  <a:lnTo>
                    <a:pt x="39621" y="90"/>
                  </a:lnTo>
                  <a:lnTo>
                    <a:pt x="39107" y="247"/>
                  </a:lnTo>
                  <a:cubicBezTo>
                    <a:pt x="38688" y="331"/>
                    <a:pt x="38416" y="394"/>
                    <a:pt x="38416" y="394"/>
                  </a:cubicBezTo>
                  <a:lnTo>
                    <a:pt x="28519" y="3302"/>
                  </a:lnTo>
                  <a:lnTo>
                    <a:pt x="26992" y="3741"/>
                  </a:lnTo>
                  <a:lnTo>
                    <a:pt x="7438" y="9506"/>
                  </a:lnTo>
                  <a:lnTo>
                    <a:pt x="7438" y="9506"/>
                  </a:lnTo>
                  <a:cubicBezTo>
                    <a:pt x="7548" y="9477"/>
                    <a:pt x="7707" y="9442"/>
                    <a:pt x="7910" y="9412"/>
                  </a:cubicBezTo>
                  <a:lnTo>
                    <a:pt x="7910" y="9412"/>
                  </a:lnTo>
                  <a:lnTo>
                    <a:pt x="7073" y="9642"/>
                  </a:lnTo>
                  <a:lnTo>
                    <a:pt x="7073" y="9663"/>
                  </a:lnTo>
                  <a:cubicBezTo>
                    <a:pt x="5336" y="10374"/>
                    <a:pt x="4394" y="12278"/>
                    <a:pt x="4917" y="14140"/>
                  </a:cubicBezTo>
                  <a:cubicBezTo>
                    <a:pt x="5415" y="15743"/>
                    <a:pt x="6885" y="16794"/>
                    <a:pt x="8487" y="16794"/>
                  </a:cubicBezTo>
                  <a:cubicBezTo>
                    <a:pt x="8704" y="16794"/>
                    <a:pt x="8924" y="16775"/>
                    <a:pt x="9144" y="16735"/>
                  </a:cubicBezTo>
                  <a:lnTo>
                    <a:pt x="9144" y="16756"/>
                  </a:lnTo>
                  <a:lnTo>
                    <a:pt x="19020" y="13847"/>
                  </a:lnTo>
                  <a:cubicBezTo>
                    <a:pt x="20275" y="15856"/>
                    <a:pt x="21196" y="18681"/>
                    <a:pt x="21405" y="22656"/>
                  </a:cubicBezTo>
                  <a:cubicBezTo>
                    <a:pt x="20296" y="22301"/>
                    <a:pt x="19145" y="22008"/>
                    <a:pt x="17953" y="21861"/>
                  </a:cubicBezTo>
                  <a:cubicBezTo>
                    <a:pt x="17243" y="21773"/>
                    <a:pt x="16539" y="21730"/>
                    <a:pt x="15844" y="21730"/>
                  </a:cubicBezTo>
                  <a:cubicBezTo>
                    <a:pt x="7975" y="21730"/>
                    <a:pt x="1256" y="27235"/>
                    <a:pt x="314" y="34771"/>
                  </a:cubicBezTo>
                  <a:cubicBezTo>
                    <a:pt x="0" y="37282"/>
                    <a:pt x="398" y="39751"/>
                    <a:pt x="1319" y="41948"/>
                  </a:cubicBezTo>
                  <a:lnTo>
                    <a:pt x="1319" y="41969"/>
                  </a:lnTo>
                  <a:cubicBezTo>
                    <a:pt x="1612" y="42680"/>
                    <a:pt x="1946" y="43329"/>
                    <a:pt x="2344" y="43977"/>
                  </a:cubicBezTo>
                  <a:cubicBezTo>
                    <a:pt x="3034" y="45400"/>
                    <a:pt x="3829" y="47137"/>
                    <a:pt x="3871" y="47806"/>
                  </a:cubicBezTo>
                  <a:cubicBezTo>
                    <a:pt x="4018" y="49543"/>
                    <a:pt x="2218" y="52514"/>
                    <a:pt x="3913" y="53268"/>
                  </a:cubicBezTo>
                  <a:cubicBezTo>
                    <a:pt x="4033" y="53321"/>
                    <a:pt x="4143" y="53346"/>
                    <a:pt x="4245" y="53346"/>
                  </a:cubicBezTo>
                  <a:cubicBezTo>
                    <a:pt x="5549" y="53346"/>
                    <a:pt x="5542" y="49288"/>
                    <a:pt x="7030" y="49288"/>
                  </a:cubicBezTo>
                  <a:cubicBezTo>
                    <a:pt x="7058" y="49288"/>
                    <a:pt x="7086" y="49289"/>
                    <a:pt x="7114" y="49292"/>
                  </a:cubicBezTo>
                  <a:cubicBezTo>
                    <a:pt x="8830" y="49439"/>
                    <a:pt x="5964" y="54021"/>
                    <a:pt x="7596" y="54648"/>
                  </a:cubicBezTo>
                  <a:cubicBezTo>
                    <a:pt x="7703" y="54690"/>
                    <a:pt x="7803" y="54710"/>
                    <a:pt x="7897" y="54710"/>
                  </a:cubicBezTo>
                  <a:cubicBezTo>
                    <a:pt x="9164" y="54710"/>
                    <a:pt x="9288" y="51159"/>
                    <a:pt x="10412" y="51159"/>
                  </a:cubicBezTo>
                  <a:cubicBezTo>
                    <a:pt x="10455" y="51159"/>
                    <a:pt x="10500" y="51164"/>
                    <a:pt x="10546" y="51175"/>
                  </a:cubicBezTo>
                  <a:cubicBezTo>
                    <a:pt x="11885" y="51468"/>
                    <a:pt x="9772" y="55402"/>
                    <a:pt x="11383" y="56113"/>
                  </a:cubicBezTo>
                  <a:cubicBezTo>
                    <a:pt x="11546" y="56186"/>
                    <a:pt x="11697" y="56220"/>
                    <a:pt x="11839" y="56220"/>
                  </a:cubicBezTo>
                  <a:cubicBezTo>
                    <a:pt x="13430" y="56220"/>
                    <a:pt x="13801" y="51997"/>
                    <a:pt x="15078" y="51997"/>
                  </a:cubicBezTo>
                  <a:cubicBezTo>
                    <a:pt x="15121" y="51997"/>
                    <a:pt x="15166" y="52002"/>
                    <a:pt x="15212" y="52012"/>
                  </a:cubicBezTo>
                  <a:cubicBezTo>
                    <a:pt x="15358" y="52033"/>
                    <a:pt x="15568" y="52096"/>
                    <a:pt x="15819" y="52117"/>
                  </a:cubicBezTo>
                  <a:cubicBezTo>
                    <a:pt x="16113" y="52148"/>
                    <a:pt x="16460" y="52166"/>
                    <a:pt x="16851" y="52166"/>
                  </a:cubicBezTo>
                  <a:cubicBezTo>
                    <a:pt x="19344" y="52166"/>
                    <a:pt x="23588" y="51411"/>
                    <a:pt x="26971" y="48371"/>
                  </a:cubicBezTo>
                  <a:cubicBezTo>
                    <a:pt x="29896" y="53476"/>
                    <a:pt x="33719" y="56357"/>
                    <a:pt x="37688" y="56357"/>
                  </a:cubicBezTo>
                  <a:cubicBezTo>
                    <a:pt x="38291" y="56357"/>
                    <a:pt x="38897" y="56290"/>
                    <a:pt x="39504" y="56155"/>
                  </a:cubicBezTo>
                  <a:lnTo>
                    <a:pt x="39504" y="56155"/>
                  </a:lnTo>
                  <a:cubicBezTo>
                    <a:pt x="39420" y="56197"/>
                    <a:pt x="39337" y="56218"/>
                    <a:pt x="39295" y="56239"/>
                  </a:cubicBezTo>
                  <a:lnTo>
                    <a:pt x="49464" y="53268"/>
                  </a:lnTo>
                  <a:cubicBezTo>
                    <a:pt x="50426" y="54335"/>
                    <a:pt x="51744" y="55360"/>
                    <a:pt x="53502" y="56281"/>
                  </a:cubicBezTo>
                  <a:lnTo>
                    <a:pt x="62980" y="56281"/>
                  </a:lnTo>
                  <a:cubicBezTo>
                    <a:pt x="68065" y="53665"/>
                    <a:pt x="69446" y="49962"/>
                    <a:pt x="69320" y="47430"/>
                  </a:cubicBezTo>
                  <a:lnTo>
                    <a:pt x="72124" y="46656"/>
                  </a:lnTo>
                  <a:lnTo>
                    <a:pt x="72124" y="46614"/>
                  </a:lnTo>
                  <a:cubicBezTo>
                    <a:pt x="73840" y="45923"/>
                    <a:pt x="74781" y="43998"/>
                    <a:pt x="74237" y="42157"/>
                  </a:cubicBezTo>
                  <a:cubicBezTo>
                    <a:pt x="73759" y="40539"/>
                    <a:pt x="72279" y="39502"/>
                    <a:pt x="70692" y="39502"/>
                  </a:cubicBezTo>
                  <a:cubicBezTo>
                    <a:pt x="70473" y="39502"/>
                    <a:pt x="70252" y="39522"/>
                    <a:pt x="70032" y="39563"/>
                  </a:cubicBezTo>
                  <a:lnTo>
                    <a:pt x="70032" y="39542"/>
                  </a:lnTo>
                  <a:lnTo>
                    <a:pt x="63085" y="41571"/>
                  </a:lnTo>
                  <a:cubicBezTo>
                    <a:pt x="63064" y="41571"/>
                    <a:pt x="63043" y="41550"/>
                    <a:pt x="63043" y="41550"/>
                  </a:cubicBezTo>
                  <a:lnTo>
                    <a:pt x="63901" y="38977"/>
                  </a:lnTo>
                  <a:lnTo>
                    <a:pt x="65115" y="38977"/>
                  </a:lnTo>
                  <a:cubicBezTo>
                    <a:pt x="65429" y="38977"/>
                    <a:pt x="65701" y="38726"/>
                    <a:pt x="65701" y="38370"/>
                  </a:cubicBezTo>
                  <a:cubicBezTo>
                    <a:pt x="65701" y="38077"/>
                    <a:pt x="65449" y="37784"/>
                    <a:pt x="65115" y="37784"/>
                  </a:cubicBezTo>
                  <a:lnTo>
                    <a:pt x="60302" y="37784"/>
                  </a:lnTo>
                  <a:lnTo>
                    <a:pt x="61767" y="32386"/>
                  </a:lnTo>
                  <a:cubicBezTo>
                    <a:pt x="65491" y="29247"/>
                    <a:pt x="72689" y="26757"/>
                    <a:pt x="72856" y="26171"/>
                  </a:cubicBezTo>
                  <a:cubicBezTo>
                    <a:pt x="73045" y="25376"/>
                    <a:pt x="73191" y="24560"/>
                    <a:pt x="73317" y="23723"/>
                  </a:cubicBezTo>
                  <a:cubicBezTo>
                    <a:pt x="73505" y="22342"/>
                    <a:pt x="73568" y="20941"/>
                    <a:pt x="73568" y="19518"/>
                  </a:cubicBezTo>
                  <a:cubicBezTo>
                    <a:pt x="73568" y="18220"/>
                    <a:pt x="73505" y="16881"/>
                    <a:pt x="73338" y="15563"/>
                  </a:cubicBezTo>
                  <a:cubicBezTo>
                    <a:pt x="73212" y="14308"/>
                    <a:pt x="73024" y="13094"/>
                    <a:pt x="72815" y="11902"/>
                  </a:cubicBezTo>
                  <a:cubicBezTo>
                    <a:pt x="72480" y="9893"/>
                    <a:pt x="72040" y="8031"/>
                    <a:pt x="71622" y="6440"/>
                  </a:cubicBezTo>
                  <a:cubicBezTo>
                    <a:pt x="71015" y="4223"/>
                    <a:pt x="70471" y="2528"/>
                    <a:pt x="70157" y="1712"/>
                  </a:cubicBezTo>
                  <a:lnTo>
                    <a:pt x="70367" y="979"/>
                  </a:lnTo>
                  <a:cubicBezTo>
                    <a:pt x="70429" y="707"/>
                    <a:pt x="70283" y="456"/>
                    <a:pt x="70011" y="394"/>
                  </a:cubicBezTo>
                  <a:cubicBezTo>
                    <a:pt x="69972" y="384"/>
                    <a:pt x="69933" y="379"/>
                    <a:pt x="69894" y="379"/>
                  </a:cubicBezTo>
                  <a:cubicBezTo>
                    <a:pt x="69681" y="379"/>
                    <a:pt x="69481" y="519"/>
                    <a:pt x="69446" y="749"/>
                  </a:cubicBezTo>
                  <a:lnTo>
                    <a:pt x="59319" y="37784"/>
                  </a:lnTo>
                  <a:lnTo>
                    <a:pt x="57436" y="37784"/>
                  </a:lnTo>
                  <a:cubicBezTo>
                    <a:pt x="54632" y="32197"/>
                    <a:pt x="52812" y="24435"/>
                    <a:pt x="52707" y="15124"/>
                  </a:cubicBezTo>
                  <a:cubicBezTo>
                    <a:pt x="52550" y="1967"/>
                    <a:pt x="45645" y="0"/>
                    <a:pt x="41504" y="0"/>
                  </a:cubicBezTo>
                  <a:close/>
                </a:path>
              </a:pathLst>
            </a:custGeom>
            <a:solidFill>
              <a:schemeClr val="accent4"/>
            </a:solidFill>
            <a:ln w="1524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nvGrpSpPr>
            <p:cNvPr id="643" name="Google Shape;643;p34"/>
            <p:cNvGrpSpPr/>
            <p:nvPr/>
          </p:nvGrpSpPr>
          <p:grpSpPr>
            <a:xfrm>
              <a:off x="1177405" y="3013285"/>
              <a:ext cx="1901700" cy="1435620"/>
              <a:chOff x="-3317875" y="5655500"/>
              <a:chExt cx="1866425" cy="1408575"/>
            </a:xfrm>
          </p:grpSpPr>
          <p:sp>
            <p:nvSpPr>
              <p:cNvPr id="644" name="Google Shape;644;p34"/>
              <p:cNvSpPr/>
              <p:nvPr/>
            </p:nvSpPr>
            <p:spPr>
              <a:xfrm>
                <a:off x="-3116925" y="6751600"/>
                <a:ext cx="49125" cy="83175"/>
              </a:xfrm>
              <a:custGeom>
                <a:avLst/>
                <a:gdLst/>
                <a:ahLst/>
                <a:cxnLst/>
                <a:rect l="l" t="t" r="r" b="b"/>
                <a:pathLst>
                  <a:path w="1965" h="3327" extrusionOk="0">
                    <a:moveTo>
                      <a:pt x="1274" y="1"/>
                    </a:moveTo>
                    <a:cubicBezTo>
                      <a:pt x="918" y="1"/>
                      <a:pt x="667" y="294"/>
                      <a:pt x="646" y="629"/>
                    </a:cubicBezTo>
                    <a:cubicBezTo>
                      <a:pt x="563" y="1277"/>
                      <a:pt x="228" y="1884"/>
                      <a:pt x="102" y="2533"/>
                    </a:cubicBezTo>
                    <a:cubicBezTo>
                      <a:pt x="1" y="3014"/>
                      <a:pt x="406" y="3327"/>
                      <a:pt x="773" y="3327"/>
                    </a:cubicBezTo>
                    <a:cubicBezTo>
                      <a:pt x="1013" y="3327"/>
                      <a:pt x="1237" y="3194"/>
                      <a:pt x="1295" y="2888"/>
                    </a:cubicBezTo>
                    <a:cubicBezTo>
                      <a:pt x="1462" y="2114"/>
                      <a:pt x="1797" y="1424"/>
                      <a:pt x="1902" y="629"/>
                    </a:cubicBezTo>
                    <a:cubicBezTo>
                      <a:pt x="1964" y="294"/>
                      <a:pt x="1588" y="1"/>
                      <a:pt x="1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4"/>
              <p:cNvSpPr/>
              <p:nvPr/>
            </p:nvSpPr>
            <p:spPr>
              <a:xfrm>
                <a:off x="-3062825" y="6772525"/>
                <a:ext cx="51000" cy="87825"/>
              </a:xfrm>
              <a:custGeom>
                <a:avLst/>
                <a:gdLst/>
                <a:ahLst/>
                <a:cxnLst/>
                <a:rect l="l" t="t" r="r" b="b"/>
                <a:pathLst>
                  <a:path w="2040" h="3513" extrusionOk="0">
                    <a:moveTo>
                      <a:pt x="1328" y="1"/>
                    </a:moveTo>
                    <a:cubicBezTo>
                      <a:pt x="951" y="1"/>
                      <a:pt x="700" y="315"/>
                      <a:pt x="679" y="649"/>
                    </a:cubicBezTo>
                    <a:cubicBezTo>
                      <a:pt x="596" y="1361"/>
                      <a:pt x="240" y="1989"/>
                      <a:pt x="114" y="2679"/>
                    </a:cubicBezTo>
                    <a:cubicBezTo>
                      <a:pt x="1" y="3183"/>
                      <a:pt x="418" y="3512"/>
                      <a:pt x="809" y="3512"/>
                    </a:cubicBezTo>
                    <a:cubicBezTo>
                      <a:pt x="1068" y="3512"/>
                      <a:pt x="1316" y="3368"/>
                      <a:pt x="1391" y="3035"/>
                    </a:cubicBezTo>
                    <a:cubicBezTo>
                      <a:pt x="1537" y="2219"/>
                      <a:pt x="1914" y="1486"/>
                      <a:pt x="2018" y="649"/>
                    </a:cubicBezTo>
                    <a:cubicBezTo>
                      <a:pt x="2039" y="315"/>
                      <a:pt x="1642" y="1"/>
                      <a:pt x="13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4"/>
              <p:cNvSpPr/>
              <p:nvPr/>
            </p:nvSpPr>
            <p:spPr>
              <a:xfrm>
                <a:off x="-2986750" y="6549225"/>
                <a:ext cx="260525" cy="260175"/>
              </a:xfrm>
              <a:custGeom>
                <a:avLst/>
                <a:gdLst/>
                <a:ahLst/>
                <a:cxnLst/>
                <a:rect l="l" t="t" r="r" b="b"/>
                <a:pathLst>
                  <a:path w="10421" h="10407" extrusionOk="0">
                    <a:moveTo>
                      <a:pt x="7614" y="1"/>
                    </a:moveTo>
                    <a:cubicBezTo>
                      <a:pt x="6000" y="1"/>
                      <a:pt x="4171" y="868"/>
                      <a:pt x="3035" y="1505"/>
                    </a:cubicBezTo>
                    <a:cubicBezTo>
                      <a:pt x="1110" y="2572"/>
                      <a:pt x="1" y="4392"/>
                      <a:pt x="1005" y="6527"/>
                    </a:cubicBezTo>
                    <a:cubicBezTo>
                      <a:pt x="1716" y="7970"/>
                      <a:pt x="3160" y="9184"/>
                      <a:pt x="4457" y="10021"/>
                    </a:cubicBezTo>
                    <a:cubicBezTo>
                      <a:pt x="4870" y="10291"/>
                      <a:pt x="5281" y="10407"/>
                      <a:pt x="5679" y="10407"/>
                    </a:cubicBezTo>
                    <a:cubicBezTo>
                      <a:pt x="6451" y="10407"/>
                      <a:pt x="7177" y="9973"/>
                      <a:pt x="7784" y="9393"/>
                    </a:cubicBezTo>
                    <a:cubicBezTo>
                      <a:pt x="7868" y="9351"/>
                      <a:pt x="7952" y="9268"/>
                      <a:pt x="7993" y="9184"/>
                    </a:cubicBezTo>
                    <a:cubicBezTo>
                      <a:pt x="8056" y="9121"/>
                      <a:pt x="8098" y="9058"/>
                      <a:pt x="8119" y="8975"/>
                    </a:cubicBezTo>
                    <a:cubicBezTo>
                      <a:pt x="8893" y="7866"/>
                      <a:pt x="9897" y="6422"/>
                      <a:pt x="10421" y="4957"/>
                    </a:cubicBezTo>
                    <a:cubicBezTo>
                      <a:pt x="10002" y="3534"/>
                      <a:pt x="9646" y="2028"/>
                      <a:pt x="9312" y="438"/>
                    </a:cubicBezTo>
                    <a:cubicBezTo>
                      <a:pt x="8810" y="126"/>
                      <a:pt x="8227" y="1"/>
                      <a:pt x="76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4"/>
              <p:cNvSpPr/>
              <p:nvPr/>
            </p:nvSpPr>
            <p:spPr>
              <a:xfrm>
                <a:off x="-3233650" y="6417375"/>
                <a:ext cx="237500" cy="267375"/>
              </a:xfrm>
              <a:custGeom>
                <a:avLst/>
                <a:gdLst/>
                <a:ahLst/>
                <a:cxnLst/>
                <a:rect l="l" t="t" r="r" b="b"/>
                <a:pathLst>
                  <a:path w="9500" h="10695" extrusionOk="0">
                    <a:moveTo>
                      <a:pt x="3904" y="0"/>
                    </a:moveTo>
                    <a:cubicBezTo>
                      <a:pt x="3755" y="0"/>
                      <a:pt x="3605" y="14"/>
                      <a:pt x="3453" y="41"/>
                    </a:cubicBezTo>
                    <a:cubicBezTo>
                      <a:pt x="1" y="627"/>
                      <a:pt x="168" y="5105"/>
                      <a:pt x="63" y="7783"/>
                    </a:cubicBezTo>
                    <a:lnTo>
                      <a:pt x="63" y="7951"/>
                    </a:lnTo>
                    <a:cubicBezTo>
                      <a:pt x="359" y="10017"/>
                      <a:pt x="1803" y="10695"/>
                      <a:pt x="3466" y="10695"/>
                    </a:cubicBezTo>
                    <a:cubicBezTo>
                      <a:pt x="4633" y="10695"/>
                      <a:pt x="5907" y="10361"/>
                      <a:pt x="6968" y="9938"/>
                    </a:cubicBezTo>
                    <a:cubicBezTo>
                      <a:pt x="9081" y="9101"/>
                      <a:pt x="9500" y="7072"/>
                      <a:pt x="8789" y="5084"/>
                    </a:cubicBezTo>
                    <a:cubicBezTo>
                      <a:pt x="8140" y="3216"/>
                      <a:pt x="6217" y="0"/>
                      <a:pt x="39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4"/>
              <p:cNvSpPr/>
              <p:nvPr/>
            </p:nvSpPr>
            <p:spPr>
              <a:xfrm>
                <a:off x="-3317875" y="6197100"/>
                <a:ext cx="674300" cy="862675"/>
              </a:xfrm>
              <a:custGeom>
                <a:avLst/>
                <a:gdLst/>
                <a:ahLst/>
                <a:cxnLst/>
                <a:rect l="l" t="t" r="r" b="b"/>
                <a:pathLst>
                  <a:path w="26972" h="34507" extrusionOk="0">
                    <a:moveTo>
                      <a:pt x="7256" y="8836"/>
                    </a:moveTo>
                    <a:cubicBezTo>
                      <a:pt x="9576" y="8836"/>
                      <a:pt x="11507" y="12044"/>
                      <a:pt x="12158" y="13916"/>
                    </a:cubicBezTo>
                    <a:cubicBezTo>
                      <a:pt x="12848" y="15904"/>
                      <a:pt x="12450" y="17954"/>
                      <a:pt x="10337" y="18791"/>
                    </a:cubicBezTo>
                    <a:cubicBezTo>
                      <a:pt x="9281" y="19195"/>
                      <a:pt x="8014" y="19517"/>
                      <a:pt x="6851" y="19517"/>
                    </a:cubicBezTo>
                    <a:cubicBezTo>
                      <a:pt x="5181" y="19517"/>
                      <a:pt x="3729" y="18851"/>
                      <a:pt x="3432" y="16803"/>
                    </a:cubicBezTo>
                    <a:lnTo>
                      <a:pt x="3432" y="16615"/>
                    </a:lnTo>
                    <a:cubicBezTo>
                      <a:pt x="3537" y="13937"/>
                      <a:pt x="3349" y="9438"/>
                      <a:pt x="6822" y="8873"/>
                    </a:cubicBezTo>
                    <a:cubicBezTo>
                      <a:pt x="6968" y="8848"/>
                      <a:pt x="7113" y="8836"/>
                      <a:pt x="7256" y="8836"/>
                    </a:cubicBezTo>
                    <a:close/>
                    <a:moveTo>
                      <a:pt x="9312" y="22181"/>
                    </a:moveTo>
                    <a:cubicBezTo>
                      <a:pt x="9626" y="22181"/>
                      <a:pt x="9961" y="22474"/>
                      <a:pt x="9940" y="22809"/>
                    </a:cubicBezTo>
                    <a:cubicBezTo>
                      <a:pt x="9835" y="23604"/>
                      <a:pt x="9500" y="24273"/>
                      <a:pt x="9333" y="25068"/>
                    </a:cubicBezTo>
                    <a:cubicBezTo>
                      <a:pt x="9275" y="25374"/>
                      <a:pt x="9048" y="25507"/>
                      <a:pt x="8806" y="25507"/>
                    </a:cubicBezTo>
                    <a:cubicBezTo>
                      <a:pt x="8434" y="25507"/>
                      <a:pt x="8026" y="25194"/>
                      <a:pt x="8140" y="24713"/>
                    </a:cubicBezTo>
                    <a:cubicBezTo>
                      <a:pt x="8266" y="24064"/>
                      <a:pt x="8601" y="23457"/>
                      <a:pt x="8684" y="22809"/>
                    </a:cubicBezTo>
                    <a:cubicBezTo>
                      <a:pt x="8747" y="22474"/>
                      <a:pt x="8956" y="22181"/>
                      <a:pt x="9312" y="22181"/>
                    </a:cubicBezTo>
                    <a:close/>
                    <a:moveTo>
                      <a:pt x="11509" y="23039"/>
                    </a:moveTo>
                    <a:cubicBezTo>
                      <a:pt x="11844" y="23039"/>
                      <a:pt x="12220" y="23353"/>
                      <a:pt x="12158" y="23708"/>
                    </a:cubicBezTo>
                    <a:cubicBezTo>
                      <a:pt x="12053" y="24524"/>
                      <a:pt x="11697" y="25278"/>
                      <a:pt x="11530" y="26073"/>
                    </a:cubicBezTo>
                    <a:cubicBezTo>
                      <a:pt x="11480" y="26406"/>
                      <a:pt x="11244" y="26550"/>
                      <a:pt x="10989" y="26550"/>
                    </a:cubicBezTo>
                    <a:cubicBezTo>
                      <a:pt x="10603" y="26550"/>
                      <a:pt x="10174" y="26221"/>
                      <a:pt x="10274" y="25717"/>
                    </a:cubicBezTo>
                    <a:cubicBezTo>
                      <a:pt x="10421" y="25026"/>
                      <a:pt x="10777" y="24378"/>
                      <a:pt x="10860" y="23708"/>
                    </a:cubicBezTo>
                    <a:cubicBezTo>
                      <a:pt x="10902" y="23332"/>
                      <a:pt x="11111" y="23039"/>
                      <a:pt x="11509" y="23039"/>
                    </a:cubicBezTo>
                    <a:close/>
                    <a:moveTo>
                      <a:pt x="15873" y="0"/>
                    </a:moveTo>
                    <a:cubicBezTo>
                      <a:pt x="7992" y="0"/>
                      <a:pt x="1258" y="5493"/>
                      <a:pt x="315" y="13058"/>
                    </a:cubicBezTo>
                    <a:cubicBezTo>
                      <a:pt x="1" y="15569"/>
                      <a:pt x="398" y="18017"/>
                      <a:pt x="1319" y="20214"/>
                    </a:cubicBezTo>
                    <a:lnTo>
                      <a:pt x="1319" y="20256"/>
                    </a:lnTo>
                    <a:cubicBezTo>
                      <a:pt x="1591" y="20946"/>
                      <a:pt x="1947" y="21616"/>
                      <a:pt x="2323" y="22265"/>
                    </a:cubicBezTo>
                    <a:cubicBezTo>
                      <a:pt x="3035" y="23666"/>
                      <a:pt x="3830" y="25424"/>
                      <a:pt x="3872" y="26073"/>
                    </a:cubicBezTo>
                    <a:cubicBezTo>
                      <a:pt x="3997" y="27830"/>
                      <a:pt x="2219" y="30780"/>
                      <a:pt x="3893" y="31555"/>
                    </a:cubicBezTo>
                    <a:cubicBezTo>
                      <a:pt x="4012" y="31608"/>
                      <a:pt x="4123" y="31633"/>
                      <a:pt x="4225" y="31633"/>
                    </a:cubicBezTo>
                    <a:cubicBezTo>
                      <a:pt x="5531" y="31633"/>
                      <a:pt x="5541" y="27575"/>
                      <a:pt x="7031" y="27575"/>
                    </a:cubicBezTo>
                    <a:cubicBezTo>
                      <a:pt x="7058" y="27575"/>
                      <a:pt x="7086" y="27576"/>
                      <a:pt x="7115" y="27579"/>
                    </a:cubicBezTo>
                    <a:cubicBezTo>
                      <a:pt x="8810" y="27726"/>
                      <a:pt x="5964" y="32308"/>
                      <a:pt x="7596" y="32936"/>
                    </a:cubicBezTo>
                    <a:cubicBezTo>
                      <a:pt x="7703" y="32977"/>
                      <a:pt x="7803" y="32997"/>
                      <a:pt x="7897" y="32997"/>
                    </a:cubicBezTo>
                    <a:cubicBezTo>
                      <a:pt x="9165" y="32997"/>
                      <a:pt x="9289" y="29446"/>
                      <a:pt x="10413" y="29446"/>
                    </a:cubicBezTo>
                    <a:cubicBezTo>
                      <a:pt x="10456" y="29446"/>
                      <a:pt x="10500" y="29451"/>
                      <a:pt x="10546" y="29462"/>
                    </a:cubicBezTo>
                    <a:cubicBezTo>
                      <a:pt x="11886" y="29734"/>
                      <a:pt x="9751" y="33689"/>
                      <a:pt x="11383" y="34400"/>
                    </a:cubicBezTo>
                    <a:cubicBezTo>
                      <a:pt x="11544" y="34473"/>
                      <a:pt x="11693" y="34506"/>
                      <a:pt x="11834" y="34506"/>
                    </a:cubicBezTo>
                    <a:cubicBezTo>
                      <a:pt x="13410" y="34506"/>
                      <a:pt x="13797" y="30282"/>
                      <a:pt x="15052" y="30282"/>
                    </a:cubicBezTo>
                    <a:cubicBezTo>
                      <a:pt x="15097" y="30282"/>
                      <a:pt x="15144" y="30288"/>
                      <a:pt x="15191" y="30299"/>
                    </a:cubicBezTo>
                    <a:cubicBezTo>
                      <a:pt x="15359" y="30320"/>
                      <a:pt x="15568" y="30362"/>
                      <a:pt x="15819" y="30404"/>
                    </a:cubicBezTo>
                    <a:cubicBezTo>
                      <a:pt x="16109" y="30434"/>
                      <a:pt x="16449" y="30452"/>
                      <a:pt x="16831" y="30452"/>
                    </a:cubicBezTo>
                    <a:cubicBezTo>
                      <a:pt x="19318" y="30452"/>
                      <a:pt x="23561" y="29688"/>
                      <a:pt x="26971" y="26658"/>
                    </a:cubicBezTo>
                    <a:cubicBezTo>
                      <a:pt x="25653" y="24524"/>
                      <a:pt x="24565" y="21951"/>
                      <a:pt x="23707" y="19021"/>
                    </a:cubicBezTo>
                    <a:cubicBezTo>
                      <a:pt x="23184" y="20486"/>
                      <a:pt x="22159" y="21930"/>
                      <a:pt x="21406" y="23039"/>
                    </a:cubicBezTo>
                    <a:cubicBezTo>
                      <a:pt x="21364" y="23122"/>
                      <a:pt x="21322" y="23185"/>
                      <a:pt x="21259" y="23248"/>
                    </a:cubicBezTo>
                    <a:cubicBezTo>
                      <a:pt x="21217" y="23353"/>
                      <a:pt x="21134" y="23415"/>
                      <a:pt x="21050" y="23457"/>
                    </a:cubicBezTo>
                    <a:cubicBezTo>
                      <a:pt x="20456" y="24037"/>
                      <a:pt x="19735" y="24480"/>
                      <a:pt x="18965" y="24480"/>
                    </a:cubicBezTo>
                    <a:cubicBezTo>
                      <a:pt x="18567" y="24480"/>
                      <a:pt x="18157" y="24362"/>
                      <a:pt x="17744" y="24085"/>
                    </a:cubicBezTo>
                    <a:cubicBezTo>
                      <a:pt x="16426" y="23248"/>
                      <a:pt x="14961" y="22034"/>
                      <a:pt x="14292" y="20591"/>
                    </a:cubicBezTo>
                    <a:cubicBezTo>
                      <a:pt x="13267" y="18477"/>
                      <a:pt x="14375" y="16657"/>
                      <a:pt x="16300" y="15569"/>
                    </a:cubicBezTo>
                    <a:cubicBezTo>
                      <a:pt x="17457" y="14900"/>
                      <a:pt x="19310" y="14042"/>
                      <a:pt x="20935" y="14042"/>
                    </a:cubicBezTo>
                    <a:cubicBezTo>
                      <a:pt x="21545" y="14042"/>
                      <a:pt x="22123" y="14163"/>
                      <a:pt x="22619" y="14460"/>
                    </a:cubicBezTo>
                    <a:cubicBezTo>
                      <a:pt x="21929" y="10882"/>
                      <a:pt x="21510" y="6886"/>
                      <a:pt x="21448" y="2575"/>
                    </a:cubicBezTo>
                    <a:cubicBezTo>
                      <a:pt x="21448" y="1990"/>
                      <a:pt x="21427" y="1466"/>
                      <a:pt x="21406" y="943"/>
                    </a:cubicBezTo>
                    <a:cubicBezTo>
                      <a:pt x="20297" y="588"/>
                      <a:pt x="19146" y="295"/>
                      <a:pt x="17953" y="127"/>
                    </a:cubicBezTo>
                    <a:cubicBezTo>
                      <a:pt x="17253" y="42"/>
                      <a:pt x="16559" y="0"/>
                      <a:pt x="158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4"/>
              <p:cNvSpPr/>
              <p:nvPr/>
            </p:nvSpPr>
            <p:spPr>
              <a:xfrm>
                <a:off x="-3210625" y="5884425"/>
                <a:ext cx="365650" cy="190250"/>
              </a:xfrm>
              <a:custGeom>
                <a:avLst/>
                <a:gdLst/>
                <a:ahLst/>
                <a:cxnLst/>
                <a:rect l="l" t="t" r="r" b="b"/>
                <a:pathLst>
                  <a:path w="14626" h="7610" extrusionOk="0">
                    <a:moveTo>
                      <a:pt x="5930" y="1"/>
                    </a:moveTo>
                    <a:cubicBezTo>
                      <a:pt x="4913" y="1"/>
                      <a:pt x="4061" y="121"/>
                      <a:pt x="3515" y="227"/>
                    </a:cubicBezTo>
                    <a:lnTo>
                      <a:pt x="2679" y="457"/>
                    </a:lnTo>
                    <a:lnTo>
                      <a:pt x="2679" y="478"/>
                    </a:lnTo>
                    <a:cubicBezTo>
                      <a:pt x="942" y="1189"/>
                      <a:pt x="0" y="3093"/>
                      <a:pt x="523" y="4955"/>
                    </a:cubicBezTo>
                    <a:cubicBezTo>
                      <a:pt x="1002" y="6558"/>
                      <a:pt x="2487" y="7609"/>
                      <a:pt x="4077" y="7609"/>
                    </a:cubicBezTo>
                    <a:cubicBezTo>
                      <a:pt x="4293" y="7609"/>
                      <a:pt x="4511" y="7590"/>
                      <a:pt x="4729" y="7550"/>
                    </a:cubicBezTo>
                    <a:lnTo>
                      <a:pt x="4729" y="7571"/>
                    </a:lnTo>
                    <a:lnTo>
                      <a:pt x="14626" y="4662"/>
                    </a:lnTo>
                    <a:cubicBezTo>
                      <a:pt x="12232" y="793"/>
                      <a:pt x="8538" y="1"/>
                      <a:pt x="59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4"/>
              <p:cNvSpPr/>
              <p:nvPr/>
            </p:nvSpPr>
            <p:spPr>
              <a:xfrm>
                <a:off x="-2343350" y="5655725"/>
                <a:ext cx="18850" cy="5800"/>
              </a:xfrm>
              <a:custGeom>
                <a:avLst/>
                <a:gdLst/>
                <a:ahLst/>
                <a:cxnLst/>
                <a:rect l="l" t="t" r="r" b="b"/>
                <a:pathLst>
                  <a:path w="754" h="232" extrusionOk="0">
                    <a:moveTo>
                      <a:pt x="754" y="1"/>
                    </a:moveTo>
                    <a:lnTo>
                      <a:pt x="754" y="1"/>
                    </a:lnTo>
                    <a:cubicBezTo>
                      <a:pt x="667" y="12"/>
                      <a:pt x="586" y="39"/>
                      <a:pt x="511" y="75"/>
                    </a:cubicBezTo>
                    <a:lnTo>
                      <a:pt x="511" y="75"/>
                    </a:lnTo>
                    <a:lnTo>
                      <a:pt x="754" y="1"/>
                    </a:lnTo>
                    <a:close/>
                    <a:moveTo>
                      <a:pt x="511" y="75"/>
                    </a:moveTo>
                    <a:lnTo>
                      <a:pt x="1" y="231"/>
                    </a:lnTo>
                    <a:cubicBezTo>
                      <a:pt x="105" y="210"/>
                      <a:pt x="210" y="210"/>
                      <a:pt x="314" y="189"/>
                    </a:cubicBezTo>
                    <a:cubicBezTo>
                      <a:pt x="375" y="149"/>
                      <a:pt x="440" y="109"/>
                      <a:pt x="511" y="75"/>
                    </a:cubicBezTo>
                    <a:close/>
                  </a:path>
                </a:pathLst>
              </a:custGeom>
              <a:solidFill>
                <a:srgbClr val="F1E1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4"/>
              <p:cNvSpPr/>
              <p:nvPr/>
            </p:nvSpPr>
            <p:spPr>
              <a:xfrm>
                <a:off x="-3140025" y="5655500"/>
                <a:ext cx="1254925" cy="1408575"/>
              </a:xfrm>
              <a:custGeom>
                <a:avLst/>
                <a:gdLst/>
                <a:ahLst/>
                <a:cxnLst/>
                <a:rect l="l" t="t" r="r" b="b"/>
                <a:pathLst>
                  <a:path w="50197" h="56343" extrusionOk="0">
                    <a:moveTo>
                      <a:pt x="180" y="9477"/>
                    </a:moveTo>
                    <a:cubicBezTo>
                      <a:pt x="63" y="9508"/>
                      <a:pt x="1" y="9530"/>
                      <a:pt x="1" y="9530"/>
                    </a:cubicBezTo>
                    <a:lnTo>
                      <a:pt x="180" y="9477"/>
                    </a:lnTo>
                    <a:close/>
                    <a:moveTo>
                      <a:pt x="37870" y="8737"/>
                    </a:moveTo>
                    <a:cubicBezTo>
                      <a:pt x="38062" y="8737"/>
                      <a:pt x="38186" y="9035"/>
                      <a:pt x="37977" y="9174"/>
                    </a:cubicBezTo>
                    <a:cubicBezTo>
                      <a:pt x="37199" y="9686"/>
                      <a:pt x="36741" y="10158"/>
                      <a:pt x="35859" y="10158"/>
                    </a:cubicBezTo>
                    <a:cubicBezTo>
                      <a:pt x="35840" y="10158"/>
                      <a:pt x="35821" y="10158"/>
                      <a:pt x="35801" y="10158"/>
                    </a:cubicBezTo>
                    <a:cubicBezTo>
                      <a:pt x="35565" y="10158"/>
                      <a:pt x="35364" y="10138"/>
                      <a:pt x="35180" y="10138"/>
                    </a:cubicBezTo>
                    <a:cubicBezTo>
                      <a:pt x="34940" y="10138"/>
                      <a:pt x="34729" y="10171"/>
                      <a:pt x="34504" y="10325"/>
                    </a:cubicBezTo>
                    <a:cubicBezTo>
                      <a:pt x="34169" y="10555"/>
                      <a:pt x="33709" y="10995"/>
                      <a:pt x="33332" y="11099"/>
                    </a:cubicBezTo>
                    <a:cubicBezTo>
                      <a:pt x="33190" y="11133"/>
                      <a:pt x="33035" y="11145"/>
                      <a:pt x="32876" y="11145"/>
                    </a:cubicBezTo>
                    <a:cubicBezTo>
                      <a:pt x="32543" y="11145"/>
                      <a:pt x="32193" y="11093"/>
                      <a:pt x="31909" y="11078"/>
                    </a:cubicBezTo>
                    <a:cubicBezTo>
                      <a:pt x="31449" y="11078"/>
                      <a:pt x="31177" y="11371"/>
                      <a:pt x="30717" y="11643"/>
                    </a:cubicBezTo>
                    <a:cubicBezTo>
                      <a:pt x="30424" y="11832"/>
                      <a:pt x="30236" y="12020"/>
                      <a:pt x="29901" y="12020"/>
                    </a:cubicBezTo>
                    <a:cubicBezTo>
                      <a:pt x="29682" y="12020"/>
                      <a:pt x="29130" y="11939"/>
                      <a:pt x="28751" y="11939"/>
                    </a:cubicBezTo>
                    <a:cubicBezTo>
                      <a:pt x="28585" y="11939"/>
                      <a:pt x="28452" y="11955"/>
                      <a:pt x="28394" y="11999"/>
                    </a:cubicBezTo>
                    <a:cubicBezTo>
                      <a:pt x="27453" y="12627"/>
                      <a:pt x="27118" y="12962"/>
                      <a:pt x="26030" y="12962"/>
                    </a:cubicBezTo>
                    <a:cubicBezTo>
                      <a:pt x="25843" y="12956"/>
                      <a:pt x="25700" y="12948"/>
                      <a:pt x="25581" y="12948"/>
                    </a:cubicBezTo>
                    <a:cubicBezTo>
                      <a:pt x="25273" y="12948"/>
                      <a:pt x="25121" y="12998"/>
                      <a:pt x="24775" y="13254"/>
                    </a:cubicBezTo>
                    <a:cubicBezTo>
                      <a:pt x="24523" y="13401"/>
                      <a:pt x="24042" y="13903"/>
                      <a:pt x="23728" y="13903"/>
                    </a:cubicBezTo>
                    <a:cubicBezTo>
                      <a:pt x="23205" y="13903"/>
                      <a:pt x="22682" y="13882"/>
                      <a:pt x="22159" y="13882"/>
                    </a:cubicBezTo>
                    <a:cubicBezTo>
                      <a:pt x="21845" y="13882"/>
                      <a:pt x="21301" y="14363"/>
                      <a:pt x="20946" y="14615"/>
                    </a:cubicBezTo>
                    <a:cubicBezTo>
                      <a:pt x="20632" y="14824"/>
                      <a:pt x="20271" y="14876"/>
                      <a:pt x="19897" y="14876"/>
                    </a:cubicBezTo>
                    <a:cubicBezTo>
                      <a:pt x="19523" y="14876"/>
                      <a:pt x="19136" y="14824"/>
                      <a:pt x="18769" y="14824"/>
                    </a:cubicBezTo>
                    <a:cubicBezTo>
                      <a:pt x="18456" y="14824"/>
                      <a:pt x="18456" y="14343"/>
                      <a:pt x="18769" y="14343"/>
                    </a:cubicBezTo>
                    <a:cubicBezTo>
                      <a:pt x="19293" y="14343"/>
                      <a:pt x="19816" y="14363"/>
                      <a:pt x="20339" y="14363"/>
                    </a:cubicBezTo>
                    <a:cubicBezTo>
                      <a:pt x="20673" y="14363"/>
                      <a:pt x="21218" y="13882"/>
                      <a:pt x="21552" y="13631"/>
                    </a:cubicBezTo>
                    <a:cubicBezTo>
                      <a:pt x="21757" y="13494"/>
                      <a:pt x="22005" y="13456"/>
                      <a:pt x="22261" y="13456"/>
                    </a:cubicBezTo>
                    <a:cubicBezTo>
                      <a:pt x="22589" y="13456"/>
                      <a:pt x="22931" y="13519"/>
                      <a:pt x="23213" y="13519"/>
                    </a:cubicBezTo>
                    <a:cubicBezTo>
                      <a:pt x="23384" y="13519"/>
                      <a:pt x="23533" y="13496"/>
                      <a:pt x="23645" y="13422"/>
                    </a:cubicBezTo>
                    <a:cubicBezTo>
                      <a:pt x="24586" y="12794"/>
                      <a:pt x="24963" y="12459"/>
                      <a:pt x="26030" y="12459"/>
                    </a:cubicBezTo>
                    <a:cubicBezTo>
                      <a:pt x="26211" y="12465"/>
                      <a:pt x="26350" y="12473"/>
                      <a:pt x="26466" y="12473"/>
                    </a:cubicBezTo>
                    <a:cubicBezTo>
                      <a:pt x="26768" y="12473"/>
                      <a:pt x="26923" y="12423"/>
                      <a:pt x="27285" y="12166"/>
                    </a:cubicBezTo>
                    <a:cubicBezTo>
                      <a:pt x="27578" y="11999"/>
                      <a:pt x="27934" y="11622"/>
                      <a:pt x="28269" y="11518"/>
                    </a:cubicBezTo>
                    <a:cubicBezTo>
                      <a:pt x="28404" y="11484"/>
                      <a:pt x="28557" y="11472"/>
                      <a:pt x="28715" y="11472"/>
                    </a:cubicBezTo>
                    <a:cubicBezTo>
                      <a:pt x="29048" y="11472"/>
                      <a:pt x="29408" y="11525"/>
                      <a:pt x="29692" y="11539"/>
                    </a:cubicBezTo>
                    <a:cubicBezTo>
                      <a:pt x="30152" y="11539"/>
                      <a:pt x="30424" y="11267"/>
                      <a:pt x="30884" y="10974"/>
                    </a:cubicBezTo>
                    <a:cubicBezTo>
                      <a:pt x="31346" y="10666"/>
                      <a:pt x="31760" y="10594"/>
                      <a:pt x="32229" y="10594"/>
                    </a:cubicBezTo>
                    <a:cubicBezTo>
                      <a:pt x="32525" y="10594"/>
                      <a:pt x="32842" y="10623"/>
                      <a:pt x="33207" y="10639"/>
                    </a:cubicBezTo>
                    <a:cubicBezTo>
                      <a:pt x="33416" y="10639"/>
                      <a:pt x="34190" y="9969"/>
                      <a:pt x="34441" y="9802"/>
                    </a:cubicBezTo>
                    <a:cubicBezTo>
                      <a:pt x="34597" y="9694"/>
                      <a:pt x="34746" y="9662"/>
                      <a:pt x="34912" y="9662"/>
                    </a:cubicBezTo>
                    <a:cubicBezTo>
                      <a:pt x="35036" y="9662"/>
                      <a:pt x="35168" y="9680"/>
                      <a:pt x="35320" y="9697"/>
                    </a:cubicBezTo>
                    <a:cubicBezTo>
                      <a:pt x="35557" y="9697"/>
                      <a:pt x="35757" y="9717"/>
                      <a:pt x="35942" y="9717"/>
                    </a:cubicBezTo>
                    <a:cubicBezTo>
                      <a:pt x="36181" y="9717"/>
                      <a:pt x="36393" y="9684"/>
                      <a:pt x="36617" y="9530"/>
                    </a:cubicBezTo>
                    <a:cubicBezTo>
                      <a:pt x="36994" y="9279"/>
                      <a:pt x="37371" y="9028"/>
                      <a:pt x="37747" y="8777"/>
                    </a:cubicBezTo>
                    <a:cubicBezTo>
                      <a:pt x="37789" y="8749"/>
                      <a:pt x="37831" y="8737"/>
                      <a:pt x="37870" y="8737"/>
                    </a:cubicBezTo>
                    <a:close/>
                    <a:moveTo>
                      <a:pt x="38753" y="12133"/>
                    </a:moveTo>
                    <a:cubicBezTo>
                      <a:pt x="38938" y="12133"/>
                      <a:pt x="39071" y="12426"/>
                      <a:pt x="38877" y="12585"/>
                    </a:cubicBezTo>
                    <a:cubicBezTo>
                      <a:pt x="38098" y="13097"/>
                      <a:pt x="37640" y="13590"/>
                      <a:pt x="36756" y="13590"/>
                    </a:cubicBezTo>
                    <a:cubicBezTo>
                      <a:pt x="36738" y="13590"/>
                      <a:pt x="36720" y="13590"/>
                      <a:pt x="36701" y="13589"/>
                    </a:cubicBezTo>
                    <a:cubicBezTo>
                      <a:pt x="36454" y="13589"/>
                      <a:pt x="36241" y="13568"/>
                      <a:pt x="36045" y="13568"/>
                    </a:cubicBezTo>
                    <a:cubicBezTo>
                      <a:pt x="35810" y="13568"/>
                      <a:pt x="35600" y="13599"/>
                      <a:pt x="35383" y="13736"/>
                    </a:cubicBezTo>
                    <a:cubicBezTo>
                      <a:pt x="35048" y="13987"/>
                      <a:pt x="34609" y="14426"/>
                      <a:pt x="34211" y="14531"/>
                    </a:cubicBezTo>
                    <a:cubicBezTo>
                      <a:pt x="34076" y="14565"/>
                      <a:pt x="33925" y="14577"/>
                      <a:pt x="33770" y="14577"/>
                    </a:cubicBezTo>
                    <a:cubicBezTo>
                      <a:pt x="33443" y="14577"/>
                      <a:pt x="33092" y="14524"/>
                      <a:pt x="32809" y="14510"/>
                    </a:cubicBezTo>
                    <a:cubicBezTo>
                      <a:pt x="32328" y="14510"/>
                      <a:pt x="32077" y="14782"/>
                      <a:pt x="31596" y="15075"/>
                    </a:cubicBezTo>
                    <a:cubicBezTo>
                      <a:pt x="31303" y="15263"/>
                      <a:pt x="31135" y="15451"/>
                      <a:pt x="30780" y="15451"/>
                    </a:cubicBezTo>
                    <a:cubicBezTo>
                      <a:pt x="30551" y="15451"/>
                      <a:pt x="29969" y="15363"/>
                      <a:pt x="29596" y="15363"/>
                    </a:cubicBezTo>
                    <a:cubicBezTo>
                      <a:pt x="29456" y="15363"/>
                      <a:pt x="29345" y="15375"/>
                      <a:pt x="29294" y="15410"/>
                    </a:cubicBezTo>
                    <a:cubicBezTo>
                      <a:pt x="28352" y="16037"/>
                      <a:pt x="28018" y="16393"/>
                      <a:pt x="26909" y="16393"/>
                    </a:cubicBezTo>
                    <a:cubicBezTo>
                      <a:pt x="26716" y="16381"/>
                      <a:pt x="26572" y="16370"/>
                      <a:pt x="26451" y="16370"/>
                    </a:cubicBezTo>
                    <a:cubicBezTo>
                      <a:pt x="26163" y="16370"/>
                      <a:pt x="26007" y="16430"/>
                      <a:pt x="25653" y="16665"/>
                    </a:cubicBezTo>
                    <a:cubicBezTo>
                      <a:pt x="25423" y="16832"/>
                      <a:pt x="24921" y="17335"/>
                      <a:pt x="24607" y="17335"/>
                    </a:cubicBezTo>
                    <a:cubicBezTo>
                      <a:pt x="24084" y="17335"/>
                      <a:pt x="23561" y="17293"/>
                      <a:pt x="23038" y="17293"/>
                    </a:cubicBezTo>
                    <a:cubicBezTo>
                      <a:pt x="22724" y="17293"/>
                      <a:pt x="22180" y="17795"/>
                      <a:pt x="21845" y="18025"/>
                    </a:cubicBezTo>
                    <a:cubicBezTo>
                      <a:pt x="21531" y="18234"/>
                      <a:pt x="21170" y="18287"/>
                      <a:pt x="20796" y="18287"/>
                    </a:cubicBezTo>
                    <a:cubicBezTo>
                      <a:pt x="20422" y="18287"/>
                      <a:pt x="20035" y="18234"/>
                      <a:pt x="19669" y="18234"/>
                    </a:cubicBezTo>
                    <a:cubicBezTo>
                      <a:pt x="19355" y="18234"/>
                      <a:pt x="19355" y="17774"/>
                      <a:pt x="19669" y="17774"/>
                    </a:cubicBezTo>
                    <a:cubicBezTo>
                      <a:pt x="20192" y="17774"/>
                      <a:pt x="20715" y="17795"/>
                      <a:pt x="21238" y="17795"/>
                    </a:cubicBezTo>
                    <a:cubicBezTo>
                      <a:pt x="21552" y="17795"/>
                      <a:pt x="22096" y="17293"/>
                      <a:pt x="22452" y="17063"/>
                    </a:cubicBezTo>
                    <a:cubicBezTo>
                      <a:pt x="22657" y="16926"/>
                      <a:pt x="22902" y="16887"/>
                      <a:pt x="23156" y="16887"/>
                    </a:cubicBezTo>
                    <a:cubicBezTo>
                      <a:pt x="23481" y="16887"/>
                      <a:pt x="23820" y="16951"/>
                      <a:pt x="24104" y="16951"/>
                    </a:cubicBezTo>
                    <a:cubicBezTo>
                      <a:pt x="24276" y="16951"/>
                      <a:pt x="24428" y="16928"/>
                      <a:pt x="24544" y="16853"/>
                    </a:cubicBezTo>
                    <a:cubicBezTo>
                      <a:pt x="25486" y="16226"/>
                      <a:pt x="25842" y="15891"/>
                      <a:pt x="26909" y="15891"/>
                    </a:cubicBezTo>
                    <a:cubicBezTo>
                      <a:pt x="27071" y="15896"/>
                      <a:pt x="27200" y="15901"/>
                      <a:pt x="27310" y="15901"/>
                    </a:cubicBezTo>
                    <a:cubicBezTo>
                      <a:pt x="27651" y="15901"/>
                      <a:pt x="27800" y="15852"/>
                      <a:pt x="28164" y="15598"/>
                    </a:cubicBezTo>
                    <a:cubicBezTo>
                      <a:pt x="28457" y="15410"/>
                      <a:pt x="28834" y="15054"/>
                      <a:pt x="29168" y="14949"/>
                    </a:cubicBezTo>
                    <a:cubicBezTo>
                      <a:pt x="29304" y="14916"/>
                      <a:pt x="29454" y="14904"/>
                      <a:pt x="29610" y="14904"/>
                    </a:cubicBezTo>
                    <a:cubicBezTo>
                      <a:pt x="29937" y="14904"/>
                      <a:pt x="30287" y="14956"/>
                      <a:pt x="30570" y="14970"/>
                    </a:cubicBezTo>
                    <a:cubicBezTo>
                      <a:pt x="31052" y="14970"/>
                      <a:pt x="31303" y="14677"/>
                      <a:pt x="31784" y="14405"/>
                    </a:cubicBezTo>
                    <a:cubicBezTo>
                      <a:pt x="32263" y="14086"/>
                      <a:pt x="32691" y="14020"/>
                      <a:pt x="33181" y="14020"/>
                    </a:cubicBezTo>
                    <a:cubicBezTo>
                      <a:pt x="33462" y="14020"/>
                      <a:pt x="33764" y="14042"/>
                      <a:pt x="34106" y="14050"/>
                    </a:cubicBezTo>
                    <a:cubicBezTo>
                      <a:pt x="34316" y="14050"/>
                      <a:pt x="35069" y="13401"/>
                      <a:pt x="35341" y="13213"/>
                    </a:cubicBezTo>
                    <a:cubicBezTo>
                      <a:pt x="35536" y="13101"/>
                      <a:pt x="35713" y="13082"/>
                      <a:pt x="35908" y="13082"/>
                    </a:cubicBezTo>
                    <a:cubicBezTo>
                      <a:pt x="36006" y="13082"/>
                      <a:pt x="36108" y="13087"/>
                      <a:pt x="36220" y="13087"/>
                    </a:cubicBezTo>
                    <a:cubicBezTo>
                      <a:pt x="36477" y="13087"/>
                      <a:pt x="36690" y="13109"/>
                      <a:pt x="36884" y="13109"/>
                    </a:cubicBezTo>
                    <a:cubicBezTo>
                      <a:pt x="37117" y="13109"/>
                      <a:pt x="37321" y="13078"/>
                      <a:pt x="37538" y="12941"/>
                    </a:cubicBezTo>
                    <a:cubicBezTo>
                      <a:pt x="37894" y="12669"/>
                      <a:pt x="38291" y="12438"/>
                      <a:pt x="38647" y="12166"/>
                    </a:cubicBezTo>
                    <a:cubicBezTo>
                      <a:pt x="38683" y="12144"/>
                      <a:pt x="38719" y="12133"/>
                      <a:pt x="38753" y="12133"/>
                    </a:cubicBezTo>
                    <a:close/>
                    <a:moveTo>
                      <a:pt x="39331" y="15774"/>
                    </a:moveTo>
                    <a:cubicBezTo>
                      <a:pt x="39503" y="15774"/>
                      <a:pt x="39636" y="16067"/>
                      <a:pt x="39442" y="16226"/>
                    </a:cubicBezTo>
                    <a:cubicBezTo>
                      <a:pt x="38663" y="16738"/>
                      <a:pt x="38205" y="17231"/>
                      <a:pt x="37321" y="17231"/>
                    </a:cubicBezTo>
                    <a:cubicBezTo>
                      <a:pt x="37303" y="17231"/>
                      <a:pt x="37285" y="17230"/>
                      <a:pt x="37266" y="17230"/>
                    </a:cubicBezTo>
                    <a:cubicBezTo>
                      <a:pt x="37019" y="17230"/>
                      <a:pt x="36810" y="17208"/>
                      <a:pt x="36619" y="17208"/>
                    </a:cubicBezTo>
                    <a:cubicBezTo>
                      <a:pt x="36390" y="17208"/>
                      <a:pt x="36186" y="17239"/>
                      <a:pt x="35969" y="17376"/>
                    </a:cubicBezTo>
                    <a:cubicBezTo>
                      <a:pt x="35634" y="17607"/>
                      <a:pt x="35174" y="18067"/>
                      <a:pt x="34797" y="18172"/>
                    </a:cubicBezTo>
                    <a:cubicBezTo>
                      <a:pt x="34665" y="18204"/>
                      <a:pt x="34517" y="18217"/>
                      <a:pt x="34363" y="18217"/>
                    </a:cubicBezTo>
                    <a:cubicBezTo>
                      <a:pt x="34027" y="18217"/>
                      <a:pt x="33661" y="18158"/>
                      <a:pt x="33374" y="18130"/>
                    </a:cubicBezTo>
                    <a:cubicBezTo>
                      <a:pt x="32914" y="18130"/>
                      <a:pt x="32642" y="18423"/>
                      <a:pt x="32181" y="18716"/>
                    </a:cubicBezTo>
                    <a:cubicBezTo>
                      <a:pt x="31889" y="18904"/>
                      <a:pt x="31700" y="19071"/>
                      <a:pt x="31365" y="19071"/>
                    </a:cubicBezTo>
                    <a:cubicBezTo>
                      <a:pt x="31146" y="19071"/>
                      <a:pt x="30588" y="18999"/>
                      <a:pt x="30208" y="18999"/>
                    </a:cubicBezTo>
                    <a:cubicBezTo>
                      <a:pt x="30045" y="18999"/>
                      <a:pt x="29915" y="19013"/>
                      <a:pt x="29859" y="19050"/>
                    </a:cubicBezTo>
                    <a:cubicBezTo>
                      <a:pt x="28917" y="19678"/>
                      <a:pt x="28583" y="20013"/>
                      <a:pt x="27495" y="20013"/>
                    </a:cubicBezTo>
                    <a:cubicBezTo>
                      <a:pt x="27332" y="20008"/>
                      <a:pt x="27203" y="20003"/>
                      <a:pt x="27094" y="20003"/>
                    </a:cubicBezTo>
                    <a:cubicBezTo>
                      <a:pt x="26752" y="20003"/>
                      <a:pt x="26604" y="20052"/>
                      <a:pt x="26239" y="20306"/>
                    </a:cubicBezTo>
                    <a:cubicBezTo>
                      <a:pt x="26009" y="20473"/>
                      <a:pt x="25507" y="20954"/>
                      <a:pt x="25193" y="20954"/>
                    </a:cubicBezTo>
                    <a:cubicBezTo>
                      <a:pt x="24670" y="20954"/>
                      <a:pt x="24147" y="20933"/>
                      <a:pt x="23624" y="20933"/>
                    </a:cubicBezTo>
                    <a:cubicBezTo>
                      <a:pt x="23310" y="20933"/>
                      <a:pt x="22766" y="21436"/>
                      <a:pt x="22410" y="21666"/>
                    </a:cubicBezTo>
                    <a:cubicBezTo>
                      <a:pt x="22096" y="21875"/>
                      <a:pt x="21735" y="21927"/>
                      <a:pt x="21364" y="21927"/>
                    </a:cubicBezTo>
                    <a:cubicBezTo>
                      <a:pt x="20993" y="21927"/>
                      <a:pt x="20611" y="21875"/>
                      <a:pt x="20255" y="21875"/>
                    </a:cubicBezTo>
                    <a:cubicBezTo>
                      <a:pt x="19920" y="21875"/>
                      <a:pt x="19920" y="21415"/>
                      <a:pt x="20255" y="21415"/>
                    </a:cubicBezTo>
                    <a:cubicBezTo>
                      <a:pt x="20778" y="21415"/>
                      <a:pt x="21301" y="21436"/>
                      <a:pt x="21824" y="21436"/>
                    </a:cubicBezTo>
                    <a:cubicBezTo>
                      <a:pt x="22138" y="21436"/>
                      <a:pt x="22682" y="20933"/>
                      <a:pt x="23017" y="20703"/>
                    </a:cubicBezTo>
                    <a:cubicBezTo>
                      <a:pt x="23222" y="20567"/>
                      <a:pt x="23470" y="20528"/>
                      <a:pt x="23725" y="20528"/>
                    </a:cubicBezTo>
                    <a:cubicBezTo>
                      <a:pt x="24054" y="20528"/>
                      <a:pt x="24395" y="20592"/>
                      <a:pt x="24678" y="20592"/>
                    </a:cubicBezTo>
                    <a:cubicBezTo>
                      <a:pt x="24849" y="20592"/>
                      <a:pt x="24998" y="20568"/>
                      <a:pt x="25109" y="20494"/>
                    </a:cubicBezTo>
                    <a:cubicBezTo>
                      <a:pt x="26051" y="19866"/>
                      <a:pt x="26427" y="19532"/>
                      <a:pt x="27495" y="19532"/>
                    </a:cubicBezTo>
                    <a:cubicBezTo>
                      <a:pt x="27652" y="19537"/>
                      <a:pt x="27777" y="19542"/>
                      <a:pt x="27884" y="19542"/>
                    </a:cubicBezTo>
                    <a:cubicBezTo>
                      <a:pt x="28217" y="19542"/>
                      <a:pt x="28370" y="19492"/>
                      <a:pt x="28750" y="19239"/>
                    </a:cubicBezTo>
                    <a:cubicBezTo>
                      <a:pt x="29043" y="19050"/>
                      <a:pt x="29399" y="18695"/>
                      <a:pt x="29733" y="18590"/>
                    </a:cubicBezTo>
                    <a:cubicBezTo>
                      <a:pt x="29869" y="18556"/>
                      <a:pt x="30021" y="18544"/>
                      <a:pt x="30180" y="18544"/>
                    </a:cubicBezTo>
                    <a:cubicBezTo>
                      <a:pt x="30513" y="18544"/>
                      <a:pt x="30873" y="18597"/>
                      <a:pt x="31156" y="18611"/>
                    </a:cubicBezTo>
                    <a:cubicBezTo>
                      <a:pt x="31617" y="18611"/>
                      <a:pt x="31889" y="18318"/>
                      <a:pt x="32349" y="18025"/>
                    </a:cubicBezTo>
                    <a:cubicBezTo>
                      <a:pt x="32821" y="17723"/>
                      <a:pt x="33244" y="17660"/>
                      <a:pt x="33726" y="17660"/>
                    </a:cubicBezTo>
                    <a:cubicBezTo>
                      <a:pt x="34013" y="17660"/>
                      <a:pt x="34320" y="17682"/>
                      <a:pt x="34671" y="17690"/>
                    </a:cubicBezTo>
                    <a:cubicBezTo>
                      <a:pt x="34881" y="17690"/>
                      <a:pt x="35655" y="17042"/>
                      <a:pt x="35906" y="16853"/>
                    </a:cubicBezTo>
                    <a:cubicBezTo>
                      <a:pt x="36082" y="16740"/>
                      <a:pt x="36250" y="16718"/>
                      <a:pt x="36429" y="16718"/>
                    </a:cubicBezTo>
                    <a:cubicBezTo>
                      <a:pt x="36548" y="16718"/>
                      <a:pt x="36672" y="16728"/>
                      <a:pt x="36806" y="16728"/>
                    </a:cubicBezTo>
                    <a:cubicBezTo>
                      <a:pt x="37042" y="16728"/>
                      <a:pt x="37243" y="16748"/>
                      <a:pt x="37427" y="16748"/>
                    </a:cubicBezTo>
                    <a:cubicBezTo>
                      <a:pt x="37667" y="16748"/>
                      <a:pt x="37878" y="16714"/>
                      <a:pt x="38103" y="16560"/>
                    </a:cubicBezTo>
                    <a:cubicBezTo>
                      <a:pt x="38479" y="16309"/>
                      <a:pt x="38856" y="16079"/>
                      <a:pt x="39233" y="15807"/>
                    </a:cubicBezTo>
                    <a:cubicBezTo>
                      <a:pt x="39266" y="15784"/>
                      <a:pt x="39299" y="15774"/>
                      <a:pt x="39331" y="15774"/>
                    </a:cubicBezTo>
                    <a:close/>
                    <a:moveTo>
                      <a:pt x="39734" y="19438"/>
                    </a:moveTo>
                    <a:cubicBezTo>
                      <a:pt x="39897" y="19438"/>
                      <a:pt x="40036" y="19762"/>
                      <a:pt x="39840" y="19887"/>
                    </a:cubicBezTo>
                    <a:cubicBezTo>
                      <a:pt x="39060" y="20400"/>
                      <a:pt x="38603" y="20892"/>
                      <a:pt x="37719" y="20892"/>
                    </a:cubicBezTo>
                    <a:cubicBezTo>
                      <a:pt x="37700" y="20892"/>
                      <a:pt x="37682" y="20892"/>
                      <a:pt x="37663" y="20892"/>
                    </a:cubicBezTo>
                    <a:cubicBezTo>
                      <a:pt x="37416" y="20892"/>
                      <a:pt x="37203" y="20870"/>
                      <a:pt x="37010" y="20870"/>
                    </a:cubicBezTo>
                    <a:cubicBezTo>
                      <a:pt x="36777" y="20870"/>
                      <a:pt x="36572" y="20901"/>
                      <a:pt x="36366" y="21038"/>
                    </a:cubicBezTo>
                    <a:cubicBezTo>
                      <a:pt x="36011" y="21268"/>
                      <a:pt x="35571" y="21729"/>
                      <a:pt x="35174" y="21833"/>
                    </a:cubicBezTo>
                    <a:cubicBezTo>
                      <a:pt x="35042" y="21866"/>
                      <a:pt x="34896" y="21878"/>
                      <a:pt x="34745" y="21878"/>
                    </a:cubicBezTo>
                    <a:cubicBezTo>
                      <a:pt x="34415" y="21878"/>
                      <a:pt x="34059" y="21820"/>
                      <a:pt x="33772" y="21791"/>
                    </a:cubicBezTo>
                    <a:cubicBezTo>
                      <a:pt x="33290" y="21791"/>
                      <a:pt x="33039" y="22084"/>
                      <a:pt x="32558" y="22377"/>
                    </a:cubicBezTo>
                    <a:cubicBezTo>
                      <a:pt x="32286" y="22566"/>
                      <a:pt x="32098" y="22733"/>
                      <a:pt x="31763" y="22733"/>
                    </a:cubicBezTo>
                    <a:cubicBezTo>
                      <a:pt x="31529" y="22733"/>
                      <a:pt x="30976" y="22661"/>
                      <a:pt x="30602" y="22661"/>
                    </a:cubicBezTo>
                    <a:cubicBezTo>
                      <a:pt x="30441" y="22661"/>
                      <a:pt x="30313" y="22674"/>
                      <a:pt x="30257" y="22712"/>
                    </a:cubicBezTo>
                    <a:cubicBezTo>
                      <a:pt x="29315" y="23340"/>
                      <a:pt x="28980" y="23674"/>
                      <a:pt x="27871" y="23674"/>
                    </a:cubicBezTo>
                    <a:cubicBezTo>
                      <a:pt x="27714" y="23669"/>
                      <a:pt x="27589" y="23664"/>
                      <a:pt x="27482" y="23664"/>
                    </a:cubicBezTo>
                    <a:cubicBezTo>
                      <a:pt x="27148" y="23664"/>
                      <a:pt x="26996" y="23714"/>
                      <a:pt x="26616" y="23967"/>
                    </a:cubicBezTo>
                    <a:cubicBezTo>
                      <a:pt x="26386" y="24135"/>
                      <a:pt x="25904" y="24616"/>
                      <a:pt x="25570" y="24616"/>
                    </a:cubicBezTo>
                    <a:cubicBezTo>
                      <a:pt x="25047" y="24616"/>
                      <a:pt x="24523" y="24595"/>
                      <a:pt x="24000" y="24595"/>
                    </a:cubicBezTo>
                    <a:cubicBezTo>
                      <a:pt x="23686" y="24595"/>
                      <a:pt x="23142" y="25097"/>
                      <a:pt x="22808" y="25327"/>
                    </a:cubicBezTo>
                    <a:cubicBezTo>
                      <a:pt x="22494" y="25537"/>
                      <a:pt x="22133" y="25589"/>
                      <a:pt x="21759" y="25589"/>
                    </a:cubicBezTo>
                    <a:cubicBezTo>
                      <a:pt x="21385" y="25589"/>
                      <a:pt x="20998" y="25537"/>
                      <a:pt x="20632" y="25537"/>
                    </a:cubicBezTo>
                    <a:cubicBezTo>
                      <a:pt x="20318" y="25537"/>
                      <a:pt x="20318" y="25076"/>
                      <a:pt x="20632" y="25076"/>
                    </a:cubicBezTo>
                    <a:cubicBezTo>
                      <a:pt x="21155" y="25076"/>
                      <a:pt x="21678" y="25097"/>
                      <a:pt x="22201" y="25097"/>
                    </a:cubicBezTo>
                    <a:cubicBezTo>
                      <a:pt x="22515" y="25097"/>
                      <a:pt x="23059" y="24595"/>
                      <a:pt x="23414" y="24365"/>
                    </a:cubicBezTo>
                    <a:cubicBezTo>
                      <a:pt x="23620" y="24228"/>
                      <a:pt x="23865" y="24190"/>
                      <a:pt x="24118" y="24190"/>
                    </a:cubicBezTo>
                    <a:cubicBezTo>
                      <a:pt x="24444" y="24190"/>
                      <a:pt x="24783" y="24253"/>
                      <a:pt x="25067" y="24253"/>
                    </a:cubicBezTo>
                    <a:cubicBezTo>
                      <a:pt x="25238" y="24253"/>
                      <a:pt x="25390" y="24230"/>
                      <a:pt x="25507" y="24156"/>
                    </a:cubicBezTo>
                    <a:cubicBezTo>
                      <a:pt x="26448" y="23528"/>
                      <a:pt x="26804" y="23193"/>
                      <a:pt x="27913" y="23193"/>
                    </a:cubicBezTo>
                    <a:cubicBezTo>
                      <a:pt x="28070" y="23198"/>
                      <a:pt x="28196" y="23203"/>
                      <a:pt x="28302" y="23203"/>
                    </a:cubicBezTo>
                    <a:cubicBezTo>
                      <a:pt x="28636" y="23203"/>
                      <a:pt x="28788" y="23154"/>
                      <a:pt x="29168" y="22900"/>
                    </a:cubicBezTo>
                    <a:cubicBezTo>
                      <a:pt x="29461" y="22712"/>
                      <a:pt x="29817" y="22356"/>
                      <a:pt x="30152" y="22252"/>
                    </a:cubicBezTo>
                    <a:cubicBezTo>
                      <a:pt x="30287" y="22218"/>
                      <a:pt x="30440" y="22206"/>
                      <a:pt x="30599" y="22206"/>
                    </a:cubicBezTo>
                    <a:cubicBezTo>
                      <a:pt x="30931" y="22206"/>
                      <a:pt x="31291" y="22258"/>
                      <a:pt x="31575" y="22273"/>
                    </a:cubicBezTo>
                    <a:cubicBezTo>
                      <a:pt x="32035" y="22273"/>
                      <a:pt x="32307" y="21980"/>
                      <a:pt x="32767" y="21687"/>
                    </a:cubicBezTo>
                    <a:cubicBezTo>
                      <a:pt x="33240" y="21385"/>
                      <a:pt x="33663" y="21322"/>
                      <a:pt x="34145" y="21322"/>
                    </a:cubicBezTo>
                    <a:cubicBezTo>
                      <a:pt x="34431" y="21322"/>
                      <a:pt x="34739" y="21344"/>
                      <a:pt x="35090" y="21352"/>
                    </a:cubicBezTo>
                    <a:cubicBezTo>
                      <a:pt x="35299" y="21352"/>
                      <a:pt x="36073" y="20703"/>
                      <a:pt x="36324" y="20515"/>
                    </a:cubicBezTo>
                    <a:cubicBezTo>
                      <a:pt x="36500" y="20402"/>
                      <a:pt x="36668" y="20379"/>
                      <a:pt x="36847" y="20379"/>
                    </a:cubicBezTo>
                    <a:cubicBezTo>
                      <a:pt x="36966" y="20379"/>
                      <a:pt x="37090" y="20389"/>
                      <a:pt x="37224" y="20389"/>
                    </a:cubicBezTo>
                    <a:cubicBezTo>
                      <a:pt x="37461" y="20389"/>
                      <a:pt x="37662" y="20409"/>
                      <a:pt x="37846" y="20409"/>
                    </a:cubicBezTo>
                    <a:cubicBezTo>
                      <a:pt x="38085" y="20409"/>
                      <a:pt x="38297" y="20376"/>
                      <a:pt x="38521" y="20222"/>
                    </a:cubicBezTo>
                    <a:cubicBezTo>
                      <a:pt x="38898" y="19971"/>
                      <a:pt x="39275" y="19741"/>
                      <a:pt x="39651" y="19469"/>
                    </a:cubicBezTo>
                    <a:cubicBezTo>
                      <a:pt x="39679" y="19448"/>
                      <a:pt x="39707" y="19438"/>
                      <a:pt x="39734" y="19438"/>
                    </a:cubicBezTo>
                    <a:close/>
                    <a:moveTo>
                      <a:pt x="40117" y="23069"/>
                    </a:moveTo>
                    <a:cubicBezTo>
                      <a:pt x="40321" y="23069"/>
                      <a:pt x="40442" y="23368"/>
                      <a:pt x="40216" y="23507"/>
                    </a:cubicBezTo>
                    <a:cubicBezTo>
                      <a:pt x="39458" y="24019"/>
                      <a:pt x="39001" y="24491"/>
                      <a:pt x="38119" y="24491"/>
                    </a:cubicBezTo>
                    <a:cubicBezTo>
                      <a:pt x="38100" y="24491"/>
                      <a:pt x="38080" y="24491"/>
                      <a:pt x="38061" y="24490"/>
                    </a:cubicBezTo>
                    <a:cubicBezTo>
                      <a:pt x="37824" y="24490"/>
                      <a:pt x="37620" y="24471"/>
                      <a:pt x="37431" y="24471"/>
                    </a:cubicBezTo>
                    <a:cubicBezTo>
                      <a:pt x="37186" y="24471"/>
                      <a:pt x="36968" y="24504"/>
                      <a:pt x="36743" y="24658"/>
                    </a:cubicBezTo>
                    <a:cubicBezTo>
                      <a:pt x="36408" y="24888"/>
                      <a:pt x="35969" y="25327"/>
                      <a:pt x="35571" y="25432"/>
                    </a:cubicBezTo>
                    <a:cubicBezTo>
                      <a:pt x="35436" y="25466"/>
                      <a:pt x="35285" y="25478"/>
                      <a:pt x="35130" y="25478"/>
                    </a:cubicBezTo>
                    <a:cubicBezTo>
                      <a:pt x="34803" y="25478"/>
                      <a:pt x="34453" y="25425"/>
                      <a:pt x="34169" y="25411"/>
                    </a:cubicBezTo>
                    <a:cubicBezTo>
                      <a:pt x="33688" y="25411"/>
                      <a:pt x="33437" y="25704"/>
                      <a:pt x="32956" y="25976"/>
                    </a:cubicBezTo>
                    <a:cubicBezTo>
                      <a:pt x="32663" y="26164"/>
                      <a:pt x="32495" y="26353"/>
                      <a:pt x="32140" y="26353"/>
                    </a:cubicBezTo>
                    <a:cubicBezTo>
                      <a:pt x="31921" y="26353"/>
                      <a:pt x="31379" y="26272"/>
                      <a:pt x="31006" y="26272"/>
                    </a:cubicBezTo>
                    <a:cubicBezTo>
                      <a:pt x="30842" y="26272"/>
                      <a:pt x="30711" y="26287"/>
                      <a:pt x="30654" y="26332"/>
                    </a:cubicBezTo>
                    <a:cubicBezTo>
                      <a:pt x="29712" y="26959"/>
                      <a:pt x="29378" y="27294"/>
                      <a:pt x="28269" y="27294"/>
                    </a:cubicBezTo>
                    <a:cubicBezTo>
                      <a:pt x="28192" y="27294"/>
                      <a:pt x="28123" y="27294"/>
                      <a:pt x="28059" y="27294"/>
                    </a:cubicBezTo>
                    <a:cubicBezTo>
                      <a:pt x="27550" y="27294"/>
                      <a:pt x="27418" y="27311"/>
                      <a:pt x="26972" y="27608"/>
                    </a:cubicBezTo>
                    <a:cubicBezTo>
                      <a:pt x="26741" y="27755"/>
                      <a:pt x="26239" y="28257"/>
                      <a:pt x="25925" y="28257"/>
                    </a:cubicBezTo>
                    <a:cubicBezTo>
                      <a:pt x="25402" y="28257"/>
                      <a:pt x="24879" y="28236"/>
                      <a:pt x="24356" y="28236"/>
                    </a:cubicBezTo>
                    <a:cubicBezTo>
                      <a:pt x="24042" y="28236"/>
                      <a:pt x="23498" y="28738"/>
                      <a:pt x="23142" y="28968"/>
                    </a:cubicBezTo>
                    <a:cubicBezTo>
                      <a:pt x="22829" y="29177"/>
                      <a:pt x="22473" y="29230"/>
                      <a:pt x="22104" y="29230"/>
                    </a:cubicBezTo>
                    <a:cubicBezTo>
                      <a:pt x="21735" y="29230"/>
                      <a:pt x="21354" y="29177"/>
                      <a:pt x="20987" y="29177"/>
                    </a:cubicBezTo>
                    <a:cubicBezTo>
                      <a:pt x="20673" y="29177"/>
                      <a:pt x="20673" y="28696"/>
                      <a:pt x="20987" y="28696"/>
                    </a:cubicBezTo>
                    <a:cubicBezTo>
                      <a:pt x="21510" y="28696"/>
                      <a:pt x="22034" y="28738"/>
                      <a:pt x="22557" y="28738"/>
                    </a:cubicBezTo>
                    <a:cubicBezTo>
                      <a:pt x="22870" y="28738"/>
                      <a:pt x="23414" y="28236"/>
                      <a:pt x="23749" y="28006"/>
                    </a:cubicBezTo>
                    <a:cubicBezTo>
                      <a:pt x="23961" y="27865"/>
                      <a:pt x="24217" y="27826"/>
                      <a:pt x="24481" y="27826"/>
                    </a:cubicBezTo>
                    <a:cubicBezTo>
                      <a:pt x="24806" y="27826"/>
                      <a:pt x="25143" y="27885"/>
                      <a:pt x="25421" y="27885"/>
                    </a:cubicBezTo>
                    <a:cubicBezTo>
                      <a:pt x="25588" y="27885"/>
                      <a:pt x="25733" y="27864"/>
                      <a:pt x="25842" y="27796"/>
                    </a:cubicBezTo>
                    <a:cubicBezTo>
                      <a:pt x="26783" y="27169"/>
                      <a:pt x="27160" y="26813"/>
                      <a:pt x="28248" y="26813"/>
                    </a:cubicBezTo>
                    <a:cubicBezTo>
                      <a:pt x="28440" y="26825"/>
                      <a:pt x="28585" y="26836"/>
                      <a:pt x="28706" y="26836"/>
                    </a:cubicBezTo>
                    <a:cubicBezTo>
                      <a:pt x="28993" y="26836"/>
                      <a:pt x="29150" y="26776"/>
                      <a:pt x="29503" y="26541"/>
                    </a:cubicBezTo>
                    <a:cubicBezTo>
                      <a:pt x="29796" y="26353"/>
                      <a:pt x="30152" y="25976"/>
                      <a:pt x="30508" y="25871"/>
                    </a:cubicBezTo>
                    <a:cubicBezTo>
                      <a:pt x="30639" y="25839"/>
                      <a:pt x="30785" y="25826"/>
                      <a:pt x="30936" y="25826"/>
                    </a:cubicBezTo>
                    <a:cubicBezTo>
                      <a:pt x="31267" y="25826"/>
                      <a:pt x="31622" y="25885"/>
                      <a:pt x="31909" y="25913"/>
                    </a:cubicBezTo>
                    <a:cubicBezTo>
                      <a:pt x="32370" y="25913"/>
                      <a:pt x="32642" y="25620"/>
                      <a:pt x="33123" y="25327"/>
                    </a:cubicBezTo>
                    <a:cubicBezTo>
                      <a:pt x="33580" y="25023"/>
                      <a:pt x="33991" y="24957"/>
                      <a:pt x="34454" y="24957"/>
                    </a:cubicBezTo>
                    <a:cubicBezTo>
                      <a:pt x="34754" y="24957"/>
                      <a:pt x="35075" y="24984"/>
                      <a:pt x="35446" y="24993"/>
                    </a:cubicBezTo>
                    <a:cubicBezTo>
                      <a:pt x="35655" y="24993"/>
                      <a:pt x="36408" y="24344"/>
                      <a:pt x="36680" y="24156"/>
                    </a:cubicBezTo>
                    <a:cubicBezTo>
                      <a:pt x="36843" y="24043"/>
                      <a:pt x="37006" y="24020"/>
                      <a:pt x="37183" y="24020"/>
                    </a:cubicBezTo>
                    <a:cubicBezTo>
                      <a:pt x="37301" y="24020"/>
                      <a:pt x="37425" y="24030"/>
                      <a:pt x="37559" y="24030"/>
                    </a:cubicBezTo>
                    <a:cubicBezTo>
                      <a:pt x="37795" y="24030"/>
                      <a:pt x="38000" y="24050"/>
                      <a:pt x="38189" y="24050"/>
                    </a:cubicBezTo>
                    <a:cubicBezTo>
                      <a:pt x="38434" y="24050"/>
                      <a:pt x="38652" y="24017"/>
                      <a:pt x="38877" y="23863"/>
                    </a:cubicBezTo>
                    <a:cubicBezTo>
                      <a:pt x="39233" y="23612"/>
                      <a:pt x="39630" y="23361"/>
                      <a:pt x="39986" y="23110"/>
                    </a:cubicBezTo>
                    <a:cubicBezTo>
                      <a:pt x="40032" y="23081"/>
                      <a:pt x="40076" y="23069"/>
                      <a:pt x="40117" y="23069"/>
                    </a:cubicBezTo>
                    <a:close/>
                    <a:moveTo>
                      <a:pt x="34241" y="0"/>
                    </a:moveTo>
                    <a:cubicBezTo>
                      <a:pt x="33420" y="0"/>
                      <a:pt x="32708" y="77"/>
                      <a:pt x="32181" y="156"/>
                    </a:cubicBezTo>
                    <a:cubicBezTo>
                      <a:pt x="32077" y="198"/>
                      <a:pt x="31972" y="198"/>
                      <a:pt x="31847" y="219"/>
                    </a:cubicBezTo>
                    <a:cubicBezTo>
                      <a:pt x="31428" y="303"/>
                      <a:pt x="31177" y="366"/>
                      <a:pt x="31177" y="366"/>
                    </a:cubicBezTo>
                    <a:lnTo>
                      <a:pt x="21259" y="3274"/>
                    </a:lnTo>
                    <a:lnTo>
                      <a:pt x="19753" y="3713"/>
                    </a:lnTo>
                    <a:lnTo>
                      <a:pt x="180" y="9477"/>
                    </a:lnTo>
                    <a:lnTo>
                      <a:pt x="180" y="9477"/>
                    </a:lnTo>
                    <a:cubicBezTo>
                      <a:pt x="289" y="9449"/>
                      <a:pt x="448" y="9414"/>
                      <a:pt x="650" y="9384"/>
                    </a:cubicBezTo>
                    <a:cubicBezTo>
                      <a:pt x="1201" y="9278"/>
                      <a:pt x="2057" y="9158"/>
                      <a:pt x="3078" y="9158"/>
                    </a:cubicBezTo>
                    <a:cubicBezTo>
                      <a:pt x="5695" y="9158"/>
                      <a:pt x="9393" y="9950"/>
                      <a:pt x="11802" y="13819"/>
                    </a:cubicBezTo>
                    <a:cubicBezTo>
                      <a:pt x="13057" y="15828"/>
                      <a:pt x="13978" y="18653"/>
                      <a:pt x="14187" y="22628"/>
                    </a:cubicBezTo>
                    <a:cubicBezTo>
                      <a:pt x="14208" y="23151"/>
                      <a:pt x="14229" y="23716"/>
                      <a:pt x="14229" y="24260"/>
                    </a:cubicBezTo>
                    <a:cubicBezTo>
                      <a:pt x="14292" y="28571"/>
                      <a:pt x="14710" y="32567"/>
                      <a:pt x="15401" y="36166"/>
                    </a:cubicBezTo>
                    <a:cubicBezTo>
                      <a:pt x="15715" y="37756"/>
                      <a:pt x="16091" y="39242"/>
                      <a:pt x="16531" y="40685"/>
                    </a:cubicBezTo>
                    <a:cubicBezTo>
                      <a:pt x="17388" y="43615"/>
                      <a:pt x="18497" y="46167"/>
                      <a:pt x="19753" y="48343"/>
                    </a:cubicBezTo>
                    <a:cubicBezTo>
                      <a:pt x="22684" y="53460"/>
                      <a:pt x="26503" y="56342"/>
                      <a:pt x="30493" y="56342"/>
                    </a:cubicBezTo>
                    <a:cubicBezTo>
                      <a:pt x="31087" y="56342"/>
                      <a:pt x="31686" y="56278"/>
                      <a:pt x="32286" y="56148"/>
                    </a:cubicBezTo>
                    <a:cubicBezTo>
                      <a:pt x="34127" y="55478"/>
                      <a:pt x="35153" y="53512"/>
                      <a:pt x="34609" y="51649"/>
                    </a:cubicBezTo>
                    <a:cubicBezTo>
                      <a:pt x="34125" y="50025"/>
                      <a:pt x="32629" y="48972"/>
                      <a:pt x="31026" y="48972"/>
                    </a:cubicBezTo>
                    <a:cubicBezTo>
                      <a:pt x="30688" y="48972"/>
                      <a:pt x="30345" y="49019"/>
                      <a:pt x="30005" y="49118"/>
                    </a:cubicBezTo>
                    <a:lnTo>
                      <a:pt x="40174" y="46146"/>
                    </a:lnTo>
                    <a:cubicBezTo>
                      <a:pt x="40216" y="45958"/>
                      <a:pt x="40300" y="45791"/>
                      <a:pt x="40384" y="45623"/>
                    </a:cubicBezTo>
                    <a:cubicBezTo>
                      <a:pt x="41765" y="42799"/>
                      <a:pt x="46263" y="41543"/>
                      <a:pt x="46263" y="41543"/>
                    </a:cubicBezTo>
                    <a:lnTo>
                      <a:pt x="45405" y="38970"/>
                    </a:lnTo>
                    <a:lnTo>
                      <a:pt x="44526" y="38970"/>
                    </a:lnTo>
                    <a:cubicBezTo>
                      <a:pt x="44192" y="38970"/>
                      <a:pt x="43920" y="38719"/>
                      <a:pt x="43920" y="38384"/>
                    </a:cubicBezTo>
                    <a:cubicBezTo>
                      <a:pt x="43920" y="38070"/>
                      <a:pt x="44171" y="37777"/>
                      <a:pt x="44526" y="37777"/>
                    </a:cubicBezTo>
                    <a:lnTo>
                      <a:pt x="50197" y="37777"/>
                    </a:lnTo>
                    <a:cubicBezTo>
                      <a:pt x="47393" y="32211"/>
                      <a:pt x="45573" y="24428"/>
                      <a:pt x="45468" y="15117"/>
                    </a:cubicBezTo>
                    <a:cubicBezTo>
                      <a:pt x="45311" y="1936"/>
                      <a:pt x="38380" y="0"/>
                      <a:pt x="342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4"/>
              <p:cNvSpPr/>
              <p:nvPr/>
            </p:nvSpPr>
            <p:spPr>
              <a:xfrm>
                <a:off x="-1743875" y="6642350"/>
                <a:ext cx="292425" cy="198200"/>
              </a:xfrm>
              <a:custGeom>
                <a:avLst/>
                <a:gdLst/>
                <a:ahLst/>
                <a:cxnLst/>
                <a:rect l="l" t="t" r="r" b="b"/>
                <a:pathLst>
                  <a:path w="11697" h="7928" extrusionOk="0">
                    <a:moveTo>
                      <a:pt x="7592" y="0"/>
                    </a:moveTo>
                    <a:cubicBezTo>
                      <a:pt x="7371" y="0"/>
                      <a:pt x="7149" y="20"/>
                      <a:pt x="6926" y="61"/>
                    </a:cubicBezTo>
                    <a:lnTo>
                      <a:pt x="6926" y="40"/>
                    </a:lnTo>
                    <a:lnTo>
                      <a:pt x="0" y="2069"/>
                    </a:lnTo>
                    <a:cubicBezTo>
                      <a:pt x="502" y="2237"/>
                      <a:pt x="4520" y="3492"/>
                      <a:pt x="5838" y="6128"/>
                    </a:cubicBezTo>
                    <a:cubicBezTo>
                      <a:pt x="6068" y="6589"/>
                      <a:pt x="6214" y="7216"/>
                      <a:pt x="6256" y="7928"/>
                    </a:cubicBezTo>
                    <a:lnTo>
                      <a:pt x="9018" y="7154"/>
                    </a:lnTo>
                    <a:lnTo>
                      <a:pt x="9018" y="7112"/>
                    </a:lnTo>
                    <a:cubicBezTo>
                      <a:pt x="10755" y="6421"/>
                      <a:pt x="11696" y="4496"/>
                      <a:pt x="11131" y="2655"/>
                    </a:cubicBezTo>
                    <a:cubicBezTo>
                      <a:pt x="10653" y="1037"/>
                      <a:pt x="9189" y="0"/>
                      <a:pt x="75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4"/>
              <p:cNvSpPr/>
              <p:nvPr/>
            </p:nvSpPr>
            <p:spPr>
              <a:xfrm>
                <a:off x="-2389375" y="6809150"/>
                <a:ext cx="307600" cy="252675"/>
              </a:xfrm>
              <a:custGeom>
                <a:avLst/>
                <a:gdLst/>
                <a:ahLst/>
                <a:cxnLst/>
                <a:rect l="l" t="t" r="r" b="b"/>
                <a:pathLst>
                  <a:path w="12304" h="10107" extrusionOk="0">
                    <a:moveTo>
                      <a:pt x="10169" y="0"/>
                    </a:moveTo>
                    <a:lnTo>
                      <a:pt x="0" y="2972"/>
                    </a:lnTo>
                    <a:cubicBezTo>
                      <a:pt x="343" y="2873"/>
                      <a:pt x="689" y="2826"/>
                      <a:pt x="1030" y="2826"/>
                    </a:cubicBezTo>
                    <a:cubicBezTo>
                      <a:pt x="2644" y="2826"/>
                      <a:pt x="4137" y="3879"/>
                      <a:pt x="4604" y="5503"/>
                    </a:cubicBezTo>
                    <a:cubicBezTo>
                      <a:pt x="5148" y="7366"/>
                      <a:pt x="4143" y="9332"/>
                      <a:pt x="2323" y="10023"/>
                    </a:cubicBezTo>
                    <a:cubicBezTo>
                      <a:pt x="2260" y="10044"/>
                      <a:pt x="2176" y="10065"/>
                      <a:pt x="2114" y="10107"/>
                    </a:cubicBezTo>
                    <a:lnTo>
                      <a:pt x="12303" y="7114"/>
                    </a:lnTo>
                    <a:cubicBezTo>
                      <a:pt x="9897" y="4499"/>
                      <a:pt x="9625" y="1674"/>
                      <a:pt x="101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4"/>
              <p:cNvSpPr/>
              <p:nvPr/>
            </p:nvSpPr>
            <p:spPr>
              <a:xfrm>
                <a:off x="-2679175" y="5873725"/>
                <a:ext cx="493225" cy="153900"/>
              </a:xfrm>
              <a:custGeom>
                <a:avLst/>
                <a:gdLst/>
                <a:ahLst/>
                <a:cxnLst/>
                <a:rect l="l" t="t" r="r" b="b"/>
                <a:pathLst>
                  <a:path w="19729" h="6156" extrusionOk="0">
                    <a:moveTo>
                      <a:pt x="19421" y="0"/>
                    </a:moveTo>
                    <a:cubicBezTo>
                      <a:pt x="19381" y="0"/>
                      <a:pt x="19337" y="14"/>
                      <a:pt x="19292" y="48"/>
                    </a:cubicBezTo>
                    <a:cubicBezTo>
                      <a:pt x="18916" y="299"/>
                      <a:pt x="18518" y="550"/>
                      <a:pt x="18162" y="801"/>
                    </a:cubicBezTo>
                    <a:cubicBezTo>
                      <a:pt x="17938" y="955"/>
                      <a:pt x="17713" y="988"/>
                      <a:pt x="17466" y="988"/>
                    </a:cubicBezTo>
                    <a:cubicBezTo>
                      <a:pt x="17275" y="988"/>
                      <a:pt x="17072" y="968"/>
                      <a:pt x="16844" y="968"/>
                    </a:cubicBezTo>
                    <a:cubicBezTo>
                      <a:pt x="16695" y="968"/>
                      <a:pt x="16563" y="952"/>
                      <a:pt x="16436" y="952"/>
                    </a:cubicBezTo>
                    <a:cubicBezTo>
                      <a:pt x="16278" y="952"/>
                      <a:pt x="16128" y="978"/>
                      <a:pt x="15965" y="1094"/>
                    </a:cubicBezTo>
                    <a:cubicBezTo>
                      <a:pt x="15735" y="1240"/>
                      <a:pt x="14961" y="1910"/>
                      <a:pt x="14752" y="1910"/>
                    </a:cubicBezTo>
                    <a:cubicBezTo>
                      <a:pt x="14388" y="1893"/>
                      <a:pt x="14062" y="1859"/>
                      <a:pt x="13753" y="1859"/>
                    </a:cubicBezTo>
                    <a:cubicBezTo>
                      <a:pt x="13297" y="1859"/>
                      <a:pt x="12878" y="1933"/>
                      <a:pt x="12429" y="2245"/>
                    </a:cubicBezTo>
                    <a:cubicBezTo>
                      <a:pt x="12017" y="2520"/>
                      <a:pt x="11733" y="2814"/>
                      <a:pt x="11319" y="2814"/>
                    </a:cubicBezTo>
                    <a:cubicBezTo>
                      <a:pt x="11292" y="2814"/>
                      <a:pt x="11265" y="2812"/>
                      <a:pt x="11237" y="2810"/>
                    </a:cubicBezTo>
                    <a:cubicBezTo>
                      <a:pt x="10926" y="2810"/>
                      <a:pt x="10543" y="2747"/>
                      <a:pt x="10205" y="2747"/>
                    </a:cubicBezTo>
                    <a:cubicBezTo>
                      <a:pt x="10064" y="2747"/>
                      <a:pt x="9931" y="2758"/>
                      <a:pt x="9814" y="2789"/>
                    </a:cubicBezTo>
                    <a:cubicBezTo>
                      <a:pt x="9479" y="2893"/>
                      <a:pt x="9102" y="3270"/>
                      <a:pt x="8830" y="3437"/>
                    </a:cubicBezTo>
                    <a:cubicBezTo>
                      <a:pt x="8453" y="3694"/>
                      <a:pt x="8305" y="3744"/>
                      <a:pt x="8008" y="3744"/>
                    </a:cubicBezTo>
                    <a:cubicBezTo>
                      <a:pt x="7893" y="3744"/>
                      <a:pt x="7756" y="3736"/>
                      <a:pt x="7575" y="3730"/>
                    </a:cubicBezTo>
                    <a:cubicBezTo>
                      <a:pt x="7544" y="3730"/>
                      <a:pt x="7514" y="3730"/>
                      <a:pt x="7484" y="3730"/>
                    </a:cubicBezTo>
                    <a:cubicBezTo>
                      <a:pt x="6446" y="3730"/>
                      <a:pt x="6085" y="4083"/>
                      <a:pt x="5190" y="4693"/>
                    </a:cubicBezTo>
                    <a:cubicBezTo>
                      <a:pt x="5078" y="4767"/>
                      <a:pt x="4929" y="4790"/>
                      <a:pt x="4758" y="4790"/>
                    </a:cubicBezTo>
                    <a:cubicBezTo>
                      <a:pt x="4476" y="4790"/>
                      <a:pt x="4134" y="4727"/>
                      <a:pt x="3806" y="4727"/>
                    </a:cubicBezTo>
                    <a:cubicBezTo>
                      <a:pt x="3550" y="4727"/>
                      <a:pt x="3302" y="4765"/>
                      <a:pt x="3097" y="4902"/>
                    </a:cubicBezTo>
                    <a:cubicBezTo>
                      <a:pt x="2763" y="5153"/>
                      <a:pt x="2198" y="5634"/>
                      <a:pt x="1884" y="5634"/>
                    </a:cubicBezTo>
                    <a:cubicBezTo>
                      <a:pt x="1361" y="5634"/>
                      <a:pt x="838" y="5614"/>
                      <a:pt x="315" y="5614"/>
                    </a:cubicBezTo>
                    <a:cubicBezTo>
                      <a:pt x="1" y="5614"/>
                      <a:pt x="1" y="6095"/>
                      <a:pt x="315" y="6095"/>
                    </a:cubicBezTo>
                    <a:cubicBezTo>
                      <a:pt x="672" y="6105"/>
                      <a:pt x="1049" y="6155"/>
                      <a:pt x="1414" y="6155"/>
                    </a:cubicBezTo>
                    <a:cubicBezTo>
                      <a:pt x="1798" y="6155"/>
                      <a:pt x="2169" y="6100"/>
                      <a:pt x="2491" y="5886"/>
                    </a:cubicBezTo>
                    <a:cubicBezTo>
                      <a:pt x="2825" y="5634"/>
                      <a:pt x="3390" y="5153"/>
                      <a:pt x="3704" y="5153"/>
                    </a:cubicBezTo>
                    <a:cubicBezTo>
                      <a:pt x="4227" y="5153"/>
                      <a:pt x="4750" y="5174"/>
                      <a:pt x="5273" y="5174"/>
                    </a:cubicBezTo>
                    <a:cubicBezTo>
                      <a:pt x="5587" y="5174"/>
                      <a:pt x="6069" y="4672"/>
                      <a:pt x="6320" y="4525"/>
                    </a:cubicBezTo>
                    <a:cubicBezTo>
                      <a:pt x="6697" y="4269"/>
                      <a:pt x="6835" y="4219"/>
                      <a:pt x="7133" y="4219"/>
                    </a:cubicBezTo>
                    <a:cubicBezTo>
                      <a:pt x="7249" y="4219"/>
                      <a:pt x="7388" y="4227"/>
                      <a:pt x="7575" y="4233"/>
                    </a:cubicBezTo>
                    <a:cubicBezTo>
                      <a:pt x="7605" y="4233"/>
                      <a:pt x="7635" y="4233"/>
                      <a:pt x="7664" y="4233"/>
                    </a:cubicBezTo>
                    <a:cubicBezTo>
                      <a:pt x="8684" y="4233"/>
                      <a:pt x="9065" y="3880"/>
                      <a:pt x="9939" y="3270"/>
                    </a:cubicBezTo>
                    <a:cubicBezTo>
                      <a:pt x="9989" y="3239"/>
                      <a:pt x="10108" y="3228"/>
                      <a:pt x="10262" y="3228"/>
                    </a:cubicBezTo>
                    <a:cubicBezTo>
                      <a:pt x="10631" y="3228"/>
                      <a:pt x="11195" y="3291"/>
                      <a:pt x="11446" y="3291"/>
                    </a:cubicBezTo>
                    <a:cubicBezTo>
                      <a:pt x="11781" y="3291"/>
                      <a:pt x="11969" y="3103"/>
                      <a:pt x="12241" y="2914"/>
                    </a:cubicBezTo>
                    <a:cubicBezTo>
                      <a:pt x="12687" y="2651"/>
                      <a:pt x="12956" y="2348"/>
                      <a:pt x="13409" y="2348"/>
                    </a:cubicBezTo>
                    <a:cubicBezTo>
                      <a:pt x="13424" y="2348"/>
                      <a:pt x="13439" y="2349"/>
                      <a:pt x="13455" y="2349"/>
                    </a:cubicBezTo>
                    <a:cubicBezTo>
                      <a:pt x="13750" y="2349"/>
                      <a:pt x="14139" y="2412"/>
                      <a:pt x="14475" y="2412"/>
                    </a:cubicBezTo>
                    <a:cubicBezTo>
                      <a:pt x="14615" y="2412"/>
                      <a:pt x="14746" y="2401"/>
                      <a:pt x="14856" y="2370"/>
                    </a:cubicBezTo>
                    <a:cubicBezTo>
                      <a:pt x="15254" y="2266"/>
                      <a:pt x="15693" y="1826"/>
                      <a:pt x="16049" y="1596"/>
                    </a:cubicBezTo>
                    <a:cubicBezTo>
                      <a:pt x="16262" y="1442"/>
                      <a:pt x="16482" y="1409"/>
                      <a:pt x="16727" y="1409"/>
                    </a:cubicBezTo>
                    <a:cubicBezTo>
                      <a:pt x="16915" y="1409"/>
                      <a:pt x="17119" y="1429"/>
                      <a:pt x="17346" y="1429"/>
                    </a:cubicBezTo>
                    <a:cubicBezTo>
                      <a:pt x="17366" y="1429"/>
                      <a:pt x="17386" y="1429"/>
                      <a:pt x="17405" y="1429"/>
                    </a:cubicBezTo>
                    <a:cubicBezTo>
                      <a:pt x="18308" y="1429"/>
                      <a:pt x="18785" y="957"/>
                      <a:pt x="19522" y="445"/>
                    </a:cubicBezTo>
                    <a:cubicBezTo>
                      <a:pt x="19729" y="308"/>
                      <a:pt x="19610" y="0"/>
                      <a:pt x="194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4"/>
              <p:cNvSpPr/>
              <p:nvPr/>
            </p:nvSpPr>
            <p:spPr>
              <a:xfrm>
                <a:off x="-2657725" y="5959500"/>
                <a:ext cx="493650" cy="153575"/>
              </a:xfrm>
              <a:custGeom>
                <a:avLst/>
                <a:gdLst/>
                <a:ahLst/>
                <a:cxnLst/>
                <a:rect l="l" t="t" r="r" b="b"/>
                <a:pathLst>
                  <a:path w="19746" h="6143" extrusionOk="0">
                    <a:moveTo>
                      <a:pt x="19423" y="0"/>
                    </a:moveTo>
                    <a:cubicBezTo>
                      <a:pt x="19382" y="0"/>
                      <a:pt x="19337" y="15"/>
                      <a:pt x="19292" y="48"/>
                    </a:cubicBezTo>
                    <a:cubicBezTo>
                      <a:pt x="18915" y="299"/>
                      <a:pt x="18539" y="530"/>
                      <a:pt x="18162" y="802"/>
                    </a:cubicBezTo>
                    <a:cubicBezTo>
                      <a:pt x="17957" y="927"/>
                      <a:pt x="17758" y="959"/>
                      <a:pt x="17532" y="959"/>
                    </a:cubicBezTo>
                    <a:cubicBezTo>
                      <a:pt x="17342" y="959"/>
                      <a:pt x="17134" y="937"/>
                      <a:pt x="16886" y="927"/>
                    </a:cubicBezTo>
                    <a:cubicBezTo>
                      <a:pt x="16737" y="927"/>
                      <a:pt x="16601" y="911"/>
                      <a:pt x="16469" y="911"/>
                    </a:cubicBezTo>
                    <a:cubicBezTo>
                      <a:pt x="16305" y="911"/>
                      <a:pt x="16149" y="936"/>
                      <a:pt x="15986" y="1053"/>
                    </a:cubicBezTo>
                    <a:cubicBezTo>
                      <a:pt x="15735" y="1241"/>
                      <a:pt x="14982" y="1890"/>
                      <a:pt x="14752" y="1890"/>
                    </a:cubicBezTo>
                    <a:cubicBezTo>
                      <a:pt x="14406" y="1882"/>
                      <a:pt x="14094" y="1855"/>
                      <a:pt x="13799" y="1855"/>
                    </a:cubicBezTo>
                    <a:cubicBezTo>
                      <a:pt x="13325" y="1855"/>
                      <a:pt x="12893" y="1923"/>
                      <a:pt x="12429" y="2245"/>
                    </a:cubicBezTo>
                    <a:cubicBezTo>
                      <a:pt x="12004" y="2509"/>
                      <a:pt x="11716" y="2811"/>
                      <a:pt x="11280" y="2811"/>
                    </a:cubicBezTo>
                    <a:cubicBezTo>
                      <a:pt x="11266" y="2811"/>
                      <a:pt x="11251" y="2811"/>
                      <a:pt x="11237" y="2810"/>
                    </a:cubicBezTo>
                    <a:cubicBezTo>
                      <a:pt x="10941" y="2810"/>
                      <a:pt x="10552" y="2748"/>
                      <a:pt x="10209" y="2748"/>
                    </a:cubicBezTo>
                    <a:cubicBezTo>
                      <a:pt x="10066" y="2748"/>
                      <a:pt x="9931" y="2759"/>
                      <a:pt x="9814" y="2789"/>
                    </a:cubicBezTo>
                    <a:cubicBezTo>
                      <a:pt x="9479" y="2894"/>
                      <a:pt x="9102" y="3250"/>
                      <a:pt x="8830" y="3438"/>
                    </a:cubicBezTo>
                    <a:cubicBezTo>
                      <a:pt x="8434" y="3692"/>
                      <a:pt x="8290" y="3741"/>
                      <a:pt x="7961" y="3741"/>
                    </a:cubicBezTo>
                    <a:cubicBezTo>
                      <a:pt x="7856" y="3741"/>
                      <a:pt x="7732" y="3736"/>
                      <a:pt x="7575" y="3731"/>
                    </a:cubicBezTo>
                    <a:cubicBezTo>
                      <a:pt x="7544" y="3730"/>
                      <a:pt x="7514" y="3730"/>
                      <a:pt x="7484" y="3730"/>
                    </a:cubicBezTo>
                    <a:cubicBezTo>
                      <a:pt x="6446" y="3730"/>
                      <a:pt x="6085" y="4083"/>
                      <a:pt x="5190" y="4693"/>
                    </a:cubicBezTo>
                    <a:cubicBezTo>
                      <a:pt x="5078" y="4768"/>
                      <a:pt x="4929" y="4791"/>
                      <a:pt x="4758" y="4791"/>
                    </a:cubicBezTo>
                    <a:cubicBezTo>
                      <a:pt x="4476" y="4791"/>
                      <a:pt x="4134" y="4727"/>
                      <a:pt x="3806" y="4727"/>
                    </a:cubicBezTo>
                    <a:cubicBezTo>
                      <a:pt x="3550" y="4727"/>
                      <a:pt x="3302" y="4766"/>
                      <a:pt x="3097" y="4903"/>
                    </a:cubicBezTo>
                    <a:cubicBezTo>
                      <a:pt x="2762" y="5133"/>
                      <a:pt x="2218" y="5635"/>
                      <a:pt x="1905" y="5635"/>
                    </a:cubicBezTo>
                    <a:cubicBezTo>
                      <a:pt x="1381" y="5635"/>
                      <a:pt x="858" y="5614"/>
                      <a:pt x="335" y="5614"/>
                    </a:cubicBezTo>
                    <a:cubicBezTo>
                      <a:pt x="1" y="5614"/>
                      <a:pt x="1" y="6074"/>
                      <a:pt x="335" y="6074"/>
                    </a:cubicBezTo>
                    <a:cubicBezTo>
                      <a:pt x="674" y="6094"/>
                      <a:pt x="1037" y="6143"/>
                      <a:pt x="1392" y="6143"/>
                    </a:cubicBezTo>
                    <a:cubicBezTo>
                      <a:pt x="1782" y="6143"/>
                      <a:pt x="2162" y="6084"/>
                      <a:pt x="2490" y="5865"/>
                    </a:cubicBezTo>
                    <a:cubicBezTo>
                      <a:pt x="2825" y="5635"/>
                      <a:pt x="3390" y="5133"/>
                      <a:pt x="3704" y="5133"/>
                    </a:cubicBezTo>
                    <a:cubicBezTo>
                      <a:pt x="4227" y="5133"/>
                      <a:pt x="4750" y="5175"/>
                      <a:pt x="5273" y="5175"/>
                    </a:cubicBezTo>
                    <a:cubicBezTo>
                      <a:pt x="5587" y="5175"/>
                      <a:pt x="6089" y="4672"/>
                      <a:pt x="6319" y="4505"/>
                    </a:cubicBezTo>
                    <a:cubicBezTo>
                      <a:pt x="6687" y="4270"/>
                      <a:pt x="6828" y="4210"/>
                      <a:pt x="7111" y="4210"/>
                    </a:cubicBezTo>
                    <a:cubicBezTo>
                      <a:pt x="7231" y="4210"/>
                      <a:pt x="7376" y="4221"/>
                      <a:pt x="7575" y="4233"/>
                    </a:cubicBezTo>
                    <a:cubicBezTo>
                      <a:pt x="7604" y="4234"/>
                      <a:pt x="7632" y="4234"/>
                      <a:pt x="7660" y="4234"/>
                    </a:cubicBezTo>
                    <a:cubicBezTo>
                      <a:pt x="8683" y="4234"/>
                      <a:pt x="9063" y="3861"/>
                      <a:pt x="9939" y="3250"/>
                    </a:cubicBezTo>
                    <a:cubicBezTo>
                      <a:pt x="9983" y="3222"/>
                      <a:pt x="10084" y="3212"/>
                      <a:pt x="10215" y="3212"/>
                    </a:cubicBezTo>
                    <a:cubicBezTo>
                      <a:pt x="10581" y="3212"/>
                      <a:pt x="11184" y="3291"/>
                      <a:pt x="11446" y="3291"/>
                    </a:cubicBezTo>
                    <a:cubicBezTo>
                      <a:pt x="11781" y="3291"/>
                      <a:pt x="11969" y="3103"/>
                      <a:pt x="12262" y="2915"/>
                    </a:cubicBezTo>
                    <a:cubicBezTo>
                      <a:pt x="12674" y="2640"/>
                      <a:pt x="12958" y="2346"/>
                      <a:pt x="13372" y="2346"/>
                    </a:cubicBezTo>
                    <a:cubicBezTo>
                      <a:pt x="13399" y="2346"/>
                      <a:pt x="13426" y="2347"/>
                      <a:pt x="13454" y="2350"/>
                    </a:cubicBezTo>
                    <a:cubicBezTo>
                      <a:pt x="13750" y="2350"/>
                      <a:pt x="14139" y="2412"/>
                      <a:pt x="14482" y="2412"/>
                    </a:cubicBezTo>
                    <a:cubicBezTo>
                      <a:pt x="14625" y="2412"/>
                      <a:pt x="14760" y="2402"/>
                      <a:pt x="14877" y="2371"/>
                    </a:cubicBezTo>
                    <a:cubicBezTo>
                      <a:pt x="15254" y="2266"/>
                      <a:pt x="15714" y="1827"/>
                      <a:pt x="16049" y="1576"/>
                    </a:cubicBezTo>
                    <a:cubicBezTo>
                      <a:pt x="16266" y="1439"/>
                      <a:pt x="16476" y="1408"/>
                      <a:pt x="16708" y="1408"/>
                    </a:cubicBezTo>
                    <a:cubicBezTo>
                      <a:pt x="16901" y="1408"/>
                      <a:pt x="17108" y="1429"/>
                      <a:pt x="17346" y="1429"/>
                    </a:cubicBezTo>
                    <a:cubicBezTo>
                      <a:pt x="17365" y="1430"/>
                      <a:pt x="17384" y="1430"/>
                      <a:pt x="17403" y="1430"/>
                    </a:cubicBezTo>
                    <a:cubicBezTo>
                      <a:pt x="18307" y="1430"/>
                      <a:pt x="18784" y="937"/>
                      <a:pt x="19522" y="425"/>
                    </a:cubicBezTo>
                    <a:cubicBezTo>
                      <a:pt x="19746" y="305"/>
                      <a:pt x="19616" y="0"/>
                      <a:pt x="194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4"/>
              <p:cNvSpPr/>
              <p:nvPr/>
            </p:nvSpPr>
            <p:spPr>
              <a:xfrm>
                <a:off x="-2643075" y="6050225"/>
                <a:ext cx="493325" cy="153675"/>
              </a:xfrm>
              <a:custGeom>
                <a:avLst/>
                <a:gdLst/>
                <a:ahLst/>
                <a:cxnLst/>
                <a:rect l="l" t="t" r="r" b="b"/>
                <a:pathLst>
                  <a:path w="19733" h="6147" extrusionOk="0">
                    <a:moveTo>
                      <a:pt x="19398" y="0"/>
                    </a:moveTo>
                    <a:cubicBezTo>
                      <a:pt x="19358" y="0"/>
                      <a:pt x="19315" y="12"/>
                      <a:pt x="19271" y="39"/>
                    </a:cubicBezTo>
                    <a:cubicBezTo>
                      <a:pt x="18915" y="311"/>
                      <a:pt x="18518" y="541"/>
                      <a:pt x="18162" y="813"/>
                    </a:cubicBezTo>
                    <a:cubicBezTo>
                      <a:pt x="17957" y="939"/>
                      <a:pt x="17758" y="971"/>
                      <a:pt x="17528" y="971"/>
                    </a:cubicBezTo>
                    <a:cubicBezTo>
                      <a:pt x="17336" y="971"/>
                      <a:pt x="17122" y="948"/>
                      <a:pt x="16865" y="939"/>
                    </a:cubicBezTo>
                    <a:cubicBezTo>
                      <a:pt x="16716" y="939"/>
                      <a:pt x="16584" y="922"/>
                      <a:pt x="16457" y="922"/>
                    </a:cubicBezTo>
                    <a:cubicBezTo>
                      <a:pt x="16299" y="922"/>
                      <a:pt x="16149" y="948"/>
                      <a:pt x="15986" y="1064"/>
                    </a:cubicBezTo>
                    <a:cubicBezTo>
                      <a:pt x="15714" y="1253"/>
                      <a:pt x="14961" y="1901"/>
                      <a:pt x="14752" y="1901"/>
                    </a:cubicBezTo>
                    <a:cubicBezTo>
                      <a:pt x="14373" y="1893"/>
                      <a:pt x="14041" y="1859"/>
                      <a:pt x="13728" y="1859"/>
                    </a:cubicBezTo>
                    <a:cubicBezTo>
                      <a:pt x="13280" y="1859"/>
                      <a:pt x="12873" y="1928"/>
                      <a:pt x="12429" y="2236"/>
                    </a:cubicBezTo>
                    <a:cubicBezTo>
                      <a:pt x="11983" y="2520"/>
                      <a:pt x="11714" y="2823"/>
                      <a:pt x="11261" y="2823"/>
                    </a:cubicBezTo>
                    <a:cubicBezTo>
                      <a:pt x="11246" y="2823"/>
                      <a:pt x="11231" y="2823"/>
                      <a:pt x="11215" y="2822"/>
                    </a:cubicBezTo>
                    <a:cubicBezTo>
                      <a:pt x="10923" y="2822"/>
                      <a:pt x="10548" y="2750"/>
                      <a:pt x="10213" y="2750"/>
                    </a:cubicBezTo>
                    <a:cubicBezTo>
                      <a:pt x="10069" y="2750"/>
                      <a:pt x="9933" y="2763"/>
                      <a:pt x="9814" y="2801"/>
                    </a:cubicBezTo>
                    <a:cubicBezTo>
                      <a:pt x="9479" y="2906"/>
                      <a:pt x="9102" y="3261"/>
                      <a:pt x="8809" y="3450"/>
                    </a:cubicBezTo>
                    <a:cubicBezTo>
                      <a:pt x="8441" y="3685"/>
                      <a:pt x="8301" y="3745"/>
                      <a:pt x="8017" y="3745"/>
                    </a:cubicBezTo>
                    <a:cubicBezTo>
                      <a:pt x="7898" y="3745"/>
                      <a:pt x="7752" y="3734"/>
                      <a:pt x="7554" y="3722"/>
                    </a:cubicBezTo>
                    <a:cubicBezTo>
                      <a:pt x="7525" y="3721"/>
                      <a:pt x="7497" y="3721"/>
                      <a:pt x="7469" y="3721"/>
                    </a:cubicBezTo>
                    <a:cubicBezTo>
                      <a:pt x="6446" y="3721"/>
                      <a:pt x="6065" y="4094"/>
                      <a:pt x="5189" y="4705"/>
                    </a:cubicBezTo>
                    <a:cubicBezTo>
                      <a:pt x="5075" y="4773"/>
                      <a:pt x="4928" y="4794"/>
                      <a:pt x="4760" y="4794"/>
                    </a:cubicBezTo>
                    <a:cubicBezTo>
                      <a:pt x="4481" y="4794"/>
                      <a:pt x="4147" y="4735"/>
                      <a:pt x="3824" y="4735"/>
                    </a:cubicBezTo>
                    <a:cubicBezTo>
                      <a:pt x="3562" y="4735"/>
                      <a:pt x="3308" y="4773"/>
                      <a:pt x="3097" y="4914"/>
                    </a:cubicBezTo>
                    <a:cubicBezTo>
                      <a:pt x="2741" y="5144"/>
                      <a:pt x="2197" y="5647"/>
                      <a:pt x="1884" y="5647"/>
                    </a:cubicBezTo>
                    <a:cubicBezTo>
                      <a:pt x="1360" y="5647"/>
                      <a:pt x="837" y="5626"/>
                      <a:pt x="314" y="5626"/>
                    </a:cubicBezTo>
                    <a:cubicBezTo>
                      <a:pt x="0" y="5626"/>
                      <a:pt x="0" y="6086"/>
                      <a:pt x="314" y="6086"/>
                    </a:cubicBezTo>
                    <a:cubicBezTo>
                      <a:pt x="672" y="6096"/>
                      <a:pt x="1049" y="6146"/>
                      <a:pt x="1414" y="6146"/>
                    </a:cubicBezTo>
                    <a:cubicBezTo>
                      <a:pt x="1798" y="6146"/>
                      <a:pt x="2169" y="6091"/>
                      <a:pt x="2490" y="5877"/>
                    </a:cubicBezTo>
                    <a:cubicBezTo>
                      <a:pt x="2825" y="5647"/>
                      <a:pt x="3369" y="5144"/>
                      <a:pt x="3683" y="5144"/>
                    </a:cubicBezTo>
                    <a:cubicBezTo>
                      <a:pt x="4206" y="5144"/>
                      <a:pt x="4729" y="5165"/>
                      <a:pt x="5252" y="5165"/>
                    </a:cubicBezTo>
                    <a:cubicBezTo>
                      <a:pt x="5566" y="5165"/>
                      <a:pt x="6068" y="4663"/>
                      <a:pt x="6298" y="4517"/>
                    </a:cubicBezTo>
                    <a:cubicBezTo>
                      <a:pt x="6695" y="4263"/>
                      <a:pt x="6839" y="4214"/>
                      <a:pt x="7167" y="4214"/>
                    </a:cubicBezTo>
                    <a:cubicBezTo>
                      <a:pt x="7272" y="4214"/>
                      <a:pt x="7397" y="4219"/>
                      <a:pt x="7554" y="4224"/>
                    </a:cubicBezTo>
                    <a:cubicBezTo>
                      <a:pt x="7585" y="4224"/>
                      <a:pt x="7615" y="4225"/>
                      <a:pt x="7645" y="4225"/>
                    </a:cubicBezTo>
                    <a:cubicBezTo>
                      <a:pt x="8683" y="4225"/>
                      <a:pt x="9044" y="3872"/>
                      <a:pt x="9939" y="3261"/>
                    </a:cubicBezTo>
                    <a:cubicBezTo>
                      <a:pt x="9988" y="3231"/>
                      <a:pt x="10108" y="3220"/>
                      <a:pt x="10261" y="3220"/>
                    </a:cubicBezTo>
                    <a:cubicBezTo>
                      <a:pt x="10629" y="3220"/>
                      <a:pt x="11188" y="3282"/>
                      <a:pt x="11425" y="3282"/>
                    </a:cubicBezTo>
                    <a:cubicBezTo>
                      <a:pt x="11780" y="3282"/>
                      <a:pt x="11948" y="3115"/>
                      <a:pt x="12241" y="2927"/>
                    </a:cubicBezTo>
                    <a:cubicBezTo>
                      <a:pt x="12666" y="2643"/>
                      <a:pt x="12954" y="2340"/>
                      <a:pt x="13409" y="2340"/>
                    </a:cubicBezTo>
                    <a:cubicBezTo>
                      <a:pt x="13424" y="2340"/>
                      <a:pt x="13439" y="2340"/>
                      <a:pt x="13454" y="2341"/>
                    </a:cubicBezTo>
                    <a:cubicBezTo>
                      <a:pt x="13763" y="2341"/>
                      <a:pt x="14162" y="2420"/>
                      <a:pt x="14510" y="2420"/>
                    </a:cubicBezTo>
                    <a:cubicBezTo>
                      <a:pt x="14634" y="2420"/>
                      <a:pt x="14752" y="2410"/>
                      <a:pt x="14856" y="2383"/>
                    </a:cubicBezTo>
                    <a:cubicBezTo>
                      <a:pt x="15254" y="2278"/>
                      <a:pt x="15693" y="1818"/>
                      <a:pt x="16028" y="1587"/>
                    </a:cubicBezTo>
                    <a:cubicBezTo>
                      <a:pt x="16245" y="1450"/>
                      <a:pt x="16462" y="1419"/>
                      <a:pt x="16699" y="1419"/>
                    </a:cubicBezTo>
                    <a:cubicBezTo>
                      <a:pt x="16896" y="1419"/>
                      <a:pt x="17108" y="1441"/>
                      <a:pt x="17346" y="1441"/>
                    </a:cubicBezTo>
                    <a:cubicBezTo>
                      <a:pt x="17365" y="1441"/>
                      <a:pt x="17384" y="1442"/>
                      <a:pt x="17403" y="1442"/>
                    </a:cubicBezTo>
                    <a:cubicBezTo>
                      <a:pt x="18306" y="1442"/>
                      <a:pt x="18764" y="949"/>
                      <a:pt x="19522" y="437"/>
                    </a:cubicBezTo>
                    <a:cubicBezTo>
                      <a:pt x="19733" y="314"/>
                      <a:pt x="19605" y="0"/>
                      <a:pt x="193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4"/>
              <p:cNvSpPr/>
              <p:nvPr/>
            </p:nvSpPr>
            <p:spPr>
              <a:xfrm>
                <a:off x="-2633650" y="6142575"/>
                <a:ext cx="493125" cy="153575"/>
              </a:xfrm>
              <a:custGeom>
                <a:avLst/>
                <a:gdLst/>
                <a:ahLst/>
                <a:cxnLst/>
                <a:rect l="l" t="t" r="r" b="b"/>
                <a:pathLst>
                  <a:path w="19725" h="6143" extrusionOk="0">
                    <a:moveTo>
                      <a:pt x="19402" y="1"/>
                    </a:moveTo>
                    <a:cubicBezTo>
                      <a:pt x="19360" y="1"/>
                      <a:pt x="19315" y="15"/>
                      <a:pt x="19271" y="49"/>
                    </a:cubicBezTo>
                    <a:cubicBezTo>
                      <a:pt x="18894" y="300"/>
                      <a:pt x="18517" y="530"/>
                      <a:pt x="18141" y="802"/>
                    </a:cubicBezTo>
                    <a:cubicBezTo>
                      <a:pt x="17965" y="922"/>
                      <a:pt x="17779" y="951"/>
                      <a:pt x="17562" y="951"/>
                    </a:cubicBezTo>
                    <a:cubicBezTo>
                      <a:pt x="17366" y="951"/>
                      <a:pt x="17144" y="927"/>
                      <a:pt x="16885" y="927"/>
                    </a:cubicBezTo>
                    <a:cubicBezTo>
                      <a:pt x="16737" y="927"/>
                      <a:pt x="16600" y="911"/>
                      <a:pt x="16471" y="911"/>
                    </a:cubicBezTo>
                    <a:cubicBezTo>
                      <a:pt x="16309" y="911"/>
                      <a:pt x="16158" y="937"/>
                      <a:pt x="16007" y="1053"/>
                    </a:cubicBezTo>
                    <a:cubicBezTo>
                      <a:pt x="15735" y="1241"/>
                      <a:pt x="14981" y="1890"/>
                      <a:pt x="14772" y="1890"/>
                    </a:cubicBezTo>
                    <a:cubicBezTo>
                      <a:pt x="14418" y="1882"/>
                      <a:pt x="14105" y="1855"/>
                      <a:pt x="13810" y="1855"/>
                    </a:cubicBezTo>
                    <a:cubicBezTo>
                      <a:pt x="13338" y="1855"/>
                      <a:pt x="12913" y="1923"/>
                      <a:pt x="12450" y="2246"/>
                    </a:cubicBezTo>
                    <a:cubicBezTo>
                      <a:pt x="12004" y="2509"/>
                      <a:pt x="11735" y="2811"/>
                      <a:pt x="11281" y="2811"/>
                    </a:cubicBezTo>
                    <a:cubicBezTo>
                      <a:pt x="11266" y="2811"/>
                      <a:pt x="11251" y="2811"/>
                      <a:pt x="11236" y="2810"/>
                    </a:cubicBezTo>
                    <a:cubicBezTo>
                      <a:pt x="10941" y="2810"/>
                      <a:pt x="10551" y="2748"/>
                      <a:pt x="10216" y="2748"/>
                    </a:cubicBezTo>
                    <a:cubicBezTo>
                      <a:pt x="10076" y="2748"/>
                      <a:pt x="9945" y="2759"/>
                      <a:pt x="9834" y="2790"/>
                    </a:cubicBezTo>
                    <a:cubicBezTo>
                      <a:pt x="9478" y="2894"/>
                      <a:pt x="9123" y="3250"/>
                      <a:pt x="8830" y="3438"/>
                    </a:cubicBezTo>
                    <a:cubicBezTo>
                      <a:pt x="8434" y="3692"/>
                      <a:pt x="8289" y="3741"/>
                      <a:pt x="7961" y="3741"/>
                    </a:cubicBezTo>
                    <a:cubicBezTo>
                      <a:pt x="7856" y="3741"/>
                      <a:pt x="7732" y="3736"/>
                      <a:pt x="7574" y="3731"/>
                    </a:cubicBezTo>
                    <a:cubicBezTo>
                      <a:pt x="7544" y="3731"/>
                      <a:pt x="7514" y="3730"/>
                      <a:pt x="7485" y="3730"/>
                    </a:cubicBezTo>
                    <a:cubicBezTo>
                      <a:pt x="6465" y="3730"/>
                      <a:pt x="6083" y="4083"/>
                      <a:pt x="5168" y="4694"/>
                    </a:cubicBezTo>
                    <a:cubicBezTo>
                      <a:pt x="5057" y="4768"/>
                      <a:pt x="4908" y="4791"/>
                      <a:pt x="4737" y="4791"/>
                    </a:cubicBezTo>
                    <a:cubicBezTo>
                      <a:pt x="4454" y="4791"/>
                      <a:pt x="4113" y="4728"/>
                      <a:pt x="3784" y="4728"/>
                    </a:cubicBezTo>
                    <a:cubicBezTo>
                      <a:pt x="3528" y="4728"/>
                      <a:pt x="3281" y="4766"/>
                      <a:pt x="3076" y="4903"/>
                    </a:cubicBezTo>
                    <a:cubicBezTo>
                      <a:pt x="2741" y="5133"/>
                      <a:pt x="2197" y="5635"/>
                      <a:pt x="1883" y="5635"/>
                    </a:cubicBezTo>
                    <a:cubicBezTo>
                      <a:pt x="1360" y="5635"/>
                      <a:pt x="837" y="5614"/>
                      <a:pt x="314" y="5614"/>
                    </a:cubicBezTo>
                    <a:cubicBezTo>
                      <a:pt x="0" y="5614"/>
                      <a:pt x="0" y="6075"/>
                      <a:pt x="314" y="6075"/>
                    </a:cubicBezTo>
                    <a:cubicBezTo>
                      <a:pt x="663" y="6095"/>
                      <a:pt x="1026" y="6143"/>
                      <a:pt x="1378" y="6143"/>
                    </a:cubicBezTo>
                    <a:cubicBezTo>
                      <a:pt x="1766" y="6143"/>
                      <a:pt x="2140" y="6084"/>
                      <a:pt x="2469" y="5865"/>
                    </a:cubicBezTo>
                    <a:cubicBezTo>
                      <a:pt x="2804" y="5635"/>
                      <a:pt x="3369" y="5133"/>
                      <a:pt x="3683" y="5133"/>
                    </a:cubicBezTo>
                    <a:cubicBezTo>
                      <a:pt x="4206" y="5133"/>
                      <a:pt x="4729" y="5175"/>
                      <a:pt x="5252" y="5175"/>
                    </a:cubicBezTo>
                    <a:cubicBezTo>
                      <a:pt x="5566" y="5175"/>
                      <a:pt x="6068" y="4673"/>
                      <a:pt x="6298" y="4505"/>
                    </a:cubicBezTo>
                    <a:cubicBezTo>
                      <a:pt x="6666" y="4270"/>
                      <a:pt x="6806" y="4210"/>
                      <a:pt x="7090" y="4210"/>
                    </a:cubicBezTo>
                    <a:cubicBezTo>
                      <a:pt x="7210" y="4210"/>
                      <a:pt x="7355" y="4221"/>
                      <a:pt x="7553" y="4233"/>
                    </a:cubicBezTo>
                    <a:cubicBezTo>
                      <a:pt x="7582" y="4234"/>
                      <a:pt x="7610" y="4234"/>
                      <a:pt x="7638" y="4234"/>
                    </a:cubicBezTo>
                    <a:cubicBezTo>
                      <a:pt x="8662" y="4234"/>
                      <a:pt x="9042" y="3861"/>
                      <a:pt x="9939" y="3250"/>
                    </a:cubicBezTo>
                    <a:cubicBezTo>
                      <a:pt x="9977" y="3222"/>
                      <a:pt x="10074" y="3212"/>
                      <a:pt x="10202" y="3212"/>
                    </a:cubicBezTo>
                    <a:cubicBezTo>
                      <a:pt x="10559" y="3212"/>
                      <a:pt x="11162" y="3292"/>
                      <a:pt x="11424" y="3292"/>
                    </a:cubicBezTo>
                    <a:cubicBezTo>
                      <a:pt x="11759" y="3292"/>
                      <a:pt x="11947" y="3103"/>
                      <a:pt x="12240" y="2915"/>
                    </a:cubicBezTo>
                    <a:cubicBezTo>
                      <a:pt x="12653" y="2640"/>
                      <a:pt x="12937" y="2346"/>
                      <a:pt x="13351" y="2346"/>
                    </a:cubicBezTo>
                    <a:cubicBezTo>
                      <a:pt x="13378" y="2346"/>
                      <a:pt x="13405" y="2348"/>
                      <a:pt x="13433" y="2350"/>
                    </a:cubicBezTo>
                    <a:cubicBezTo>
                      <a:pt x="13728" y="2350"/>
                      <a:pt x="14118" y="2413"/>
                      <a:pt x="14461" y="2413"/>
                    </a:cubicBezTo>
                    <a:cubicBezTo>
                      <a:pt x="14604" y="2413"/>
                      <a:pt x="14739" y="2402"/>
                      <a:pt x="14856" y="2371"/>
                    </a:cubicBezTo>
                    <a:cubicBezTo>
                      <a:pt x="15232" y="2266"/>
                      <a:pt x="15693" y="1827"/>
                      <a:pt x="16028" y="1576"/>
                    </a:cubicBezTo>
                    <a:cubicBezTo>
                      <a:pt x="16244" y="1439"/>
                      <a:pt x="16455" y="1408"/>
                      <a:pt x="16687" y="1408"/>
                    </a:cubicBezTo>
                    <a:cubicBezTo>
                      <a:pt x="16880" y="1408"/>
                      <a:pt x="17087" y="1430"/>
                      <a:pt x="17325" y="1430"/>
                    </a:cubicBezTo>
                    <a:cubicBezTo>
                      <a:pt x="17344" y="1430"/>
                      <a:pt x="17363" y="1430"/>
                      <a:pt x="17381" y="1430"/>
                    </a:cubicBezTo>
                    <a:cubicBezTo>
                      <a:pt x="18286" y="1430"/>
                      <a:pt x="18763" y="938"/>
                      <a:pt x="19501" y="425"/>
                    </a:cubicBezTo>
                    <a:cubicBezTo>
                      <a:pt x="19724" y="305"/>
                      <a:pt x="19595" y="1"/>
                      <a:pt x="194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4"/>
              <p:cNvSpPr/>
              <p:nvPr/>
            </p:nvSpPr>
            <p:spPr>
              <a:xfrm>
                <a:off x="-2624775" y="6233300"/>
                <a:ext cx="494825" cy="154400"/>
              </a:xfrm>
              <a:custGeom>
                <a:avLst/>
                <a:gdLst/>
                <a:ahLst/>
                <a:cxnLst/>
                <a:rect l="l" t="t" r="r" b="b"/>
                <a:pathLst>
                  <a:path w="19793" h="6176" extrusionOk="0">
                    <a:moveTo>
                      <a:pt x="19454" y="0"/>
                    </a:moveTo>
                    <a:cubicBezTo>
                      <a:pt x="19416" y="0"/>
                      <a:pt x="19375" y="12"/>
                      <a:pt x="19334" y="39"/>
                    </a:cubicBezTo>
                    <a:cubicBezTo>
                      <a:pt x="18958" y="311"/>
                      <a:pt x="18581" y="542"/>
                      <a:pt x="18204" y="814"/>
                    </a:cubicBezTo>
                    <a:cubicBezTo>
                      <a:pt x="17987" y="950"/>
                      <a:pt x="17777" y="982"/>
                      <a:pt x="17545" y="982"/>
                    </a:cubicBezTo>
                    <a:cubicBezTo>
                      <a:pt x="17352" y="982"/>
                      <a:pt x="17145" y="960"/>
                      <a:pt x="16907" y="960"/>
                    </a:cubicBezTo>
                    <a:cubicBezTo>
                      <a:pt x="16749" y="960"/>
                      <a:pt x="16611" y="943"/>
                      <a:pt x="16482" y="943"/>
                    </a:cubicBezTo>
                    <a:cubicBezTo>
                      <a:pt x="16320" y="943"/>
                      <a:pt x="16170" y="969"/>
                      <a:pt x="16007" y="1086"/>
                    </a:cubicBezTo>
                    <a:cubicBezTo>
                      <a:pt x="15756" y="1274"/>
                      <a:pt x="14982" y="1922"/>
                      <a:pt x="14773" y="1922"/>
                    </a:cubicBezTo>
                    <a:cubicBezTo>
                      <a:pt x="14427" y="1914"/>
                      <a:pt x="14115" y="1888"/>
                      <a:pt x="13820" y="1888"/>
                    </a:cubicBezTo>
                    <a:cubicBezTo>
                      <a:pt x="13346" y="1888"/>
                      <a:pt x="12914" y="1956"/>
                      <a:pt x="12450" y="2278"/>
                    </a:cubicBezTo>
                    <a:cubicBezTo>
                      <a:pt x="12025" y="2542"/>
                      <a:pt x="11737" y="2844"/>
                      <a:pt x="11301" y="2844"/>
                    </a:cubicBezTo>
                    <a:cubicBezTo>
                      <a:pt x="11287" y="2844"/>
                      <a:pt x="11272" y="2844"/>
                      <a:pt x="11258" y="2843"/>
                    </a:cubicBezTo>
                    <a:cubicBezTo>
                      <a:pt x="10962" y="2843"/>
                      <a:pt x="10573" y="2781"/>
                      <a:pt x="10230" y="2781"/>
                    </a:cubicBezTo>
                    <a:cubicBezTo>
                      <a:pt x="10087" y="2781"/>
                      <a:pt x="9952" y="2791"/>
                      <a:pt x="9835" y="2822"/>
                    </a:cubicBezTo>
                    <a:cubicBezTo>
                      <a:pt x="9500" y="2927"/>
                      <a:pt x="9123" y="3283"/>
                      <a:pt x="8851" y="3471"/>
                    </a:cubicBezTo>
                    <a:cubicBezTo>
                      <a:pt x="8455" y="3724"/>
                      <a:pt x="8311" y="3774"/>
                      <a:pt x="7983" y="3774"/>
                    </a:cubicBezTo>
                    <a:cubicBezTo>
                      <a:pt x="7877" y="3774"/>
                      <a:pt x="7753" y="3769"/>
                      <a:pt x="7596" y="3764"/>
                    </a:cubicBezTo>
                    <a:cubicBezTo>
                      <a:pt x="7540" y="3762"/>
                      <a:pt x="7486" y="3761"/>
                      <a:pt x="7434" y="3761"/>
                    </a:cubicBezTo>
                    <a:cubicBezTo>
                      <a:pt x="6450" y="3761"/>
                      <a:pt x="6084" y="4130"/>
                      <a:pt x="5190" y="4726"/>
                    </a:cubicBezTo>
                    <a:cubicBezTo>
                      <a:pt x="5073" y="4801"/>
                      <a:pt x="4921" y="4824"/>
                      <a:pt x="4750" y="4824"/>
                    </a:cubicBezTo>
                    <a:cubicBezTo>
                      <a:pt x="4466" y="4824"/>
                      <a:pt x="4127" y="4760"/>
                      <a:pt x="3801" y="4760"/>
                    </a:cubicBezTo>
                    <a:cubicBezTo>
                      <a:pt x="3548" y="4760"/>
                      <a:pt x="3303" y="4799"/>
                      <a:pt x="3097" y="4935"/>
                    </a:cubicBezTo>
                    <a:cubicBezTo>
                      <a:pt x="2742" y="5166"/>
                      <a:pt x="2198" y="5668"/>
                      <a:pt x="1884" y="5668"/>
                    </a:cubicBezTo>
                    <a:cubicBezTo>
                      <a:pt x="1361" y="5668"/>
                      <a:pt x="838" y="5647"/>
                      <a:pt x="315" y="5647"/>
                    </a:cubicBezTo>
                    <a:cubicBezTo>
                      <a:pt x="1" y="5647"/>
                      <a:pt x="1" y="6107"/>
                      <a:pt x="315" y="6107"/>
                    </a:cubicBezTo>
                    <a:cubicBezTo>
                      <a:pt x="663" y="6127"/>
                      <a:pt x="1031" y="6176"/>
                      <a:pt x="1389" y="6176"/>
                    </a:cubicBezTo>
                    <a:cubicBezTo>
                      <a:pt x="1782" y="6176"/>
                      <a:pt x="2162" y="6117"/>
                      <a:pt x="2491" y="5898"/>
                    </a:cubicBezTo>
                    <a:cubicBezTo>
                      <a:pt x="2825" y="5668"/>
                      <a:pt x="3369" y="5166"/>
                      <a:pt x="3683" y="5166"/>
                    </a:cubicBezTo>
                    <a:cubicBezTo>
                      <a:pt x="4206" y="5166"/>
                      <a:pt x="4729" y="5187"/>
                      <a:pt x="5253" y="5187"/>
                    </a:cubicBezTo>
                    <a:cubicBezTo>
                      <a:pt x="5566" y="5187"/>
                      <a:pt x="6069" y="4705"/>
                      <a:pt x="6299" y="4538"/>
                    </a:cubicBezTo>
                    <a:cubicBezTo>
                      <a:pt x="6695" y="4284"/>
                      <a:pt x="6839" y="4235"/>
                      <a:pt x="7168" y="4235"/>
                    </a:cubicBezTo>
                    <a:cubicBezTo>
                      <a:pt x="7273" y="4235"/>
                      <a:pt x="7397" y="4240"/>
                      <a:pt x="7554" y="4245"/>
                    </a:cubicBezTo>
                    <a:cubicBezTo>
                      <a:pt x="7610" y="4247"/>
                      <a:pt x="7664" y="4248"/>
                      <a:pt x="7717" y="4248"/>
                    </a:cubicBezTo>
                    <a:cubicBezTo>
                      <a:pt x="8700" y="4248"/>
                      <a:pt x="9065" y="3879"/>
                      <a:pt x="9939" y="3283"/>
                    </a:cubicBezTo>
                    <a:cubicBezTo>
                      <a:pt x="10016" y="3234"/>
                      <a:pt x="10179" y="3217"/>
                      <a:pt x="10373" y="3217"/>
                    </a:cubicBezTo>
                    <a:cubicBezTo>
                      <a:pt x="10762" y="3217"/>
                      <a:pt x="11279" y="3283"/>
                      <a:pt x="11488" y="3283"/>
                    </a:cubicBezTo>
                    <a:cubicBezTo>
                      <a:pt x="11823" y="3283"/>
                      <a:pt x="12011" y="3115"/>
                      <a:pt x="12304" y="2927"/>
                    </a:cubicBezTo>
                    <a:cubicBezTo>
                      <a:pt x="12729" y="2643"/>
                      <a:pt x="13017" y="2340"/>
                      <a:pt x="13453" y="2340"/>
                    </a:cubicBezTo>
                    <a:cubicBezTo>
                      <a:pt x="13467" y="2340"/>
                      <a:pt x="13482" y="2340"/>
                      <a:pt x="13496" y="2341"/>
                    </a:cubicBezTo>
                    <a:cubicBezTo>
                      <a:pt x="13805" y="2341"/>
                      <a:pt x="14215" y="2420"/>
                      <a:pt x="14569" y="2420"/>
                    </a:cubicBezTo>
                    <a:cubicBezTo>
                      <a:pt x="14696" y="2420"/>
                      <a:pt x="14815" y="2410"/>
                      <a:pt x="14919" y="2383"/>
                    </a:cubicBezTo>
                    <a:cubicBezTo>
                      <a:pt x="15296" y="2278"/>
                      <a:pt x="15756" y="1818"/>
                      <a:pt x="16091" y="1588"/>
                    </a:cubicBezTo>
                    <a:cubicBezTo>
                      <a:pt x="16308" y="1451"/>
                      <a:pt x="16518" y="1420"/>
                      <a:pt x="16750" y="1420"/>
                    </a:cubicBezTo>
                    <a:cubicBezTo>
                      <a:pt x="16943" y="1420"/>
                      <a:pt x="17150" y="1441"/>
                      <a:pt x="17388" y="1441"/>
                    </a:cubicBezTo>
                    <a:cubicBezTo>
                      <a:pt x="17407" y="1442"/>
                      <a:pt x="17426" y="1442"/>
                      <a:pt x="17445" y="1442"/>
                    </a:cubicBezTo>
                    <a:cubicBezTo>
                      <a:pt x="18349" y="1442"/>
                      <a:pt x="18826" y="949"/>
                      <a:pt x="19564" y="437"/>
                    </a:cubicBezTo>
                    <a:cubicBezTo>
                      <a:pt x="19792" y="314"/>
                      <a:pt x="19653" y="0"/>
                      <a:pt x="19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4"/>
              <p:cNvSpPr/>
              <p:nvPr/>
            </p:nvSpPr>
            <p:spPr>
              <a:xfrm>
                <a:off x="-1753825" y="6143775"/>
                <a:ext cx="272025" cy="236475"/>
              </a:xfrm>
              <a:custGeom>
                <a:avLst/>
                <a:gdLst/>
                <a:ahLst/>
                <a:cxnLst/>
                <a:rect l="l" t="t" r="r" b="b"/>
                <a:pathLst>
                  <a:path w="10881" h="9459" extrusionOk="0">
                    <a:moveTo>
                      <a:pt x="10881" y="1"/>
                    </a:moveTo>
                    <a:cubicBezTo>
                      <a:pt x="8244" y="419"/>
                      <a:pt x="3871" y="1214"/>
                      <a:pt x="2009" y="2218"/>
                    </a:cubicBezTo>
                    <a:lnTo>
                      <a:pt x="1" y="9458"/>
                    </a:lnTo>
                    <a:cubicBezTo>
                      <a:pt x="1779" y="8203"/>
                      <a:pt x="6612" y="5022"/>
                      <a:pt x="10630" y="4206"/>
                    </a:cubicBezTo>
                    <a:cubicBezTo>
                      <a:pt x="10797" y="2825"/>
                      <a:pt x="10881" y="1402"/>
                      <a:pt x="108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4"/>
              <p:cNvSpPr/>
              <p:nvPr/>
            </p:nvSpPr>
            <p:spPr>
              <a:xfrm>
                <a:off x="-1694200" y="5953900"/>
                <a:ext cx="206650" cy="209250"/>
              </a:xfrm>
              <a:custGeom>
                <a:avLst/>
                <a:gdLst/>
                <a:ahLst/>
                <a:cxnLst/>
                <a:rect l="l" t="t" r="r" b="b"/>
                <a:pathLst>
                  <a:path w="8266" h="8370" extrusionOk="0">
                    <a:moveTo>
                      <a:pt x="7743" y="0"/>
                    </a:moveTo>
                    <a:cubicBezTo>
                      <a:pt x="5859" y="126"/>
                      <a:pt x="3265" y="398"/>
                      <a:pt x="2030" y="921"/>
                    </a:cubicBezTo>
                    <a:lnTo>
                      <a:pt x="1" y="8370"/>
                    </a:lnTo>
                    <a:cubicBezTo>
                      <a:pt x="1382" y="7324"/>
                      <a:pt x="4960" y="4792"/>
                      <a:pt x="8266" y="3662"/>
                    </a:cubicBezTo>
                    <a:cubicBezTo>
                      <a:pt x="8140" y="2407"/>
                      <a:pt x="7952" y="1172"/>
                      <a:pt x="77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4"/>
              <p:cNvSpPr/>
              <p:nvPr/>
            </p:nvSpPr>
            <p:spPr>
              <a:xfrm>
                <a:off x="-1620950" y="5699150"/>
                <a:ext cx="89975" cy="196700"/>
              </a:xfrm>
              <a:custGeom>
                <a:avLst/>
                <a:gdLst/>
                <a:ahLst/>
                <a:cxnLst/>
                <a:rect l="l" t="t" r="r" b="b"/>
                <a:pathLst>
                  <a:path w="3599" h="7868" extrusionOk="0">
                    <a:moveTo>
                      <a:pt x="2134" y="1"/>
                    </a:moveTo>
                    <a:lnTo>
                      <a:pt x="0" y="7868"/>
                    </a:lnTo>
                    <a:cubicBezTo>
                      <a:pt x="837" y="6989"/>
                      <a:pt x="2197" y="5692"/>
                      <a:pt x="3599" y="4729"/>
                    </a:cubicBezTo>
                    <a:cubicBezTo>
                      <a:pt x="3013" y="2511"/>
                      <a:pt x="2448" y="796"/>
                      <a:pt x="21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4"/>
              <p:cNvSpPr/>
              <p:nvPr/>
            </p:nvSpPr>
            <p:spPr>
              <a:xfrm>
                <a:off x="-1643450" y="5816850"/>
                <a:ext cx="142825" cy="159575"/>
              </a:xfrm>
              <a:custGeom>
                <a:avLst/>
                <a:gdLst/>
                <a:ahLst/>
                <a:cxnLst/>
                <a:rect l="l" t="t" r="r" b="b"/>
                <a:pathLst>
                  <a:path w="5713" h="6383" extrusionOk="0">
                    <a:moveTo>
                      <a:pt x="4499" y="0"/>
                    </a:moveTo>
                    <a:cubicBezTo>
                      <a:pt x="3097" y="984"/>
                      <a:pt x="1737" y="2281"/>
                      <a:pt x="900" y="3160"/>
                    </a:cubicBezTo>
                    <a:lnTo>
                      <a:pt x="0" y="6382"/>
                    </a:lnTo>
                    <a:cubicBezTo>
                      <a:pt x="1235" y="5859"/>
                      <a:pt x="3829" y="5587"/>
                      <a:pt x="5713" y="5461"/>
                    </a:cubicBezTo>
                    <a:cubicBezTo>
                      <a:pt x="5378" y="3453"/>
                      <a:pt x="4917" y="1591"/>
                      <a:pt x="44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4"/>
              <p:cNvSpPr/>
              <p:nvPr/>
            </p:nvSpPr>
            <p:spPr>
              <a:xfrm>
                <a:off x="-1704125" y="6044925"/>
                <a:ext cx="221800" cy="154325"/>
              </a:xfrm>
              <a:custGeom>
                <a:avLst/>
                <a:gdLst/>
                <a:ahLst/>
                <a:cxnLst/>
                <a:rect l="l" t="t" r="r" b="b"/>
                <a:pathLst>
                  <a:path w="8872" h="6173" extrusionOk="0">
                    <a:moveTo>
                      <a:pt x="8642" y="0"/>
                    </a:moveTo>
                    <a:cubicBezTo>
                      <a:pt x="5357" y="1130"/>
                      <a:pt x="1779" y="3662"/>
                      <a:pt x="377" y="4708"/>
                    </a:cubicBezTo>
                    <a:lnTo>
                      <a:pt x="0" y="6172"/>
                    </a:lnTo>
                    <a:cubicBezTo>
                      <a:pt x="1862" y="5168"/>
                      <a:pt x="6236" y="4373"/>
                      <a:pt x="8872" y="3955"/>
                    </a:cubicBezTo>
                    <a:cubicBezTo>
                      <a:pt x="8872" y="2636"/>
                      <a:pt x="8788" y="1297"/>
                      <a:pt x="86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4"/>
              <p:cNvSpPr/>
              <p:nvPr/>
            </p:nvSpPr>
            <p:spPr>
              <a:xfrm>
                <a:off x="-1776850" y="6248925"/>
                <a:ext cx="289300" cy="216575"/>
              </a:xfrm>
              <a:custGeom>
                <a:avLst/>
                <a:gdLst/>
                <a:ahLst/>
                <a:cxnLst/>
                <a:rect l="l" t="t" r="r" b="b"/>
                <a:pathLst>
                  <a:path w="11572" h="8663" extrusionOk="0">
                    <a:moveTo>
                      <a:pt x="11572" y="0"/>
                    </a:moveTo>
                    <a:lnTo>
                      <a:pt x="11572" y="0"/>
                    </a:lnTo>
                    <a:cubicBezTo>
                      <a:pt x="7575" y="795"/>
                      <a:pt x="2742" y="3997"/>
                      <a:pt x="942" y="5252"/>
                    </a:cubicBezTo>
                    <a:lnTo>
                      <a:pt x="1" y="8663"/>
                    </a:lnTo>
                    <a:cubicBezTo>
                      <a:pt x="3746" y="5524"/>
                      <a:pt x="10944" y="3034"/>
                      <a:pt x="11090" y="2427"/>
                    </a:cubicBezTo>
                    <a:cubicBezTo>
                      <a:pt x="11300" y="1653"/>
                      <a:pt x="11446" y="837"/>
                      <a:pt x="115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4"/>
              <p:cNvSpPr/>
              <p:nvPr/>
            </p:nvSpPr>
            <p:spPr>
              <a:xfrm>
                <a:off x="-1837525" y="5666350"/>
                <a:ext cx="277800" cy="934625"/>
              </a:xfrm>
              <a:custGeom>
                <a:avLst/>
                <a:gdLst/>
                <a:ahLst/>
                <a:cxnLst/>
                <a:rect l="l" t="t" r="r" b="b"/>
                <a:pathLst>
                  <a:path w="11112" h="37385" extrusionOk="0">
                    <a:moveTo>
                      <a:pt x="10576" y="1"/>
                    </a:moveTo>
                    <a:cubicBezTo>
                      <a:pt x="10363" y="1"/>
                      <a:pt x="10163" y="141"/>
                      <a:pt x="10128" y="371"/>
                    </a:cubicBezTo>
                    <a:lnTo>
                      <a:pt x="1" y="37385"/>
                    </a:lnTo>
                    <a:lnTo>
                      <a:pt x="963" y="37385"/>
                    </a:lnTo>
                    <a:lnTo>
                      <a:pt x="2428" y="31966"/>
                    </a:lnTo>
                    <a:lnTo>
                      <a:pt x="3369" y="28555"/>
                    </a:lnTo>
                    <a:lnTo>
                      <a:pt x="5357" y="21315"/>
                    </a:lnTo>
                    <a:lnTo>
                      <a:pt x="5755" y="19872"/>
                    </a:lnTo>
                    <a:lnTo>
                      <a:pt x="7805" y="12423"/>
                    </a:lnTo>
                    <a:lnTo>
                      <a:pt x="8684" y="9201"/>
                    </a:lnTo>
                    <a:lnTo>
                      <a:pt x="10839" y="1333"/>
                    </a:lnTo>
                    <a:lnTo>
                      <a:pt x="11048" y="601"/>
                    </a:lnTo>
                    <a:cubicBezTo>
                      <a:pt x="11111" y="329"/>
                      <a:pt x="10965" y="78"/>
                      <a:pt x="10693" y="15"/>
                    </a:cubicBezTo>
                    <a:cubicBezTo>
                      <a:pt x="10654" y="6"/>
                      <a:pt x="10615" y="1"/>
                      <a:pt x="105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4"/>
              <p:cNvSpPr/>
              <p:nvPr/>
            </p:nvSpPr>
            <p:spPr>
              <a:xfrm>
                <a:off x="-2041525" y="6599900"/>
                <a:ext cx="363050" cy="30375"/>
              </a:xfrm>
              <a:custGeom>
                <a:avLst/>
                <a:gdLst/>
                <a:ahLst/>
                <a:cxnLst/>
                <a:rect l="l" t="t" r="r" b="b"/>
                <a:pathLst>
                  <a:path w="14522" h="1215" extrusionOk="0">
                    <a:moveTo>
                      <a:pt x="565" y="1"/>
                    </a:moveTo>
                    <a:cubicBezTo>
                      <a:pt x="273" y="1"/>
                      <a:pt x="1" y="273"/>
                      <a:pt x="1" y="608"/>
                    </a:cubicBezTo>
                    <a:cubicBezTo>
                      <a:pt x="1" y="922"/>
                      <a:pt x="273" y="1215"/>
                      <a:pt x="607" y="1215"/>
                    </a:cubicBezTo>
                    <a:lnTo>
                      <a:pt x="13915" y="1215"/>
                    </a:lnTo>
                    <a:cubicBezTo>
                      <a:pt x="14229" y="1215"/>
                      <a:pt x="14522" y="943"/>
                      <a:pt x="14522" y="608"/>
                    </a:cubicBezTo>
                    <a:cubicBezTo>
                      <a:pt x="14522" y="294"/>
                      <a:pt x="14250" y="1"/>
                      <a:pt x="139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4"/>
              <p:cNvSpPr/>
              <p:nvPr/>
            </p:nvSpPr>
            <p:spPr>
              <a:xfrm>
                <a:off x="-2148225" y="6694075"/>
                <a:ext cx="563900" cy="368275"/>
              </a:xfrm>
              <a:custGeom>
                <a:avLst/>
                <a:gdLst/>
                <a:ahLst/>
                <a:cxnLst/>
                <a:rect l="l" t="t" r="r" b="b"/>
                <a:pathLst>
                  <a:path w="22556" h="14731" extrusionOk="0">
                    <a:moveTo>
                      <a:pt x="6633" y="0"/>
                    </a:moveTo>
                    <a:cubicBezTo>
                      <a:pt x="6633" y="0"/>
                      <a:pt x="2113" y="1256"/>
                      <a:pt x="732" y="4080"/>
                    </a:cubicBezTo>
                    <a:cubicBezTo>
                      <a:pt x="670" y="4248"/>
                      <a:pt x="586" y="4415"/>
                      <a:pt x="523" y="4603"/>
                    </a:cubicBezTo>
                    <a:cubicBezTo>
                      <a:pt x="0" y="6277"/>
                      <a:pt x="272" y="9102"/>
                      <a:pt x="2616" y="11697"/>
                    </a:cubicBezTo>
                    <a:cubicBezTo>
                      <a:pt x="3599" y="12764"/>
                      <a:pt x="4896" y="13789"/>
                      <a:pt x="6654" y="14710"/>
                    </a:cubicBezTo>
                    <a:lnTo>
                      <a:pt x="16090" y="14730"/>
                    </a:lnTo>
                    <a:cubicBezTo>
                      <a:pt x="21175" y="12115"/>
                      <a:pt x="22556" y="8432"/>
                      <a:pt x="22430" y="5880"/>
                    </a:cubicBezTo>
                    <a:cubicBezTo>
                      <a:pt x="22388" y="5147"/>
                      <a:pt x="22242" y="4562"/>
                      <a:pt x="22012" y="4080"/>
                    </a:cubicBezTo>
                    <a:cubicBezTo>
                      <a:pt x="20694" y="1444"/>
                      <a:pt x="16676" y="168"/>
                      <a:pt x="16174" y="21"/>
                    </a:cubicBezTo>
                    <a:cubicBezTo>
                      <a:pt x="16153" y="21"/>
                      <a:pt x="16111" y="0"/>
                      <a:pt x="161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4"/>
              <p:cNvSpPr/>
              <p:nvPr/>
            </p:nvSpPr>
            <p:spPr>
              <a:xfrm>
                <a:off x="-2004900" y="6629200"/>
                <a:ext cx="281450" cy="64900"/>
              </a:xfrm>
              <a:custGeom>
                <a:avLst/>
                <a:gdLst/>
                <a:ahLst/>
                <a:cxnLst/>
                <a:rect l="l" t="t" r="r" b="b"/>
                <a:pathLst>
                  <a:path w="11258" h="2596" extrusionOk="0">
                    <a:moveTo>
                      <a:pt x="0" y="1"/>
                    </a:moveTo>
                    <a:lnTo>
                      <a:pt x="900" y="2595"/>
                    </a:lnTo>
                    <a:lnTo>
                      <a:pt x="10378" y="2595"/>
                    </a:lnTo>
                    <a:lnTo>
                      <a:pt x="1125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sp>
        <p:nvSpPr>
          <p:cNvPr id="938" name="Google Shape;938;p38"/>
          <p:cNvSpPr txBox="1">
            <a:spLocks noGrp="1"/>
          </p:cNvSpPr>
          <p:nvPr>
            <p:ph type="subTitle" idx="1"/>
          </p:nvPr>
        </p:nvSpPr>
        <p:spPr>
          <a:xfrm>
            <a:off x="1559071" y="1069461"/>
            <a:ext cx="5809775" cy="270771"/>
          </a:xfrm>
          <a:prstGeom prst="rect">
            <a:avLst/>
          </a:prstGeom>
        </p:spPr>
        <p:txBody>
          <a:bodyPr spcFirstLastPara="1" wrap="square" lIns="0" tIns="91425" rIns="0" bIns="91425" anchor="ctr" anchorCtr="0">
            <a:noAutofit/>
          </a:bodyPr>
          <a:lstStyle/>
          <a:p>
            <a:pPr marL="0" lvl="0" indent="0" algn="ctr" rtl="0">
              <a:spcBef>
                <a:spcPts val="0"/>
              </a:spcBef>
              <a:spcAft>
                <a:spcPts val="0"/>
              </a:spcAft>
              <a:buNone/>
            </a:pPr>
            <a:r>
              <a:rPr lang="en-US" sz="3600" dirty="0"/>
              <a:t>L</a:t>
            </a:r>
            <a:r>
              <a:rPr lang="vi-VN" sz="3600" dirty="0"/>
              <a:t>ư</a:t>
            </a:r>
            <a:r>
              <a:rPr lang="en-US" sz="3600" dirty="0"/>
              <a:t>u ý </a:t>
            </a:r>
            <a:r>
              <a:rPr lang="en-US" sz="3600" dirty="0" err="1"/>
              <a:t>về</a:t>
            </a:r>
            <a:r>
              <a:rPr lang="en-US" sz="3600" dirty="0"/>
              <a:t> </a:t>
            </a:r>
            <a:r>
              <a:rPr lang="en-US" sz="3600" dirty="0" err="1"/>
              <a:t>diễn</a:t>
            </a:r>
            <a:r>
              <a:rPr lang="en-US" sz="3600" dirty="0"/>
              <a:t> </a:t>
            </a:r>
            <a:r>
              <a:rPr lang="en-US" sz="3600" dirty="0" err="1"/>
              <a:t>xuất</a:t>
            </a:r>
            <a:endParaRPr sz="3600" dirty="0"/>
          </a:p>
        </p:txBody>
      </p:sp>
      <p:grpSp>
        <p:nvGrpSpPr>
          <p:cNvPr id="942" name="Google Shape;942;p38"/>
          <p:cNvGrpSpPr/>
          <p:nvPr/>
        </p:nvGrpSpPr>
        <p:grpSpPr>
          <a:xfrm>
            <a:off x="8396741" y="1321004"/>
            <a:ext cx="593731" cy="719978"/>
            <a:chOff x="6360525" y="2389175"/>
            <a:chExt cx="376900" cy="455250"/>
          </a:xfrm>
        </p:grpSpPr>
        <p:sp>
          <p:nvSpPr>
            <p:cNvPr id="943" name="Google Shape;943;p38"/>
            <p:cNvSpPr/>
            <p:nvPr/>
          </p:nvSpPr>
          <p:spPr>
            <a:xfrm>
              <a:off x="6360525" y="2389175"/>
              <a:ext cx="376900" cy="455250"/>
            </a:xfrm>
            <a:custGeom>
              <a:avLst/>
              <a:gdLst/>
              <a:ahLst/>
              <a:cxnLst/>
              <a:rect l="l" t="t" r="r" b="b"/>
              <a:pathLst>
                <a:path w="15076" h="18210" extrusionOk="0">
                  <a:moveTo>
                    <a:pt x="7316" y="0"/>
                  </a:moveTo>
                  <a:cubicBezTo>
                    <a:pt x="5005" y="0"/>
                    <a:pt x="1" y="1869"/>
                    <a:pt x="64" y="1932"/>
                  </a:cubicBezTo>
                  <a:lnTo>
                    <a:pt x="349" y="10799"/>
                  </a:lnTo>
                  <a:cubicBezTo>
                    <a:pt x="349" y="14790"/>
                    <a:pt x="7760" y="18210"/>
                    <a:pt x="7760" y="18210"/>
                  </a:cubicBezTo>
                  <a:cubicBezTo>
                    <a:pt x="7760" y="18210"/>
                    <a:pt x="14822" y="14473"/>
                    <a:pt x="14822" y="10641"/>
                  </a:cubicBezTo>
                  <a:lnTo>
                    <a:pt x="15075" y="1900"/>
                  </a:lnTo>
                  <a:cubicBezTo>
                    <a:pt x="15075" y="1900"/>
                    <a:pt x="10230" y="0"/>
                    <a:pt x="7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8"/>
            <p:cNvSpPr/>
            <p:nvPr/>
          </p:nvSpPr>
          <p:spPr>
            <a:xfrm>
              <a:off x="6439700" y="2610850"/>
              <a:ext cx="226475" cy="62575"/>
            </a:xfrm>
            <a:custGeom>
              <a:avLst/>
              <a:gdLst/>
              <a:ahLst/>
              <a:cxnLst/>
              <a:rect l="l" t="t" r="r" b="b"/>
              <a:pathLst>
                <a:path w="9059" h="2503" extrusionOk="0">
                  <a:moveTo>
                    <a:pt x="4308" y="1"/>
                  </a:moveTo>
                  <a:cubicBezTo>
                    <a:pt x="2534" y="1"/>
                    <a:pt x="1" y="2502"/>
                    <a:pt x="1" y="2502"/>
                  </a:cubicBezTo>
                  <a:cubicBezTo>
                    <a:pt x="1" y="2502"/>
                    <a:pt x="3421" y="1647"/>
                    <a:pt x="4371" y="1647"/>
                  </a:cubicBezTo>
                  <a:cubicBezTo>
                    <a:pt x="5321" y="1647"/>
                    <a:pt x="9058" y="2407"/>
                    <a:pt x="9058" y="2407"/>
                  </a:cubicBezTo>
                  <a:cubicBezTo>
                    <a:pt x="9058" y="2407"/>
                    <a:pt x="6113" y="1"/>
                    <a:pt x="43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8"/>
            <p:cNvSpPr/>
            <p:nvPr/>
          </p:nvSpPr>
          <p:spPr>
            <a:xfrm>
              <a:off x="6575100" y="2520600"/>
              <a:ext cx="98975" cy="43575"/>
            </a:xfrm>
            <a:custGeom>
              <a:avLst/>
              <a:gdLst/>
              <a:ahLst/>
              <a:cxnLst/>
              <a:rect l="l" t="t" r="r" b="b"/>
              <a:pathLst>
                <a:path w="3959" h="1743" extrusionOk="0">
                  <a:moveTo>
                    <a:pt x="0" y="0"/>
                  </a:moveTo>
                  <a:cubicBezTo>
                    <a:pt x="0" y="1"/>
                    <a:pt x="507" y="1742"/>
                    <a:pt x="1647" y="1742"/>
                  </a:cubicBezTo>
                  <a:cubicBezTo>
                    <a:pt x="2819" y="1742"/>
                    <a:pt x="3959" y="887"/>
                    <a:pt x="3959" y="887"/>
                  </a:cubicBez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8"/>
            <p:cNvSpPr/>
            <p:nvPr/>
          </p:nvSpPr>
          <p:spPr>
            <a:xfrm>
              <a:off x="6414375" y="2520600"/>
              <a:ext cx="102950" cy="49900"/>
            </a:xfrm>
            <a:custGeom>
              <a:avLst/>
              <a:gdLst/>
              <a:ahLst/>
              <a:cxnLst/>
              <a:rect l="l" t="t" r="r" b="b"/>
              <a:pathLst>
                <a:path w="4118" h="1996" extrusionOk="0">
                  <a:moveTo>
                    <a:pt x="4117" y="0"/>
                  </a:moveTo>
                  <a:lnTo>
                    <a:pt x="0" y="1140"/>
                  </a:lnTo>
                  <a:cubicBezTo>
                    <a:pt x="0" y="1140"/>
                    <a:pt x="1045" y="1996"/>
                    <a:pt x="2281" y="1996"/>
                  </a:cubicBezTo>
                  <a:cubicBezTo>
                    <a:pt x="3294" y="1932"/>
                    <a:pt x="4117" y="1"/>
                    <a:pt x="41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7" name="Google Shape;947;p38"/>
          <p:cNvGrpSpPr/>
          <p:nvPr/>
        </p:nvGrpSpPr>
        <p:grpSpPr>
          <a:xfrm>
            <a:off x="7491963" y="419789"/>
            <a:ext cx="586248" cy="719978"/>
            <a:chOff x="3310000" y="3441375"/>
            <a:chExt cx="372150" cy="455250"/>
          </a:xfrm>
        </p:grpSpPr>
        <p:sp>
          <p:nvSpPr>
            <p:cNvPr id="948" name="Google Shape;948;p38"/>
            <p:cNvSpPr/>
            <p:nvPr/>
          </p:nvSpPr>
          <p:spPr>
            <a:xfrm>
              <a:off x="3310000" y="3441375"/>
              <a:ext cx="372150" cy="455250"/>
            </a:xfrm>
            <a:custGeom>
              <a:avLst/>
              <a:gdLst/>
              <a:ahLst/>
              <a:cxnLst/>
              <a:rect l="l" t="t" r="r" b="b"/>
              <a:pathLst>
                <a:path w="14886" h="18210" extrusionOk="0">
                  <a:moveTo>
                    <a:pt x="7475" y="0"/>
                  </a:moveTo>
                  <a:cubicBezTo>
                    <a:pt x="5258" y="0"/>
                    <a:pt x="286" y="2470"/>
                    <a:pt x="318" y="2534"/>
                  </a:cubicBezTo>
                  <a:lnTo>
                    <a:pt x="1" y="9913"/>
                  </a:lnTo>
                  <a:cubicBezTo>
                    <a:pt x="1" y="14631"/>
                    <a:pt x="7253" y="18210"/>
                    <a:pt x="7253" y="18210"/>
                  </a:cubicBezTo>
                  <a:cubicBezTo>
                    <a:pt x="7253" y="18210"/>
                    <a:pt x="14695" y="13998"/>
                    <a:pt x="14695" y="9849"/>
                  </a:cubicBezTo>
                  <a:lnTo>
                    <a:pt x="14885" y="2565"/>
                  </a:lnTo>
                  <a:cubicBezTo>
                    <a:pt x="14885" y="2565"/>
                    <a:pt x="10388" y="0"/>
                    <a:pt x="74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8"/>
            <p:cNvSpPr/>
            <p:nvPr/>
          </p:nvSpPr>
          <p:spPr>
            <a:xfrm>
              <a:off x="3382050" y="3677300"/>
              <a:ext cx="227250" cy="85525"/>
            </a:xfrm>
            <a:custGeom>
              <a:avLst/>
              <a:gdLst/>
              <a:ahLst/>
              <a:cxnLst/>
              <a:rect l="l" t="t" r="r" b="b"/>
              <a:pathLst>
                <a:path w="9090" h="3421" extrusionOk="0">
                  <a:moveTo>
                    <a:pt x="1" y="1"/>
                  </a:moveTo>
                  <a:cubicBezTo>
                    <a:pt x="1" y="1"/>
                    <a:pt x="1869" y="3421"/>
                    <a:pt x="4435" y="3421"/>
                  </a:cubicBezTo>
                  <a:cubicBezTo>
                    <a:pt x="6905" y="3421"/>
                    <a:pt x="9090" y="127"/>
                    <a:pt x="9090" y="127"/>
                  </a:cubicBezTo>
                  <a:lnTo>
                    <a:pt x="9090" y="127"/>
                  </a:lnTo>
                  <a:cubicBezTo>
                    <a:pt x="9090" y="127"/>
                    <a:pt x="6398" y="792"/>
                    <a:pt x="4561" y="792"/>
                  </a:cubicBezTo>
                  <a:cubicBezTo>
                    <a:pt x="2724" y="792"/>
                    <a:pt x="1"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8"/>
            <p:cNvSpPr/>
            <p:nvPr/>
          </p:nvSpPr>
          <p:spPr>
            <a:xfrm>
              <a:off x="3355925" y="3584675"/>
              <a:ext cx="104550" cy="39600"/>
            </a:xfrm>
            <a:custGeom>
              <a:avLst/>
              <a:gdLst/>
              <a:ahLst/>
              <a:cxnLst/>
              <a:rect l="l" t="t" r="r" b="b"/>
              <a:pathLst>
                <a:path w="4182" h="1584" extrusionOk="0">
                  <a:moveTo>
                    <a:pt x="1901" y="0"/>
                  </a:moveTo>
                  <a:cubicBezTo>
                    <a:pt x="571" y="32"/>
                    <a:pt x="1" y="1584"/>
                    <a:pt x="1" y="1584"/>
                  </a:cubicBezTo>
                  <a:lnTo>
                    <a:pt x="4181" y="1172"/>
                  </a:lnTo>
                  <a:cubicBezTo>
                    <a:pt x="4181" y="1172"/>
                    <a:pt x="3168" y="0"/>
                    <a:pt x="19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8"/>
            <p:cNvSpPr/>
            <p:nvPr/>
          </p:nvSpPr>
          <p:spPr>
            <a:xfrm>
              <a:off x="3523775" y="3588625"/>
              <a:ext cx="97400" cy="39625"/>
            </a:xfrm>
            <a:custGeom>
              <a:avLst/>
              <a:gdLst/>
              <a:ahLst/>
              <a:cxnLst/>
              <a:rect l="l" t="t" r="r" b="b"/>
              <a:pathLst>
                <a:path w="3896" h="1585" extrusionOk="0">
                  <a:moveTo>
                    <a:pt x="1837" y="1"/>
                  </a:moveTo>
                  <a:cubicBezTo>
                    <a:pt x="602" y="1"/>
                    <a:pt x="1" y="982"/>
                    <a:pt x="1" y="982"/>
                  </a:cubicBezTo>
                  <a:lnTo>
                    <a:pt x="3896" y="1584"/>
                  </a:lnTo>
                  <a:cubicBezTo>
                    <a:pt x="3896" y="1584"/>
                    <a:pt x="3009" y="1"/>
                    <a:pt x="18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angle 2">
            <a:extLst>
              <a:ext uri="{FF2B5EF4-FFF2-40B4-BE49-F238E27FC236}">
                <a16:creationId xmlns:a16="http://schemas.microsoft.com/office/drawing/2014/main" id="{16E0AFC7-31C5-4BF7-ABDA-A396D916540D}"/>
              </a:ext>
            </a:extLst>
          </p:cNvPr>
          <p:cNvSpPr/>
          <p:nvPr/>
        </p:nvSpPr>
        <p:spPr>
          <a:xfrm>
            <a:off x="365565" y="1671583"/>
            <a:ext cx="8031176" cy="1938992"/>
          </a:xfrm>
          <a:prstGeom prst="rect">
            <a:avLst/>
          </a:prstGeom>
          <a:noFill/>
        </p:spPr>
        <p:txBody>
          <a:bodyPr wrap="square">
            <a:spAutoFit/>
          </a:bodyPr>
          <a:lstStyle/>
          <a:p>
            <a:pPr algn="just"/>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Hành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động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cử</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chỉ</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bước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động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tác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mạnh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mẽ</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rõ</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ràng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dứt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khoát</a:t>
            </a:r>
            <a:endParaRPr lang="en-US" sz="2000" dirty="0">
              <a:latin typeface="Cambria" panose="02040503050406030204" pitchFamily="18" charset="0"/>
              <a:ea typeface="Cambria" panose="02040503050406030204" pitchFamily="18" charset="0"/>
            </a:endParaRPr>
          </a:p>
          <a:p>
            <a:pPr algn="just"/>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Động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tác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lời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nói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sác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thái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biểu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cảm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phải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hài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hòa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với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các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yếu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tố</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khác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như</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tiếng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trống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kèn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nhạc</a:t>
            </a:r>
            <a:endParaRPr lang="en-US" sz="2000" dirty="0">
              <a:latin typeface="Cambria" panose="02040503050406030204" pitchFamily="18" charset="0"/>
              <a:ea typeface="Cambria" panose="02040503050406030204" pitchFamily="18" charset="0"/>
            </a:endParaRPr>
          </a:p>
          <a:p>
            <a:pPr algn="just"/>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Đối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với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vai</a:t>
            </a:r>
            <a:r>
              <a:rPr lang="en-US" sz="2000" dirty="0">
                <a:latin typeface="Cambria" panose="02040503050406030204" pitchFamily="18" charset="0"/>
                <a:ea typeface="Cambria" panose="02040503050406030204" pitchFamily="18" charset="0"/>
              </a:rPr>
              <a:t> tri </a:t>
            </a:r>
            <a:r>
              <a:rPr lang="en-US" sz="2000" dirty="0" err="1">
                <a:latin typeface="Cambria" panose="02040503050406030204" pitchFamily="18" charset="0"/>
                <a:ea typeface="Cambria" panose="02040503050406030204" pitchFamily="18" charset="0"/>
              </a:rPr>
              <a:t>huyện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những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đoạn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cười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diễn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một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cách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tự</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nhiên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khoái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trá</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bộc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lộ</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được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bản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chất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tham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nhũng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của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nhân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vật</a:t>
            </a:r>
            <a:endParaRPr lang="en-US" sz="2000" dirty="0">
              <a:latin typeface="Cambria" panose="02040503050406030204" pitchFamily="18" charset="0"/>
              <a:ea typeface="Cambria" panose="02040503050406030204" pitchFamily="18" charset="0"/>
            </a:endParaRPr>
          </a:p>
          <a:p>
            <a:pPr algn="just"/>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Vai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đề</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lại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lính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lệ</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nói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năng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nhỏ</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nhẹ</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ánh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mắt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láo</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liên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cười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gian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xảo</a:t>
            </a:r>
            <a:endParaRPr lang="en-US" sz="2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222804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70"/>
        <p:cNvGrpSpPr/>
        <p:nvPr/>
      </p:nvGrpSpPr>
      <p:grpSpPr>
        <a:xfrm>
          <a:off x="0" y="0"/>
          <a:ext cx="0" cy="0"/>
          <a:chOff x="0" y="0"/>
          <a:chExt cx="0" cy="0"/>
        </a:xfrm>
      </p:grpSpPr>
      <p:pic>
        <p:nvPicPr>
          <p:cNvPr id="12" name="Picture 11">
            <a:extLst>
              <a:ext uri="{FF2B5EF4-FFF2-40B4-BE49-F238E27FC236}">
                <a16:creationId xmlns:a16="http://schemas.microsoft.com/office/drawing/2014/main" id="{54C8A98B-506A-C1D8-FDBA-18172359DD16}"/>
              </a:ext>
            </a:extLst>
          </p:cNvPr>
          <p:cNvPicPr>
            <a:picLocks noChangeAspect="1"/>
          </p:cNvPicPr>
          <p:nvPr/>
        </p:nvPicPr>
        <p:blipFill rotWithShape="1">
          <a:blip r:embed="rId3"/>
          <a:srcRect t="18666"/>
          <a:stretch/>
        </p:blipFill>
        <p:spPr>
          <a:xfrm>
            <a:off x="4906584" y="2260732"/>
            <a:ext cx="2405904" cy="2739522"/>
          </a:xfrm>
          <a:prstGeom prst="rect">
            <a:avLst/>
          </a:prstGeom>
        </p:spPr>
      </p:pic>
      <p:grpSp>
        <p:nvGrpSpPr>
          <p:cNvPr id="1473" name="Google Shape;1473;p47"/>
          <p:cNvGrpSpPr/>
          <p:nvPr/>
        </p:nvGrpSpPr>
        <p:grpSpPr>
          <a:xfrm rot="900046">
            <a:off x="7672557" y="-163734"/>
            <a:ext cx="1551412" cy="1368244"/>
            <a:chOff x="-4667800" y="4223250"/>
            <a:chExt cx="1567350" cy="1382300"/>
          </a:xfrm>
        </p:grpSpPr>
        <p:sp>
          <p:nvSpPr>
            <p:cNvPr id="1474" name="Google Shape;1474;p47"/>
            <p:cNvSpPr/>
            <p:nvPr/>
          </p:nvSpPr>
          <p:spPr>
            <a:xfrm>
              <a:off x="-4664275" y="4226325"/>
              <a:ext cx="1558150" cy="1221400"/>
            </a:xfrm>
            <a:custGeom>
              <a:avLst/>
              <a:gdLst/>
              <a:ahLst/>
              <a:cxnLst/>
              <a:rect l="l" t="t" r="r" b="b"/>
              <a:pathLst>
                <a:path w="62326" h="48856" extrusionOk="0">
                  <a:moveTo>
                    <a:pt x="13063" y="0"/>
                  </a:moveTo>
                  <a:cubicBezTo>
                    <a:pt x="12696" y="1152"/>
                    <a:pt x="12377" y="2353"/>
                    <a:pt x="12107" y="3578"/>
                  </a:cubicBezTo>
                  <a:cubicBezTo>
                    <a:pt x="11838" y="4559"/>
                    <a:pt x="11593" y="5564"/>
                    <a:pt x="11372" y="6617"/>
                  </a:cubicBezTo>
                  <a:cubicBezTo>
                    <a:pt x="10828" y="6355"/>
                    <a:pt x="10241" y="6207"/>
                    <a:pt x="9622" y="6207"/>
                  </a:cubicBezTo>
                  <a:cubicBezTo>
                    <a:pt x="9432" y="6207"/>
                    <a:pt x="9239" y="6221"/>
                    <a:pt x="9044" y="6250"/>
                  </a:cubicBezTo>
                  <a:lnTo>
                    <a:pt x="8921" y="6274"/>
                  </a:lnTo>
                  <a:cubicBezTo>
                    <a:pt x="6813" y="6617"/>
                    <a:pt x="5343" y="8578"/>
                    <a:pt x="5637" y="10710"/>
                  </a:cubicBezTo>
                  <a:lnTo>
                    <a:pt x="5882" y="12426"/>
                  </a:lnTo>
                  <a:lnTo>
                    <a:pt x="4706" y="12426"/>
                  </a:lnTo>
                  <a:cubicBezTo>
                    <a:pt x="3995" y="12426"/>
                    <a:pt x="3407" y="13014"/>
                    <a:pt x="3407" y="13725"/>
                  </a:cubicBezTo>
                  <a:cubicBezTo>
                    <a:pt x="3407" y="14093"/>
                    <a:pt x="3554" y="14411"/>
                    <a:pt x="3848" y="14656"/>
                  </a:cubicBezTo>
                  <a:cubicBezTo>
                    <a:pt x="0" y="17695"/>
                    <a:pt x="1642" y="27107"/>
                    <a:pt x="7941" y="30097"/>
                  </a:cubicBezTo>
                  <a:cubicBezTo>
                    <a:pt x="10220" y="31175"/>
                    <a:pt x="11813" y="30930"/>
                    <a:pt x="14044" y="31396"/>
                  </a:cubicBezTo>
                  <a:cubicBezTo>
                    <a:pt x="17818" y="39631"/>
                    <a:pt x="24264" y="45096"/>
                    <a:pt x="31665" y="45096"/>
                  </a:cubicBezTo>
                  <a:lnTo>
                    <a:pt x="31690" y="45096"/>
                  </a:lnTo>
                  <a:cubicBezTo>
                    <a:pt x="32057" y="45096"/>
                    <a:pt x="32425" y="45096"/>
                    <a:pt x="32817" y="45072"/>
                  </a:cubicBezTo>
                  <a:cubicBezTo>
                    <a:pt x="36460" y="47794"/>
                    <a:pt x="39981" y="48855"/>
                    <a:pt x="43137" y="48855"/>
                  </a:cubicBezTo>
                  <a:cubicBezTo>
                    <a:pt x="50237" y="48855"/>
                    <a:pt x="55482" y="43484"/>
                    <a:pt x="56076" y="39582"/>
                  </a:cubicBezTo>
                  <a:cubicBezTo>
                    <a:pt x="57056" y="33013"/>
                    <a:pt x="52816" y="32254"/>
                    <a:pt x="55365" y="25906"/>
                  </a:cubicBezTo>
                  <a:cubicBezTo>
                    <a:pt x="57081" y="21617"/>
                    <a:pt x="62326" y="20563"/>
                    <a:pt x="62252" y="17818"/>
                  </a:cubicBezTo>
                  <a:cubicBezTo>
                    <a:pt x="62179" y="14754"/>
                    <a:pt x="60389" y="13921"/>
                    <a:pt x="59899" y="13749"/>
                  </a:cubicBezTo>
                  <a:lnTo>
                    <a:pt x="59899" y="13725"/>
                  </a:lnTo>
                  <a:cubicBezTo>
                    <a:pt x="59899" y="13014"/>
                    <a:pt x="59311" y="12426"/>
                    <a:pt x="58625" y="12426"/>
                  </a:cubicBezTo>
                  <a:lnTo>
                    <a:pt x="57424" y="12426"/>
                  </a:lnTo>
                  <a:lnTo>
                    <a:pt x="57669" y="10710"/>
                  </a:lnTo>
                  <a:cubicBezTo>
                    <a:pt x="57963" y="8578"/>
                    <a:pt x="56493" y="6617"/>
                    <a:pt x="54385" y="6274"/>
                  </a:cubicBezTo>
                  <a:lnTo>
                    <a:pt x="54262" y="6250"/>
                  </a:lnTo>
                  <a:cubicBezTo>
                    <a:pt x="54069" y="6221"/>
                    <a:pt x="53877" y="6207"/>
                    <a:pt x="53687" y="6207"/>
                  </a:cubicBezTo>
                  <a:cubicBezTo>
                    <a:pt x="53059" y="6207"/>
                    <a:pt x="52455" y="6360"/>
                    <a:pt x="51909" y="6642"/>
                  </a:cubicBezTo>
                  <a:cubicBezTo>
                    <a:pt x="51689" y="5588"/>
                    <a:pt x="51444" y="4559"/>
                    <a:pt x="51174" y="3554"/>
                  </a:cubicBezTo>
                  <a:cubicBezTo>
                    <a:pt x="50905" y="2328"/>
                    <a:pt x="50586" y="1127"/>
                    <a:pt x="50243" y="0"/>
                  </a:cubicBezTo>
                  <a:cubicBezTo>
                    <a:pt x="44410" y="784"/>
                    <a:pt x="38160" y="1250"/>
                    <a:pt x="31665" y="1250"/>
                  </a:cubicBezTo>
                  <a:cubicBezTo>
                    <a:pt x="25170" y="1250"/>
                    <a:pt x="18921" y="784"/>
                    <a:pt x="13063" y="0"/>
                  </a:cubicBezTo>
                  <a:close/>
                </a:path>
              </a:pathLst>
            </a:custGeom>
            <a:solidFill>
              <a:schemeClr val="accent6"/>
            </a:solidFill>
            <a:ln w="1524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nvGrpSpPr>
            <p:cNvPr id="1475" name="Google Shape;1475;p47"/>
            <p:cNvGrpSpPr/>
            <p:nvPr/>
          </p:nvGrpSpPr>
          <p:grpSpPr>
            <a:xfrm>
              <a:off x="-4667800" y="4223250"/>
              <a:ext cx="1567350" cy="1382300"/>
              <a:chOff x="-4733975" y="4223250"/>
              <a:chExt cx="1567350" cy="1382300"/>
            </a:xfrm>
          </p:grpSpPr>
          <p:sp>
            <p:nvSpPr>
              <p:cNvPr id="1476" name="Google Shape;1476;p47"/>
              <p:cNvSpPr/>
              <p:nvPr/>
            </p:nvSpPr>
            <p:spPr>
              <a:xfrm>
                <a:off x="-4733975" y="4566350"/>
                <a:ext cx="1567350" cy="1039200"/>
              </a:xfrm>
              <a:custGeom>
                <a:avLst/>
                <a:gdLst/>
                <a:ahLst/>
                <a:cxnLst/>
                <a:rect l="l" t="t" r="r" b="b"/>
                <a:pathLst>
                  <a:path w="62694" h="41568" fill="none" extrusionOk="0">
                    <a:moveTo>
                      <a:pt x="6422" y="25"/>
                    </a:moveTo>
                    <a:cubicBezTo>
                      <a:pt x="1" y="908"/>
                      <a:pt x="1079" y="12917"/>
                      <a:pt x="8334" y="16397"/>
                    </a:cubicBezTo>
                    <a:cubicBezTo>
                      <a:pt x="13676" y="18922"/>
                      <a:pt x="15319" y="14069"/>
                      <a:pt x="30367" y="28897"/>
                    </a:cubicBezTo>
                    <a:cubicBezTo>
                      <a:pt x="43258" y="41568"/>
                      <a:pt x="55513" y="31911"/>
                      <a:pt x="56444" y="25858"/>
                    </a:cubicBezTo>
                    <a:cubicBezTo>
                      <a:pt x="57424" y="19289"/>
                      <a:pt x="53184" y="18530"/>
                      <a:pt x="55733" y="12182"/>
                    </a:cubicBezTo>
                    <a:cubicBezTo>
                      <a:pt x="57449" y="7893"/>
                      <a:pt x="62694" y="6839"/>
                      <a:pt x="62620" y="4094"/>
                    </a:cubicBezTo>
                    <a:cubicBezTo>
                      <a:pt x="62547" y="516"/>
                      <a:pt x="60145" y="1"/>
                      <a:pt x="60145" y="1"/>
                    </a:cubicBezTo>
                  </a:path>
                </a:pathLst>
              </a:custGeom>
              <a:noFill/>
              <a:ln w="153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47"/>
              <p:cNvSpPr/>
              <p:nvPr/>
            </p:nvSpPr>
            <p:spPr>
              <a:xfrm>
                <a:off x="-4637775" y="4533900"/>
                <a:ext cx="126850" cy="64350"/>
              </a:xfrm>
              <a:custGeom>
                <a:avLst/>
                <a:gdLst/>
                <a:ahLst/>
                <a:cxnLst/>
                <a:rect l="l" t="t" r="r" b="b"/>
                <a:pathLst>
                  <a:path w="5074" h="2574" extrusionOk="0">
                    <a:moveTo>
                      <a:pt x="1275" y="0"/>
                    </a:moveTo>
                    <a:cubicBezTo>
                      <a:pt x="564" y="0"/>
                      <a:pt x="1" y="588"/>
                      <a:pt x="1" y="1299"/>
                    </a:cubicBezTo>
                    <a:cubicBezTo>
                      <a:pt x="1" y="2010"/>
                      <a:pt x="564" y="2573"/>
                      <a:pt x="1275" y="2573"/>
                    </a:cubicBezTo>
                    <a:lnTo>
                      <a:pt x="3799" y="2573"/>
                    </a:lnTo>
                    <a:cubicBezTo>
                      <a:pt x="4486" y="2573"/>
                      <a:pt x="5074" y="2010"/>
                      <a:pt x="5074" y="1299"/>
                    </a:cubicBezTo>
                    <a:cubicBezTo>
                      <a:pt x="5074" y="588"/>
                      <a:pt x="4486" y="0"/>
                      <a:pt x="37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47"/>
              <p:cNvSpPr/>
              <p:nvPr/>
            </p:nvSpPr>
            <p:spPr>
              <a:xfrm>
                <a:off x="-3353525" y="4533900"/>
                <a:ext cx="126850" cy="64350"/>
              </a:xfrm>
              <a:custGeom>
                <a:avLst/>
                <a:gdLst/>
                <a:ahLst/>
                <a:cxnLst/>
                <a:rect l="l" t="t" r="r" b="b"/>
                <a:pathLst>
                  <a:path w="5074" h="2574" extrusionOk="0">
                    <a:moveTo>
                      <a:pt x="1275" y="0"/>
                    </a:moveTo>
                    <a:cubicBezTo>
                      <a:pt x="589" y="0"/>
                      <a:pt x="1" y="588"/>
                      <a:pt x="1" y="1299"/>
                    </a:cubicBezTo>
                    <a:cubicBezTo>
                      <a:pt x="1" y="2010"/>
                      <a:pt x="589" y="2573"/>
                      <a:pt x="1275" y="2573"/>
                    </a:cubicBezTo>
                    <a:lnTo>
                      <a:pt x="3800" y="2573"/>
                    </a:lnTo>
                    <a:cubicBezTo>
                      <a:pt x="4510" y="2573"/>
                      <a:pt x="5074" y="2010"/>
                      <a:pt x="5074" y="1299"/>
                    </a:cubicBezTo>
                    <a:cubicBezTo>
                      <a:pt x="5074" y="588"/>
                      <a:pt x="4510" y="0"/>
                      <a:pt x="38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47"/>
              <p:cNvSpPr/>
              <p:nvPr/>
            </p:nvSpPr>
            <p:spPr>
              <a:xfrm>
                <a:off x="-4589975" y="4378400"/>
                <a:ext cx="232850" cy="339800"/>
              </a:xfrm>
              <a:custGeom>
                <a:avLst/>
                <a:gdLst/>
                <a:ahLst/>
                <a:cxnLst/>
                <a:rect l="l" t="t" r="r" b="b"/>
                <a:pathLst>
                  <a:path w="9314" h="13592" extrusionOk="0">
                    <a:moveTo>
                      <a:pt x="4288" y="0"/>
                    </a:moveTo>
                    <a:cubicBezTo>
                      <a:pt x="4095" y="0"/>
                      <a:pt x="3899" y="15"/>
                      <a:pt x="3701" y="44"/>
                    </a:cubicBezTo>
                    <a:lnTo>
                      <a:pt x="3603" y="68"/>
                    </a:lnTo>
                    <a:cubicBezTo>
                      <a:pt x="1471" y="411"/>
                      <a:pt x="0" y="2372"/>
                      <a:pt x="319" y="4504"/>
                    </a:cubicBezTo>
                    <a:lnTo>
                      <a:pt x="1177" y="10264"/>
                    </a:lnTo>
                    <a:cubicBezTo>
                      <a:pt x="1488" y="12201"/>
                      <a:pt x="3134" y="13592"/>
                      <a:pt x="5032" y="13592"/>
                    </a:cubicBezTo>
                    <a:cubicBezTo>
                      <a:pt x="5223" y="13592"/>
                      <a:pt x="5417" y="13577"/>
                      <a:pt x="5613" y="13548"/>
                    </a:cubicBezTo>
                    <a:lnTo>
                      <a:pt x="5735" y="13524"/>
                    </a:lnTo>
                    <a:cubicBezTo>
                      <a:pt x="7843" y="13180"/>
                      <a:pt x="9313" y="11220"/>
                      <a:pt x="9019" y="9088"/>
                    </a:cubicBezTo>
                    <a:lnTo>
                      <a:pt x="8162" y="3328"/>
                    </a:lnTo>
                    <a:cubicBezTo>
                      <a:pt x="7850" y="1391"/>
                      <a:pt x="6204" y="0"/>
                      <a:pt x="42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47"/>
              <p:cNvSpPr/>
              <p:nvPr/>
            </p:nvSpPr>
            <p:spPr>
              <a:xfrm>
                <a:off x="-4562400" y="4419075"/>
                <a:ext cx="177100" cy="237600"/>
              </a:xfrm>
              <a:custGeom>
                <a:avLst/>
                <a:gdLst/>
                <a:ahLst/>
                <a:cxnLst/>
                <a:rect l="l" t="t" r="r" b="b"/>
                <a:pathLst>
                  <a:path w="7084" h="9504" extrusionOk="0">
                    <a:moveTo>
                      <a:pt x="3268" y="1"/>
                    </a:moveTo>
                    <a:cubicBezTo>
                      <a:pt x="3120" y="1"/>
                      <a:pt x="2970" y="12"/>
                      <a:pt x="2819" y="34"/>
                    </a:cubicBezTo>
                    <a:lnTo>
                      <a:pt x="2745" y="34"/>
                    </a:lnTo>
                    <a:cubicBezTo>
                      <a:pt x="1152" y="279"/>
                      <a:pt x="0" y="1774"/>
                      <a:pt x="245" y="3417"/>
                    </a:cubicBezTo>
                    <a:lnTo>
                      <a:pt x="882" y="6995"/>
                    </a:lnTo>
                    <a:cubicBezTo>
                      <a:pt x="1105" y="8441"/>
                      <a:pt x="2378" y="9504"/>
                      <a:pt x="3821" y="9504"/>
                    </a:cubicBezTo>
                    <a:cubicBezTo>
                      <a:pt x="3968" y="9504"/>
                      <a:pt x="4116" y="9493"/>
                      <a:pt x="4265" y="9470"/>
                    </a:cubicBezTo>
                    <a:lnTo>
                      <a:pt x="4363" y="9470"/>
                    </a:lnTo>
                    <a:cubicBezTo>
                      <a:pt x="5956" y="9225"/>
                      <a:pt x="7083" y="7730"/>
                      <a:pt x="6838" y="6088"/>
                    </a:cubicBezTo>
                    <a:lnTo>
                      <a:pt x="6201" y="2510"/>
                    </a:lnTo>
                    <a:cubicBezTo>
                      <a:pt x="5978" y="1063"/>
                      <a:pt x="4725" y="1"/>
                      <a:pt x="32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47"/>
              <p:cNvSpPr/>
              <p:nvPr/>
            </p:nvSpPr>
            <p:spPr>
              <a:xfrm>
                <a:off x="-4501750" y="4535700"/>
                <a:ext cx="83350" cy="53350"/>
              </a:xfrm>
              <a:custGeom>
                <a:avLst/>
                <a:gdLst/>
                <a:ahLst/>
                <a:cxnLst/>
                <a:rect l="l" t="t" r="r" b="b"/>
                <a:pathLst>
                  <a:path w="3334" h="2134" extrusionOk="0">
                    <a:moveTo>
                      <a:pt x="2297" y="1"/>
                    </a:moveTo>
                    <a:cubicBezTo>
                      <a:pt x="2283" y="1"/>
                      <a:pt x="2269" y="1"/>
                      <a:pt x="2255" y="2"/>
                    </a:cubicBezTo>
                    <a:lnTo>
                      <a:pt x="1079" y="2"/>
                    </a:lnTo>
                    <a:cubicBezTo>
                      <a:pt x="491" y="2"/>
                      <a:pt x="0" y="492"/>
                      <a:pt x="0" y="1080"/>
                    </a:cubicBezTo>
                    <a:cubicBezTo>
                      <a:pt x="0" y="1644"/>
                      <a:pt x="491" y="2134"/>
                      <a:pt x="1079" y="2134"/>
                    </a:cubicBezTo>
                    <a:lnTo>
                      <a:pt x="2255" y="2134"/>
                    </a:lnTo>
                    <a:cubicBezTo>
                      <a:pt x="2843" y="2134"/>
                      <a:pt x="3334" y="1644"/>
                      <a:pt x="3334" y="1080"/>
                    </a:cubicBezTo>
                    <a:cubicBezTo>
                      <a:pt x="3334" y="482"/>
                      <a:pt x="2867" y="1"/>
                      <a:pt x="2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47"/>
              <p:cNvSpPr/>
              <p:nvPr/>
            </p:nvSpPr>
            <p:spPr>
              <a:xfrm>
                <a:off x="-3507925" y="4378400"/>
                <a:ext cx="233475" cy="339800"/>
              </a:xfrm>
              <a:custGeom>
                <a:avLst/>
                <a:gdLst/>
                <a:ahLst/>
                <a:cxnLst/>
                <a:rect l="l" t="t" r="r" b="b"/>
                <a:pathLst>
                  <a:path w="9339" h="13592" extrusionOk="0">
                    <a:moveTo>
                      <a:pt x="5032" y="0"/>
                    </a:moveTo>
                    <a:cubicBezTo>
                      <a:pt x="3135" y="0"/>
                      <a:pt x="1489" y="1391"/>
                      <a:pt x="1177" y="3328"/>
                    </a:cubicBezTo>
                    <a:lnTo>
                      <a:pt x="319" y="9088"/>
                    </a:lnTo>
                    <a:cubicBezTo>
                      <a:pt x="1" y="11220"/>
                      <a:pt x="1496" y="13180"/>
                      <a:pt x="3603" y="13524"/>
                    </a:cubicBezTo>
                    <a:lnTo>
                      <a:pt x="3726" y="13548"/>
                    </a:lnTo>
                    <a:cubicBezTo>
                      <a:pt x="3921" y="13577"/>
                      <a:pt x="4115" y="13592"/>
                      <a:pt x="4307" y="13592"/>
                    </a:cubicBezTo>
                    <a:cubicBezTo>
                      <a:pt x="6204" y="13592"/>
                      <a:pt x="7850" y="12201"/>
                      <a:pt x="8162" y="10264"/>
                    </a:cubicBezTo>
                    <a:lnTo>
                      <a:pt x="9020" y="4504"/>
                    </a:lnTo>
                    <a:cubicBezTo>
                      <a:pt x="9338" y="2372"/>
                      <a:pt x="7868" y="411"/>
                      <a:pt x="5736" y="68"/>
                    </a:cubicBezTo>
                    <a:lnTo>
                      <a:pt x="5613" y="44"/>
                    </a:lnTo>
                    <a:cubicBezTo>
                      <a:pt x="5417" y="15"/>
                      <a:pt x="5223" y="0"/>
                      <a:pt x="50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47"/>
              <p:cNvSpPr/>
              <p:nvPr/>
            </p:nvSpPr>
            <p:spPr>
              <a:xfrm>
                <a:off x="-3479125" y="4419075"/>
                <a:ext cx="177100" cy="237600"/>
              </a:xfrm>
              <a:custGeom>
                <a:avLst/>
                <a:gdLst/>
                <a:ahLst/>
                <a:cxnLst/>
                <a:rect l="l" t="t" r="r" b="b"/>
                <a:pathLst>
                  <a:path w="7084" h="9504" extrusionOk="0">
                    <a:moveTo>
                      <a:pt x="3816" y="1"/>
                    </a:moveTo>
                    <a:cubicBezTo>
                      <a:pt x="2358" y="1"/>
                      <a:pt x="1105" y="1063"/>
                      <a:pt x="883" y="2510"/>
                    </a:cubicBezTo>
                    <a:lnTo>
                      <a:pt x="246" y="6088"/>
                    </a:lnTo>
                    <a:cubicBezTo>
                      <a:pt x="0" y="7730"/>
                      <a:pt x="1128" y="9225"/>
                      <a:pt x="2721" y="9470"/>
                    </a:cubicBezTo>
                    <a:lnTo>
                      <a:pt x="2819" y="9470"/>
                    </a:lnTo>
                    <a:cubicBezTo>
                      <a:pt x="2968" y="9493"/>
                      <a:pt x="3116" y="9504"/>
                      <a:pt x="3262" y="9504"/>
                    </a:cubicBezTo>
                    <a:cubicBezTo>
                      <a:pt x="4701" y="9504"/>
                      <a:pt x="5954" y="8441"/>
                      <a:pt x="6177" y="6995"/>
                    </a:cubicBezTo>
                    <a:lnTo>
                      <a:pt x="6838" y="3392"/>
                    </a:lnTo>
                    <a:cubicBezTo>
                      <a:pt x="7083" y="1774"/>
                      <a:pt x="5932" y="279"/>
                      <a:pt x="4338" y="34"/>
                    </a:cubicBezTo>
                    <a:lnTo>
                      <a:pt x="4265" y="34"/>
                    </a:lnTo>
                    <a:cubicBezTo>
                      <a:pt x="4114" y="12"/>
                      <a:pt x="3964" y="1"/>
                      <a:pt x="38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47"/>
              <p:cNvSpPr/>
              <p:nvPr/>
            </p:nvSpPr>
            <p:spPr>
              <a:xfrm>
                <a:off x="-3446650" y="4535700"/>
                <a:ext cx="83975" cy="53350"/>
              </a:xfrm>
              <a:custGeom>
                <a:avLst/>
                <a:gdLst/>
                <a:ahLst/>
                <a:cxnLst/>
                <a:rect l="l" t="t" r="r" b="b"/>
                <a:pathLst>
                  <a:path w="3359" h="2134" extrusionOk="0">
                    <a:moveTo>
                      <a:pt x="1038" y="1"/>
                    </a:moveTo>
                    <a:cubicBezTo>
                      <a:pt x="491" y="1"/>
                      <a:pt x="0" y="482"/>
                      <a:pt x="0" y="1080"/>
                    </a:cubicBezTo>
                    <a:cubicBezTo>
                      <a:pt x="0" y="1644"/>
                      <a:pt x="491" y="2134"/>
                      <a:pt x="1079" y="2134"/>
                    </a:cubicBezTo>
                    <a:lnTo>
                      <a:pt x="2280" y="2134"/>
                    </a:lnTo>
                    <a:cubicBezTo>
                      <a:pt x="2868" y="2134"/>
                      <a:pt x="3358" y="1644"/>
                      <a:pt x="3358" y="1080"/>
                    </a:cubicBezTo>
                    <a:cubicBezTo>
                      <a:pt x="3358" y="492"/>
                      <a:pt x="2868" y="2"/>
                      <a:pt x="2280" y="2"/>
                    </a:cubicBezTo>
                    <a:lnTo>
                      <a:pt x="1079" y="2"/>
                    </a:lnTo>
                    <a:cubicBezTo>
                      <a:pt x="1065" y="1"/>
                      <a:pt x="1052" y="1"/>
                      <a:pt x="10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47"/>
              <p:cNvSpPr/>
              <p:nvPr/>
            </p:nvSpPr>
            <p:spPr>
              <a:xfrm>
                <a:off x="-4458850" y="4223250"/>
                <a:ext cx="1052650" cy="1127425"/>
              </a:xfrm>
              <a:custGeom>
                <a:avLst/>
                <a:gdLst/>
                <a:ahLst/>
                <a:cxnLst/>
                <a:rect l="l" t="t" r="r" b="b"/>
                <a:pathLst>
                  <a:path w="42106" h="45097" extrusionOk="0">
                    <a:moveTo>
                      <a:pt x="2451" y="0"/>
                    </a:moveTo>
                    <a:cubicBezTo>
                      <a:pt x="2083" y="1152"/>
                      <a:pt x="1765" y="2353"/>
                      <a:pt x="1495" y="3578"/>
                    </a:cubicBezTo>
                    <a:cubicBezTo>
                      <a:pt x="515" y="7034"/>
                      <a:pt x="0" y="10857"/>
                      <a:pt x="0" y="14852"/>
                    </a:cubicBezTo>
                    <a:cubicBezTo>
                      <a:pt x="0" y="31543"/>
                      <a:pt x="9411" y="45096"/>
                      <a:pt x="21053" y="45096"/>
                    </a:cubicBezTo>
                    <a:cubicBezTo>
                      <a:pt x="32670" y="45096"/>
                      <a:pt x="42106" y="31543"/>
                      <a:pt x="42106" y="14852"/>
                    </a:cubicBezTo>
                    <a:cubicBezTo>
                      <a:pt x="42106" y="10833"/>
                      <a:pt x="41542" y="7034"/>
                      <a:pt x="40562" y="3554"/>
                    </a:cubicBezTo>
                    <a:cubicBezTo>
                      <a:pt x="40292" y="2328"/>
                      <a:pt x="39974" y="1127"/>
                      <a:pt x="39655" y="0"/>
                    </a:cubicBezTo>
                    <a:cubicBezTo>
                      <a:pt x="33798" y="784"/>
                      <a:pt x="27548" y="1250"/>
                      <a:pt x="21053" y="1250"/>
                    </a:cubicBezTo>
                    <a:cubicBezTo>
                      <a:pt x="14558" y="1250"/>
                      <a:pt x="8308" y="784"/>
                      <a:pt x="24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47"/>
              <p:cNvSpPr/>
              <p:nvPr/>
            </p:nvSpPr>
            <p:spPr>
              <a:xfrm>
                <a:off x="-4054475" y="4578000"/>
                <a:ext cx="245125" cy="301475"/>
              </a:xfrm>
              <a:custGeom>
                <a:avLst/>
                <a:gdLst/>
                <a:ahLst/>
                <a:cxnLst/>
                <a:rect l="l" t="t" r="r" b="b"/>
                <a:pathLst>
                  <a:path w="9805" h="12059" extrusionOk="0">
                    <a:moveTo>
                      <a:pt x="4903" y="1"/>
                    </a:moveTo>
                    <a:cubicBezTo>
                      <a:pt x="3628" y="1"/>
                      <a:pt x="2574" y="1030"/>
                      <a:pt x="2574" y="2329"/>
                    </a:cubicBezTo>
                    <a:lnTo>
                      <a:pt x="2574" y="5956"/>
                    </a:lnTo>
                    <a:lnTo>
                      <a:pt x="2550" y="5956"/>
                    </a:lnTo>
                    <a:cubicBezTo>
                      <a:pt x="1128" y="5956"/>
                      <a:pt x="1" y="7108"/>
                      <a:pt x="1" y="8505"/>
                    </a:cubicBezTo>
                    <a:cubicBezTo>
                      <a:pt x="1" y="9902"/>
                      <a:pt x="1128" y="11054"/>
                      <a:pt x="2550" y="11054"/>
                    </a:cubicBezTo>
                    <a:cubicBezTo>
                      <a:pt x="2697" y="11054"/>
                      <a:pt x="2819" y="11054"/>
                      <a:pt x="2966" y="11005"/>
                    </a:cubicBezTo>
                    <a:cubicBezTo>
                      <a:pt x="3407" y="11667"/>
                      <a:pt x="4118" y="12059"/>
                      <a:pt x="4903" y="12059"/>
                    </a:cubicBezTo>
                    <a:cubicBezTo>
                      <a:pt x="5736" y="12059"/>
                      <a:pt x="6447" y="11618"/>
                      <a:pt x="6839" y="11005"/>
                    </a:cubicBezTo>
                    <a:cubicBezTo>
                      <a:pt x="6961" y="11054"/>
                      <a:pt x="7108" y="11054"/>
                      <a:pt x="7255" y="11054"/>
                    </a:cubicBezTo>
                    <a:cubicBezTo>
                      <a:pt x="8677" y="11054"/>
                      <a:pt x="9804" y="9902"/>
                      <a:pt x="9804" y="8505"/>
                    </a:cubicBezTo>
                    <a:cubicBezTo>
                      <a:pt x="9804" y="7108"/>
                      <a:pt x="8677" y="5956"/>
                      <a:pt x="7255" y="5956"/>
                    </a:cubicBezTo>
                    <a:lnTo>
                      <a:pt x="7231" y="2329"/>
                    </a:lnTo>
                    <a:cubicBezTo>
                      <a:pt x="7231" y="1030"/>
                      <a:pt x="6201" y="1"/>
                      <a:pt x="49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47"/>
              <p:cNvSpPr/>
              <p:nvPr/>
            </p:nvSpPr>
            <p:spPr>
              <a:xfrm>
                <a:off x="-4287300" y="4365775"/>
                <a:ext cx="207125" cy="139075"/>
              </a:xfrm>
              <a:custGeom>
                <a:avLst/>
                <a:gdLst/>
                <a:ahLst/>
                <a:cxnLst/>
                <a:rect l="l" t="t" r="r" b="b"/>
                <a:pathLst>
                  <a:path w="8285" h="5563" extrusionOk="0">
                    <a:moveTo>
                      <a:pt x="811" y="1"/>
                    </a:moveTo>
                    <a:cubicBezTo>
                      <a:pt x="581" y="1"/>
                      <a:pt x="361" y="110"/>
                      <a:pt x="221" y="328"/>
                    </a:cubicBezTo>
                    <a:cubicBezTo>
                      <a:pt x="0" y="696"/>
                      <a:pt x="123" y="1088"/>
                      <a:pt x="442" y="1309"/>
                    </a:cubicBezTo>
                    <a:lnTo>
                      <a:pt x="7083" y="5451"/>
                    </a:lnTo>
                    <a:cubicBezTo>
                      <a:pt x="7211" y="5527"/>
                      <a:pt x="7342" y="5562"/>
                      <a:pt x="7467" y="5562"/>
                    </a:cubicBezTo>
                    <a:cubicBezTo>
                      <a:pt x="7703" y="5562"/>
                      <a:pt x="7920" y="5438"/>
                      <a:pt x="8064" y="5230"/>
                    </a:cubicBezTo>
                    <a:cubicBezTo>
                      <a:pt x="8284" y="4862"/>
                      <a:pt x="8162" y="4470"/>
                      <a:pt x="7843" y="4250"/>
                    </a:cubicBezTo>
                    <a:lnTo>
                      <a:pt x="1201" y="108"/>
                    </a:lnTo>
                    <a:cubicBezTo>
                      <a:pt x="1077" y="36"/>
                      <a:pt x="942" y="1"/>
                      <a:pt x="8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47"/>
              <p:cNvSpPr/>
              <p:nvPr/>
            </p:nvSpPr>
            <p:spPr>
              <a:xfrm>
                <a:off x="-3794075" y="4366025"/>
                <a:ext cx="201000" cy="145625"/>
              </a:xfrm>
              <a:custGeom>
                <a:avLst/>
                <a:gdLst/>
                <a:ahLst/>
                <a:cxnLst/>
                <a:rect l="l" t="t" r="r" b="b"/>
                <a:pathLst>
                  <a:path w="8040" h="5825" extrusionOk="0">
                    <a:moveTo>
                      <a:pt x="7225" y="1"/>
                    </a:moveTo>
                    <a:cubicBezTo>
                      <a:pt x="7080" y="1"/>
                      <a:pt x="6933" y="48"/>
                      <a:pt x="6814" y="147"/>
                    </a:cubicBezTo>
                    <a:lnTo>
                      <a:pt x="369" y="4534"/>
                    </a:lnTo>
                    <a:cubicBezTo>
                      <a:pt x="99" y="4754"/>
                      <a:pt x="1" y="5146"/>
                      <a:pt x="222" y="5539"/>
                    </a:cubicBezTo>
                    <a:cubicBezTo>
                      <a:pt x="356" y="5718"/>
                      <a:pt x="573" y="5825"/>
                      <a:pt x="794" y="5825"/>
                    </a:cubicBezTo>
                    <a:cubicBezTo>
                      <a:pt x="935" y="5825"/>
                      <a:pt x="1078" y="5781"/>
                      <a:pt x="1202" y="5686"/>
                    </a:cubicBezTo>
                    <a:lnTo>
                      <a:pt x="7623" y="1274"/>
                    </a:lnTo>
                    <a:cubicBezTo>
                      <a:pt x="7942" y="1053"/>
                      <a:pt x="8040" y="588"/>
                      <a:pt x="7770" y="294"/>
                    </a:cubicBezTo>
                    <a:cubicBezTo>
                      <a:pt x="7653" y="104"/>
                      <a:pt x="7440" y="1"/>
                      <a:pt x="72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47"/>
              <p:cNvSpPr/>
              <p:nvPr/>
            </p:nvSpPr>
            <p:spPr>
              <a:xfrm>
                <a:off x="-4284850" y="4502025"/>
                <a:ext cx="226725" cy="101725"/>
              </a:xfrm>
              <a:custGeom>
                <a:avLst/>
                <a:gdLst/>
                <a:ahLst/>
                <a:cxnLst/>
                <a:rect l="l" t="t" r="r" b="b"/>
                <a:pathLst>
                  <a:path w="9069" h="4069" extrusionOk="0">
                    <a:moveTo>
                      <a:pt x="4510" y="0"/>
                    </a:moveTo>
                    <a:cubicBezTo>
                      <a:pt x="4494" y="0"/>
                      <a:pt x="4478" y="0"/>
                      <a:pt x="4461" y="1"/>
                    </a:cubicBezTo>
                    <a:cubicBezTo>
                      <a:pt x="2133" y="25"/>
                      <a:pt x="246" y="1814"/>
                      <a:pt x="1" y="4069"/>
                    </a:cubicBezTo>
                    <a:cubicBezTo>
                      <a:pt x="1146" y="3341"/>
                      <a:pt x="2831" y="2866"/>
                      <a:pt x="4635" y="2866"/>
                    </a:cubicBezTo>
                    <a:cubicBezTo>
                      <a:pt x="6112" y="2866"/>
                      <a:pt x="7667" y="3185"/>
                      <a:pt x="9069" y="3946"/>
                    </a:cubicBezTo>
                    <a:cubicBezTo>
                      <a:pt x="8752" y="1708"/>
                      <a:pt x="6817" y="0"/>
                      <a:pt x="45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47"/>
              <p:cNvSpPr/>
              <p:nvPr/>
            </p:nvSpPr>
            <p:spPr>
              <a:xfrm>
                <a:off x="-3805700" y="4502025"/>
                <a:ext cx="226725" cy="100500"/>
              </a:xfrm>
              <a:custGeom>
                <a:avLst/>
                <a:gdLst/>
                <a:ahLst/>
                <a:cxnLst/>
                <a:rect l="l" t="t" r="r" b="b"/>
                <a:pathLst>
                  <a:path w="9069" h="4020" extrusionOk="0">
                    <a:moveTo>
                      <a:pt x="4559" y="1"/>
                    </a:moveTo>
                    <a:cubicBezTo>
                      <a:pt x="2255" y="1"/>
                      <a:pt x="319" y="1716"/>
                      <a:pt x="0" y="3971"/>
                    </a:cubicBezTo>
                    <a:cubicBezTo>
                      <a:pt x="1298" y="3221"/>
                      <a:pt x="2891" y="2864"/>
                      <a:pt x="4469" y="2864"/>
                    </a:cubicBezTo>
                    <a:cubicBezTo>
                      <a:pt x="6140" y="2864"/>
                      <a:pt x="7796" y="3264"/>
                      <a:pt x="9069" y="4020"/>
                    </a:cubicBezTo>
                    <a:cubicBezTo>
                      <a:pt x="8799" y="1765"/>
                      <a:pt x="6936" y="1"/>
                      <a:pt x="45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47"/>
              <p:cNvSpPr/>
              <p:nvPr/>
            </p:nvSpPr>
            <p:spPr>
              <a:xfrm>
                <a:off x="-4311075" y="4760775"/>
                <a:ext cx="759175" cy="302675"/>
              </a:xfrm>
              <a:custGeom>
                <a:avLst/>
                <a:gdLst/>
                <a:ahLst/>
                <a:cxnLst/>
                <a:rect l="l" t="t" r="r" b="b"/>
                <a:pathLst>
                  <a:path w="30367" h="12107" extrusionOk="0">
                    <a:moveTo>
                      <a:pt x="333" y="1"/>
                    </a:moveTo>
                    <a:cubicBezTo>
                      <a:pt x="166" y="1"/>
                      <a:pt x="1" y="142"/>
                      <a:pt x="45" y="361"/>
                    </a:cubicBezTo>
                    <a:cubicBezTo>
                      <a:pt x="1295" y="8191"/>
                      <a:pt x="8237" y="12107"/>
                      <a:pt x="15182" y="12107"/>
                    </a:cubicBezTo>
                    <a:cubicBezTo>
                      <a:pt x="22127" y="12107"/>
                      <a:pt x="29075" y="8191"/>
                      <a:pt x="30337" y="361"/>
                    </a:cubicBezTo>
                    <a:cubicBezTo>
                      <a:pt x="30367" y="142"/>
                      <a:pt x="30195" y="1"/>
                      <a:pt x="30026" y="1"/>
                    </a:cubicBezTo>
                    <a:cubicBezTo>
                      <a:pt x="29912" y="1"/>
                      <a:pt x="29799" y="65"/>
                      <a:pt x="29749" y="214"/>
                    </a:cubicBezTo>
                    <a:cubicBezTo>
                      <a:pt x="27690" y="5900"/>
                      <a:pt x="21931" y="10017"/>
                      <a:pt x="15167" y="10017"/>
                    </a:cubicBezTo>
                    <a:cubicBezTo>
                      <a:pt x="8402" y="10017"/>
                      <a:pt x="2667" y="5924"/>
                      <a:pt x="608" y="214"/>
                    </a:cubicBezTo>
                    <a:cubicBezTo>
                      <a:pt x="559" y="65"/>
                      <a:pt x="445" y="1"/>
                      <a:pt x="3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92" name="Google Shape;1492;p47"/>
          <p:cNvGrpSpPr/>
          <p:nvPr/>
        </p:nvGrpSpPr>
        <p:grpSpPr>
          <a:xfrm rot="-899711">
            <a:off x="7926341" y="4060619"/>
            <a:ext cx="1548946" cy="1260888"/>
            <a:chOff x="-4665350" y="2921200"/>
            <a:chExt cx="1564900" cy="1273875"/>
          </a:xfrm>
        </p:grpSpPr>
        <p:sp>
          <p:nvSpPr>
            <p:cNvPr id="1493" name="Google Shape;1493;p47"/>
            <p:cNvSpPr/>
            <p:nvPr/>
          </p:nvSpPr>
          <p:spPr>
            <a:xfrm>
              <a:off x="-4657550" y="2924275"/>
              <a:ext cx="1551425" cy="1141050"/>
            </a:xfrm>
            <a:custGeom>
              <a:avLst/>
              <a:gdLst/>
              <a:ahLst/>
              <a:cxnLst/>
              <a:rect l="l" t="t" r="r" b="b"/>
              <a:pathLst>
                <a:path w="62057" h="45642" extrusionOk="0">
                  <a:moveTo>
                    <a:pt x="14607" y="1"/>
                  </a:moveTo>
                  <a:cubicBezTo>
                    <a:pt x="14240" y="1153"/>
                    <a:pt x="13921" y="2354"/>
                    <a:pt x="13651" y="3579"/>
                  </a:cubicBezTo>
                  <a:cubicBezTo>
                    <a:pt x="13382" y="4560"/>
                    <a:pt x="13137" y="5564"/>
                    <a:pt x="12916" y="6618"/>
                  </a:cubicBezTo>
                  <a:cubicBezTo>
                    <a:pt x="12372" y="6356"/>
                    <a:pt x="11785" y="6208"/>
                    <a:pt x="11166" y="6208"/>
                  </a:cubicBezTo>
                  <a:cubicBezTo>
                    <a:pt x="10977" y="6208"/>
                    <a:pt x="10784" y="6222"/>
                    <a:pt x="10588" y="6251"/>
                  </a:cubicBezTo>
                  <a:lnTo>
                    <a:pt x="10465" y="6275"/>
                  </a:lnTo>
                  <a:cubicBezTo>
                    <a:pt x="8358" y="6618"/>
                    <a:pt x="6887" y="8579"/>
                    <a:pt x="7181" y="10711"/>
                  </a:cubicBezTo>
                  <a:lnTo>
                    <a:pt x="7426" y="12427"/>
                  </a:lnTo>
                  <a:lnTo>
                    <a:pt x="6250" y="12427"/>
                  </a:lnTo>
                  <a:cubicBezTo>
                    <a:pt x="5539" y="12427"/>
                    <a:pt x="4951" y="13015"/>
                    <a:pt x="4951" y="13726"/>
                  </a:cubicBezTo>
                  <a:cubicBezTo>
                    <a:pt x="4951" y="13848"/>
                    <a:pt x="4975" y="13971"/>
                    <a:pt x="5024" y="14093"/>
                  </a:cubicBezTo>
                  <a:cubicBezTo>
                    <a:pt x="0" y="15932"/>
                    <a:pt x="760" y="23946"/>
                    <a:pt x="7500" y="27157"/>
                  </a:cubicBezTo>
                  <a:cubicBezTo>
                    <a:pt x="9632" y="28186"/>
                    <a:pt x="11813" y="28088"/>
                    <a:pt x="14362" y="28382"/>
                  </a:cubicBezTo>
                  <a:cubicBezTo>
                    <a:pt x="17818" y="38284"/>
                    <a:pt x="24925" y="45097"/>
                    <a:pt x="33160" y="45097"/>
                  </a:cubicBezTo>
                  <a:lnTo>
                    <a:pt x="33209" y="45097"/>
                  </a:lnTo>
                  <a:cubicBezTo>
                    <a:pt x="34876" y="45097"/>
                    <a:pt x="36518" y="44803"/>
                    <a:pt x="38062" y="44264"/>
                  </a:cubicBezTo>
                  <a:cubicBezTo>
                    <a:pt x="40199" y="45230"/>
                    <a:pt x="42206" y="45642"/>
                    <a:pt x="44017" y="45642"/>
                  </a:cubicBezTo>
                  <a:cubicBezTo>
                    <a:pt x="49143" y="45642"/>
                    <a:pt x="52701" y="42345"/>
                    <a:pt x="53209" y="38994"/>
                  </a:cubicBezTo>
                  <a:cubicBezTo>
                    <a:pt x="54042" y="33504"/>
                    <a:pt x="51517" y="32034"/>
                    <a:pt x="52130" y="28063"/>
                  </a:cubicBezTo>
                  <a:cubicBezTo>
                    <a:pt x="52449" y="27108"/>
                    <a:pt x="52743" y="26152"/>
                    <a:pt x="52988" y="25171"/>
                  </a:cubicBezTo>
                  <a:cubicBezTo>
                    <a:pt x="54728" y="21029"/>
                    <a:pt x="60169" y="20417"/>
                    <a:pt x="61394" y="18039"/>
                  </a:cubicBezTo>
                  <a:cubicBezTo>
                    <a:pt x="62056" y="16765"/>
                    <a:pt x="61517" y="15564"/>
                    <a:pt x="60929" y="14731"/>
                  </a:cubicBezTo>
                  <a:cubicBezTo>
                    <a:pt x="61223" y="14486"/>
                    <a:pt x="61443" y="14118"/>
                    <a:pt x="61443" y="13726"/>
                  </a:cubicBezTo>
                  <a:cubicBezTo>
                    <a:pt x="61443" y="13015"/>
                    <a:pt x="60855" y="12427"/>
                    <a:pt x="60169" y="12427"/>
                  </a:cubicBezTo>
                  <a:lnTo>
                    <a:pt x="58968" y="12427"/>
                  </a:lnTo>
                  <a:lnTo>
                    <a:pt x="59213" y="10711"/>
                  </a:lnTo>
                  <a:cubicBezTo>
                    <a:pt x="59507" y="8579"/>
                    <a:pt x="58037" y="6618"/>
                    <a:pt x="55929" y="6275"/>
                  </a:cubicBezTo>
                  <a:lnTo>
                    <a:pt x="55806" y="6251"/>
                  </a:lnTo>
                  <a:cubicBezTo>
                    <a:pt x="55613" y="6222"/>
                    <a:pt x="55421" y="6208"/>
                    <a:pt x="55231" y="6208"/>
                  </a:cubicBezTo>
                  <a:cubicBezTo>
                    <a:pt x="54603" y="6208"/>
                    <a:pt x="53999" y="6361"/>
                    <a:pt x="53454" y="6643"/>
                  </a:cubicBezTo>
                  <a:cubicBezTo>
                    <a:pt x="53233" y="5613"/>
                    <a:pt x="52988" y="4560"/>
                    <a:pt x="52718" y="3555"/>
                  </a:cubicBezTo>
                  <a:cubicBezTo>
                    <a:pt x="52449" y="2329"/>
                    <a:pt x="52130" y="1128"/>
                    <a:pt x="51787" y="1"/>
                  </a:cubicBezTo>
                  <a:cubicBezTo>
                    <a:pt x="45954" y="785"/>
                    <a:pt x="39704" y="1251"/>
                    <a:pt x="33209" y="1251"/>
                  </a:cubicBezTo>
                  <a:cubicBezTo>
                    <a:pt x="26715" y="1251"/>
                    <a:pt x="20465" y="785"/>
                    <a:pt x="14607" y="1"/>
                  </a:cubicBezTo>
                  <a:close/>
                </a:path>
              </a:pathLst>
            </a:custGeom>
            <a:solidFill>
              <a:schemeClr val="accent6"/>
            </a:solidFill>
            <a:ln w="1524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nvGrpSpPr>
            <p:cNvPr id="1494" name="Google Shape;1494;p47"/>
            <p:cNvGrpSpPr/>
            <p:nvPr/>
          </p:nvGrpSpPr>
          <p:grpSpPr>
            <a:xfrm>
              <a:off x="-4665350" y="2921200"/>
              <a:ext cx="1564900" cy="1273875"/>
              <a:chOff x="-4712525" y="2921200"/>
              <a:chExt cx="1564900" cy="1273875"/>
            </a:xfrm>
          </p:grpSpPr>
          <p:sp>
            <p:nvSpPr>
              <p:cNvPr id="1495" name="Google Shape;1495;p47"/>
              <p:cNvSpPr/>
              <p:nvPr/>
            </p:nvSpPr>
            <p:spPr>
              <a:xfrm>
                <a:off x="-4712525" y="3264950"/>
                <a:ext cx="1564900" cy="930125"/>
              </a:xfrm>
              <a:custGeom>
                <a:avLst/>
                <a:gdLst/>
                <a:ahLst/>
                <a:cxnLst/>
                <a:rect l="l" t="t" r="r" b="b"/>
                <a:pathLst>
                  <a:path w="62596" h="37205" fill="none" extrusionOk="0">
                    <a:moveTo>
                      <a:pt x="6373" y="25"/>
                    </a:moveTo>
                    <a:cubicBezTo>
                      <a:pt x="0" y="932"/>
                      <a:pt x="344" y="9951"/>
                      <a:pt x="7598" y="13431"/>
                    </a:cubicBezTo>
                    <a:cubicBezTo>
                      <a:pt x="12941" y="15956"/>
                      <a:pt x="18455" y="11544"/>
                      <a:pt x="29411" y="23749"/>
                    </a:cubicBezTo>
                    <a:cubicBezTo>
                      <a:pt x="41518" y="37205"/>
                      <a:pt x="52400" y="31323"/>
                      <a:pt x="53307" y="25244"/>
                    </a:cubicBezTo>
                    <a:cubicBezTo>
                      <a:pt x="54287" y="18652"/>
                      <a:pt x="50488" y="17892"/>
                      <a:pt x="53037" y="11544"/>
                    </a:cubicBezTo>
                    <a:cubicBezTo>
                      <a:pt x="54728" y="7304"/>
                      <a:pt x="60267" y="6691"/>
                      <a:pt x="61493" y="4265"/>
                    </a:cubicBezTo>
                    <a:cubicBezTo>
                      <a:pt x="62596" y="2084"/>
                      <a:pt x="60120" y="0"/>
                      <a:pt x="60120" y="0"/>
                    </a:cubicBezTo>
                  </a:path>
                </a:pathLst>
              </a:custGeom>
              <a:noFill/>
              <a:ln w="153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47"/>
              <p:cNvSpPr/>
              <p:nvPr/>
            </p:nvSpPr>
            <p:spPr>
              <a:xfrm>
                <a:off x="-4585700" y="3231850"/>
                <a:ext cx="126875" cy="64375"/>
              </a:xfrm>
              <a:custGeom>
                <a:avLst/>
                <a:gdLst/>
                <a:ahLst/>
                <a:cxnLst/>
                <a:rect l="l" t="t" r="r" b="b"/>
                <a:pathLst>
                  <a:path w="5075" h="2575" extrusionOk="0">
                    <a:moveTo>
                      <a:pt x="1275" y="1"/>
                    </a:moveTo>
                    <a:cubicBezTo>
                      <a:pt x="564" y="1"/>
                      <a:pt x="1" y="589"/>
                      <a:pt x="1" y="1300"/>
                    </a:cubicBezTo>
                    <a:cubicBezTo>
                      <a:pt x="1" y="2011"/>
                      <a:pt x="564" y="2574"/>
                      <a:pt x="1275" y="2574"/>
                    </a:cubicBezTo>
                    <a:lnTo>
                      <a:pt x="3800" y="2574"/>
                    </a:lnTo>
                    <a:cubicBezTo>
                      <a:pt x="4486" y="2574"/>
                      <a:pt x="5074" y="2011"/>
                      <a:pt x="5074" y="1300"/>
                    </a:cubicBezTo>
                    <a:cubicBezTo>
                      <a:pt x="5074" y="589"/>
                      <a:pt x="4486" y="1"/>
                      <a:pt x="38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47"/>
              <p:cNvSpPr/>
              <p:nvPr/>
            </p:nvSpPr>
            <p:spPr>
              <a:xfrm>
                <a:off x="-3301450" y="3231850"/>
                <a:ext cx="126875" cy="64375"/>
              </a:xfrm>
              <a:custGeom>
                <a:avLst/>
                <a:gdLst/>
                <a:ahLst/>
                <a:cxnLst/>
                <a:rect l="l" t="t" r="r" b="b"/>
                <a:pathLst>
                  <a:path w="5075" h="2575" extrusionOk="0">
                    <a:moveTo>
                      <a:pt x="1275" y="1"/>
                    </a:moveTo>
                    <a:cubicBezTo>
                      <a:pt x="589" y="1"/>
                      <a:pt x="1" y="589"/>
                      <a:pt x="1" y="1300"/>
                    </a:cubicBezTo>
                    <a:cubicBezTo>
                      <a:pt x="1" y="2011"/>
                      <a:pt x="589" y="2574"/>
                      <a:pt x="1275" y="2574"/>
                    </a:cubicBezTo>
                    <a:lnTo>
                      <a:pt x="3800" y="2574"/>
                    </a:lnTo>
                    <a:cubicBezTo>
                      <a:pt x="4511" y="2574"/>
                      <a:pt x="5074" y="2011"/>
                      <a:pt x="5074" y="1300"/>
                    </a:cubicBezTo>
                    <a:cubicBezTo>
                      <a:pt x="5074" y="589"/>
                      <a:pt x="4511" y="1"/>
                      <a:pt x="38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47"/>
              <p:cNvSpPr/>
              <p:nvPr/>
            </p:nvSpPr>
            <p:spPr>
              <a:xfrm>
                <a:off x="-4537900" y="3076375"/>
                <a:ext cx="232850" cy="339800"/>
              </a:xfrm>
              <a:custGeom>
                <a:avLst/>
                <a:gdLst/>
                <a:ahLst/>
                <a:cxnLst/>
                <a:rect l="l" t="t" r="r" b="b"/>
                <a:pathLst>
                  <a:path w="9314" h="13592" extrusionOk="0">
                    <a:moveTo>
                      <a:pt x="4307" y="0"/>
                    </a:moveTo>
                    <a:cubicBezTo>
                      <a:pt x="4115" y="0"/>
                      <a:pt x="3921" y="14"/>
                      <a:pt x="3726" y="44"/>
                    </a:cubicBezTo>
                    <a:lnTo>
                      <a:pt x="3603" y="68"/>
                    </a:lnTo>
                    <a:cubicBezTo>
                      <a:pt x="1471" y="411"/>
                      <a:pt x="0" y="2372"/>
                      <a:pt x="319" y="4504"/>
                    </a:cubicBezTo>
                    <a:lnTo>
                      <a:pt x="1177" y="10264"/>
                    </a:lnTo>
                    <a:cubicBezTo>
                      <a:pt x="1488" y="12201"/>
                      <a:pt x="3135" y="13591"/>
                      <a:pt x="5032" y="13591"/>
                    </a:cubicBezTo>
                    <a:cubicBezTo>
                      <a:pt x="5223" y="13591"/>
                      <a:pt x="5417" y="13577"/>
                      <a:pt x="5613" y="13548"/>
                    </a:cubicBezTo>
                    <a:lnTo>
                      <a:pt x="5735" y="13523"/>
                    </a:lnTo>
                    <a:cubicBezTo>
                      <a:pt x="7843" y="13180"/>
                      <a:pt x="9314" y="11220"/>
                      <a:pt x="9020" y="9087"/>
                    </a:cubicBezTo>
                    <a:lnTo>
                      <a:pt x="8162" y="3328"/>
                    </a:lnTo>
                    <a:cubicBezTo>
                      <a:pt x="7850" y="1391"/>
                      <a:pt x="6204" y="0"/>
                      <a:pt x="43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47"/>
              <p:cNvSpPr/>
              <p:nvPr/>
            </p:nvSpPr>
            <p:spPr>
              <a:xfrm>
                <a:off x="-4510325" y="3117050"/>
                <a:ext cx="177100" cy="237600"/>
              </a:xfrm>
              <a:custGeom>
                <a:avLst/>
                <a:gdLst/>
                <a:ahLst/>
                <a:cxnLst/>
                <a:rect l="l" t="t" r="r" b="b"/>
                <a:pathLst>
                  <a:path w="7084" h="9504" extrusionOk="0">
                    <a:moveTo>
                      <a:pt x="3268" y="1"/>
                    </a:moveTo>
                    <a:cubicBezTo>
                      <a:pt x="3120" y="1"/>
                      <a:pt x="2970" y="12"/>
                      <a:pt x="2819" y="34"/>
                    </a:cubicBezTo>
                    <a:lnTo>
                      <a:pt x="2745" y="34"/>
                    </a:lnTo>
                    <a:cubicBezTo>
                      <a:pt x="1152" y="279"/>
                      <a:pt x="0" y="1774"/>
                      <a:pt x="245" y="3416"/>
                    </a:cubicBezTo>
                    <a:lnTo>
                      <a:pt x="907" y="6995"/>
                    </a:lnTo>
                    <a:cubicBezTo>
                      <a:pt x="1130" y="8441"/>
                      <a:pt x="2383" y="9504"/>
                      <a:pt x="3822" y="9504"/>
                    </a:cubicBezTo>
                    <a:cubicBezTo>
                      <a:pt x="3968" y="9504"/>
                      <a:pt x="4116" y="9493"/>
                      <a:pt x="4265" y="9470"/>
                    </a:cubicBezTo>
                    <a:lnTo>
                      <a:pt x="4363" y="9470"/>
                    </a:lnTo>
                    <a:cubicBezTo>
                      <a:pt x="5956" y="9225"/>
                      <a:pt x="7083" y="7730"/>
                      <a:pt x="6838" y="6112"/>
                    </a:cubicBezTo>
                    <a:lnTo>
                      <a:pt x="6201" y="2510"/>
                    </a:lnTo>
                    <a:cubicBezTo>
                      <a:pt x="5978" y="1063"/>
                      <a:pt x="4726" y="1"/>
                      <a:pt x="32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47"/>
              <p:cNvSpPr/>
              <p:nvPr/>
            </p:nvSpPr>
            <p:spPr>
              <a:xfrm>
                <a:off x="-4449675" y="3233675"/>
                <a:ext cx="83350" cy="53350"/>
              </a:xfrm>
              <a:custGeom>
                <a:avLst/>
                <a:gdLst/>
                <a:ahLst/>
                <a:cxnLst/>
                <a:rect l="l" t="t" r="r" b="b"/>
                <a:pathLst>
                  <a:path w="3334" h="2134" extrusionOk="0">
                    <a:moveTo>
                      <a:pt x="2320" y="1"/>
                    </a:moveTo>
                    <a:cubicBezTo>
                      <a:pt x="2307" y="1"/>
                      <a:pt x="2294" y="1"/>
                      <a:pt x="2280" y="1"/>
                    </a:cubicBezTo>
                    <a:lnTo>
                      <a:pt x="1079" y="1"/>
                    </a:lnTo>
                    <a:cubicBezTo>
                      <a:pt x="491" y="1"/>
                      <a:pt x="1" y="492"/>
                      <a:pt x="1" y="1080"/>
                    </a:cubicBezTo>
                    <a:cubicBezTo>
                      <a:pt x="1" y="1643"/>
                      <a:pt x="491" y="2134"/>
                      <a:pt x="1079" y="2134"/>
                    </a:cubicBezTo>
                    <a:lnTo>
                      <a:pt x="2280" y="2134"/>
                    </a:lnTo>
                    <a:cubicBezTo>
                      <a:pt x="2844" y="2134"/>
                      <a:pt x="3334" y="1643"/>
                      <a:pt x="3334" y="1080"/>
                    </a:cubicBezTo>
                    <a:cubicBezTo>
                      <a:pt x="3334" y="482"/>
                      <a:pt x="2867" y="1"/>
                      <a:pt x="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47"/>
              <p:cNvSpPr/>
              <p:nvPr/>
            </p:nvSpPr>
            <p:spPr>
              <a:xfrm>
                <a:off x="-3455225" y="3076375"/>
                <a:ext cx="232850" cy="339800"/>
              </a:xfrm>
              <a:custGeom>
                <a:avLst/>
                <a:gdLst/>
                <a:ahLst/>
                <a:cxnLst/>
                <a:rect l="l" t="t" r="r" b="b"/>
                <a:pathLst>
                  <a:path w="9314" h="13592" extrusionOk="0">
                    <a:moveTo>
                      <a:pt x="5007" y="0"/>
                    </a:moveTo>
                    <a:cubicBezTo>
                      <a:pt x="3110" y="0"/>
                      <a:pt x="1464" y="1391"/>
                      <a:pt x="1152" y="3328"/>
                    </a:cubicBezTo>
                    <a:lnTo>
                      <a:pt x="294" y="9087"/>
                    </a:lnTo>
                    <a:cubicBezTo>
                      <a:pt x="0" y="11220"/>
                      <a:pt x="1471" y="13180"/>
                      <a:pt x="3579" y="13523"/>
                    </a:cubicBezTo>
                    <a:lnTo>
                      <a:pt x="3701" y="13548"/>
                    </a:lnTo>
                    <a:cubicBezTo>
                      <a:pt x="3897" y="13577"/>
                      <a:pt x="4091" y="13591"/>
                      <a:pt x="4282" y="13591"/>
                    </a:cubicBezTo>
                    <a:cubicBezTo>
                      <a:pt x="6179" y="13591"/>
                      <a:pt x="7825" y="12201"/>
                      <a:pt x="8137" y="10264"/>
                    </a:cubicBezTo>
                    <a:lnTo>
                      <a:pt x="8995" y="4504"/>
                    </a:lnTo>
                    <a:cubicBezTo>
                      <a:pt x="9314" y="2372"/>
                      <a:pt x="7843" y="411"/>
                      <a:pt x="5711" y="68"/>
                    </a:cubicBezTo>
                    <a:lnTo>
                      <a:pt x="5588" y="44"/>
                    </a:lnTo>
                    <a:cubicBezTo>
                      <a:pt x="5393" y="14"/>
                      <a:pt x="5199" y="0"/>
                      <a:pt x="50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47"/>
              <p:cNvSpPr/>
              <p:nvPr/>
            </p:nvSpPr>
            <p:spPr>
              <a:xfrm>
                <a:off x="-3427050" y="3117050"/>
                <a:ext cx="177100" cy="237600"/>
              </a:xfrm>
              <a:custGeom>
                <a:avLst/>
                <a:gdLst/>
                <a:ahLst/>
                <a:cxnLst/>
                <a:rect l="l" t="t" r="r" b="b"/>
                <a:pathLst>
                  <a:path w="7084" h="9504" extrusionOk="0">
                    <a:moveTo>
                      <a:pt x="3816" y="1"/>
                    </a:moveTo>
                    <a:cubicBezTo>
                      <a:pt x="2358" y="1"/>
                      <a:pt x="1105" y="1063"/>
                      <a:pt x="883" y="2510"/>
                    </a:cubicBezTo>
                    <a:lnTo>
                      <a:pt x="246" y="6112"/>
                    </a:lnTo>
                    <a:cubicBezTo>
                      <a:pt x="1" y="7730"/>
                      <a:pt x="1128" y="9225"/>
                      <a:pt x="2721" y="9470"/>
                    </a:cubicBezTo>
                    <a:lnTo>
                      <a:pt x="2819" y="9470"/>
                    </a:lnTo>
                    <a:cubicBezTo>
                      <a:pt x="2968" y="9493"/>
                      <a:pt x="3116" y="9504"/>
                      <a:pt x="3262" y="9504"/>
                    </a:cubicBezTo>
                    <a:cubicBezTo>
                      <a:pt x="4701" y="9504"/>
                      <a:pt x="5954" y="8441"/>
                      <a:pt x="6177" y="6995"/>
                    </a:cubicBezTo>
                    <a:lnTo>
                      <a:pt x="6839" y="3416"/>
                    </a:lnTo>
                    <a:cubicBezTo>
                      <a:pt x="7084" y="1774"/>
                      <a:pt x="5932" y="279"/>
                      <a:pt x="4339" y="34"/>
                    </a:cubicBezTo>
                    <a:lnTo>
                      <a:pt x="4265" y="34"/>
                    </a:lnTo>
                    <a:cubicBezTo>
                      <a:pt x="4114" y="12"/>
                      <a:pt x="3964" y="1"/>
                      <a:pt x="38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47"/>
              <p:cNvSpPr/>
              <p:nvPr/>
            </p:nvSpPr>
            <p:spPr>
              <a:xfrm>
                <a:off x="-3393950" y="3233675"/>
                <a:ext cx="83350" cy="53350"/>
              </a:xfrm>
              <a:custGeom>
                <a:avLst/>
                <a:gdLst/>
                <a:ahLst/>
                <a:cxnLst/>
                <a:rect l="l" t="t" r="r" b="b"/>
                <a:pathLst>
                  <a:path w="3334" h="2134" extrusionOk="0">
                    <a:moveTo>
                      <a:pt x="1010" y="1"/>
                    </a:moveTo>
                    <a:cubicBezTo>
                      <a:pt x="420" y="1"/>
                      <a:pt x="0" y="482"/>
                      <a:pt x="0" y="1080"/>
                    </a:cubicBezTo>
                    <a:cubicBezTo>
                      <a:pt x="0" y="1643"/>
                      <a:pt x="490" y="2134"/>
                      <a:pt x="1054" y="2134"/>
                    </a:cubicBezTo>
                    <a:lnTo>
                      <a:pt x="2255" y="2134"/>
                    </a:lnTo>
                    <a:cubicBezTo>
                      <a:pt x="2843" y="2134"/>
                      <a:pt x="3333" y="1643"/>
                      <a:pt x="3333" y="1080"/>
                    </a:cubicBezTo>
                    <a:cubicBezTo>
                      <a:pt x="3333" y="492"/>
                      <a:pt x="2843" y="1"/>
                      <a:pt x="2255" y="1"/>
                    </a:cubicBezTo>
                    <a:lnTo>
                      <a:pt x="1054" y="1"/>
                    </a:lnTo>
                    <a:cubicBezTo>
                      <a:pt x="1039" y="1"/>
                      <a:pt x="1025" y="1"/>
                      <a:pt x="10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47"/>
              <p:cNvSpPr/>
              <p:nvPr/>
            </p:nvSpPr>
            <p:spPr>
              <a:xfrm>
                <a:off x="-4406775" y="2921200"/>
                <a:ext cx="1052675" cy="1127450"/>
              </a:xfrm>
              <a:custGeom>
                <a:avLst/>
                <a:gdLst/>
                <a:ahLst/>
                <a:cxnLst/>
                <a:rect l="l" t="t" r="r" b="b"/>
                <a:pathLst>
                  <a:path w="42107" h="45098" extrusionOk="0">
                    <a:moveTo>
                      <a:pt x="2451" y="1"/>
                    </a:moveTo>
                    <a:cubicBezTo>
                      <a:pt x="2084" y="1153"/>
                      <a:pt x="1765" y="2354"/>
                      <a:pt x="1495" y="3579"/>
                    </a:cubicBezTo>
                    <a:cubicBezTo>
                      <a:pt x="515" y="7035"/>
                      <a:pt x="0" y="10858"/>
                      <a:pt x="0" y="14853"/>
                    </a:cubicBezTo>
                    <a:cubicBezTo>
                      <a:pt x="0" y="31544"/>
                      <a:pt x="9412" y="45097"/>
                      <a:pt x="21053" y="45097"/>
                    </a:cubicBezTo>
                    <a:cubicBezTo>
                      <a:pt x="32646" y="45097"/>
                      <a:pt x="42106" y="31544"/>
                      <a:pt x="42106" y="14853"/>
                    </a:cubicBezTo>
                    <a:cubicBezTo>
                      <a:pt x="42106" y="10834"/>
                      <a:pt x="41542" y="7035"/>
                      <a:pt x="40562" y="3555"/>
                    </a:cubicBezTo>
                    <a:cubicBezTo>
                      <a:pt x="40293" y="2329"/>
                      <a:pt x="39974" y="1128"/>
                      <a:pt x="39655" y="1"/>
                    </a:cubicBezTo>
                    <a:cubicBezTo>
                      <a:pt x="33798" y="785"/>
                      <a:pt x="27548" y="1251"/>
                      <a:pt x="21053" y="1251"/>
                    </a:cubicBezTo>
                    <a:cubicBezTo>
                      <a:pt x="14558" y="1251"/>
                      <a:pt x="8309" y="785"/>
                      <a:pt x="24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47"/>
              <p:cNvSpPr/>
              <p:nvPr/>
            </p:nvSpPr>
            <p:spPr>
              <a:xfrm>
                <a:off x="-4170875" y="3522300"/>
                <a:ext cx="582700" cy="294725"/>
              </a:xfrm>
              <a:custGeom>
                <a:avLst/>
                <a:gdLst/>
                <a:ahLst/>
                <a:cxnLst/>
                <a:rect l="l" t="t" r="r" b="b"/>
                <a:pathLst>
                  <a:path w="23308" h="11789" extrusionOk="0">
                    <a:moveTo>
                      <a:pt x="11642" y="0"/>
                    </a:moveTo>
                    <a:cubicBezTo>
                      <a:pt x="5515" y="25"/>
                      <a:pt x="466" y="5220"/>
                      <a:pt x="0" y="11789"/>
                    </a:cubicBezTo>
                    <a:cubicBezTo>
                      <a:pt x="1747" y="11062"/>
                      <a:pt x="7089" y="10693"/>
                      <a:pt x="12279" y="10693"/>
                    </a:cubicBezTo>
                    <a:cubicBezTo>
                      <a:pt x="17065" y="10693"/>
                      <a:pt x="21721" y="11007"/>
                      <a:pt x="23308" y="11642"/>
                    </a:cubicBezTo>
                    <a:cubicBezTo>
                      <a:pt x="22769" y="5122"/>
                      <a:pt x="17769" y="0"/>
                      <a:pt x="116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47"/>
              <p:cNvSpPr/>
              <p:nvPr/>
            </p:nvSpPr>
            <p:spPr>
              <a:xfrm>
                <a:off x="-4116350" y="3522900"/>
                <a:ext cx="471825" cy="131150"/>
              </a:xfrm>
              <a:custGeom>
                <a:avLst/>
                <a:gdLst/>
                <a:ahLst/>
                <a:cxnLst/>
                <a:rect l="l" t="t" r="r" b="b"/>
                <a:pathLst>
                  <a:path w="18873" h="5246" extrusionOk="0">
                    <a:moveTo>
                      <a:pt x="9436" y="1"/>
                    </a:moveTo>
                    <a:cubicBezTo>
                      <a:pt x="5564" y="1"/>
                      <a:pt x="2133" y="2059"/>
                      <a:pt x="0" y="5245"/>
                    </a:cubicBezTo>
                    <a:cubicBezTo>
                      <a:pt x="2623" y="3652"/>
                      <a:pt x="5907" y="2696"/>
                      <a:pt x="9436" y="2696"/>
                    </a:cubicBezTo>
                    <a:cubicBezTo>
                      <a:pt x="12965" y="2696"/>
                      <a:pt x="16225" y="3652"/>
                      <a:pt x="18872" y="5221"/>
                    </a:cubicBezTo>
                    <a:cubicBezTo>
                      <a:pt x="16715" y="2059"/>
                      <a:pt x="13333" y="1"/>
                      <a:pt x="94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47"/>
              <p:cNvSpPr/>
              <p:nvPr/>
            </p:nvSpPr>
            <p:spPr>
              <a:xfrm>
                <a:off x="-4002375" y="3275975"/>
                <a:ext cx="245100" cy="301475"/>
              </a:xfrm>
              <a:custGeom>
                <a:avLst/>
                <a:gdLst/>
                <a:ahLst/>
                <a:cxnLst/>
                <a:rect l="l" t="t" r="r" b="b"/>
                <a:pathLst>
                  <a:path w="9804" h="12059" extrusionOk="0">
                    <a:moveTo>
                      <a:pt x="4877" y="0"/>
                    </a:moveTo>
                    <a:cubicBezTo>
                      <a:pt x="3578" y="0"/>
                      <a:pt x="2549" y="1030"/>
                      <a:pt x="2549" y="2329"/>
                    </a:cubicBezTo>
                    <a:lnTo>
                      <a:pt x="2549" y="5956"/>
                    </a:lnTo>
                    <a:cubicBezTo>
                      <a:pt x="1127" y="5956"/>
                      <a:pt x="0" y="7108"/>
                      <a:pt x="0" y="8505"/>
                    </a:cubicBezTo>
                    <a:cubicBezTo>
                      <a:pt x="0" y="9927"/>
                      <a:pt x="1127" y="11054"/>
                      <a:pt x="2549" y="11054"/>
                    </a:cubicBezTo>
                    <a:cubicBezTo>
                      <a:pt x="2671" y="11054"/>
                      <a:pt x="2819" y="11054"/>
                      <a:pt x="2941" y="11029"/>
                    </a:cubicBezTo>
                    <a:cubicBezTo>
                      <a:pt x="3382" y="11642"/>
                      <a:pt x="4068" y="12059"/>
                      <a:pt x="4877" y="12059"/>
                    </a:cubicBezTo>
                    <a:cubicBezTo>
                      <a:pt x="5711" y="12059"/>
                      <a:pt x="6397" y="11642"/>
                      <a:pt x="6838" y="11029"/>
                    </a:cubicBezTo>
                    <a:cubicBezTo>
                      <a:pt x="6985" y="11054"/>
                      <a:pt x="7132" y="11054"/>
                      <a:pt x="7255" y="11054"/>
                    </a:cubicBezTo>
                    <a:cubicBezTo>
                      <a:pt x="8676" y="11054"/>
                      <a:pt x="9803" y="9927"/>
                      <a:pt x="9803" y="8505"/>
                    </a:cubicBezTo>
                    <a:cubicBezTo>
                      <a:pt x="9803" y="7108"/>
                      <a:pt x="8652" y="5956"/>
                      <a:pt x="7255" y="5956"/>
                    </a:cubicBezTo>
                    <a:lnTo>
                      <a:pt x="7206" y="5956"/>
                    </a:lnTo>
                    <a:lnTo>
                      <a:pt x="7206" y="2329"/>
                    </a:lnTo>
                    <a:cubicBezTo>
                      <a:pt x="7206" y="1030"/>
                      <a:pt x="6152" y="0"/>
                      <a:pt x="48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47"/>
              <p:cNvSpPr/>
              <p:nvPr/>
            </p:nvSpPr>
            <p:spPr>
              <a:xfrm>
                <a:off x="-4235225" y="3061825"/>
                <a:ext cx="223050" cy="101425"/>
              </a:xfrm>
              <a:custGeom>
                <a:avLst/>
                <a:gdLst/>
                <a:ahLst/>
                <a:cxnLst/>
                <a:rect l="l" t="t" r="r" b="b"/>
                <a:pathLst>
                  <a:path w="8922" h="4057" extrusionOk="0">
                    <a:moveTo>
                      <a:pt x="8140" y="1"/>
                    </a:moveTo>
                    <a:cubicBezTo>
                      <a:pt x="8066" y="1"/>
                      <a:pt x="7991" y="13"/>
                      <a:pt x="7917" y="37"/>
                    </a:cubicBezTo>
                    <a:lnTo>
                      <a:pt x="564" y="2709"/>
                    </a:lnTo>
                    <a:cubicBezTo>
                      <a:pt x="197" y="2831"/>
                      <a:pt x="1" y="3224"/>
                      <a:pt x="123" y="3591"/>
                    </a:cubicBezTo>
                    <a:cubicBezTo>
                      <a:pt x="218" y="3875"/>
                      <a:pt x="474" y="4057"/>
                      <a:pt x="755" y="4057"/>
                    </a:cubicBezTo>
                    <a:cubicBezTo>
                      <a:pt x="837" y="4057"/>
                      <a:pt x="922" y="4041"/>
                      <a:pt x="1006" y="4008"/>
                    </a:cubicBezTo>
                    <a:lnTo>
                      <a:pt x="8358" y="1361"/>
                    </a:lnTo>
                    <a:cubicBezTo>
                      <a:pt x="8726" y="1238"/>
                      <a:pt x="8922" y="846"/>
                      <a:pt x="8799" y="479"/>
                    </a:cubicBezTo>
                    <a:cubicBezTo>
                      <a:pt x="8701" y="185"/>
                      <a:pt x="8432" y="1"/>
                      <a:pt x="81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47"/>
              <p:cNvSpPr/>
              <p:nvPr/>
            </p:nvSpPr>
            <p:spPr>
              <a:xfrm>
                <a:off x="-3741375" y="3029200"/>
                <a:ext cx="216325" cy="117100"/>
              </a:xfrm>
              <a:custGeom>
                <a:avLst/>
                <a:gdLst/>
                <a:ahLst/>
                <a:cxnLst/>
                <a:rect l="l" t="t" r="r" b="b"/>
                <a:pathLst>
                  <a:path w="8653" h="4684" extrusionOk="0">
                    <a:moveTo>
                      <a:pt x="791" y="0"/>
                    </a:moveTo>
                    <a:cubicBezTo>
                      <a:pt x="530" y="0"/>
                      <a:pt x="279" y="154"/>
                      <a:pt x="172" y="387"/>
                    </a:cubicBezTo>
                    <a:cubicBezTo>
                      <a:pt x="1" y="730"/>
                      <a:pt x="172" y="1171"/>
                      <a:pt x="491" y="1318"/>
                    </a:cubicBezTo>
                    <a:lnTo>
                      <a:pt x="7574" y="4627"/>
                    </a:lnTo>
                    <a:cubicBezTo>
                      <a:pt x="7664" y="4665"/>
                      <a:pt x="7758" y="4683"/>
                      <a:pt x="7852" y="4683"/>
                    </a:cubicBezTo>
                    <a:cubicBezTo>
                      <a:pt x="8118" y="4683"/>
                      <a:pt x="8379" y="4537"/>
                      <a:pt x="8505" y="4283"/>
                    </a:cubicBezTo>
                    <a:cubicBezTo>
                      <a:pt x="8652" y="3940"/>
                      <a:pt x="8505" y="3524"/>
                      <a:pt x="8162" y="3377"/>
                    </a:cubicBezTo>
                    <a:lnTo>
                      <a:pt x="1079" y="68"/>
                    </a:lnTo>
                    <a:cubicBezTo>
                      <a:pt x="986" y="21"/>
                      <a:pt x="888" y="0"/>
                      <a:pt x="7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47"/>
              <p:cNvSpPr/>
              <p:nvPr/>
            </p:nvSpPr>
            <p:spPr>
              <a:xfrm>
                <a:off x="-4234600" y="3156500"/>
                <a:ext cx="226725" cy="214475"/>
              </a:xfrm>
              <a:custGeom>
                <a:avLst/>
                <a:gdLst/>
                <a:ahLst/>
                <a:cxnLst/>
                <a:rect l="l" t="t" r="r" b="b"/>
                <a:pathLst>
                  <a:path w="9069" h="8579" extrusionOk="0">
                    <a:moveTo>
                      <a:pt x="4534" y="0"/>
                    </a:moveTo>
                    <a:cubicBezTo>
                      <a:pt x="2034" y="0"/>
                      <a:pt x="0" y="1912"/>
                      <a:pt x="0" y="4289"/>
                    </a:cubicBezTo>
                    <a:cubicBezTo>
                      <a:pt x="0" y="6642"/>
                      <a:pt x="2034" y="8578"/>
                      <a:pt x="4534" y="8578"/>
                    </a:cubicBezTo>
                    <a:cubicBezTo>
                      <a:pt x="7034" y="8578"/>
                      <a:pt x="9068" y="6642"/>
                      <a:pt x="9068" y="4289"/>
                    </a:cubicBezTo>
                    <a:cubicBezTo>
                      <a:pt x="9068" y="1912"/>
                      <a:pt x="7034" y="0"/>
                      <a:pt x="45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1" name="Google Shape;1511;p47"/>
              <p:cNvSpPr/>
              <p:nvPr/>
            </p:nvSpPr>
            <p:spPr>
              <a:xfrm>
                <a:off x="-3753625" y="3156500"/>
                <a:ext cx="226725" cy="214475"/>
              </a:xfrm>
              <a:custGeom>
                <a:avLst/>
                <a:gdLst/>
                <a:ahLst/>
                <a:cxnLst/>
                <a:rect l="l" t="t" r="r" b="b"/>
                <a:pathLst>
                  <a:path w="9069" h="8579" extrusionOk="0">
                    <a:moveTo>
                      <a:pt x="4535" y="0"/>
                    </a:moveTo>
                    <a:cubicBezTo>
                      <a:pt x="2035" y="0"/>
                      <a:pt x="1" y="1912"/>
                      <a:pt x="1" y="4289"/>
                    </a:cubicBezTo>
                    <a:cubicBezTo>
                      <a:pt x="1" y="6642"/>
                      <a:pt x="2035" y="8578"/>
                      <a:pt x="4535" y="8578"/>
                    </a:cubicBezTo>
                    <a:cubicBezTo>
                      <a:pt x="7035" y="8578"/>
                      <a:pt x="9069" y="6642"/>
                      <a:pt x="9069" y="4289"/>
                    </a:cubicBezTo>
                    <a:cubicBezTo>
                      <a:pt x="9069" y="1912"/>
                      <a:pt x="7035" y="0"/>
                      <a:pt x="45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47"/>
              <p:cNvSpPr/>
              <p:nvPr/>
            </p:nvSpPr>
            <p:spPr>
              <a:xfrm>
                <a:off x="-4171500" y="3746550"/>
                <a:ext cx="582725" cy="71700"/>
              </a:xfrm>
              <a:custGeom>
                <a:avLst/>
                <a:gdLst/>
                <a:ahLst/>
                <a:cxnLst/>
                <a:rect l="l" t="t" r="r" b="b"/>
                <a:pathLst>
                  <a:path w="23309" h="2868" extrusionOk="0">
                    <a:moveTo>
                      <a:pt x="11667" y="0"/>
                    </a:moveTo>
                    <a:cubicBezTo>
                      <a:pt x="7010" y="0"/>
                      <a:pt x="2868" y="319"/>
                      <a:pt x="295" y="834"/>
                    </a:cubicBezTo>
                    <a:cubicBezTo>
                      <a:pt x="148" y="1471"/>
                      <a:pt x="50" y="2157"/>
                      <a:pt x="1" y="2868"/>
                    </a:cubicBezTo>
                    <a:cubicBezTo>
                      <a:pt x="1748" y="2128"/>
                      <a:pt x="7090" y="1760"/>
                      <a:pt x="12280" y="1760"/>
                    </a:cubicBezTo>
                    <a:cubicBezTo>
                      <a:pt x="17065" y="1760"/>
                      <a:pt x="21721" y="2073"/>
                      <a:pt x="23308" y="2696"/>
                    </a:cubicBezTo>
                    <a:cubicBezTo>
                      <a:pt x="23259" y="2059"/>
                      <a:pt x="23161" y="1446"/>
                      <a:pt x="23039" y="834"/>
                    </a:cubicBezTo>
                    <a:cubicBezTo>
                      <a:pt x="20465" y="343"/>
                      <a:pt x="16323" y="0"/>
                      <a:pt x="116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47"/>
              <p:cNvSpPr/>
              <p:nvPr/>
            </p:nvSpPr>
            <p:spPr>
              <a:xfrm>
                <a:off x="-3492600" y="3009450"/>
                <a:ext cx="95600" cy="171775"/>
              </a:xfrm>
              <a:custGeom>
                <a:avLst/>
                <a:gdLst/>
                <a:ahLst/>
                <a:cxnLst/>
                <a:rect l="l" t="t" r="r" b="b"/>
                <a:pathLst>
                  <a:path w="3824" h="6871" extrusionOk="0">
                    <a:moveTo>
                      <a:pt x="662" y="0"/>
                    </a:moveTo>
                    <a:cubicBezTo>
                      <a:pt x="662" y="0"/>
                      <a:pt x="0" y="4657"/>
                      <a:pt x="221" y="5564"/>
                    </a:cubicBezTo>
                    <a:cubicBezTo>
                      <a:pt x="406" y="6348"/>
                      <a:pt x="1113" y="6871"/>
                      <a:pt x="1873" y="6871"/>
                    </a:cubicBezTo>
                    <a:cubicBezTo>
                      <a:pt x="2016" y="6871"/>
                      <a:pt x="2160" y="6852"/>
                      <a:pt x="2304" y="6814"/>
                    </a:cubicBezTo>
                    <a:cubicBezTo>
                      <a:pt x="3235" y="6618"/>
                      <a:pt x="3824" y="5662"/>
                      <a:pt x="3578" y="4730"/>
                    </a:cubicBezTo>
                    <a:cubicBezTo>
                      <a:pt x="3358" y="3824"/>
                      <a:pt x="662" y="0"/>
                      <a:pt x="6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 name="TextBox 7">
            <a:extLst>
              <a:ext uri="{FF2B5EF4-FFF2-40B4-BE49-F238E27FC236}">
                <a16:creationId xmlns:a16="http://schemas.microsoft.com/office/drawing/2014/main" id="{B7AED6A4-5324-DCB3-FCB2-86B0EC805602}"/>
              </a:ext>
            </a:extLst>
          </p:cNvPr>
          <p:cNvSpPr txBox="1"/>
          <p:nvPr/>
        </p:nvSpPr>
        <p:spPr>
          <a:xfrm>
            <a:off x="367087" y="401688"/>
            <a:ext cx="5324356" cy="2267287"/>
          </a:xfrm>
          <a:prstGeom prst="rect">
            <a:avLst/>
          </a:prstGeom>
          <a:noFill/>
        </p:spPr>
        <p:txBody>
          <a:bodyPr wrap="square">
            <a:spAutoFit/>
          </a:bodyPr>
          <a:lstStyle/>
          <a:p>
            <a:pPr marL="342900" indent="-342900" algn="just">
              <a:spcAft>
                <a:spcPts val="800"/>
              </a:spcAft>
              <a:buFont typeface="Arial" panose="020B0604020202020204" pitchFamily="34" charset="0"/>
              <a:buChar char="❖"/>
              <a:tabLst>
                <a:tab pos="659130" algn="l"/>
              </a:tabLst>
            </a:pPr>
            <a:r>
              <a:rPr lang="en-US" sz="1800" b="1" dirty="0" err="1">
                <a:latin typeface="Times New Roman" panose="02020603050405020304" pitchFamily="18" charset="0"/>
                <a:ea typeface="Times New Roman" panose="02020603050405020304" pitchFamily="18" charset="0"/>
                <a:cs typeface="Times New Roman" panose="02020603050405020304" pitchFamily="18" charset="0"/>
              </a:rPr>
              <a:t>Chèo</a:t>
            </a:r>
            <a:endParaRPr lang="en-VN" sz="1800" dirty="0">
              <a:latin typeface="Times New Roman" panose="02020603050405020304" pitchFamily="18" charset="0"/>
              <a:ea typeface="Times New Roman" panose="02020603050405020304" pitchFamily="18" charset="0"/>
              <a:cs typeface="Times New Roman" panose="02020603050405020304" pitchFamily="18" charset="0"/>
            </a:endParaRPr>
          </a:p>
          <a:p>
            <a:pPr lvl="0" algn="just">
              <a:spcAft>
                <a:spcPts val="800"/>
              </a:spcAft>
              <a:tabLst>
                <a:tab pos="659130" algn="l"/>
              </a:tabLst>
            </a:pP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Chèo</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kịch</a:t>
            </a: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hát</a:t>
            </a: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phổ</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vùng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Bắc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1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sân</a:t>
            </a: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đình</a:t>
            </a: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lễ</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chèo</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chuyên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nghiệp</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hóa</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dần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gánh</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chèo</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đoàn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chèo</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marL="342900" lvl="0" indent="-342900" algn="just">
              <a:spcAft>
                <a:spcPts val="800"/>
              </a:spcAft>
              <a:buFont typeface="Arial" panose="020B0604020202020204" pitchFamily="34" charset="0"/>
              <a:buChar char="❖"/>
              <a:tabLst>
                <a:tab pos="659130" algn="l"/>
              </a:tabLst>
            </a:pPr>
            <a:endParaRPr lang="en-VN" sz="1800" dirty="0">
              <a:effectLst/>
              <a:latin typeface="Times New Roman" panose="02020603050405020304" pitchFamily="18" charset="0"/>
              <a:ea typeface="Noto Sans Symbols"/>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additive="base">
                                        <p:cTn id="12" dur="500"/>
                                        <p:tgtEl>
                                          <p:spTgt spid="8">
                                            <p:txEl>
                                              <p:pRg st="0" end="0"/>
                                            </p:txEl>
                                          </p:spTgt>
                                        </p:tgtEl>
                                        <p:attrNameLst>
                                          <p:attrName>ppt_y</p:attrName>
                                        </p:attrNameLst>
                                      </p:cBhvr>
                                      <p:tavLst>
                                        <p:tav tm="0">
                                          <p:val>
                                            <p:strVal val="#ppt_y+#ppt_h*1.125000"/>
                                          </p:val>
                                        </p:tav>
                                        <p:tav tm="100000">
                                          <p:val>
                                            <p:strVal val="#ppt_y"/>
                                          </p:val>
                                        </p:tav>
                                      </p:tavLst>
                                    </p:anim>
                                    <p:animEffect transition="in" filter="wipe(up)">
                                      <p:cBhvr>
                                        <p:cTn id="13" dur="500"/>
                                        <p:tgtEl>
                                          <p:spTgt spid="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8">
                                            <p:txEl>
                                              <p:pRg st="1" end="1"/>
                                            </p:txEl>
                                          </p:spTgt>
                                        </p:tgtEl>
                                        <p:attrNameLst>
                                          <p:attrName>style.visibility</p:attrName>
                                        </p:attrNameLst>
                                      </p:cBhvr>
                                      <p:to>
                                        <p:strVal val="visible"/>
                                      </p:to>
                                    </p:set>
                                    <p:anim calcmode="lin" valueType="num">
                                      <p:cBhvr additive="base">
                                        <p:cTn id="18" dur="500"/>
                                        <p:tgtEl>
                                          <p:spTgt spid="8">
                                            <p:txEl>
                                              <p:pRg st="1" end="1"/>
                                            </p:txEl>
                                          </p:spTgt>
                                        </p:tgtEl>
                                        <p:attrNameLst>
                                          <p:attrName>ppt_y</p:attrName>
                                        </p:attrNameLst>
                                      </p:cBhvr>
                                      <p:tavLst>
                                        <p:tav tm="0">
                                          <p:val>
                                            <p:strVal val="#ppt_y+#ppt_h*1.125000"/>
                                          </p:val>
                                        </p:tav>
                                        <p:tav tm="100000">
                                          <p:val>
                                            <p:strVal val="#ppt_y"/>
                                          </p:val>
                                        </p:tav>
                                      </p:tavLst>
                                    </p:anim>
                                    <p:animEffect transition="in" filter="wipe(up)">
                                      <p:cBhvr>
                                        <p:cTn id="19"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7"/>
        <p:cNvGrpSpPr/>
        <p:nvPr/>
      </p:nvGrpSpPr>
      <p:grpSpPr>
        <a:xfrm>
          <a:off x="0" y="0"/>
          <a:ext cx="0" cy="0"/>
          <a:chOff x="0" y="0"/>
          <a:chExt cx="0" cy="0"/>
        </a:xfrm>
      </p:grpSpPr>
      <p:grpSp>
        <p:nvGrpSpPr>
          <p:cNvPr id="1252" name="Google Shape;1252;p42"/>
          <p:cNvGrpSpPr/>
          <p:nvPr/>
        </p:nvGrpSpPr>
        <p:grpSpPr>
          <a:xfrm rot="900046">
            <a:off x="7407638" y="246464"/>
            <a:ext cx="1551412" cy="1368244"/>
            <a:chOff x="-4667800" y="4223250"/>
            <a:chExt cx="1567350" cy="1382300"/>
          </a:xfrm>
        </p:grpSpPr>
        <p:sp>
          <p:nvSpPr>
            <p:cNvPr id="1253" name="Google Shape;1253;p42"/>
            <p:cNvSpPr/>
            <p:nvPr/>
          </p:nvSpPr>
          <p:spPr>
            <a:xfrm>
              <a:off x="-4664275" y="4226325"/>
              <a:ext cx="1558150" cy="1221400"/>
            </a:xfrm>
            <a:custGeom>
              <a:avLst/>
              <a:gdLst/>
              <a:ahLst/>
              <a:cxnLst/>
              <a:rect l="l" t="t" r="r" b="b"/>
              <a:pathLst>
                <a:path w="62326" h="48856" extrusionOk="0">
                  <a:moveTo>
                    <a:pt x="13063" y="0"/>
                  </a:moveTo>
                  <a:cubicBezTo>
                    <a:pt x="12696" y="1152"/>
                    <a:pt x="12377" y="2353"/>
                    <a:pt x="12107" y="3578"/>
                  </a:cubicBezTo>
                  <a:cubicBezTo>
                    <a:pt x="11838" y="4559"/>
                    <a:pt x="11593" y="5564"/>
                    <a:pt x="11372" y="6617"/>
                  </a:cubicBezTo>
                  <a:cubicBezTo>
                    <a:pt x="10828" y="6355"/>
                    <a:pt x="10241" y="6207"/>
                    <a:pt x="9622" y="6207"/>
                  </a:cubicBezTo>
                  <a:cubicBezTo>
                    <a:pt x="9432" y="6207"/>
                    <a:pt x="9239" y="6221"/>
                    <a:pt x="9044" y="6250"/>
                  </a:cubicBezTo>
                  <a:lnTo>
                    <a:pt x="8921" y="6274"/>
                  </a:lnTo>
                  <a:cubicBezTo>
                    <a:pt x="6813" y="6617"/>
                    <a:pt x="5343" y="8578"/>
                    <a:pt x="5637" y="10710"/>
                  </a:cubicBezTo>
                  <a:lnTo>
                    <a:pt x="5882" y="12426"/>
                  </a:lnTo>
                  <a:lnTo>
                    <a:pt x="4706" y="12426"/>
                  </a:lnTo>
                  <a:cubicBezTo>
                    <a:pt x="3995" y="12426"/>
                    <a:pt x="3407" y="13014"/>
                    <a:pt x="3407" y="13725"/>
                  </a:cubicBezTo>
                  <a:cubicBezTo>
                    <a:pt x="3407" y="14093"/>
                    <a:pt x="3554" y="14411"/>
                    <a:pt x="3848" y="14656"/>
                  </a:cubicBezTo>
                  <a:cubicBezTo>
                    <a:pt x="0" y="17695"/>
                    <a:pt x="1642" y="27107"/>
                    <a:pt x="7941" y="30097"/>
                  </a:cubicBezTo>
                  <a:cubicBezTo>
                    <a:pt x="10220" y="31175"/>
                    <a:pt x="11813" y="30930"/>
                    <a:pt x="14044" y="31396"/>
                  </a:cubicBezTo>
                  <a:cubicBezTo>
                    <a:pt x="17818" y="39631"/>
                    <a:pt x="24264" y="45096"/>
                    <a:pt x="31665" y="45096"/>
                  </a:cubicBezTo>
                  <a:lnTo>
                    <a:pt x="31690" y="45096"/>
                  </a:lnTo>
                  <a:cubicBezTo>
                    <a:pt x="32057" y="45096"/>
                    <a:pt x="32425" y="45096"/>
                    <a:pt x="32817" y="45072"/>
                  </a:cubicBezTo>
                  <a:cubicBezTo>
                    <a:pt x="36460" y="47794"/>
                    <a:pt x="39981" y="48855"/>
                    <a:pt x="43137" y="48855"/>
                  </a:cubicBezTo>
                  <a:cubicBezTo>
                    <a:pt x="50237" y="48855"/>
                    <a:pt x="55482" y="43484"/>
                    <a:pt x="56076" y="39582"/>
                  </a:cubicBezTo>
                  <a:cubicBezTo>
                    <a:pt x="57056" y="33013"/>
                    <a:pt x="52816" y="32254"/>
                    <a:pt x="55365" y="25906"/>
                  </a:cubicBezTo>
                  <a:cubicBezTo>
                    <a:pt x="57081" y="21617"/>
                    <a:pt x="62326" y="20563"/>
                    <a:pt x="62252" y="17818"/>
                  </a:cubicBezTo>
                  <a:cubicBezTo>
                    <a:pt x="62179" y="14754"/>
                    <a:pt x="60389" y="13921"/>
                    <a:pt x="59899" y="13749"/>
                  </a:cubicBezTo>
                  <a:lnTo>
                    <a:pt x="59899" y="13725"/>
                  </a:lnTo>
                  <a:cubicBezTo>
                    <a:pt x="59899" y="13014"/>
                    <a:pt x="59311" y="12426"/>
                    <a:pt x="58625" y="12426"/>
                  </a:cubicBezTo>
                  <a:lnTo>
                    <a:pt x="57424" y="12426"/>
                  </a:lnTo>
                  <a:lnTo>
                    <a:pt x="57669" y="10710"/>
                  </a:lnTo>
                  <a:cubicBezTo>
                    <a:pt x="57963" y="8578"/>
                    <a:pt x="56493" y="6617"/>
                    <a:pt x="54385" y="6274"/>
                  </a:cubicBezTo>
                  <a:lnTo>
                    <a:pt x="54262" y="6250"/>
                  </a:lnTo>
                  <a:cubicBezTo>
                    <a:pt x="54069" y="6221"/>
                    <a:pt x="53877" y="6207"/>
                    <a:pt x="53687" y="6207"/>
                  </a:cubicBezTo>
                  <a:cubicBezTo>
                    <a:pt x="53059" y="6207"/>
                    <a:pt x="52455" y="6360"/>
                    <a:pt x="51909" y="6642"/>
                  </a:cubicBezTo>
                  <a:cubicBezTo>
                    <a:pt x="51689" y="5588"/>
                    <a:pt x="51444" y="4559"/>
                    <a:pt x="51174" y="3554"/>
                  </a:cubicBezTo>
                  <a:cubicBezTo>
                    <a:pt x="50905" y="2328"/>
                    <a:pt x="50586" y="1127"/>
                    <a:pt x="50243" y="0"/>
                  </a:cubicBezTo>
                  <a:cubicBezTo>
                    <a:pt x="44410" y="784"/>
                    <a:pt x="38160" y="1250"/>
                    <a:pt x="31665" y="1250"/>
                  </a:cubicBezTo>
                  <a:cubicBezTo>
                    <a:pt x="25170" y="1250"/>
                    <a:pt x="18921" y="784"/>
                    <a:pt x="13063" y="0"/>
                  </a:cubicBezTo>
                  <a:close/>
                </a:path>
              </a:pathLst>
            </a:custGeom>
            <a:solidFill>
              <a:schemeClr val="accent6"/>
            </a:solidFill>
            <a:ln w="1524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nvGrpSpPr>
            <p:cNvPr id="1254" name="Google Shape;1254;p42"/>
            <p:cNvGrpSpPr/>
            <p:nvPr/>
          </p:nvGrpSpPr>
          <p:grpSpPr>
            <a:xfrm>
              <a:off x="-4667800" y="4223250"/>
              <a:ext cx="1567350" cy="1382300"/>
              <a:chOff x="-4733975" y="4223250"/>
              <a:chExt cx="1567350" cy="1382300"/>
            </a:xfrm>
          </p:grpSpPr>
          <p:sp>
            <p:nvSpPr>
              <p:cNvPr id="1255" name="Google Shape;1255;p42"/>
              <p:cNvSpPr/>
              <p:nvPr/>
            </p:nvSpPr>
            <p:spPr>
              <a:xfrm>
                <a:off x="-4733975" y="4566350"/>
                <a:ext cx="1567350" cy="1039200"/>
              </a:xfrm>
              <a:custGeom>
                <a:avLst/>
                <a:gdLst/>
                <a:ahLst/>
                <a:cxnLst/>
                <a:rect l="l" t="t" r="r" b="b"/>
                <a:pathLst>
                  <a:path w="62694" h="41568" fill="none" extrusionOk="0">
                    <a:moveTo>
                      <a:pt x="6422" y="25"/>
                    </a:moveTo>
                    <a:cubicBezTo>
                      <a:pt x="1" y="908"/>
                      <a:pt x="1079" y="12917"/>
                      <a:pt x="8334" y="16397"/>
                    </a:cubicBezTo>
                    <a:cubicBezTo>
                      <a:pt x="13676" y="18922"/>
                      <a:pt x="15319" y="14069"/>
                      <a:pt x="30367" y="28897"/>
                    </a:cubicBezTo>
                    <a:cubicBezTo>
                      <a:pt x="43258" y="41568"/>
                      <a:pt x="55513" y="31911"/>
                      <a:pt x="56444" y="25858"/>
                    </a:cubicBezTo>
                    <a:cubicBezTo>
                      <a:pt x="57424" y="19289"/>
                      <a:pt x="53184" y="18530"/>
                      <a:pt x="55733" y="12182"/>
                    </a:cubicBezTo>
                    <a:cubicBezTo>
                      <a:pt x="57449" y="7893"/>
                      <a:pt x="62694" y="6839"/>
                      <a:pt x="62620" y="4094"/>
                    </a:cubicBezTo>
                    <a:cubicBezTo>
                      <a:pt x="62547" y="516"/>
                      <a:pt x="60145" y="1"/>
                      <a:pt x="60145" y="1"/>
                    </a:cubicBezTo>
                  </a:path>
                </a:pathLst>
              </a:custGeom>
              <a:noFill/>
              <a:ln w="153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42"/>
              <p:cNvSpPr/>
              <p:nvPr/>
            </p:nvSpPr>
            <p:spPr>
              <a:xfrm>
                <a:off x="-4637775" y="4533900"/>
                <a:ext cx="126850" cy="64350"/>
              </a:xfrm>
              <a:custGeom>
                <a:avLst/>
                <a:gdLst/>
                <a:ahLst/>
                <a:cxnLst/>
                <a:rect l="l" t="t" r="r" b="b"/>
                <a:pathLst>
                  <a:path w="5074" h="2574" extrusionOk="0">
                    <a:moveTo>
                      <a:pt x="1275" y="0"/>
                    </a:moveTo>
                    <a:cubicBezTo>
                      <a:pt x="564" y="0"/>
                      <a:pt x="1" y="588"/>
                      <a:pt x="1" y="1299"/>
                    </a:cubicBezTo>
                    <a:cubicBezTo>
                      <a:pt x="1" y="2010"/>
                      <a:pt x="564" y="2573"/>
                      <a:pt x="1275" y="2573"/>
                    </a:cubicBezTo>
                    <a:lnTo>
                      <a:pt x="3799" y="2573"/>
                    </a:lnTo>
                    <a:cubicBezTo>
                      <a:pt x="4486" y="2573"/>
                      <a:pt x="5074" y="2010"/>
                      <a:pt x="5074" y="1299"/>
                    </a:cubicBezTo>
                    <a:cubicBezTo>
                      <a:pt x="5074" y="588"/>
                      <a:pt x="4486" y="0"/>
                      <a:pt x="37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42"/>
              <p:cNvSpPr/>
              <p:nvPr/>
            </p:nvSpPr>
            <p:spPr>
              <a:xfrm>
                <a:off x="-3353525" y="4533900"/>
                <a:ext cx="126850" cy="64350"/>
              </a:xfrm>
              <a:custGeom>
                <a:avLst/>
                <a:gdLst/>
                <a:ahLst/>
                <a:cxnLst/>
                <a:rect l="l" t="t" r="r" b="b"/>
                <a:pathLst>
                  <a:path w="5074" h="2574" extrusionOk="0">
                    <a:moveTo>
                      <a:pt x="1275" y="0"/>
                    </a:moveTo>
                    <a:cubicBezTo>
                      <a:pt x="589" y="0"/>
                      <a:pt x="1" y="588"/>
                      <a:pt x="1" y="1299"/>
                    </a:cubicBezTo>
                    <a:cubicBezTo>
                      <a:pt x="1" y="2010"/>
                      <a:pt x="589" y="2573"/>
                      <a:pt x="1275" y="2573"/>
                    </a:cubicBezTo>
                    <a:lnTo>
                      <a:pt x="3800" y="2573"/>
                    </a:lnTo>
                    <a:cubicBezTo>
                      <a:pt x="4510" y="2573"/>
                      <a:pt x="5074" y="2010"/>
                      <a:pt x="5074" y="1299"/>
                    </a:cubicBezTo>
                    <a:cubicBezTo>
                      <a:pt x="5074" y="588"/>
                      <a:pt x="4510" y="0"/>
                      <a:pt x="38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42"/>
              <p:cNvSpPr/>
              <p:nvPr/>
            </p:nvSpPr>
            <p:spPr>
              <a:xfrm>
                <a:off x="-4589975" y="4378400"/>
                <a:ext cx="232850" cy="339800"/>
              </a:xfrm>
              <a:custGeom>
                <a:avLst/>
                <a:gdLst/>
                <a:ahLst/>
                <a:cxnLst/>
                <a:rect l="l" t="t" r="r" b="b"/>
                <a:pathLst>
                  <a:path w="9314" h="13592" extrusionOk="0">
                    <a:moveTo>
                      <a:pt x="4288" y="0"/>
                    </a:moveTo>
                    <a:cubicBezTo>
                      <a:pt x="4095" y="0"/>
                      <a:pt x="3899" y="15"/>
                      <a:pt x="3701" y="44"/>
                    </a:cubicBezTo>
                    <a:lnTo>
                      <a:pt x="3603" y="68"/>
                    </a:lnTo>
                    <a:cubicBezTo>
                      <a:pt x="1471" y="411"/>
                      <a:pt x="0" y="2372"/>
                      <a:pt x="319" y="4504"/>
                    </a:cubicBezTo>
                    <a:lnTo>
                      <a:pt x="1177" y="10264"/>
                    </a:lnTo>
                    <a:cubicBezTo>
                      <a:pt x="1488" y="12201"/>
                      <a:pt x="3134" y="13592"/>
                      <a:pt x="5032" y="13592"/>
                    </a:cubicBezTo>
                    <a:cubicBezTo>
                      <a:pt x="5223" y="13592"/>
                      <a:pt x="5417" y="13577"/>
                      <a:pt x="5613" y="13548"/>
                    </a:cubicBezTo>
                    <a:lnTo>
                      <a:pt x="5735" y="13524"/>
                    </a:lnTo>
                    <a:cubicBezTo>
                      <a:pt x="7843" y="13180"/>
                      <a:pt x="9313" y="11220"/>
                      <a:pt x="9019" y="9088"/>
                    </a:cubicBezTo>
                    <a:lnTo>
                      <a:pt x="8162" y="3328"/>
                    </a:lnTo>
                    <a:cubicBezTo>
                      <a:pt x="7850" y="1391"/>
                      <a:pt x="6204" y="0"/>
                      <a:pt x="42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42"/>
              <p:cNvSpPr/>
              <p:nvPr/>
            </p:nvSpPr>
            <p:spPr>
              <a:xfrm>
                <a:off x="-4562400" y="4419075"/>
                <a:ext cx="177100" cy="237600"/>
              </a:xfrm>
              <a:custGeom>
                <a:avLst/>
                <a:gdLst/>
                <a:ahLst/>
                <a:cxnLst/>
                <a:rect l="l" t="t" r="r" b="b"/>
                <a:pathLst>
                  <a:path w="7084" h="9504" extrusionOk="0">
                    <a:moveTo>
                      <a:pt x="3268" y="1"/>
                    </a:moveTo>
                    <a:cubicBezTo>
                      <a:pt x="3120" y="1"/>
                      <a:pt x="2970" y="12"/>
                      <a:pt x="2819" y="34"/>
                    </a:cubicBezTo>
                    <a:lnTo>
                      <a:pt x="2745" y="34"/>
                    </a:lnTo>
                    <a:cubicBezTo>
                      <a:pt x="1152" y="279"/>
                      <a:pt x="0" y="1774"/>
                      <a:pt x="245" y="3417"/>
                    </a:cubicBezTo>
                    <a:lnTo>
                      <a:pt x="882" y="6995"/>
                    </a:lnTo>
                    <a:cubicBezTo>
                      <a:pt x="1105" y="8441"/>
                      <a:pt x="2378" y="9504"/>
                      <a:pt x="3821" y="9504"/>
                    </a:cubicBezTo>
                    <a:cubicBezTo>
                      <a:pt x="3968" y="9504"/>
                      <a:pt x="4116" y="9493"/>
                      <a:pt x="4265" y="9470"/>
                    </a:cubicBezTo>
                    <a:lnTo>
                      <a:pt x="4363" y="9470"/>
                    </a:lnTo>
                    <a:cubicBezTo>
                      <a:pt x="5956" y="9225"/>
                      <a:pt x="7083" y="7730"/>
                      <a:pt x="6838" y="6088"/>
                    </a:cubicBezTo>
                    <a:lnTo>
                      <a:pt x="6201" y="2510"/>
                    </a:lnTo>
                    <a:cubicBezTo>
                      <a:pt x="5978" y="1063"/>
                      <a:pt x="4725" y="1"/>
                      <a:pt x="32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42"/>
              <p:cNvSpPr/>
              <p:nvPr/>
            </p:nvSpPr>
            <p:spPr>
              <a:xfrm>
                <a:off x="-4501750" y="4535700"/>
                <a:ext cx="83350" cy="53350"/>
              </a:xfrm>
              <a:custGeom>
                <a:avLst/>
                <a:gdLst/>
                <a:ahLst/>
                <a:cxnLst/>
                <a:rect l="l" t="t" r="r" b="b"/>
                <a:pathLst>
                  <a:path w="3334" h="2134" extrusionOk="0">
                    <a:moveTo>
                      <a:pt x="2297" y="1"/>
                    </a:moveTo>
                    <a:cubicBezTo>
                      <a:pt x="2283" y="1"/>
                      <a:pt x="2269" y="1"/>
                      <a:pt x="2255" y="2"/>
                    </a:cubicBezTo>
                    <a:lnTo>
                      <a:pt x="1079" y="2"/>
                    </a:lnTo>
                    <a:cubicBezTo>
                      <a:pt x="491" y="2"/>
                      <a:pt x="0" y="492"/>
                      <a:pt x="0" y="1080"/>
                    </a:cubicBezTo>
                    <a:cubicBezTo>
                      <a:pt x="0" y="1644"/>
                      <a:pt x="491" y="2134"/>
                      <a:pt x="1079" y="2134"/>
                    </a:cubicBezTo>
                    <a:lnTo>
                      <a:pt x="2255" y="2134"/>
                    </a:lnTo>
                    <a:cubicBezTo>
                      <a:pt x="2843" y="2134"/>
                      <a:pt x="3334" y="1644"/>
                      <a:pt x="3334" y="1080"/>
                    </a:cubicBezTo>
                    <a:cubicBezTo>
                      <a:pt x="3334" y="482"/>
                      <a:pt x="2867" y="1"/>
                      <a:pt x="2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42"/>
              <p:cNvSpPr/>
              <p:nvPr/>
            </p:nvSpPr>
            <p:spPr>
              <a:xfrm>
                <a:off x="-3507925" y="4378400"/>
                <a:ext cx="233475" cy="339800"/>
              </a:xfrm>
              <a:custGeom>
                <a:avLst/>
                <a:gdLst/>
                <a:ahLst/>
                <a:cxnLst/>
                <a:rect l="l" t="t" r="r" b="b"/>
                <a:pathLst>
                  <a:path w="9339" h="13592" extrusionOk="0">
                    <a:moveTo>
                      <a:pt x="5032" y="0"/>
                    </a:moveTo>
                    <a:cubicBezTo>
                      <a:pt x="3135" y="0"/>
                      <a:pt x="1489" y="1391"/>
                      <a:pt x="1177" y="3328"/>
                    </a:cubicBezTo>
                    <a:lnTo>
                      <a:pt x="319" y="9088"/>
                    </a:lnTo>
                    <a:cubicBezTo>
                      <a:pt x="1" y="11220"/>
                      <a:pt x="1496" y="13180"/>
                      <a:pt x="3603" y="13524"/>
                    </a:cubicBezTo>
                    <a:lnTo>
                      <a:pt x="3726" y="13548"/>
                    </a:lnTo>
                    <a:cubicBezTo>
                      <a:pt x="3921" y="13577"/>
                      <a:pt x="4115" y="13592"/>
                      <a:pt x="4307" y="13592"/>
                    </a:cubicBezTo>
                    <a:cubicBezTo>
                      <a:pt x="6204" y="13592"/>
                      <a:pt x="7850" y="12201"/>
                      <a:pt x="8162" y="10264"/>
                    </a:cubicBezTo>
                    <a:lnTo>
                      <a:pt x="9020" y="4504"/>
                    </a:lnTo>
                    <a:cubicBezTo>
                      <a:pt x="9338" y="2372"/>
                      <a:pt x="7868" y="411"/>
                      <a:pt x="5736" y="68"/>
                    </a:cubicBezTo>
                    <a:lnTo>
                      <a:pt x="5613" y="44"/>
                    </a:lnTo>
                    <a:cubicBezTo>
                      <a:pt x="5417" y="15"/>
                      <a:pt x="5223" y="0"/>
                      <a:pt x="50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42"/>
              <p:cNvSpPr/>
              <p:nvPr/>
            </p:nvSpPr>
            <p:spPr>
              <a:xfrm>
                <a:off x="-3479125" y="4419075"/>
                <a:ext cx="177100" cy="237600"/>
              </a:xfrm>
              <a:custGeom>
                <a:avLst/>
                <a:gdLst/>
                <a:ahLst/>
                <a:cxnLst/>
                <a:rect l="l" t="t" r="r" b="b"/>
                <a:pathLst>
                  <a:path w="7084" h="9504" extrusionOk="0">
                    <a:moveTo>
                      <a:pt x="3816" y="1"/>
                    </a:moveTo>
                    <a:cubicBezTo>
                      <a:pt x="2358" y="1"/>
                      <a:pt x="1105" y="1063"/>
                      <a:pt x="883" y="2510"/>
                    </a:cubicBezTo>
                    <a:lnTo>
                      <a:pt x="246" y="6088"/>
                    </a:lnTo>
                    <a:cubicBezTo>
                      <a:pt x="0" y="7730"/>
                      <a:pt x="1128" y="9225"/>
                      <a:pt x="2721" y="9470"/>
                    </a:cubicBezTo>
                    <a:lnTo>
                      <a:pt x="2819" y="9470"/>
                    </a:lnTo>
                    <a:cubicBezTo>
                      <a:pt x="2968" y="9493"/>
                      <a:pt x="3116" y="9504"/>
                      <a:pt x="3262" y="9504"/>
                    </a:cubicBezTo>
                    <a:cubicBezTo>
                      <a:pt x="4701" y="9504"/>
                      <a:pt x="5954" y="8441"/>
                      <a:pt x="6177" y="6995"/>
                    </a:cubicBezTo>
                    <a:lnTo>
                      <a:pt x="6838" y="3392"/>
                    </a:lnTo>
                    <a:cubicBezTo>
                      <a:pt x="7083" y="1774"/>
                      <a:pt x="5932" y="279"/>
                      <a:pt x="4338" y="34"/>
                    </a:cubicBezTo>
                    <a:lnTo>
                      <a:pt x="4265" y="34"/>
                    </a:lnTo>
                    <a:cubicBezTo>
                      <a:pt x="4114" y="12"/>
                      <a:pt x="3964" y="1"/>
                      <a:pt x="38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42"/>
              <p:cNvSpPr/>
              <p:nvPr/>
            </p:nvSpPr>
            <p:spPr>
              <a:xfrm>
                <a:off x="-3446650" y="4535700"/>
                <a:ext cx="83975" cy="53350"/>
              </a:xfrm>
              <a:custGeom>
                <a:avLst/>
                <a:gdLst/>
                <a:ahLst/>
                <a:cxnLst/>
                <a:rect l="l" t="t" r="r" b="b"/>
                <a:pathLst>
                  <a:path w="3359" h="2134" extrusionOk="0">
                    <a:moveTo>
                      <a:pt x="1038" y="1"/>
                    </a:moveTo>
                    <a:cubicBezTo>
                      <a:pt x="491" y="1"/>
                      <a:pt x="0" y="482"/>
                      <a:pt x="0" y="1080"/>
                    </a:cubicBezTo>
                    <a:cubicBezTo>
                      <a:pt x="0" y="1644"/>
                      <a:pt x="491" y="2134"/>
                      <a:pt x="1079" y="2134"/>
                    </a:cubicBezTo>
                    <a:lnTo>
                      <a:pt x="2280" y="2134"/>
                    </a:lnTo>
                    <a:cubicBezTo>
                      <a:pt x="2868" y="2134"/>
                      <a:pt x="3358" y="1644"/>
                      <a:pt x="3358" y="1080"/>
                    </a:cubicBezTo>
                    <a:cubicBezTo>
                      <a:pt x="3358" y="492"/>
                      <a:pt x="2868" y="2"/>
                      <a:pt x="2280" y="2"/>
                    </a:cubicBezTo>
                    <a:lnTo>
                      <a:pt x="1079" y="2"/>
                    </a:lnTo>
                    <a:cubicBezTo>
                      <a:pt x="1065" y="1"/>
                      <a:pt x="1052" y="1"/>
                      <a:pt x="10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42"/>
              <p:cNvSpPr/>
              <p:nvPr/>
            </p:nvSpPr>
            <p:spPr>
              <a:xfrm>
                <a:off x="-4458850" y="4223250"/>
                <a:ext cx="1052650" cy="1127425"/>
              </a:xfrm>
              <a:custGeom>
                <a:avLst/>
                <a:gdLst/>
                <a:ahLst/>
                <a:cxnLst/>
                <a:rect l="l" t="t" r="r" b="b"/>
                <a:pathLst>
                  <a:path w="42106" h="45097" extrusionOk="0">
                    <a:moveTo>
                      <a:pt x="2451" y="0"/>
                    </a:moveTo>
                    <a:cubicBezTo>
                      <a:pt x="2083" y="1152"/>
                      <a:pt x="1765" y="2353"/>
                      <a:pt x="1495" y="3578"/>
                    </a:cubicBezTo>
                    <a:cubicBezTo>
                      <a:pt x="515" y="7034"/>
                      <a:pt x="0" y="10857"/>
                      <a:pt x="0" y="14852"/>
                    </a:cubicBezTo>
                    <a:cubicBezTo>
                      <a:pt x="0" y="31543"/>
                      <a:pt x="9411" y="45096"/>
                      <a:pt x="21053" y="45096"/>
                    </a:cubicBezTo>
                    <a:cubicBezTo>
                      <a:pt x="32670" y="45096"/>
                      <a:pt x="42106" y="31543"/>
                      <a:pt x="42106" y="14852"/>
                    </a:cubicBezTo>
                    <a:cubicBezTo>
                      <a:pt x="42106" y="10833"/>
                      <a:pt x="41542" y="7034"/>
                      <a:pt x="40562" y="3554"/>
                    </a:cubicBezTo>
                    <a:cubicBezTo>
                      <a:pt x="40292" y="2328"/>
                      <a:pt x="39974" y="1127"/>
                      <a:pt x="39655" y="0"/>
                    </a:cubicBezTo>
                    <a:cubicBezTo>
                      <a:pt x="33798" y="784"/>
                      <a:pt x="27548" y="1250"/>
                      <a:pt x="21053" y="1250"/>
                    </a:cubicBezTo>
                    <a:cubicBezTo>
                      <a:pt x="14558" y="1250"/>
                      <a:pt x="8308" y="784"/>
                      <a:pt x="24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42"/>
              <p:cNvSpPr/>
              <p:nvPr/>
            </p:nvSpPr>
            <p:spPr>
              <a:xfrm>
                <a:off x="-4054475" y="4578000"/>
                <a:ext cx="245125" cy="301475"/>
              </a:xfrm>
              <a:custGeom>
                <a:avLst/>
                <a:gdLst/>
                <a:ahLst/>
                <a:cxnLst/>
                <a:rect l="l" t="t" r="r" b="b"/>
                <a:pathLst>
                  <a:path w="9805" h="12059" extrusionOk="0">
                    <a:moveTo>
                      <a:pt x="4903" y="1"/>
                    </a:moveTo>
                    <a:cubicBezTo>
                      <a:pt x="3628" y="1"/>
                      <a:pt x="2574" y="1030"/>
                      <a:pt x="2574" y="2329"/>
                    </a:cubicBezTo>
                    <a:lnTo>
                      <a:pt x="2574" y="5956"/>
                    </a:lnTo>
                    <a:lnTo>
                      <a:pt x="2550" y="5956"/>
                    </a:lnTo>
                    <a:cubicBezTo>
                      <a:pt x="1128" y="5956"/>
                      <a:pt x="1" y="7108"/>
                      <a:pt x="1" y="8505"/>
                    </a:cubicBezTo>
                    <a:cubicBezTo>
                      <a:pt x="1" y="9902"/>
                      <a:pt x="1128" y="11054"/>
                      <a:pt x="2550" y="11054"/>
                    </a:cubicBezTo>
                    <a:cubicBezTo>
                      <a:pt x="2697" y="11054"/>
                      <a:pt x="2819" y="11054"/>
                      <a:pt x="2966" y="11005"/>
                    </a:cubicBezTo>
                    <a:cubicBezTo>
                      <a:pt x="3407" y="11667"/>
                      <a:pt x="4118" y="12059"/>
                      <a:pt x="4903" y="12059"/>
                    </a:cubicBezTo>
                    <a:cubicBezTo>
                      <a:pt x="5736" y="12059"/>
                      <a:pt x="6447" y="11618"/>
                      <a:pt x="6839" y="11005"/>
                    </a:cubicBezTo>
                    <a:cubicBezTo>
                      <a:pt x="6961" y="11054"/>
                      <a:pt x="7108" y="11054"/>
                      <a:pt x="7255" y="11054"/>
                    </a:cubicBezTo>
                    <a:cubicBezTo>
                      <a:pt x="8677" y="11054"/>
                      <a:pt x="9804" y="9902"/>
                      <a:pt x="9804" y="8505"/>
                    </a:cubicBezTo>
                    <a:cubicBezTo>
                      <a:pt x="9804" y="7108"/>
                      <a:pt x="8677" y="5956"/>
                      <a:pt x="7255" y="5956"/>
                    </a:cubicBezTo>
                    <a:lnTo>
                      <a:pt x="7231" y="2329"/>
                    </a:lnTo>
                    <a:cubicBezTo>
                      <a:pt x="7231" y="1030"/>
                      <a:pt x="6201" y="1"/>
                      <a:pt x="49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42"/>
              <p:cNvSpPr/>
              <p:nvPr/>
            </p:nvSpPr>
            <p:spPr>
              <a:xfrm>
                <a:off x="-4287300" y="4365775"/>
                <a:ext cx="207125" cy="139075"/>
              </a:xfrm>
              <a:custGeom>
                <a:avLst/>
                <a:gdLst/>
                <a:ahLst/>
                <a:cxnLst/>
                <a:rect l="l" t="t" r="r" b="b"/>
                <a:pathLst>
                  <a:path w="8285" h="5563" extrusionOk="0">
                    <a:moveTo>
                      <a:pt x="811" y="1"/>
                    </a:moveTo>
                    <a:cubicBezTo>
                      <a:pt x="581" y="1"/>
                      <a:pt x="361" y="110"/>
                      <a:pt x="221" y="328"/>
                    </a:cubicBezTo>
                    <a:cubicBezTo>
                      <a:pt x="0" y="696"/>
                      <a:pt x="123" y="1088"/>
                      <a:pt x="442" y="1309"/>
                    </a:cubicBezTo>
                    <a:lnTo>
                      <a:pt x="7083" y="5451"/>
                    </a:lnTo>
                    <a:cubicBezTo>
                      <a:pt x="7211" y="5527"/>
                      <a:pt x="7342" y="5562"/>
                      <a:pt x="7467" y="5562"/>
                    </a:cubicBezTo>
                    <a:cubicBezTo>
                      <a:pt x="7703" y="5562"/>
                      <a:pt x="7920" y="5438"/>
                      <a:pt x="8064" y="5230"/>
                    </a:cubicBezTo>
                    <a:cubicBezTo>
                      <a:pt x="8284" y="4862"/>
                      <a:pt x="8162" y="4470"/>
                      <a:pt x="7843" y="4250"/>
                    </a:cubicBezTo>
                    <a:lnTo>
                      <a:pt x="1201" y="108"/>
                    </a:lnTo>
                    <a:cubicBezTo>
                      <a:pt x="1077" y="36"/>
                      <a:pt x="942" y="1"/>
                      <a:pt x="8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42"/>
              <p:cNvSpPr/>
              <p:nvPr/>
            </p:nvSpPr>
            <p:spPr>
              <a:xfrm>
                <a:off x="-3794075" y="4366025"/>
                <a:ext cx="201000" cy="145625"/>
              </a:xfrm>
              <a:custGeom>
                <a:avLst/>
                <a:gdLst/>
                <a:ahLst/>
                <a:cxnLst/>
                <a:rect l="l" t="t" r="r" b="b"/>
                <a:pathLst>
                  <a:path w="8040" h="5825" extrusionOk="0">
                    <a:moveTo>
                      <a:pt x="7225" y="1"/>
                    </a:moveTo>
                    <a:cubicBezTo>
                      <a:pt x="7080" y="1"/>
                      <a:pt x="6933" y="48"/>
                      <a:pt x="6814" y="147"/>
                    </a:cubicBezTo>
                    <a:lnTo>
                      <a:pt x="369" y="4534"/>
                    </a:lnTo>
                    <a:cubicBezTo>
                      <a:pt x="99" y="4754"/>
                      <a:pt x="1" y="5146"/>
                      <a:pt x="222" y="5539"/>
                    </a:cubicBezTo>
                    <a:cubicBezTo>
                      <a:pt x="356" y="5718"/>
                      <a:pt x="573" y="5825"/>
                      <a:pt x="794" y="5825"/>
                    </a:cubicBezTo>
                    <a:cubicBezTo>
                      <a:pt x="935" y="5825"/>
                      <a:pt x="1078" y="5781"/>
                      <a:pt x="1202" y="5686"/>
                    </a:cubicBezTo>
                    <a:lnTo>
                      <a:pt x="7623" y="1274"/>
                    </a:lnTo>
                    <a:cubicBezTo>
                      <a:pt x="7942" y="1053"/>
                      <a:pt x="8040" y="588"/>
                      <a:pt x="7770" y="294"/>
                    </a:cubicBezTo>
                    <a:cubicBezTo>
                      <a:pt x="7653" y="104"/>
                      <a:pt x="7440" y="1"/>
                      <a:pt x="72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42"/>
              <p:cNvSpPr/>
              <p:nvPr/>
            </p:nvSpPr>
            <p:spPr>
              <a:xfrm>
                <a:off x="-4284850" y="4502025"/>
                <a:ext cx="226725" cy="101725"/>
              </a:xfrm>
              <a:custGeom>
                <a:avLst/>
                <a:gdLst/>
                <a:ahLst/>
                <a:cxnLst/>
                <a:rect l="l" t="t" r="r" b="b"/>
                <a:pathLst>
                  <a:path w="9069" h="4069" extrusionOk="0">
                    <a:moveTo>
                      <a:pt x="4510" y="0"/>
                    </a:moveTo>
                    <a:cubicBezTo>
                      <a:pt x="4494" y="0"/>
                      <a:pt x="4478" y="0"/>
                      <a:pt x="4461" y="1"/>
                    </a:cubicBezTo>
                    <a:cubicBezTo>
                      <a:pt x="2133" y="25"/>
                      <a:pt x="246" y="1814"/>
                      <a:pt x="1" y="4069"/>
                    </a:cubicBezTo>
                    <a:cubicBezTo>
                      <a:pt x="1146" y="3341"/>
                      <a:pt x="2831" y="2866"/>
                      <a:pt x="4635" y="2866"/>
                    </a:cubicBezTo>
                    <a:cubicBezTo>
                      <a:pt x="6112" y="2866"/>
                      <a:pt x="7667" y="3185"/>
                      <a:pt x="9069" y="3946"/>
                    </a:cubicBezTo>
                    <a:cubicBezTo>
                      <a:pt x="8752" y="1708"/>
                      <a:pt x="6817" y="0"/>
                      <a:pt x="45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42"/>
              <p:cNvSpPr/>
              <p:nvPr/>
            </p:nvSpPr>
            <p:spPr>
              <a:xfrm>
                <a:off x="-3805700" y="4502025"/>
                <a:ext cx="226725" cy="100500"/>
              </a:xfrm>
              <a:custGeom>
                <a:avLst/>
                <a:gdLst/>
                <a:ahLst/>
                <a:cxnLst/>
                <a:rect l="l" t="t" r="r" b="b"/>
                <a:pathLst>
                  <a:path w="9069" h="4020" extrusionOk="0">
                    <a:moveTo>
                      <a:pt x="4559" y="1"/>
                    </a:moveTo>
                    <a:cubicBezTo>
                      <a:pt x="2255" y="1"/>
                      <a:pt x="319" y="1716"/>
                      <a:pt x="0" y="3971"/>
                    </a:cubicBezTo>
                    <a:cubicBezTo>
                      <a:pt x="1298" y="3221"/>
                      <a:pt x="2891" y="2864"/>
                      <a:pt x="4469" y="2864"/>
                    </a:cubicBezTo>
                    <a:cubicBezTo>
                      <a:pt x="6140" y="2864"/>
                      <a:pt x="7796" y="3264"/>
                      <a:pt x="9069" y="4020"/>
                    </a:cubicBezTo>
                    <a:cubicBezTo>
                      <a:pt x="8799" y="1765"/>
                      <a:pt x="6936" y="1"/>
                      <a:pt x="45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42"/>
              <p:cNvSpPr/>
              <p:nvPr/>
            </p:nvSpPr>
            <p:spPr>
              <a:xfrm>
                <a:off x="-4311075" y="4760775"/>
                <a:ext cx="759175" cy="302675"/>
              </a:xfrm>
              <a:custGeom>
                <a:avLst/>
                <a:gdLst/>
                <a:ahLst/>
                <a:cxnLst/>
                <a:rect l="l" t="t" r="r" b="b"/>
                <a:pathLst>
                  <a:path w="30367" h="12107" extrusionOk="0">
                    <a:moveTo>
                      <a:pt x="333" y="1"/>
                    </a:moveTo>
                    <a:cubicBezTo>
                      <a:pt x="166" y="1"/>
                      <a:pt x="1" y="142"/>
                      <a:pt x="45" y="361"/>
                    </a:cubicBezTo>
                    <a:cubicBezTo>
                      <a:pt x="1295" y="8191"/>
                      <a:pt x="8237" y="12107"/>
                      <a:pt x="15182" y="12107"/>
                    </a:cubicBezTo>
                    <a:cubicBezTo>
                      <a:pt x="22127" y="12107"/>
                      <a:pt x="29075" y="8191"/>
                      <a:pt x="30337" y="361"/>
                    </a:cubicBezTo>
                    <a:cubicBezTo>
                      <a:pt x="30367" y="142"/>
                      <a:pt x="30195" y="1"/>
                      <a:pt x="30026" y="1"/>
                    </a:cubicBezTo>
                    <a:cubicBezTo>
                      <a:pt x="29912" y="1"/>
                      <a:pt x="29799" y="65"/>
                      <a:pt x="29749" y="214"/>
                    </a:cubicBezTo>
                    <a:cubicBezTo>
                      <a:pt x="27690" y="5900"/>
                      <a:pt x="21931" y="10017"/>
                      <a:pt x="15167" y="10017"/>
                    </a:cubicBezTo>
                    <a:cubicBezTo>
                      <a:pt x="8402" y="10017"/>
                      <a:pt x="2667" y="5924"/>
                      <a:pt x="608" y="214"/>
                    </a:cubicBezTo>
                    <a:cubicBezTo>
                      <a:pt x="559" y="65"/>
                      <a:pt x="445" y="1"/>
                      <a:pt x="3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 name="TextBox 4">
            <a:extLst>
              <a:ext uri="{FF2B5EF4-FFF2-40B4-BE49-F238E27FC236}">
                <a16:creationId xmlns:a16="http://schemas.microsoft.com/office/drawing/2014/main" id="{E90A069E-5757-8C8C-F3EE-20D3D12D4E47}"/>
              </a:ext>
            </a:extLst>
          </p:cNvPr>
          <p:cNvSpPr txBox="1"/>
          <p:nvPr/>
        </p:nvSpPr>
        <p:spPr>
          <a:xfrm>
            <a:off x="639404" y="491064"/>
            <a:ext cx="7295058" cy="1836400"/>
          </a:xfrm>
          <a:prstGeom prst="rect">
            <a:avLst/>
          </a:prstGeom>
          <a:noFill/>
        </p:spPr>
        <p:txBody>
          <a:bodyPr wrap="square">
            <a:spAutoFit/>
          </a:bodyPr>
          <a:lstStyle/>
          <a:p>
            <a:pPr algn="just">
              <a:spcAft>
                <a:spcPts val="800"/>
              </a:spcAft>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Tuồng</a:t>
            </a:r>
            <a:endParaRPr lang="en-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800"/>
              </a:spcAft>
              <a:tabLst>
                <a:tab pos="659130" algn="l"/>
              </a:tabLst>
            </a:pP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kịch</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hát</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cổ</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truyền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tộc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triển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mạnh</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dưới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triều</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Nguyễn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vùng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Nam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Trung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spcAft>
                <a:spcPts val="800"/>
              </a:spcAft>
              <a:tabLst>
                <a:tab pos="659130" algn="l"/>
              </a:tabLst>
            </a:pP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Tuồng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phận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tương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biệt</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tuồng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cung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đình</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tuồng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gian</a:t>
            </a:r>
            <a:endParaRPr lang="en-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Trapezoid 7">
            <a:extLst>
              <a:ext uri="{FF2B5EF4-FFF2-40B4-BE49-F238E27FC236}">
                <a16:creationId xmlns:a16="http://schemas.microsoft.com/office/drawing/2014/main" id="{EC35BF1E-8724-9BE7-D6B6-3E0DB190C7AC}"/>
              </a:ext>
            </a:extLst>
          </p:cNvPr>
          <p:cNvSpPr/>
          <p:nvPr/>
        </p:nvSpPr>
        <p:spPr>
          <a:xfrm>
            <a:off x="921662" y="2862881"/>
            <a:ext cx="3911794" cy="1914254"/>
          </a:xfrm>
          <a:prstGeom prst="trapezoid">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2" name="Trapezoid 11">
            <a:extLst>
              <a:ext uri="{FF2B5EF4-FFF2-40B4-BE49-F238E27FC236}">
                <a16:creationId xmlns:a16="http://schemas.microsoft.com/office/drawing/2014/main" id="{EA4015CF-6116-7DA9-8F8F-F9887354764C}"/>
              </a:ext>
            </a:extLst>
          </p:cNvPr>
          <p:cNvSpPr/>
          <p:nvPr/>
        </p:nvSpPr>
        <p:spPr>
          <a:xfrm rot="10800000">
            <a:off x="4652216" y="2848023"/>
            <a:ext cx="3911794" cy="1914254"/>
          </a:xfrm>
          <a:prstGeom prst="trapezoid">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grpSp>
        <p:nvGrpSpPr>
          <p:cNvPr id="13" name="Google Shape;1863;p52">
            <a:extLst>
              <a:ext uri="{FF2B5EF4-FFF2-40B4-BE49-F238E27FC236}">
                <a16:creationId xmlns:a16="http://schemas.microsoft.com/office/drawing/2014/main" id="{6F010984-C1EE-3883-6ABA-9E6695FC3DBD}"/>
              </a:ext>
            </a:extLst>
          </p:cNvPr>
          <p:cNvGrpSpPr/>
          <p:nvPr/>
        </p:nvGrpSpPr>
        <p:grpSpPr>
          <a:xfrm rot="2550217">
            <a:off x="-128015" y="2885237"/>
            <a:ext cx="1024438" cy="927553"/>
            <a:chOff x="2307464" y="1954372"/>
            <a:chExt cx="552537" cy="551596"/>
          </a:xfrm>
        </p:grpSpPr>
        <p:sp>
          <p:nvSpPr>
            <p:cNvPr id="14" name="Google Shape;1864;p52">
              <a:extLst>
                <a:ext uri="{FF2B5EF4-FFF2-40B4-BE49-F238E27FC236}">
                  <a16:creationId xmlns:a16="http://schemas.microsoft.com/office/drawing/2014/main" id="{60DD66F0-1624-C392-09BF-410E847AC207}"/>
                </a:ext>
              </a:extLst>
            </p:cNvPr>
            <p:cNvSpPr/>
            <p:nvPr/>
          </p:nvSpPr>
          <p:spPr>
            <a:xfrm>
              <a:off x="2825380" y="2079292"/>
              <a:ext cx="21179" cy="426676"/>
            </a:xfrm>
            <a:custGeom>
              <a:avLst/>
              <a:gdLst/>
              <a:ahLst/>
              <a:cxnLst/>
              <a:rect l="l" t="t" r="r" b="b"/>
              <a:pathLst>
                <a:path w="698" h="14062" extrusionOk="0">
                  <a:moveTo>
                    <a:pt x="1" y="0"/>
                  </a:moveTo>
                  <a:lnTo>
                    <a:pt x="159" y="14061"/>
                  </a:lnTo>
                  <a:lnTo>
                    <a:pt x="698" y="14061"/>
                  </a:lnTo>
                  <a:lnTo>
                    <a:pt x="5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865;p52">
              <a:extLst>
                <a:ext uri="{FF2B5EF4-FFF2-40B4-BE49-F238E27FC236}">
                  <a16:creationId xmlns:a16="http://schemas.microsoft.com/office/drawing/2014/main" id="{6C204732-A899-D24E-37D7-386EF01992AA}"/>
                </a:ext>
              </a:extLst>
            </p:cNvPr>
            <p:cNvSpPr/>
            <p:nvPr/>
          </p:nvSpPr>
          <p:spPr>
            <a:xfrm>
              <a:off x="2825380" y="2079292"/>
              <a:ext cx="19267" cy="143186"/>
            </a:xfrm>
            <a:custGeom>
              <a:avLst/>
              <a:gdLst/>
              <a:ahLst/>
              <a:cxnLst/>
              <a:rect l="l" t="t" r="r" b="b"/>
              <a:pathLst>
                <a:path w="635" h="4719" extrusionOk="0">
                  <a:moveTo>
                    <a:pt x="1" y="0"/>
                  </a:moveTo>
                  <a:lnTo>
                    <a:pt x="64" y="4719"/>
                  </a:lnTo>
                  <a:lnTo>
                    <a:pt x="634" y="4624"/>
                  </a:lnTo>
                  <a:lnTo>
                    <a:pt x="5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866;p52">
              <a:extLst>
                <a:ext uri="{FF2B5EF4-FFF2-40B4-BE49-F238E27FC236}">
                  <a16:creationId xmlns:a16="http://schemas.microsoft.com/office/drawing/2014/main" id="{BBAF6818-69AF-A05C-02D8-14B26F9EA474}"/>
                </a:ext>
              </a:extLst>
            </p:cNvPr>
            <p:cNvSpPr/>
            <p:nvPr/>
          </p:nvSpPr>
          <p:spPr>
            <a:xfrm>
              <a:off x="2307464" y="1954372"/>
              <a:ext cx="550625" cy="356524"/>
            </a:xfrm>
            <a:custGeom>
              <a:avLst/>
              <a:gdLst/>
              <a:ahLst/>
              <a:cxnLst/>
              <a:rect l="l" t="t" r="r" b="b"/>
              <a:pathLst>
                <a:path w="18147" h="11750" extrusionOk="0">
                  <a:moveTo>
                    <a:pt x="13201" y="3807"/>
                  </a:moveTo>
                  <a:cubicBezTo>
                    <a:pt x="14099" y="3807"/>
                    <a:pt x="15011" y="4339"/>
                    <a:pt x="15011" y="4339"/>
                  </a:cubicBezTo>
                  <a:cubicBezTo>
                    <a:pt x="15011" y="4339"/>
                    <a:pt x="14885" y="5606"/>
                    <a:pt x="13998" y="6492"/>
                  </a:cubicBezTo>
                  <a:cubicBezTo>
                    <a:pt x="13706" y="6785"/>
                    <a:pt x="13214" y="6881"/>
                    <a:pt x="12693" y="6881"/>
                  </a:cubicBezTo>
                  <a:cubicBezTo>
                    <a:pt x="11689" y="6881"/>
                    <a:pt x="10578" y="6524"/>
                    <a:pt x="10578" y="6524"/>
                  </a:cubicBezTo>
                  <a:cubicBezTo>
                    <a:pt x="10578" y="6524"/>
                    <a:pt x="11116" y="5194"/>
                    <a:pt x="12098" y="4212"/>
                  </a:cubicBezTo>
                  <a:cubicBezTo>
                    <a:pt x="12409" y="3911"/>
                    <a:pt x="12803" y="3807"/>
                    <a:pt x="13201" y="3807"/>
                  </a:cubicBezTo>
                  <a:close/>
                  <a:moveTo>
                    <a:pt x="4918" y="4116"/>
                  </a:moveTo>
                  <a:cubicBezTo>
                    <a:pt x="5234" y="4116"/>
                    <a:pt x="5507" y="4177"/>
                    <a:pt x="5669" y="4339"/>
                  </a:cubicBezTo>
                  <a:cubicBezTo>
                    <a:pt x="6302" y="4972"/>
                    <a:pt x="7094" y="6461"/>
                    <a:pt x="7094" y="6461"/>
                  </a:cubicBezTo>
                  <a:cubicBezTo>
                    <a:pt x="7094" y="6461"/>
                    <a:pt x="5968" y="7182"/>
                    <a:pt x="5027" y="7182"/>
                  </a:cubicBezTo>
                  <a:cubicBezTo>
                    <a:pt x="4706" y="7182"/>
                    <a:pt x="4406" y="7098"/>
                    <a:pt x="4180" y="6873"/>
                  </a:cubicBezTo>
                  <a:cubicBezTo>
                    <a:pt x="3325" y="6017"/>
                    <a:pt x="2724" y="4624"/>
                    <a:pt x="2724" y="4624"/>
                  </a:cubicBezTo>
                  <a:cubicBezTo>
                    <a:pt x="2724" y="4624"/>
                    <a:pt x="4002" y="4116"/>
                    <a:pt x="4918" y="4116"/>
                  </a:cubicBezTo>
                  <a:close/>
                  <a:moveTo>
                    <a:pt x="855" y="0"/>
                  </a:moveTo>
                  <a:lnTo>
                    <a:pt x="0" y="444"/>
                  </a:lnTo>
                  <a:cubicBezTo>
                    <a:pt x="0" y="444"/>
                    <a:pt x="63" y="5099"/>
                    <a:pt x="63" y="5986"/>
                  </a:cubicBezTo>
                  <a:cubicBezTo>
                    <a:pt x="63" y="8899"/>
                    <a:pt x="6429" y="9564"/>
                    <a:pt x="8614" y="11750"/>
                  </a:cubicBezTo>
                  <a:lnTo>
                    <a:pt x="9216" y="11750"/>
                  </a:lnTo>
                  <a:cubicBezTo>
                    <a:pt x="11528" y="9469"/>
                    <a:pt x="18147" y="8899"/>
                    <a:pt x="18147" y="6176"/>
                  </a:cubicBezTo>
                  <a:lnTo>
                    <a:pt x="18083" y="349"/>
                  </a:lnTo>
                  <a:lnTo>
                    <a:pt x="17260" y="159"/>
                  </a:lnTo>
                  <a:cubicBezTo>
                    <a:pt x="17260" y="159"/>
                    <a:pt x="16500" y="1267"/>
                    <a:pt x="15708" y="1267"/>
                  </a:cubicBezTo>
                  <a:cubicBezTo>
                    <a:pt x="14916" y="1267"/>
                    <a:pt x="14061" y="349"/>
                    <a:pt x="13016" y="349"/>
                  </a:cubicBezTo>
                  <a:cubicBezTo>
                    <a:pt x="11306" y="349"/>
                    <a:pt x="9976" y="1457"/>
                    <a:pt x="9089" y="2281"/>
                  </a:cubicBezTo>
                  <a:cubicBezTo>
                    <a:pt x="8392" y="1584"/>
                    <a:pt x="6714" y="222"/>
                    <a:pt x="5004" y="222"/>
                  </a:cubicBezTo>
                  <a:cubicBezTo>
                    <a:pt x="3642" y="222"/>
                    <a:pt x="3009" y="1235"/>
                    <a:pt x="2312" y="1235"/>
                  </a:cubicBezTo>
                  <a:cubicBezTo>
                    <a:pt x="1647" y="1235"/>
                    <a:pt x="855" y="0"/>
                    <a:pt x="8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867;p52">
              <a:extLst>
                <a:ext uri="{FF2B5EF4-FFF2-40B4-BE49-F238E27FC236}">
                  <a16:creationId xmlns:a16="http://schemas.microsoft.com/office/drawing/2014/main" id="{8DA900E2-8E4C-AF97-1A4D-B53D4167DE7E}"/>
                </a:ext>
              </a:extLst>
            </p:cNvPr>
            <p:cNvSpPr/>
            <p:nvPr/>
          </p:nvSpPr>
          <p:spPr>
            <a:xfrm>
              <a:off x="2388175" y="2045642"/>
              <a:ext cx="113420" cy="68271"/>
            </a:xfrm>
            <a:custGeom>
              <a:avLst/>
              <a:gdLst/>
              <a:ahLst/>
              <a:cxnLst/>
              <a:rect l="l" t="t" r="r" b="b"/>
              <a:pathLst>
                <a:path w="3738" h="2250" extrusionOk="0">
                  <a:moveTo>
                    <a:pt x="2312" y="1"/>
                  </a:moveTo>
                  <a:cubicBezTo>
                    <a:pt x="1229" y="1"/>
                    <a:pt x="950" y="419"/>
                    <a:pt x="639" y="419"/>
                  </a:cubicBezTo>
                  <a:cubicBezTo>
                    <a:pt x="513" y="419"/>
                    <a:pt x="382" y="351"/>
                    <a:pt x="190" y="159"/>
                  </a:cubicBezTo>
                  <a:lnTo>
                    <a:pt x="190" y="159"/>
                  </a:lnTo>
                  <a:cubicBezTo>
                    <a:pt x="190" y="159"/>
                    <a:pt x="0" y="666"/>
                    <a:pt x="380" y="1458"/>
                  </a:cubicBezTo>
                  <a:cubicBezTo>
                    <a:pt x="822" y="1311"/>
                    <a:pt x="1597" y="1080"/>
                    <a:pt x="2226" y="1080"/>
                  </a:cubicBezTo>
                  <a:cubicBezTo>
                    <a:pt x="2546" y="1080"/>
                    <a:pt x="2828" y="1139"/>
                    <a:pt x="3009" y="1299"/>
                  </a:cubicBezTo>
                  <a:cubicBezTo>
                    <a:pt x="3231" y="1553"/>
                    <a:pt x="3516" y="1901"/>
                    <a:pt x="3737" y="2249"/>
                  </a:cubicBezTo>
                  <a:cubicBezTo>
                    <a:pt x="3706" y="1458"/>
                    <a:pt x="3484" y="1"/>
                    <a:pt x="23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68;p52">
              <a:extLst>
                <a:ext uri="{FF2B5EF4-FFF2-40B4-BE49-F238E27FC236}">
                  <a16:creationId xmlns:a16="http://schemas.microsoft.com/office/drawing/2014/main" id="{38044596-0F94-C9B1-5FC9-44656F26FC8D}"/>
                </a:ext>
              </a:extLst>
            </p:cNvPr>
            <p:cNvSpPr/>
            <p:nvPr/>
          </p:nvSpPr>
          <p:spPr>
            <a:xfrm>
              <a:off x="2463121" y="1960137"/>
              <a:ext cx="242194" cy="104773"/>
            </a:xfrm>
            <a:custGeom>
              <a:avLst/>
              <a:gdLst/>
              <a:ahLst/>
              <a:cxnLst/>
              <a:rect l="l" t="t" r="r" b="b"/>
              <a:pathLst>
                <a:path w="7982" h="3453" extrusionOk="0">
                  <a:moveTo>
                    <a:pt x="1" y="0"/>
                  </a:moveTo>
                  <a:lnTo>
                    <a:pt x="1" y="0"/>
                  </a:lnTo>
                  <a:cubicBezTo>
                    <a:pt x="571" y="1109"/>
                    <a:pt x="1996" y="3452"/>
                    <a:pt x="4023" y="3452"/>
                  </a:cubicBezTo>
                  <a:cubicBezTo>
                    <a:pt x="5796" y="3452"/>
                    <a:pt x="7221" y="1425"/>
                    <a:pt x="7981" y="127"/>
                  </a:cubicBezTo>
                  <a:cubicBezTo>
                    <a:pt x="6239" y="127"/>
                    <a:pt x="4878" y="1235"/>
                    <a:pt x="4023" y="2059"/>
                  </a:cubicBezTo>
                  <a:cubicBezTo>
                    <a:pt x="3294" y="1362"/>
                    <a:pt x="1679" y="32"/>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869;p52">
              <a:extLst>
                <a:ext uri="{FF2B5EF4-FFF2-40B4-BE49-F238E27FC236}">
                  <a16:creationId xmlns:a16="http://schemas.microsoft.com/office/drawing/2014/main" id="{CC488FB6-E34F-D47E-5F15-A0DD3781EB1B}"/>
                </a:ext>
              </a:extLst>
            </p:cNvPr>
            <p:cNvSpPr/>
            <p:nvPr/>
          </p:nvSpPr>
          <p:spPr>
            <a:xfrm>
              <a:off x="2309375" y="2098498"/>
              <a:ext cx="114391" cy="136481"/>
            </a:xfrm>
            <a:custGeom>
              <a:avLst/>
              <a:gdLst/>
              <a:ahLst/>
              <a:cxnLst/>
              <a:rect l="l" t="t" r="r" b="b"/>
              <a:pathLst>
                <a:path w="3770" h="4498" extrusionOk="0">
                  <a:moveTo>
                    <a:pt x="0" y="1"/>
                  </a:moveTo>
                  <a:lnTo>
                    <a:pt x="0" y="1236"/>
                  </a:lnTo>
                  <a:cubicBezTo>
                    <a:pt x="0" y="2756"/>
                    <a:pt x="1806" y="3674"/>
                    <a:pt x="3769" y="4498"/>
                  </a:cubicBezTo>
                  <a:cubicBezTo>
                    <a:pt x="3294" y="1774"/>
                    <a:pt x="1362" y="539"/>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870;p52">
              <a:extLst>
                <a:ext uri="{FF2B5EF4-FFF2-40B4-BE49-F238E27FC236}">
                  <a16:creationId xmlns:a16="http://schemas.microsoft.com/office/drawing/2014/main" id="{FF5D0BD3-06C4-E92A-E016-B8BBA1AAD6AF}"/>
                </a:ext>
              </a:extLst>
            </p:cNvPr>
            <p:cNvSpPr/>
            <p:nvPr/>
          </p:nvSpPr>
          <p:spPr>
            <a:xfrm>
              <a:off x="2753317" y="2089851"/>
              <a:ext cx="106684" cy="139363"/>
            </a:xfrm>
            <a:custGeom>
              <a:avLst/>
              <a:gdLst/>
              <a:ahLst/>
              <a:cxnLst/>
              <a:rect l="l" t="t" r="r" b="b"/>
              <a:pathLst>
                <a:path w="3516" h="4593" extrusionOk="0">
                  <a:moveTo>
                    <a:pt x="3484" y="1"/>
                  </a:moveTo>
                  <a:cubicBezTo>
                    <a:pt x="317" y="634"/>
                    <a:pt x="1" y="3421"/>
                    <a:pt x="1" y="4593"/>
                  </a:cubicBezTo>
                  <a:cubicBezTo>
                    <a:pt x="1932" y="3833"/>
                    <a:pt x="3516" y="3041"/>
                    <a:pt x="3516" y="1711"/>
                  </a:cubicBezTo>
                  <a:lnTo>
                    <a:pt x="34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871;p52">
              <a:extLst>
                <a:ext uri="{FF2B5EF4-FFF2-40B4-BE49-F238E27FC236}">
                  <a16:creationId xmlns:a16="http://schemas.microsoft.com/office/drawing/2014/main" id="{63644DF6-50A3-CE48-F0ED-2B30B3666C24}"/>
                </a:ext>
              </a:extLst>
            </p:cNvPr>
            <p:cNvSpPr/>
            <p:nvPr/>
          </p:nvSpPr>
          <p:spPr>
            <a:xfrm>
              <a:off x="2640898" y="2045642"/>
              <a:ext cx="121097" cy="77889"/>
            </a:xfrm>
            <a:custGeom>
              <a:avLst/>
              <a:gdLst/>
              <a:ahLst/>
              <a:cxnLst/>
              <a:rect l="l" t="t" r="r" b="b"/>
              <a:pathLst>
                <a:path w="3991" h="2567" extrusionOk="0">
                  <a:moveTo>
                    <a:pt x="1457" y="1"/>
                  </a:moveTo>
                  <a:cubicBezTo>
                    <a:pt x="317" y="1"/>
                    <a:pt x="0" y="1806"/>
                    <a:pt x="95" y="2566"/>
                  </a:cubicBezTo>
                  <a:cubicBezTo>
                    <a:pt x="317" y="2123"/>
                    <a:pt x="697" y="1648"/>
                    <a:pt x="1109" y="1236"/>
                  </a:cubicBezTo>
                  <a:cubicBezTo>
                    <a:pt x="1417" y="927"/>
                    <a:pt x="1813" y="821"/>
                    <a:pt x="2210" y="821"/>
                  </a:cubicBezTo>
                  <a:cubicBezTo>
                    <a:pt x="2832" y="821"/>
                    <a:pt x="3460" y="1081"/>
                    <a:pt x="3769" y="1236"/>
                  </a:cubicBezTo>
                  <a:cubicBezTo>
                    <a:pt x="3959" y="793"/>
                    <a:pt x="3991" y="381"/>
                    <a:pt x="3991" y="381"/>
                  </a:cubicBezTo>
                  <a:lnTo>
                    <a:pt x="3991" y="381"/>
                  </a:lnTo>
                  <a:cubicBezTo>
                    <a:pt x="3887" y="484"/>
                    <a:pt x="3781" y="525"/>
                    <a:pt x="3662" y="525"/>
                  </a:cubicBezTo>
                  <a:cubicBezTo>
                    <a:pt x="3235" y="525"/>
                    <a:pt x="2647" y="1"/>
                    <a:pt x="14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31"/>
          <p:cNvSpPr/>
          <p:nvPr/>
        </p:nvSpPr>
        <p:spPr>
          <a:xfrm>
            <a:off x="6403838" y="1608782"/>
            <a:ext cx="684000" cy="683700"/>
          </a:xfrm>
          <a:prstGeom prst="ellipse">
            <a:avLst/>
          </a:prstGeom>
          <a:solidFill>
            <a:schemeClr val="accent2"/>
          </a:solidFill>
          <a:ln w="381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1"/>
          <p:cNvSpPr/>
          <p:nvPr/>
        </p:nvSpPr>
        <p:spPr>
          <a:xfrm>
            <a:off x="3170667" y="3171597"/>
            <a:ext cx="684000" cy="683700"/>
          </a:xfrm>
          <a:prstGeom prst="ellipse">
            <a:avLst/>
          </a:prstGeom>
          <a:solidFill>
            <a:schemeClr val="accent2"/>
          </a:solidFill>
          <a:ln w="381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1"/>
          <p:cNvSpPr/>
          <p:nvPr/>
        </p:nvSpPr>
        <p:spPr>
          <a:xfrm>
            <a:off x="2451600" y="1224825"/>
            <a:ext cx="684000" cy="683700"/>
          </a:xfrm>
          <a:prstGeom prst="ellipse">
            <a:avLst/>
          </a:prstGeom>
          <a:solidFill>
            <a:schemeClr val="accent2"/>
          </a:solidFill>
          <a:ln w="381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1"/>
          <p:cNvSpPr txBox="1">
            <a:spLocks noGrp="1"/>
          </p:cNvSpPr>
          <p:nvPr>
            <p:ph type="title"/>
          </p:nvPr>
        </p:nvSpPr>
        <p:spPr>
          <a:xfrm>
            <a:off x="1310400" y="1984725"/>
            <a:ext cx="2966400" cy="338400"/>
          </a:xfrm>
          <a:prstGeom prst="rect">
            <a:avLst/>
          </a:prstGeom>
        </p:spPr>
        <p:txBody>
          <a:bodyPr spcFirstLastPara="1" wrap="square" lIns="0" tIns="91425" rIns="0" bIns="91425" anchor="ctr" anchorCtr="0">
            <a:noAutofit/>
          </a:bodyPr>
          <a:lstStyle/>
          <a:p>
            <a:pPr marL="0" lvl="0" indent="0" algn="ctr" rtl="0">
              <a:spcBef>
                <a:spcPts val="0"/>
              </a:spcBef>
              <a:spcAft>
                <a:spcPts val="0"/>
              </a:spcAft>
              <a:buNone/>
            </a:pPr>
            <a:r>
              <a:rPr lang="en-US" dirty="0" err="1"/>
              <a:t>Không</a:t>
            </a:r>
            <a:r>
              <a:rPr lang="en-US" dirty="0"/>
              <a:t> </a:t>
            </a:r>
            <a:r>
              <a:rPr lang="en-US" dirty="0" err="1"/>
              <a:t>gian</a:t>
            </a:r>
            <a:r>
              <a:rPr lang="en-US" dirty="0"/>
              <a:t> </a:t>
            </a:r>
            <a:r>
              <a:rPr lang="en-US" dirty="0" err="1"/>
              <a:t>biểu</a:t>
            </a:r>
            <a:r>
              <a:rPr lang="en-US" dirty="0"/>
              <a:t> </a:t>
            </a:r>
            <a:r>
              <a:rPr lang="en-US" dirty="0" err="1"/>
              <a:t>diễn</a:t>
            </a:r>
            <a:endParaRPr dirty="0"/>
          </a:p>
        </p:txBody>
      </p:sp>
      <p:sp>
        <p:nvSpPr>
          <p:cNvPr id="498" name="Google Shape;498;p31"/>
          <p:cNvSpPr txBox="1">
            <a:spLocks noGrp="1"/>
          </p:cNvSpPr>
          <p:nvPr>
            <p:ph type="title" idx="2"/>
          </p:nvPr>
        </p:nvSpPr>
        <p:spPr>
          <a:xfrm>
            <a:off x="2541600" y="1359375"/>
            <a:ext cx="504000" cy="414600"/>
          </a:xfrm>
          <a:prstGeom prst="rect">
            <a:avLst/>
          </a:prstGeom>
        </p:spPr>
        <p:txBody>
          <a:bodyPr spcFirstLastPara="1" wrap="square" lIns="0" tIns="91425" rIns="0" bIns="91425" anchor="ctr" anchorCtr="0">
            <a:noAutofit/>
          </a:bodyPr>
          <a:lstStyle/>
          <a:p>
            <a:pPr marL="0" lvl="0" indent="0" algn="ctr" rtl="0">
              <a:spcBef>
                <a:spcPts val="0"/>
              </a:spcBef>
              <a:spcAft>
                <a:spcPts val="0"/>
              </a:spcAft>
              <a:buNone/>
            </a:pPr>
            <a:r>
              <a:rPr lang="en"/>
              <a:t>01</a:t>
            </a:r>
            <a:endParaRPr/>
          </a:p>
        </p:txBody>
      </p:sp>
      <p:sp>
        <p:nvSpPr>
          <p:cNvPr id="499" name="Google Shape;499;p31"/>
          <p:cNvSpPr txBox="1">
            <a:spLocks noGrp="1"/>
          </p:cNvSpPr>
          <p:nvPr>
            <p:ph type="subTitle" idx="1"/>
          </p:nvPr>
        </p:nvSpPr>
        <p:spPr>
          <a:xfrm>
            <a:off x="607981" y="2323124"/>
            <a:ext cx="3875884" cy="543525"/>
          </a:xfrm>
          <a:prstGeom prst="rect">
            <a:avLst/>
          </a:prstGeom>
        </p:spPr>
        <p:txBody>
          <a:bodyPr spcFirstLastPara="1" wrap="square" lIns="0" tIns="91425" rIns="0" bIns="91425" anchor="t" anchorCtr="0">
            <a:noAutofit/>
          </a:bodyPr>
          <a:lstStyle/>
          <a:p>
            <a:pPr marL="0" lvl="0" indent="0" algn="ctr" rtl="0">
              <a:spcBef>
                <a:spcPts val="0"/>
              </a:spcBef>
              <a:spcAft>
                <a:spcPts val="0"/>
              </a:spcAft>
              <a:buClr>
                <a:schemeClr val="dk1"/>
              </a:buClr>
              <a:buSzPts val="1100"/>
              <a:buFont typeface="Arial"/>
              <a:buNone/>
            </a:pPr>
            <a:r>
              <a:rPr lang="en-US" sz="1800" dirty="0" err="1"/>
              <a:t>Chèo</a:t>
            </a:r>
            <a:r>
              <a:rPr lang="en-US" sz="1800" dirty="0"/>
              <a:t>: </a:t>
            </a:r>
            <a:r>
              <a:rPr lang="en-US" sz="1800" dirty="0" err="1"/>
              <a:t>Sân</a:t>
            </a:r>
            <a:r>
              <a:rPr lang="en-US" sz="1800" dirty="0"/>
              <a:t> </a:t>
            </a:r>
            <a:r>
              <a:rPr lang="en-US" sz="1800" dirty="0" err="1"/>
              <a:t>khấu</a:t>
            </a:r>
            <a:r>
              <a:rPr lang="en-US" sz="1800" dirty="0"/>
              <a:t> </a:t>
            </a:r>
            <a:r>
              <a:rPr lang="en-US" sz="1800" dirty="0" err="1"/>
              <a:t>dân</a:t>
            </a:r>
            <a:r>
              <a:rPr lang="en-US" sz="1800" dirty="0"/>
              <a:t> </a:t>
            </a:r>
            <a:r>
              <a:rPr lang="en-US" sz="1800" dirty="0" err="1"/>
              <a:t>gian</a:t>
            </a:r>
            <a:endParaRPr lang="en-US" sz="1800" dirty="0"/>
          </a:p>
          <a:p>
            <a:pPr marL="0" lvl="0" indent="0" algn="ctr" rtl="0">
              <a:spcBef>
                <a:spcPts val="0"/>
              </a:spcBef>
              <a:spcAft>
                <a:spcPts val="0"/>
              </a:spcAft>
              <a:buClr>
                <a:schemeClr val="dk1"/>
              </a:buClr>
              <a:buSzPts val="1100"/>
              <a:buFont typeface="Arial"/>
              <a:buNone/>
            </a:pPr>
            <a:r>
              <a:rPr lang="en-US" sz="1800" dirty="0" err="1"/>
              <a:t>Tuồng</a:t>
            </a:r>
            <a:r>
              <a:rPr lang="en-US" sz="1800" dirty="0"/>
              <a:t>: </a:t>
            </a:r>
            <a:r>
              <a:rPr lang="en-US" sz="1800" dirty="0" err="1"/>
              <a:t>Sân</a:t>
            </a:r>
            <a:r>
              <a:rPr lang="en-US" sz="1800" dirty="0"/>
              <a:t> </a:t>
            </a:r>
            <a:r>
              <a:rPr lang="en-US" sz="1800" dirty="0" err="1"/>
              <a:t>khấu</a:t>
            </a:r>
            <a:r>
              <a:rPr lang="en-US" sz="1800" dirty="0"/>
              <a:t> </a:t>
            </a:r>
            <a:r>
              <a:rPr lang="en-US" sz="1800" dirty="0" err="1"/>
              <a:t>dân</a:t>
            </a:r>
            <a:r>
              <a:rPr lang="en-US" sz="1800" dirty="0"/>
              <a:t> </a:t>
            </a:r>
            <a:r>
              <a:rPr lang="en-US" sz="1800" dirty="0" err="1"/>
              <a:t>gian</a:t>
            </a:r>
            <a:r>
              <a:rPr lang="en-US" sz="1800" dirty="0"/>
              <a:t> </a:t>
            </a:r>
            <a:r>
              <a:rPr lang="en-US" sz="1800" dirty="0" err="1"/>
              <a:t>và</a:t>
            </a:r>
            <a:r>
              <a:rPr lang="en-US" sz="1800" dirty="0"/>
              <a:t> </a:t>
            </a:r>
            <a:r>
              <a:rPr lang="en-US" sz="1800" dirty="0" err="1"/>
              <a:t>cung</a:t>
            </a:r>
            <a:r>
              <a:rPr lang="en-US" sz="1800" dirty="0"/>
              <a:t> </a:t>
            </a:r>
            <a:r>
              <a:rPr lang="en-US" sz="1800" dirty="0" err="1"/>
              <a:t>đình</a:t>
            </a:r>
            <a:endParaRPr sz="1800" dirty="0"/>
          </a:p>
        </p:txBody>
      </p:sp>
      <p:sp>
        <p:nvSpPr>
          <p:cNvPr id="500" name="Google Shape;500;p31"/>
          <p:cNvSpPr txBox="1">
            <a:spLocks noGrp="1"/>
          </p:cNvSpPr>
          <p:nvPr>
            <p:ph type="title" idx="3"/>
          </p:nvPr>
        </p:nvSpPr>
        <p:spPr>
          <a:xfrm>
            <a:off x="5262638" y="2368682"/>
            <a:ext cx="2966400" cy="338400"/>
          </a:xfrm>
          <a:prstGeom prst="rect">
            <a:avLst/>
          </a:prstGeom>
        </p:spPr>
        <p:txBody>
          <a:bodyPr spcFirstLastPara="1" wrap="square" lIns="0" tIns="91425" rIns="0" bIns="91425" anchor="ctr" anchorCtr="0">
            <a:noAutofit/>
          </a:bodyPr>
          <a:lstStyle/>
          <a:p>
            <a:pPr marL="0" lvl="0" indent="0" algn="ctr" rtl="0">
              <a:spcBef>
                <a:spcPts val="0"/>
              </a:spcBef>
              <a:spcAft>
                <a:spcPts val="0"/>
              </a:spcAft>
              <a:buClr>
                <a:schemeClr val="dk1"/>
              </a:buClr>
              <a:buSzPts val="1100"/>
              <a:buFont typeface="Arial"/>
              <a:buNone/>
            </a:pPr>
            <a:r>
              <a:rPr lang="en-US" dirty="0" err="1"/>
              <a:t>Chủ</a:t>
            </a:r>
            <a:r>
              <a:rPr lang="en-US" dirty="0"/>
              <a:t> </a:t>
            </a:r>
            <a:r>
              <a:rPr lang="en-US" dirty="0" err="1"/>
              <a:t>đề</a:t>
            </a:r>
            <a:endParaRPr dirty="0"/>
          </a:p>
        </p:txBody>
      </p:sp>
      <p:sp>
        <p:nvSpPr>
          <p:cNvPr id="501" name="Google Shape;501;p31"/>
          <p:cNvSpPr txBox="1">
            <a:spLocks noGrp="1"/>
          </p:cNvSpPr>
          <p:nvPr>
            <p:ph type="title" idx="4"/>
          </p:nvPr>
        </p:nvSpPr>
        <p:spPr>
          <a:xfrm>
            <a:off x="6493838" y="1743332"/>
            <a:ext cx="504000" cy="414600"/>
          </a:xfrm>
          <a:prstGeom prst="rect">
            <a:avLst/>
          </a:prstGeom>
        </p:spPr>
        <p:txBody>
          <a:bodyPr spcFirstLastPara="1" wrap="square" lIns="0" tIns="91425" rIns="0" bIns="91425" anchor="ctr" anchorCtr="0">
            <a:noAutofit/>
          </a:bodyPr>
          <a:lstStyle/>
          <a:p>
            <a:pPr marL="0" lvl="0" indent="0" algn="ctr" rtl="0">
              <a:spcBef>
                <a:spcPts val="0"/>
              </a:spcBef>
              <a:spcAft>
                <a:spcPts val="0"/>
              </a:spcAft>
              <a:buNone/>
            </a:pPr>
            <a:r>
              <a:rPr lang="en"/>
              <a:t>02</a:t>
            </a:r>
            <a:endParaRPr/>
          </a:p>
        </p:txBody>
      </p:sp>
      <p:sp>
        <p:nvSpPr>
          <p:cNvPr id="502" name="Google Shape;502;p31"/>
          <p:cNvSpPr txBox="1">
            <a:spLocks noGrp="1"/>
          </p:cNvSpPr>
          <p:nvPr>
            <p:ph type="subTitle" idx="5"/>
          </p:nvPr>
        </p:nvSpPr>
        <p:spPr>
          <a:xfrm>
            <a:off x="5157487" y="2878668"/>
            <a:ext cx="3491186" cy="1282077"/>
          </a:xfrm>
          <a:prstGeom prst="rect">
            <a:avLst/>
          </a:prstGeom>
        </p:spPr>
        <p:txBody>
          <a:bodyPr spcFirstLastPara="1" wrap="square" lIns="0" tIns="91425" rIns="0" bIns="91425" anchor="t" anchorCtr="0">
            <a:noAutofit/>
          </a:bodyPr>
          <a:lstStyle/>
          <a:p>
            <a:pPr marL="0" lvl="0" indent="0" algn="ctr" rtl="0">
              <a:spcBef>
                <a:spcPts val="0"/>
              </a:spcBef>
              <a:spcAft>
                <a:spcPts val="0"/>
              </a:spcAft>
              <a:buClr>
                <a:schemeClr val="dk1"/>
              </a:buClr>
              <a:buSzPts val="1100"/>
              <a:buFont typeface="Arial"/>
              <a:buNone/>
            </a:pPr>
            <a:r>
              <a:rPr lang="en-US" sz="1800" dirty="0" err="1"/>
              <a:t>Chèo</a:t>
            </a:r>
            <a:r>
              <a:rPr lang="en-US" sz="1800" dirty="0"/>
              <a:t>: </a:t>
            </a:r>
            <a:r>
              <a:rPr lang="en-US" sz="1800" dirty="0" err="1"/>
              <a:t>Vấn</a:t>
            </a:r>
            <a:r>
              <a:rPr lang="en-US" sz="1800" dirty="0"/>
              <a:t> </a:t>
            </a:r>
            <a:r>
              <a:rPr lang="en-US" sz="1800" dirty="0" err="1"/>
              <a:t>đề</a:t>
            </a:r>
            <a:r>
              <a:rPr lang="en-US" sz="1800" dirty="0"/>
              <a:t> </a:t>
            </a:r>
            <a:r>
              <a:rPr lang="en-US" sz="1800" dirty="0" err="1"/>
              <a:t>nhân</a:t>
            </a:r>
            <a:r>
              <a:rPr lang="en-US" sz="1800" dirty="0"/>
              <a:t> </a:t>
            </a:r>
            <a:r>
              <a:rPr lang="en-US" sz="1800" dirty="0" err="1"/>
              <a:t>sinh</a:t>
            </a:r>
            <a:r>
              <a:rPr lang="en-US" sz="1800" dirty="0"/>
              <a:t> </a:t>
            </a:r>
            <a:r>
              <a:rPr lang="en-US" sz="1800" dirty="0" err="1"/>
              <a:t>đời</a:t>
            </a:r>
            <a:r>
              <a:rPr lang="en-US" sz="1800" dirty="0"/>
              <a:t> </a:t>
            </a:r>
            <a:r>
              <a:rPr lang="en-US" sz="1800" dirty="0" err="1"/>
              <a:t>th</a:t>
            </a:r>
            <a:r>
              <a:rPr lang="vi-VN" sz="1800" dirty="0"/>
              <a:t>ư</a:t>
            </a:r>
            <a:r>
              <a:rPr lang="en-US" sz="1800" dirty="0" err="1"/>
              <a:t>ờng</a:t>
            </a:r>
            <a:endParaRPr lang="en-US" sz="1800" dirty="0"/>
          </a:p>
          <a:p>
            <a:pPr marL="0" lvl="0" indent="0" algn="ctr" rtl="0">
              <a:spcBef>
                <a:spcPts val="0"/>
              </a:spcBef>
              <a:spcAft>
                <a:spcPts val="0"/>
              </a:spcAft>
              <a:buClr>
                <a:schemeClr val="dk1"/>
              </a:buClr>
              <a:buSzPts val="1100"/>
              <a:buFont typeface="Arial"/>
              <a:buNone/>
            </a:pPr>
            <a:r>
              <a:rPr lang="en-US" sz="1800" dirty="0" err="1"/>
              <a:t>Tuồng</a:t>
            </a:r>
            <a:r>
              <a:rPr lang="en-US" sz="1800" dirty="0"/>
              <a:t>: </a:t>
            </a:r>
            <a:r>
              <a:rPr lang="en-US" sz="1800" dirty="0" err="1"/>
              <a:t>Vấn</a:t>
            </a:r>
            <a:r>
              <a:rPr lang="en-US" sz="1800" dirty="0"/>
              <a:t> </a:t>
            </a:r>
            <a:r>
              <a:rPr lang="en-US" sz="1800" dirty="0" err="1"/>
              <a:t>đề</a:t>
            </a:r>
            <a:r>
              <a:rPr lang="en-US" sz="1800" dirty="0"/>
              <a:t> </a:t>
            </a:r>
            <a:r>
              <a:rPr lang="en-US" sz="1800" dirty="0" err="1"/>
              <a:t>nhân</a:t>
            </a:r>
            <a:r>
              <a:rPr lang="en-US" sz="1800" dirty="0"/>
              <a:t> </a:t>
            </a:r>
            <a:r>
              <a:rPr lang="en-US" sz="1800" dirty="0" err="1"/>
              <a:t>sinh</a:t>
            </a:r>
            <a:r>
              <a:rPr lang="en-US" sz="1800" dirty="0"/>
              <a:t> + </a:t>
            </a:r>
            <a:r>
              <a:rPr lang="en-US" sz="1800" dirty="0" err="1"/>
              <a:t>xã</a:t>
            </a:r>
            <a:r>
              <a:rPr lang="en-US" sz="1800" dirty="0"/>
              <a:t> </a:t>
            </a:r>
            <a:r>
              <a:rPr lang="en-US" sz="1800" dirty="0" err="1"/>
              <a:t>hội</a:t>
            </a:r>
            <a:r>
              <a:rPr lang="en-US" sz="1800" dirty="0"/>
              <a:t> + </a:t>
            </a:r>
            <a:r>
              <a:rPr lang="en-US" sz="1800" dirty="0" err="1"/>
              <a:t>cung</a:t>
            </a:r>
            <a:r>
              <a:rPr lang="en-US" sz="1800" dirty="0"/>
              <a:t> </a:t>
            </a:r>
            <a:r>
              <a:rPr lang="en-US" sz="1800" dirty="0" err="1"/>
              <a:t>đình</a:t>
            </a:r>
            <a:endParaRPr lang="en-US" sz="1800" dirty="0"/>
          </a:p>
          <a:p>
            <a:pPr marL="0" lvl="0" indent="0" algn="ctr" rtl="0">
              <a:spcBef>
                <a:spcPts val="0"/>
              </a:spcBef>
              <a:spcAft>
                <a:spcPts val="0"/>
              </a:spcAft>
              <a:buClr>
                <a:schemeClr val="dk1"/>
              </a:buClr>
              <a:buSzPts val="1100"/>
              <a:buFont typeface="Arial"/>
              <a:buNone/>
            </a:pPr>
            <a:endParaRPr sz="1800" dirty="0"/>
          </a:p>
        </p:txBody>
      </p:sp>
      <p:sp>
        <p:nvSpPr>
          <p:cNvPr id="503" name="Google Shape;503;p31"/>
          <p:cNvSpPr txBox="1">
            <a:spLocks noGrp="1"/>
          </p:cNvSpPr>
          <p:nvPr>
            <p:ph type="title" idx="6"/>
          </p:nvPr>
        </p:nvSpPr>
        <p:spPr>
          <a:xfrm>
            <a:off x="2029467" y="3931497"/>
            <a:ext cx="2966400" cy="338400"/>
          </a:xfrm>
          <a:prstGeom prst="rect">
            <a:avLst/>
          </a:prstGeom>
        </p:spPr>
        <p:txBody>
          <a:bodyPr spcFirstLastPara="1" wrap="square" lIns="0" tIns="91425" rIns="0" bIns="91425" anchor="ctr" anchorCtr="0">
            <a:noAutofit/>
          </a:bodyPr>
          <a:lstStyle/>
          <a:p>
            <a:pPr marL="0" lvl="0" indent="0" algn="ctr" rtl="0">
              <a:spcBef>
                <a:spcPts val="0"/>
              </a:spcBef>
              <a:spcAft>
                <a:spcPts val="0"/>
              </a:spcAft>
              <a:buNone/>
            </a:pPr>
            <a:r>
              <a:rPr lang="en-US" dirty="0" err="1"/>
              <a:t>Nhân</a:t>
            </a:r>
            <a:r>
              <a:rPr lang="en-US" dirty="0"/>
              <a:t> </a:t>
            </a:r>
            <a:r>
              <a:rPr lang="en-US" dirty="0" err="1"/>
              <a:t>vật</a:t>
            </a:r>
            <a:r>
              <a:rPr lang="en-US" dirty="0"/>
              <a:t> </a:t>
            </a:r>
            <a:endParaRPr dirty="0"/>
          </a:p>
        </p:txBody>
      </p:sp>
      <p:sp>
        <p:nvSpPr>
          <p:cNvPr id="504" name="Google Shape;504;p31"/>
          <p:cNvSpPr txBox="1">
            <a:spLocks noGrp="1"/>
          </p:cNvSpPr>
          <p:nvPr>
            <p:ph type="title" idx="7"/>
          </p:nvPr>
        </p:nvSpPr>
        <p:spPr>
          <a:xfrm>
            <a:off x="3260667" y="3306147"/>
            <a:ext cx="504000" cy="414600"/>
          </a:xfrm>
          <a:prstGeom prst="rect">
            <a:avLst/>
          </a:prstGeom>
        </p:spPr>
        <p:txBody>
          <a:bodyPr spcFirstLastPara="1" wrap="square" lIns="0" tIns="91425" rIns="0" bIns="91425" anchor="ctr" anchorCtr="0">
            <a:noAutofit/>
          </a:bodyPr>
          <a:lstStyle/>
          <a:p>
            <a:pPr marL="0" lvl="0" indent="0" algn="ctr" rtl="0">
              <a:spcBef>
                <a:spcPts val="0"/>
              </a:spcBef>
              <a:spcAft>
                <a:spcPts val="0"/>
              </a:spcAft>
              <a:buNone/>
            </a:pPr>
            <a:r>
              <a:rPr lang="en"/>
              <a:t>03</a:t>
            </a:r>
            <a:endParaRPr/>
          </a:p>
        </p:txBody>
      </p:sp>
      <p:sp>
        <p:nvSpPr>
          <p:cNvPr id="505" name="Google Shape;505;p31"/>
          <p:cNvSpPr txBox="1">
            <a:spLocks noGrp="1"/>
          </p:cNvSpPr>
          <p:nvPr>
            <p:ph type="subTitle" idx="8"/>
          </p:nvPr>
        </p:nvSpPr>
        <p:spPr>
          <a:xfrm>
            <a:off x="1882042" y="4269897"/>
            <a:ext cx="2906675" cy="504000"/>
          </a:xfrm>
          <a:prstGeom prst="rect">
            <a:avLst/>
          </a:prstGeom>
        </p:spPr>
        <p:txBody>
          <a:bodyPr spcFirstLastPara="1" wrap="square" lIns="0" tIns="91425" rIns="0" bIns="91425" anchor="t" anchorCtr="0">
            <a:noAutofit/>
          </a:bodyPr>
          <a:lstStyle/>
          <a:p>
            <a:pPr marL="0" lvl="0" indent="0" algn="ctr" rtl="0">
              <a:spcBef>
                <a:spcPts val="0"/>
              </a:spcBef>
              <a:spcAft>
                <a:spcPts val="0"/>
              </a:spcAft>
              <a:buClr>
                <a:schemeClr val="dk1"/>
              </a:buClr>
              <a:buSzPts val="1100"/>
              <a:buFont typeface="Arial"/>
              <a:buNone/>
            </a:pPr>
            <a:r>
              <a:rPr lang="en-US" sz="1800" dirty="0" err="1"/>
              <a:t>Chèo</a:t>
            </a:r>
            <a:r>
              <a:rPr lang="en-US" sz="1800" dirty="0"/>
              <a:t>: ng</a:t>
            </a:r>
            <a:r>
              <a:rPr lang="vi-VN" sz="1800" dirty="0"/>
              <a:t>ư</a:t>
            </a:r>
            <a:r>
              <a:rPr lang="en-US" sz="1800" dirty="0" err="1"/>
              <a:t>ời</a:t>
            </a:r>
            <a:r>
              <a:rPr lang="en-US" sz="1800" dirty="0"/>
              <a:t> </a:t>
            </a:r>
            <a:r>
              <a:rPr lang="en-US" sz="1800" dirty="0" err="1"/>
              <a:t>dân</a:t>
            </a:r>
            <a:r>
              <a:rPr lang="en-US" sz="1800" dirty="0"/>
              <a:t> </a:t>
            </a:r>
            <a:r>
              <a:rPr lang="en-US" sz="1800" dirty="0" err="1"/>
              <a:t>bình</a:t>
            </a:r>
            <a:r>
              <a:rPr lang="en-US" sz="1800" dirty="0"/>
              <a:t> </a:t>
            </a:r>
            <a:r>
              <a:rPr lang="en-US" sz="1800" dirty="0" err="1"/>
              <a:t>th</a:t>
            </a:r>
            <a:r>
              <a:rPr lang="vi-VN" sz="1800" dirty="0"/>
              <a:t>ư</a:t>
            </a:r>
            <a:r>
              <a:rPr lang="en-US" sz="1800" dirty="0" err="1"/>
              <a:t>ờng</a:t>
            </a:r>
            <a:endParaRPr lang="en-US" sz="1800" dirty="0"/>
          </a:p>
          <a:p>
            <a:pPr marL="0" lvl="0" indent="0" algn="ctr" rtl="0">
              <a:spcBef>
                <a:spcPts val="0"/>
              </a:spcBef>
              <a:spcAft>
                <a:spcPts val="0"/>
              </a:spcAft>
              <a:buClr>
                <a:schemeClr val="dk1"/>
              </a:buClr>
              <a:buSzPts val="1100"/>
              <a:buFont typeface="Arial"/>
              <a:buNone/>
            </a:pPr>
            <a:r>
              <a:rPr lang="en-US" sz="1800" dirty="0" err="1"/>
              <a:t>Tuồng</a:t>
            </a:r>
            <a:r>
              <a:rPr lang="en-US" sz="1800" dirty="0"/>
              <a:t>: </a:t>
            </a:r>
            <a:r>
              <a:rPr lang="en-US" sz="1800" dirty="0" err="1"/>
              <a:t>vua</a:t>
            </a:r>
            <a:r>
              <a:rPr lang="en-US" sz="1800" dirty="0"/>
              <a:t>, </a:t>
            </a:r>
            <a:r>
              <a:rPr lang="en-US" sz="1800" dirty="0" err="1"/>
              <a:t>quan</a:t>
            </a:r>
            <a:r>
              <a:rPr lang="en-US" sz="1800" dirty="0"/>
              <a:t>, </a:t>
            </a:r>
            <a:r>
              <a:rPr lang="en-US" sz="1800" dirty="0" err="1"/>
              <a:t>dân</a:t>
            </a:r>
            <a:endParaRPr sz="1800" dirty="0"/>
          </a:p>
        </p:txBody>
      </p:sp>
      <p:sp>
        <p:nvSpPr>
          <p:cNvPr id="509" name="Google Shape;509;p31"/>
          <p:cNvSpPr txBox="1">
            <a:spLocks noGrp="1"/>
          </p:cNvSpPr>
          <p:nvPr>
            <p:ph type="title" idx="15"/>
          </p:nvPr>
        </p:nvSpPr>
        <p:spPr>
          <a:xfrm>
            <a:off x="720000" y="540000"/>
            <a:ext cx="7704000" cy="676800"/>
          </a:xfrm>
          <a:prstGeom prst="rect">
            <a:avLst/>
          </a:prstGeom>
        </p:spPr>
        <p:txBody>
          <a:bodyPr spcFirstLastPara="1" wrap="square" lIns="0" tIns="91425" rIns="0" bIns="91425" anchor="ctr" anchorCtr="0">
            <a:noAutofit/>
          </a:bodyPr>
          <a:lstStyle/>
          <a:p>
            <a:pPr marL="0" lvl="0" indent="0" algn="ctr" rtl="0">
              <a:spcBef>
                <a:spcPts val="0"/>
              </a:spcBef>
              <a:spcAft>
                <a:spcPts val="0"/>
              </a:spcAft>
              <a:buNone/>
            </a:pPr>
            <a:r>
              <a:rPr lang="en-US" dirty="0" err="1"/>
              <a:t>Điểm</a:t>
            </a:r>
            <a:r>
              <a:rPr lang="en-US" dirty="0"/>
              <a:t> </a:t>
            </a:r>
            <a:r>
              <a:rPr lang="en-US" dirty="0" err="1"/>
              <a:t>khác</a:t>
            </a:r>
            <a:r>
              <a:rPr lang="en-US" dirty="0"/>
              <a:t> </a:t>
            </a:r>
            <a:r>
              <a:rPr lang="en-US" dirty="0" err="1"/>
              <a:t>biệt</a:t>
            </a:r>
            <a:endParaRPr dirty="0"/>
          </a:p>
        </p:txBody>
      </p:sp>
      <p:grpSp>
        <p:nvGrpSpPr>
          <p:cNvPr id="510" name="Google Shape;510;p31"/>
          <p:cNvGrpSpPr/>
          <p:nvPr/>
        </p:nvGrpSpPr>
        <p:grpSpPr>
          <a:xfrm rot="900046">
            <a:off x="7459630" y="270465"/>
            <a:ext cx="1552798" cy="1368268"/>
            <a:chOff x="-4669200" y="1539525"/>
            <a:chExt cx="1568750" cy="1382325"/>
          </a:xfrm>
        </p:grpSpPr>
        <p:sp>
          <p:nvSpPr>
            <p:cNvPr id="511" name="Google Shape;511;p31"/>
            <p:cNvSpPr/>
            <p:nvPr/>
          </p:nvSpPr>
          <p:spPr>
            <a:xfrm>
              <a:off x="-4669200" y="1542600"/>
              <a:ext cx="1563075" cy="1220675"/>
            </a:xfrm>
            <a:custGeom>
              <a:avLst/>
              <a:gdLst/>
              <a:ahLst/>
              <a:cxnLst/>
              <a:rect l="l" t="t" r="r" b="b"/>
              <a:pathLst>
                <a:path w="62523" h="48827" extrusionOk="0">
                  <a:moveTo>
                    <a:pt x="10809" y="1"/>
                  </a:moveTo>
                  <a:cubicBezTo>
                    <a:pt x="10441" y="1153"/>
                    <a:pt x="10123" y="2353"/>
                    <a:pt x="9853" y="3579"/>
                  </a:cubicBezTo>
                  <a:cubicBezTo>
                    <a:pt x="9584" y="4559"/>
                    <a:pt x="9339" y="5564"/>
                    <a:pt x="9118" y="6618"/>
                  </a:cubicBezTo>
                  <a:cubicBezTo>
                    <a:pt x="8574" y="6355"/>
                    <a:pt x="7987" y="6208"/>
                    <a:pt x="7368" y="6208"/>
                  </a:cubicBezTo>
                  <a:cubicBezTo>
                    <a:pt x="7178" y="6208"/>
                    <a:pt x="6985" y="6222"/>
                    <a:pt x="6790" y="6250"/>
                  </a:cubicBezTo>
                  <a:lnTo>
                    <a:pt x="6667" y="6275"/>
                  </a:lnTo>
                  <a:cubicBezTo>
                    <a:pt x="4559" y="6618"/>
                    <a:pt x="3089" y="8579"/>
                    <a:pt x="3383" y="10711"/>
                  </a:cubicBezTo>
                  <a:lnTo>
                    <a:pt x="3628" y="12427"/>
                  </a:lnTo>
                  <a:lnTo>
                    <a:pt x="2452" y="12427"/>
                  </a:lnTo>
                  <a:cubicBezTo>
                    <a:pt x="1741" y="12427"/>
                    <a:pt x="1153" y="13015"/>
                    <a:pt x="1153" y="13726"/>
                  </a:cubicBezTo>
                  <a:cubicBezTo>
                    <a:pt x="1153" y="13971"/>
                    <a:pt x="1226" y="14216"/>
                    <a:pt x="1373" y="14387"/>
                  </a:cubicBezTo>
                  <a:cubicBezTo>
                    <a:pt x="761" y="14975"/>
                    <a:pt x="123" y="15980"/>
                    <a:pt x="50" y="17819"/>
                  </a:cubicBezTo>
                  <a:cubicBezTo>
                    <a:pt x="1" y="20563"/>
                    <a:pt x="5221" y="21617"/>
                    <a:pt x="6937" y="25906"/>
                  </a:cubicBezTo>
                  <a:cubicBezTo>
                    <a:pt x="9486" y="32254"/>
                    <a:pt x="5270" y="33014"/>
                    <a:pt x="6226" y="39582"/>
                  </a:cubicBezTo>
                  <a:cubicBezTo>
                    <a:pt x="6838" y="43474"/>
                    <a:pt x="12080" y="48826"/>
                    <a:pt x="19176" y="48826"/>
                  </a:cubicBezTo>
                  <a:cubicBezTo>
                    <a:pt x="22313" y="48826"/>
                    <a:pt x="25813" y="47780"/>
                    <a:pt x="29436" y="45097"/>
                  </a:cubicBezTo>
                  <a:cubicBezTo>
                    <a:pt x="36666" y="45097"/>
                    <a:pt x="43038" y="39827"/>
                    <a:pt x="46837" y="31789"/>
                  </a:cubicBezTo>
                  <a:cubicBezTo>
                    <a:pt x="49851" y="30784"/>
                    <a:pt x="51641" y="31396"/>
                    <a:pt x="54337" y="30122"/>
                  </a:cubicBezTo>
                  <a:cubicBezTo>
                    <a:pt x="61101" y="26887"/>
                    <a:pt x="62522" y="16348"/>
                    <a:pt x="57596" y="14118"/>
                  </a:cubicBezTo>
                  <a:cubicBezTo>
                    <a:pt x="57621" y="13995"/>
                    <a:pt x="57645" y="13873"/>
                    <a:pt x="57645" y="13726"/>
                  </a:cubicBezTo>
                  <a:cubicBezTo>
                    <a:pt x="57645" y="13015"/>
                    <a:pt x="57057" y="12427"/>
                    <a:pt x="56371" y="12427"/>
                  </a:cubicBezTo>
                  <a:lnTo>
                    <a:pt x="55170" y="12427"/>
                  </a:lnTo>
                  <a:lnTo>
                    <a:pt x="55415" y="10711"/>
                  </a:lnTo>
                  <a:cubicBezTo>
                    <a:pt x="55709" y="8579"/>
                    <a:pt x="54238" y="6618"/>
                    <a:pt x="52131" y="6275"/>
                  </a:cubicBezTo>
                  <a:lnTo>
                    <a:pt x="52008" y="6250"/>
                  </a:lnTo>
                  <a:cubicBezTo>
                    <a:pt x="51815" y="6222"/>
                    <a:pt x="51623" y="6208"/>
                    <a:pt x="51433" y="6208"/>
                  </a:cubicBezTo>
                  <a:cubicBezTo>
                    <a:pt x="50805" y="6208"/>
                    <a:pt x="50201" y="6360"/>
                    <a:pt x="49655" y="6643"/>
                  </a:cubicBezTo>
                  <a:cubicBezTo>
                    <a:pt x="49435" y="5613"/>
                    <a:pt x="49190" y="4559"/>
                    <a:pt x="48920" y="3554"/>
                  </a:cubicBezTo>
                  <a:cubicBezTo>
                    <a:pt x="48650" y="2329"/>
                    <a:pt x="48332" y="1128"/>
                    <a:pt x="47989" y="1"/>
                  </a:cubicBezTo>
                  <a:cubicBezTo>
                    <a:pt x="42156" y="785"/>
                    <a:pt x="35906" y="1251"/>
                    <a:pt x="29411" y="1251"/>
                  </a:cubicBezTo>
                  <a:cubicBezTo>
                    <a:pt x="22916" y="1251"/>
                    <a:pt x="16667" y="834"/>
                    <a:pt x="10809" y="1"/>
                  </a:cubicBezTo>
                  <a:close/>
                </a:path>
              </a:pathLst>
            </a:custGeom>
            <a:solidFill>
              <a:schemeClr val="accent6"/>
            </a:solidFill>
            <a:ln w="1524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nvGrpSpPr>
            <p:cNvPr id="512" name="Google Shape;512;p31"/>
            <p:cNvGrpSpPr/>
            <p:nvPr/>
          </p:nvGrpSpPr>
          <p:grpSpPr>
            <a:xfrm>
              <a:off x="-4667175" y="1539525"/>
              <a:ext cx="1566725" cy="1382325"/>
              <a:chOff x="-4667175" y="1539525"/>
              <a:chExt cx="1566725" cy="1382325"/>
            </a:xfrm>
          </p:grpSpPr>
          <p:sp>
            <p:nvSpPr>
              <p:cNvPr id="513" name="Google Shape;513;p31"/>
              <p:cNvSpPr/>
              <p:nvPr/>
            </p:nvSpPr>
            <p:spPr>
              <a:xfrm>
                <a:off x="-4667175" y="1882650"/>
                <a:ext cx="1566725" cy="1039200"/>
              </a:xfrm>
              <a:custGeom>
                <a:avLst/>
                <a:gdLst/>
                <a:ahLst/>
                <a:cxnLst/>
                <a:rect l="l" t="t" r="r" b="b"/>
                <a:pathLst>
                  <a:path w="62669" h="41568" fill="none" extrusionOk="0">
                    <a:moveTo>
                      <a:pt x="2549" y="1"/>
                    </a:moveTo>
                    <a:cubicBezTo>
                      <a:pt x="2549" y="1"/>
                      <a:pt x="147" y="515"/>
                      <a:pt x="74" y="4094"/>
                    </a:cubicBezTo>
                    <a:cubicBezTo>
                      <a:pt x="0" y="6838"/>
                      <a:pt x="5245" y="7892"/>
                      <a:pt x="6961" y="12181"/>
                    </a:cubicBezTo>
                    <a:cubicBezTo>
                      <a:pt x="9509" y="18529"/>
                      <a:pt x="5269" y="19289"/>
                      <a:pt x="6250" y="25857"/>
                    </a:cubicBezTo>
                    <a:cubicBezTo>
                      <a:pt x="7181" y="31911"/>
                      <a:pt x="19435" y="41567"/>
                      <a:pt x="32327" y="28896"/>
                    </a:cubicBezTo>
                    <a:cubicBezTo>
                      <a:pt x="47375" y="14069"/>
                      <a:pt x="49017" y="18921"/>
                      <a:pt x="54360" y="16397"/>
                    </a:cubicBezTo>
                    <a:cubicBezTo>
                      <a:pt x="61615" y="12917"/>
                      <a:pt x="62669" y="907"/>
                      <a:pt x="56272" y="25"/>
                    </a:cubicBezTo>
                  </a:path>
                </a:pathLst>
              </a:custGeom>
              <a:noFill/>
              <a:ln w="153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1"/>
              <p:cNvSpPr/>
              <p:nvPr/>
            </p:nvSpPr>
            <p:spPr>
              <a:xfrm>
                <a:off x="-4637775" y="1850175"/>
                <a:ext cx="126850" cy="64350"/>
              </a:xfrm>
              <a:custGeom>
                <a:avLst/>
                <a:gdLst/>
                <a:ahLst/>
                <a:cxnLst/>
                <a:rect l="l" t="t" r="r" b="b"/>
                <a:pathLst>
                  <a:path w="5074" h="2574" extrusionOk="0">
                    <a:moveTo>
                      <a:pt x="1275" y="1"/>
                    </a:moveTo>
                    <a:cubicBezTo>
                      <a:pt x="564" y="1"/>
                      <a:pt x="1" y="589"/>
                      <a:pt x="1" y="1300"/>
                    </a:cubicBezTo>
                    <a:cubicBezTo>
                      <a:pt x="1" y="1986"/>
                      <a:pt x="564" y="2574"/>
                      <a:pt x="1275" y="2574"/>
                    </a:cubicBezTo>
                    <a:lnTo>
                      <a:pt x="3799" y="2574"/>
                    </a:lnTo>
                    <a:cubicBezTo>
                      <a:pt x="4486" y="2574"/>
                      <a:pt x="5074" y="1986"/>
                      <a:pt x="5074" y="1300"/>
                    </a:cubicBezTo>
                    <a:cubicBezTo>
                      <a:pt x="5074" y="589"/>
                      <a:pt x="4486" y="1"/>
                      <a:pt x="37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1"/>
              <p:cNvSpPr/>
              <p:nvPr/>
            </p:nvSpPr>
            <p:spPr>
              <a:xfrm>
                <a:off x="-3353525" y="1850175"/>
                <a:ext cx="126850" cy="64350"/>
              </a:xfrm>
              <a:custGeom>
                <a:avLst/>
                <a:gdLst/>
                <a:ahLst/>
                <a:cxnLst/>
                <a:rect l="l" t="t" r="r" b="b"/>
                <a:pathLst>
                  <a:path w="5074" h="2574" extrusionOk="0">
                    <a:moveTo>
                      <a:pt x="1275" y="1"/>
                    </a:moveTo>
                    <a:cubicBezTo>
                      <a:pt x="589" y="1"/>
                      <a:pt x="1" y="589"/>
                      <a:pt x="1" y="1300"/>
                    </a:cubicBezTo>
                    <a:cubicBezTo>
                      <a:pt x="1" y="1986"/>
                      <a:pt x="589" y="2574"/>
                      <a:pt x="1275" y="2574"/>
                    </a:cubicBezTo>
                    <a:lnTo>
                      <a:pt x="3800" y="2574"/>
                    </a:lnTo>
                    <a:cubicBezTo>
                      <a:pt x="4510" y="2574"/>
                      <a:pt x="5074" y="1986"/>
                      <a:pt x="5074" y="1300"/>
                    </a:cubicBezTo>
                    <a:cubicBezTo>
                      <a:pt x="5074" y="589"/>
                      <a:pt x="4510" y="1"/>
                      <a:pt x="38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1"/>
              <p:cNvSpPr/>
              <p:nvPr/>
            </p:nvSpPr>
            <p:spPr>
              <a:xfrm>
                <a:off x="-4589975" y="1694675"/>
                <a:ext cx="232850" cy="339825"/>
              </a:xfrm>
              <a:custGeom>
                <a:avLst/>
                <a:gdLst/>
                <a:ahLst/>
                <a:cxnLst/>
                <a:rect l="l" t="t" r="r" b="b"/>
                <a:pathLst>
                  <a:path w="9314" h="13593" extrusionOk="0">
                    <a:moveTo>
                      <a:pt x="4288" y="1"/>
                    </a:moveTo>
                    <a:cubicBezTo>
                      <a:pt x="4095" y="1"/>
                      <a:pt x="3899" y="15"/>
                      <a:pt x="3701" y="44"/>
                    </a:cubicBezTo>
                    <a:lnTo>
                      <a:pt x="3603" y="69"/>
                    </a:lnTo>
                    <a:cubicBezTo>
                      <a:pt x="1471" y="412"/>
                      <a:pt x="0" y="2373"/>
                      <a:pt x="319" y="4505"/>
                    </a:cubicBezTo>
                    <a:lnTo>
                      <a:pt x="1177" y="10265"/>
                    </a:lnTo>
                    <a:cubicBezTo>
                      <a:pt x="1488" y="12201"/>
                      <a:pt x="3134" y="13592"/>
                      <a:pt x="5032" y="13592"/>
                    </a:cubicBezTo>
                    <a:cubicBezTo>
                      <a:pt x="5223" y="13592"/>
                      <a:pt x="5417" y="13578"/>
                      <a:pt x="5613" y="13549"/>
                    </a:cubicBezTo>
                    <a:lnTo>
                      <a:pt x="5735" y="13524"/>
                    </a:lnTo>
                    <a:cubicBezTo>
                      <a:pt x="7843" y="13181"/>
                      <a:pt x="9313" y="11220"/>
                      <a:pt x="9019" y="9088"/>
                    </a:cubicBezTo>
                    <a:lnTo>
                      <a:pt x="8162" y="3329"/>
                    </a:lnTo>
                    <a:cubicBezTo>
                      <a:pt x="7850" y="1392"/>
                      <a:pt x="6204" y="1"/>
                      <a:pt x="42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1"/>
              <p:cNvSpPr/>
              <p:nvPr/>
            </p:nvSpPr>
            <p:spPr>
              <a:xfrm>
                <a:off x="-4562400" y="1735375"/>
                <a:ext cx="177100" cy="237600"/>
              </a:xfrm>
              <a:custGeom>
                <a:avLst/>
                <a:gdLst/>
                <a:ahLst/>
                <a:cxnLst/>
                <a:rect l="l" t="t" r="r" b="b"/>
                <a:pathLst>
                  <a:path w="7084" h="9504" extrusionOk="0">
                    <a:moveTo>
                      <a:pt x="3262" y="0"/>
                    </a:moveTo>
                    <a:cubicBezTo>
                      <a:pt x="3116" y="0"/>
                      <a:pt x="2968" y="11"/>
                      <a:pt x="2819" y="34"/>
                    </a:cubicBezTo>
                    <a:lnTo>
                      <a:pt x="2721" y="34"/>
                    </a:lnTo>
                    <a:cubicBezTo>
                      <a:pt x="1127" y="279"/>
                      <a:pt x="0" y="1774"/>
                      <a:pt x="245" y="3416"/>
                    </a:cubicBezTo>
                    <a:lnTo>
                      <a:pt x="882" y="6994"/>
                    </a:lnTo>
                    <a:cubicBezTo>
                      <a:pt x="1105" y="8441"/>
                      <a:pt x="2378" y="9503"/>
                      <a:pt x="3821" y="9503"/>
                    </a:cubicBezTo>
                    <a:cubicBezTo>
                      <a:pt x="3968" y="9503"/>
                      <a:pt x="4116" y="9492"/>
                      <a:pt x="4265" y="9470"/>
                    </a:cubicBezTo>
                    <a:lnTo>
                      <a:pt x="4363" y="9470"/>
                    </a:lnTo>
                    <a:cubicBezTo>
                      <a:pt x="5956" y="9225"/>
                      <a:pt x="7083" y="7730"/>
                      <a:pt x="6838" y="6112"/>
                    </a:cubicBezTo>
                    <a:lnTo>
                      <a:pt x="6201" y="2509"/>
                    </a:lnTo>
                    <a:cubicBezTo>
                      <a:pt x="5978" y="1063"/>
                      <a:pt x="4705" y="0"/>
                      <a:pt x="3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1"/>
              <p:cNvSpPr/>
              <p:nvPr/>
            </p:nvSpPr>
            <p:spPr>
              <a:xfrm>
                <a:off x="-4501750" y="1852000"/>
                <a:ext cx="83350" cy="53350"/>
              </a:xfrm>
              <a:custGeom>
                <a:avLst/>
                <a:gdLst/>
                <a:ahLst/>
                <a:cxnLst/>
                <a:rect l="l" t="t" r="r" b="b"/>
                <a:pathLst>
                  <a:path w="3334" h="2134" extrusionOk="0">
                    <a:moveTo>
                      <a:pt x="2297" y="0"/>
                    </a:moveTo>
                    <a:cubicBezTo>
                      <a:pt x="2283" y="0"/>
                      <a:pt x="2269" y="1"/>
                      <a:pt x="2255" y="1"/>
                    </a:cubicBezTo>
                    <a:lnTo>
                      <a:pt x="1079" y="1"/>
                    </a:lnTo>
                    <a:cubicBezTo>
                      <a:pt x="491" y="1"/>
                      <a:pt x="0" y="491"/>
                      <a:pt x="0" y="1079"/>
                    </a:cubicBezTo>
                    <a:cubicBezTo>
                      <a:pt x="0" y="1643"/>
                      <a:pt x="491" y="2133"/>
                      <a:pt x="1079" y="2133"/>
                    </a:cubicBezTo>
                    <a:lnTo>
                      <a:pt x="2255" y="2133"/>
                    </a:lnTo>
                    <a:cubicBezTo>
                      <a:pt x="2843" y="2133"/>
                      <a:pt x="3334" y="1643"/>
                      <a:pt x="3334" y="1079"/>
                    </a:cubicBezTo>
                    <a:cubicBezTo>
                      <a:pt x="3334" y="481"/>
                      <a:pt x="2867" y="0"/>
                      <a:pt x="22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1"/>
              <p:cNvSpPr/>
              <p:nvPr/>
            </p:nvSpPr>
            <p:spPr>
              <a:xfrm>
                <a:off x="-3507925" y="1694675"/>
                <a:ext cx="233475" cy="339825"/>
              </a:xfrm>
              <a:custGeom>
                <a:avLst/>
                <a:gdLst/>
                <a:ahLst/>
                <a:cxnLst/>
                <a:rect l="l" t="t" r="r" b="b"/>
                <a:pathLst>
                  <a:path w="9339" h="13593" extrusionOk="0">
                    <a:moveTo>
                      <a:pt x="5032" y="1"/>
                    </a:moveTo>
                    <a:cubicBezTo>
                      <a:pt x="3135" y="1"/>
                      <a:pt x="1489" y="1392"/>
                      <a:pt x="1177" y="3329"/>
                    </a:cubicBezTo>
                    <a:lnTo>
                      <a:pt x="319" y="9088"/>
                    </a:lnTo>
                    <a:cubicBezTo>
                      <a:pt x="1" y="11220"/>
                      <a:pt x="1496" y="13181"/>
                      <a:pt x="3603" y="13524"/>
                    </a:cubicBezTo>
                    <a:lnTo>
                      <a:pt x="3726" y="13549"/>
                    </a:lnTo>
                    <a:cubicBezTo>
                      <a:pt x="3921" y="13578"/>
                      <a:pt x="4115" y="13592"/>
                      <a:pt x="4307" y="13592"/>
                    </a:cubicBezTo>
                    <a:cubicBezTo>
                      <a:pt x="6204" y="13592"/>
                      <a:pt x="7850" y="12201"/>
                      <a:pt x="8162" y="10265"/>
                    </a:cubicBezTo>
                    <a:lnTo>
                      <a:pt x="9020" y="4505"/>
                    </a:lnTo>
                    <a:cubicBezTo>
                      <a:pt x="9338" y="2373"/>
                      <a:pt x="7868" y="412"/>
                      <a:pt x="5736" y="69"/>
                    </a:cubicBezTo>
                    <a:lnTo>
                      <a:pt x="5613" y="44"/>
                    </a:lnTo>
                    <a:cubicBezTo>
                      <a:pt x="5417" y="15"/>
                      <a:pt x="5223" y="1"/>
                      <a:pt x="50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1"/>
              <p:cNvSpPr/>
              <p:nvPr/>
            </p:nvSpPr>
            <p:spPr>
              <a:xfrm>
                <a:off x="-3479125" y="1735375"/>
                <a:ext cx="177100" cy="237600"/>
              </a:xfrm>
              <a:custGeom>
                <a:avLst/>
                <a:gdLst/>
                <a:ahLst/>
                <a:cxnLst/>
                <a:rect l="l" t="t" r="r" b="b"/>
                <a:pathLst>
                  <a:path w="7084" h="9504" extrusionOk="0">
                    <a:moveTo>
                      <a:pt x="3816" y="0"/>
                    </a:moveTo>
                    <a:cubicBezTo>
                      <a:pt x="2358" y="0"/>
                      <a:pt x="1105" y="1063"/>
                      <a:pt x="883" y="2509"/>
                    </a:cubicBezTo>
                    <a:lnTo>
                      <a:pt x="246" y="6112"/>
                    </a:lnTo>
                    <a:cubicBezTo>
                      <a:pt x="0" y="7730"/>
                      <a:pt x="1128" y="9225"/>
                      <a:pt x="2721" y="9470"/>
                    </a:cubicBezTo>
                    <a:lnTo>
                      <a:pt x="2819" y="9470"/>
                    </a:lnTo>
                    <a:cubicBezTo>
                      <a:pt x="2968" y="9492"/>
                      <a:pt x="3116" y="9503"/>
                      <a:pt x="3262" y="9503"/>
                    </a:cubicBezTo>
                    <a:cubicBezTo>
                      <a:pt x="4701" y="9503"/>
                      <a:pt x="5954" y="8441"/>
                      <a:pt x="6177" y="6994"/>
                    </a:cubicBezTo>
                    <a:lnTo>
                      <a:pt x="6838" y="3416"/>
                    </a:lnTo>
                    <a:cubicBezTo>
                      <a:pt x="7083" y="1774"/>
                      <a:pt x="5932" y="279"/>
                      <a:pt x="4338" y="34"/>
                    </a:cubicBezTo>
                    <a:lnTo>
                      <a:pt x="4265" y="34"/>
                    </a:lnTo>
                    <a:cubicBezTo>
                      <a:pt x="4114" y="11"/>
                      <a:pt x="3964" y="0"/>
                      <a:pt x="38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1"/>
              <p:cNvSpPr/>
              <p:nvPr/>
            </p:nvSpPr>
            <p:spPr>
              <a:xfrm>
                <a:off x="-3446650" y="1852000"/>
                <a:ext cx="83975" cy="53350"/>
              </a:xfrm>
              <a:custGeom>
                <a:avLst/>
                <a:gdLst/>
                <a:ahLst/>
                <a:cxnLst/>
                <a:rect l="l" t="t" r="r" b="b"/>
                <a:pathLst>
                  <a:path w="3359" h="2134" extrusionOk="0">
                    <a:moveTo>
                      <a:pt x="1038" y="0"/>
                    </a:moveTo>
                    <a:cubicBezTo>
                      <a:pt x="491" y="0"/>
                      <a:pt x="0" y="481"/>
                      <a:pt x="0" y="1079"/>
                    </a:cubicBezTo>
                    <a:cubicBezTo>
                      <a:pt x="0" y="1643"/>
                      <a:pt x="491" y="2133"/>
                      <a:pt x="1079" y="2133"/>
                    </a:cubicBezTo>
                    <a:lnTo>
                      <a:pt x="2280" y="2133"/>
                    </a:lnTo>
                    <a:cubicBezTo>
                      <a:pt x="2868" y="2133"/>
                      <a:pt x="3358" y="1643"/>
                      <a:pt x="3358" y="1079"/>
                    </a:cubicBezTo>
                    <a:cubicBezTo>
                      <a:pt x="3358" y="491"/>
                      <a:pt x="2868" y="1"/>
                      <a:pt x="2280" y="1"/>
                    </a:cubicBezTo>
                    <a:lnTo>
                      <a:pt x="1079" y="1"/>
                    </a:lnTo>
                    <a:cubicBezTo>
                      <a:pt x="1065" y="1"/>
                      <a:pt x="1052" y="0"/>
                      <a:pt x="10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1"/>
              <p:cNvSpPr/>
              <p:nvPr/>
            </p:nvSpPr>
            <p:spPr>
              <a:xfrm>
                <a:off x="-4458850" y="1539525"/>
                <a:ext cx="1052650" cy="1127425"/>
              </a:xfrm>
              <a:custGeom>
                <a:avLst/>
                <a:gdLst/>
                <a:ahLst/>
                <a:cxnLst/>
                <a:rect l="l" t="t" r="r" b="b"/>
                <a:pathLst>
                  <a:path w="42106" h="45097" extrusionOk="0">
                    <a:moveTo>
                      <a:pt x="2451" y="1"/>
                    </a:moveTo>
                    <a:cubicBezTo>
                      <a:pt x="2083" y="1153"/>
                      <a:pt x="1765" y="2353"/>
                      <a:pt x="1495" y="3579"/>
                    </a:cubicBezTo>
                    <a:cubicBezTo>
                      <a:pt x="564" y="7084"/>
                      <a:pt x="0" y="10883"/>
                      <a:pt x="0" y="14853"/>
                    </a:cubicBezTo>
                    <a:cubicBezTo>
                      <a:pt x="0" y="31543"/>
                      <a:pt x="9411" y="45097"/>
                      <a:pt x="21053" y="45097"/>
                    </a:cubicBezTo>
                    <a:cubicBezTo>
                      <a:pt x="32670" y="45097"/>
                      <a:pt x="42106" y="31543"/>
                      <a:pt x="42106" y="14853"/>
                    </a:cubicBezTo>
                    <a:cubicBezTo>
                      <a:pt x="42106" y="10834"/>
                      <a:pt x="41542" y="7035"/>
                      <a:pt x="40562" y="3554"/>
                    </a:cubicBezTo>
                    <a:cubicBezTo>
                      <a:pt x="40292" y="2329"/>
                      <a:pt x="39974" y="1128"/>
                      <a:pt x="39655" y="1"/>
                    </a:cubicBezTo>
                    <a:cubicBezTo>
                      <a:pt x="33798" y="785"/>
                      <a:pt x="27548" y="1251"/>
                      <a:pt x="21053" y="1251"/>
                    </a:cubicBezTo>
                    <a:cubicBezTo>
                      <a:pt x="14558" y="1251"/>
                      <a:pt x="8308" y="834"/>
                      <a:pt x="24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1"/>
              <p:cNvSpPr/>
              <p:nvPr/>
            </p:nvSpPr>
            <p:spPr>
              <a:xfrm>
                <a:off x="-4285475" y="1831800"/>
                <a:ext cx="226750" cy="100500"/>
              </a:xfrm>
              <a:custGeom>
                <a:avLst/>
                <a:gdLst/>
                <a:ahLst/>
                <a:cxnLst/>
                <a:rect l="l" t="t" r="r" b="b"/>
                <a:pathLst>
                  <a:path w="9070" h="4020" extrusionOk="0">
                    <a:moveTo>
                      <a:pt x="4535" y="0"/>
                    </a:moveTo>
                    <a:cubicBezTo>
                      <a:pt x="2207" y="0"/>
                      <a:pt x="271" y="1765"/>
                      <a:pt x="1" y="4020"/>
                    </a:cubicBezTo>
                    <a:cubicBezTo>
                      <a:pt x="932" y="2745"/>
                      <a:pt x="2623" y="1887"/>
                      <a:pt x="4535" y="1887"/>
                    </a:cubicBezTo>
                    <a:cubicBezTo>
                      <a:pt x="6422" y="1887"/>
                      <a:pt x="8113" y="2745"/>
                      <a:pt x="9069" y="4020"/>
                    </a:cubicBezTo>
                    <a:cubicBezTo>
                      <a:pt x="8775" y="1765"/>
                      <a:pt x="6863" y="0"/>
                      <a:pt x="45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1"/>
              <p:cNvSpPr/>
              <p:nvPr/>
            </p:nvSpPr>
            <p:spPr>
              <a:xfrm>
                <a:off x="-3805700" y="1831800"/>
                <a:ext cx="226725" cy="100500"/>
              </a:xfrm>
              <a:custGeom>
                <a:avLst/>
                <a:gdLst/>
                <a:ahLst/>
                <a:cxnLst/>
                <a:rect l="l" t="t" r="r" b="b"/>
                <a:pathLst>
                  <a:path w="9069" h="4020" extrusionOk="0">
                    <a:moveTo>
                      <a:pt x="4534" y="0"/>
                    </a:moveTo>
                    <a:cubicBezTo>
                      <a:pt x="2206" y="0"/>
                      <a:pt x="270" y="1765"/>
                      <a:pt x="0" y="4020"/>
                    </a:cubicBezTo>
                    <a:cubicBezTo>
                      <a:pt x="956" y="2745"/>
                      <a:pt x="2647" y="1887"/>
                      <a:pt x="4534" y="1887"/>
                    </a:cubicBezTo>
                    <a:cubicBezTo>
                      <a:pt x="6446" y="1887"/>
                      <a:pt x="8113" y="2745"/>
                      <a:pt x="9069" y="4020"/>
                    </a:cubicBezTo>
                    <a:cubicBezTo>
                      <a:pt x="8799" y="1765"/>
                      <a:pt x="6912" y="0"/>
                      <a:pt x="45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1"/>
              <p:cNvSpPr/>
              <p:nvPr/>
            </p:nvSpPr>
            <p:spPr>
              <a:xfrm>
                <a:off x="-4321625" y="2072600"/>
                <a:ext cx="778800" cy="393375"/>
              </a:xfrm>
              <a:custGeom>
                <a:avLst/>
                <a:gdLst/>
                <a:ahLst/>
                <a:cxnLst/>
                <a:rect l="l" t="t" r="r" b="b"/>
                <a:pathLst>
                  <a:path w="31152" h="15735" extrusionOk="0">
                    <a:moveTo>
                      <a:pt x="31152" y="0"/>
                    </a:moveTo>
                    <a:lnTo>
                      <a:pt x="31152" y="0"/>
                    </a:lnTo>
                    <a:cubicBezTo>
                      <a:pt x="26642" y="1887"/>
                      <a:pt x="21201" y="2990"/>
                      <a:pt x="15319" y="2990"/>
                    </a:cubicBezTo>
                    <a:cubicBezTo>
                      <a:pt x="9657" y="2990"/>
                      <a:pt x="4388" y="1961"/>
                      <a:pt x="1" y="221"/>
                    </a:cubicBezTo>
                    <a:lnTo>
                      <a:pt x="1" y="221"/>
                    </a:lnTo>
                    <a:cubicBezTo>
                      <a:pt x="736" y="8921"/>
                      <a:pt x="7403" y="15735"/>
                      <a:pt x="15564" y="15735"/>
                    </a:cubicBezTo>
                    <a:cubicBezTo>
                      <a:pt x="23774" y="15735"/>
                      <a:pt x="30514" y="8823"/>
                      <a:pt x="311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1"/>
              <p:cNvSpPr/>
              <p:nvPr/>
            </p:nvSpPr>
            <p:spPr>
              <a:xfrm>
                <a:off x="-4321625" y="2073200"/>
                <a:ext cx="778175" cy="131775"/>
              </a:xfrm>
              <a:custGeom>
                <a:avLst/>
                <a:gdLst/>
                <a:ahLst/>
                <a:cxnLst/>
                <a:rect l="l" t="t" r="r" b="b"/>
                <a:pathLst>
                  <a:path w="31127" h="5271" extrusionOk="0">
                    <a:moveTo>
                      <a:pt x="31127" y="1"/>
                    </a:moveTo>
                    <a:cubicBezTo>
                      <a:pt x="26617" y="1912"/>
                      <a:pt x="21176" y="3015"/>
                      <a:pt x="15319" y="3015"/>
                    </a:cubicBezTo>
                    <a:cubicBezTo>
                      <a:pt x="9657" y="3015"/>
                      <a:pt x="4388" y="1961"/>
                      <a:pt x="1" y="221"/>
                    </a:cubicBezTo>
                    <a:lnTo>
                      <a:pt x="1" y="221"/>
                    </a:lnTo>
                    <a:cubicBezTo>
                      <a:pt x="50" y="1055"/>
                      <a:pt x="173" y="1863"/>
                      <a:pt x="369" y="2648"/>
                    </a:cubicBezTo>
                    <a:cubicBezTo>
                      <a:pt x="4682" y="4290"/>
                      <a:pt x="9829" y="5270"/>
                      <a:pt x="15319" y="5270"/>
                    </a:cubicBezTo>
                    <a:cubicBezTo>
                      <a:pt x="21054" y="5270"/>
                      <a:pt x="26372" y="4241"/>
                      <a:pt x="30784" y="2427"/>
                    </a:cubicBezTo>
                    <a:cubicBezTo>
                      <a:pt x="30931" y="1618"/>
                      <a:pt x="31053" y="834"/>
                      <a:pt x="311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1"/>
              <p:cNvSpPr/>
              <p:nvPr/>
            </p:nvSpPr>
            <p:spPr>
              <a:xfrm>
                <a:off x="-4054475" y="1894300"/>
                <a:ext cx="245125" cy="301475"/>
              </a:xfrm>
              <a:custGeom>
                <a:avLst/>
                <a:gdLst/>
                <a:ahLst/>
                <a:cxnLst/>
                <a:rect l="l" t="t" r="r" b="b"/>
                <a:pathLst>
                  <a:path w="9805" h="12059" extrusionOk="0">
                    <a:moveTo>
                      <a:pt x="4903" y="0"/>
                    </a:moveTo>
                    <a:cubicBezTo>
                      <a:pt x="3628" y="0"/>
                      <a:pt x="2574" y="1030"/>
                      <a:pt x="2574" y="2329"/>
                    </a:cubicBezTo>
                    <a:lnTo>
                      <a:pt x="2574" y="5956"/>
                    </a:lnTo>
                    <a:lnTo>
                      <a:pt x="2550" y="5956"/>
                    </a:lnTo>
                    <a:cubicBezTo>
                      <a:pt x="1128" y="5956"/>
                      <a:pt x="1" y="7083"/>
                      <a:pt x="1" y="8505"/>
                    </a:cubicBezTo>
                    <a:cubicBezTo>
                      <a:pt x="1" y="9926"/>
                      <a:pt x="1128" y="11054"/>
                      <a:pt x="2550" y="11054"/>
                    </a:cubicBezTo>
                    <a:cubicBezTo>
                      <a:pt x="2697" y="11054"/>
                      <a:pt x="2819" y="11054"/>
                      <a:pt x="2966" y="11029"/>
                    </a:cubicBezTo>
                    <a:cubicBezTo>
                      <a:pt x="3407" y="11666"/>
                      <a:pt x="4118" y="12059"/>
                      <a:pt x="4903" y="12059"/>
                    </a:cubicBezTo>
                    <a:cubicBezTo>
                      <a:pt x="5736" y="12059"/>
                      <a:pt x="6447" y="11642"/>
                      <a:pt x="6839" y="11029"/>
                    </a:cubicBezTo>
                    <a:cubicBezTo>
                      <a:pt x="6961" y="11054"/>
                      <a:pt x="7108" y="11054"/>
                      <a:pt x="7255" y="11054"/>
                    </a:cubicBezTo>
                    <a:cubicBezTo>
                      <a:pt x="8677" y="11054"/>
                      <a:pt x="9804" y="9926"/>
                      <a:pt x="9804" y="8505"/>
                    </a:cubicBezTo>
                    <a:cubicBezTo>
                      <a:pt x="9804" y="7108"/>
                      <a:pt x="8677" y="5956"/>
                      <a:pt x="7255" y="5956"/>
                    </a:cubicBezTo>
                    <a:lnTo>
                      <a:pt x="7231" y="2329"/>
                    </a:lnTo>
                    <a:cubicBezTo>
                      <a:pt x="7231" y="1030"/>
                      <a:pt x="6201" y="0"/>
                      <a:pt x="49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1"/>
              <p:cNvSpPr/>
              <p:nvPr/>
            </p:nvSpPr>
            <p:spPr>
              <a:xfrm>
                <a:off x="-4287300" y="1694925"/>
                <a:ext cx="226725" cy="93025"/>
              </a:xfrm>
              <a:custGeom>
                <a:avLst/>
                <a:gdLst/>
                <a:ahLst/>
                <a:cxnLst/>
                <a:rect l="l" t="t" r="r" b="b"/>
                <a:pathLst>
                  <a:path w="9069" h="3721" extrusionOk="0">
                    <a:moveTo>
                      <a:pt x="8273" y="0"/>
                    </a:moveTo>
                    <a:cubicBezTo>
                      <a:pt x="8203" y="0"/>
                      <a:pt x="8133" y="11"/>
                      <a:pt x="8064" y="34"/>
                    </a:cubicBezTo>
                    <a:lnTo>
                      <a:pt x="589" y="2338"/>
                    </a:lnTo>
                    <a:cubicBezTo>
                      <a:pt x="221" y="2461"/>
                      <a:pt x="0" y="2828"/>
                      <a:pt x="123" y="3221"/>
                    </a:cubicBezTo>
                    <a:cubicBezTo>
                      <a:pt x="222" y="3519"/>
                      <a:pt x="483" y="3720"/>
                      <a:pt x="787" y="3720"/>
                    </a:cubicBezTo>
                    <a:cubicBezTo>
                      <a:pt x="858" y="3720"/>
                      <a:pt x="931" y="3709"/>
                      <a:pt x="1005" y="3686"/>
                    </a:cubicBezTo>
                    <a:lnTo>
                      <a:pt x="8480" y="1382"/>
                    </a:lnTo>
                    <a:cubicBezTo>
                      <a:pt x="8848" y="1260"/>
                      <a:pt x="9069" y="892"/>
                      <a:pt x="8946" y="500"/>
                    </a:cubicBezTo>
                    <a:cubicBezTo>
                      <a:pt x="8847" y="202"/>
                      <a:pt x="8570" y="0"/>
                      <a:pt x="82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1"/>
              <p:cNvSpPr/>
              <p:nvPr/>
            </p:nvSpPr>
            <p:spPr>
              <a:xfrm>
                <a:off x="-3789150" y="1677500"/>
                <a:ext cx="212025" cy="126825"/>
              </a:xfrm>
              <a:custGeom>
                <a:avLst/>
                <a:gdLst/>
                <a:ahLst/>
                <a:cxnLst/>
                <a:rect l="l" t="t" r="r" b="b"/>
                <a:pathLst>
                  <a:path w="8481" h="5073" extrusionOk="0">
                    <a:moveTo>
                      <a:pt x="781" y="1"/>
                    </a:moveTo>
                    <a:cubicBezTo>
                      <a:pt x="538" y="1"/>
                      <a:pt x="304" y="132"/>
                      <a:pt x="172" y="364"/>
                    </a:cubicBezTo>
                    <a:cubicBezTo>
                      <a:pt x="0" y="707"/>
                      <a:pt x="123" y="1124"/>
                      <a:pt x="441" y="1320"/>
                    </a:cubicBezTo>
                    <a:lnTo>
                      <a:pt x="7353" y="4996"/>
                    </a:lnTo>
                    <a:cubicBezTo>
                      <a:pt x="7449" y="5048"/>
                      <a:pt x="7557" y="5073"/>
                      <a:pt x="7665" y="5073"/>
                    </a:cubicBezTo>
                    <a:cubicBezTo>
                      <a:pt x="7914" y="5073"/>
                      <a:pt x="8164" y="4941"/>
                      <a:pt x="8284" y="4702"/>
                    </a:cubicBezTo>
                    <a:cubicBezTo>
                      <a:pt x="8480" y="4334"/>
                      <a:pt x="8357" y="3942"/>
                      <a:pt x="8014" y="3770"/>
                    </a:cubicBezTo>
                    <a:lnTo>
                      <a:pt x="1127" y="94"/>
                    </a:lnTo>
                    <a:cubicBezTo>
                      <a:pt x="1016" y="31"/>
                      <a:pt x="897" y="1"/>
                      <a:pt x="7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1"/>
              <p:cNvSpPr/>
              <p:nvPr/>
            </p:nvSpPr>
            <p:spPr>
              <a:xfrm>
                <a:off x="-4194775" y="2355675"/>
                <a:ext cx="523900" cy="110300"/>
              </a:xfrm>
              <a:custGeom>
                <a:avLst/>
                <a:gdLst/>
                <a:ahLst/>
                <a:cxnLst/>
                <a:rect l="l" t="t" r="r" b="b"/>
                <a:pathLst>
                  <a:path w="20956" h="4412" extrusionOk="0">
                    <a:moveTo>
                      <a:pt x="0" y="0"/>
                    </a:moveTo>
                    <a:lnTo>
                      <a:pt x="0" y="0"/>
                    </a:lnTo>
                    <a:cubicBezTo>
                      <a:pt x="2794" y="2721"/>
                      <a:pt x="6446" y="4412"/>
                      <a:pt x="10490" y="4412"/>
                    </a:cubicBezTo>
                    <a:cubicBezTo>
                      <a:pt x="14534" y="4412"/>
                      <a:pt x="18210" y="2721"/>
                      <a:pt x="20955" y="0"/>
                    </a:cubicBezTo>
                    <a:lnTo>
                      <a:pt x="20955" y="0"/>
                    </a:lnTo>
                    <a:cubicBezTo>
                      <a:pt x="17647" y="540"/>
                      <a:pt x="14142" y="809"/>
                      <a:pt x="10490" y="809"/>
                    </a:cubicBezTo>
                    <a:cubicBezTo>
                      <a:pt x="6838" y="809"/>
                      <a:pt x="3309" y="54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31" name="Google Shape;531;p31"/>
          <p:cNvGrpSpPr/>
          <p:nvPr/>
        </p:nvGrpSpPr>
        <p:grpSpPr>
          <a:xfrm rot="-899711">
            <a:off x="180467" y="237128"/>
            <a:ext cx="1548946" cy="1260270"/>
            <a:chOff x="-4665350" y="238125"/>
            <a:chExt cx="1564900" cy="1273250"/>
          </a:xfrm>
        </p:grpSpPr>
        <p:sp>
          <p:nvSpPr>
            <p:cNvPr id="532" name="Google Shape;532;p31"/>
            <p:cNvSpPr/>
            <p:nvPr/>
          </p:nvSpPr>
          <p:spPr>
            <a:xfrm>
              <a:off x="-4657550" y="241200"/>
              <a:ext cx="1551425" cy="1140675"/>
            </a:xfrm>
            <a:custGeom>
              <a:avLst/>
              <a:gdLst/>
              <a:ahLst/>
              <a:cxnLst/>
              <a:rect l="l" t="t" r="r" b="b"/>
              <a:pathLst>
                <a:path w="62057" h="45627" extrusionOk="0">
                  <a:moveTo>
                    <a:pt x="10270" y="0"/>
                  </a:moveTo>
                  <a:cubicBezTo>
                    <a:pt x="9902" y="1176"/>
                    <a:pt x="9608" y="2353"/>
                    <a:pt x="9314" y="3578"/>
                  </a:cubicBezTo>
                  <a:cubicBezTo>
                    <a:pt x="9044" y="4559"/>
                    <a:pt x="8799" y="5588"/>
                    <a:pt x="8579" y="6617"/>
                  </a:cubicBezTo>
                  <a:cubicBezTo>
                    <a:pt x="8054" y="6355"/>
                    <a:pt x="7457" y="6207"/>
                    <a:pt x="6832" y="6207"/>
                  </a:cubicBezTo>
                  <a:cubicBezTo>
                    <a:pt x="6640" y="6207"/>
                    <a:pt x="6446" y="6221"/>
                    <a:pt x="6250" y="6250"/>
                  </a:cubicBezTo>
                  <a:lnTo>
                    <a:pt x="6128" y="6274"/>
                  </a:lnTo>
                  <a:cubicBezTo>
                    <a:pt x="4020" y="6617"/>
                    <a:pt x="2550" y="8578"/>
                    <a:pt x="2868" y="10735"/>
                  </a:cubicBezTo>
                  <a:lnTo>
                    <a:pt x="3113" y="12450"/>
                  </a:lnTo>
                  <a:lnTo>
                    <a:pt x="1912" y="12450"/>
                  </a:lnTo>
                  <a:cubicBezTo>
                    <a:pt x="1202" y="12450"/>
                    <a:pt x="613" y="13014"/>
                    <a:pt x="613" y="13725"/>
                  </a:cubicBezTo>
                  <a:cubicBezTo>
                    <a:pt x="613" y="14117"/>
                    <a:pt x="809" y="14485"/>
                    <a:pt x="1104" y="14730"/>
                  </a:cubicBezTo>
                  <a:cubicBezTo>
                    <a:pt x="540" y="15539"/>
                    <a:pt x="1" y="16764"/>
                    <a:pt x="613" y="17989"/>
                  </a:cubicBezTo>
                  <a:cubicBezTo>
                    <a:pt x="1839" y="20416"/>
                    <a:pt x="7353" y="21029"/>
                    <a:pt x="9069" y="25244"/>
                  </a:cubicBezTo>
                  <a:cubicBezTo>
                    <a:pt x="9314" y="26175"/>
                    <a:pt x="9559" y="27082"/>
                    <a:pt x="9878" y="27940"/>
                  </a:cubicBezTo>
                  <a:cubicBezTo>
                    <a:pt x="10539" y="32008"/>
                    <a:pt x="8015" y="33430"/>
                    <a:pt x="8824" y="38969"/>
                  </a:cubicBezTo>
                  <a:cubicBezTo>
                    <a:pt x="9332" y="42324"/>
                    <a:pt x="12900" y="45626"/>
                    <a:pt x="18028" y="45626"/>
                  </a:cubicBezTo>
                  <a:cubicBezTo>
                    <a:pt x="19830" y="45626"/>
                    <a:pt x="21824" y="45219"/>
                    <a:pt x="23946" y="44263"/>
                  </a:cubicBezTo>
                  <a:cubicBezTo>
                    <a:pt x="25514" y="44827"/>
                    <a:pt x="27156" y="45096"/>
                    <a:pt x="28872" y="45096"/>
                  </a:cubicBezTo>
                  <a:lnTo>
                    <a:pt x="28896" y="45096"/>
                  </a:lnTo>
                  <a:cubicBezTo>
                    <a:pt x="37131" y="45096"/>
                    <a:pt x="44288" y="38283"/>
                    <a:pt x="47744" y="28381"/>
                  </a:cubicBezTo>
                  <a:cubicBezTo>
                    <a:pt x="50243" y="28063"/>
                    <a:pt x="52425" y="28161"/>
                    <a:pt x="54532" y="27156"/>
                  </a:cubicBezTo>
                  <a:cubicBezTo>
                    <a:pt x="61272" y="23921"/>
                    <a:pt x="62057" y="15931"/>
                    <a:pt x="57057" y="14093"/>
                  </a:cubicBezTo>
                  <a:cubicBezTo>
                    <a:pt x="57081" y="13970"/>
                    <a:pt x="57106" y="13847"/>
                    <a:pt x="57106" y="13725"/>
                  </a:cubicBezTo>
                  <a:cubicBezTo>
                    <a:pt x="57106" y="13014"/>
                    <a:pt x="56542" y="12426"/>
                    <a:pt x="55831" y="12426"/>
                  </a:cubicBezTo>
                  <a:lnTo>
                    <a:pt x="54631" y="12426"/>
                  </a:lnTo>
                  <a:lnTo>
                    <a:pt x="54876" y="10710"/>
                  </a:lnTo>
                  <a:cubicBezTo>
                    <a:pt x="55194" y="8578"/>
                    <a:pt x="53724" y="6617"/>
                    <a:pt x="51591" y="6274"/>
                  </a:cubicBezTo>
                  <a:lnTo>
                    <a:pt x="51469" y="6250"/>
                  </a:lnTo>
                  <a:cubicBezTo>
                    <a:pt x="51281" y="6221"/>
                    <a:pt x="51092" y="6207"/>
                    <a:pt x="50903" y="6207"/>
                  </a:cubicBezTo>
                  <a:cubicBezTo>
                    <a:pt x="50280" y="6207"/>
                    <a:pt x="49662" y="6360"/>
                    <a:pt x="49116" y="6642"/>
                  </a:cubicBezTo>
                  <a:cubicBezTo>
                    <a:pt x="48895" y="5613"/>
                    <a:pt x="48650" y="4559"/>
                    <a:pt x="48381" y="3554"/>
                  </a:cubicBezTo>
                  <a:cubicBezTo>
                    <a:pt x="48111" y="2328"/>
                    <a:pt x="47793" y="1127"/>
                    <a:pt x="47474" y="0"/>
                  </a:cubicBezTo>
                  <a:cubicBezTo>
                    <a:pt x="41616" y="784"/>
                    <a:pt x="35367" y="1250"/>
                    <a:pt x="28872" y="1250"/>
                  </a:cubicBezTo>
                  <a:cubicBezTo>
                    <a:pt x="22377" y="1250"/>
                    <a:pt x="16127" y="809"/>
                    <a:pt x="10270" y="0"/>
                  </a:cubicBezTo>
                  <a:close/>
                </a:path>
              </a:pathLst>
            </a:custGeom>
            <a:solidFill>
              <a:schemeClr val="accent6"/>
            </a:solidFill>
            <a:ln w="1524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nvGrpSpPr>
            <p:cNvPr id="533" name="Google Shape;533;p31"/>
            <p:cNvGrpSpPr/>
            <p:nvPr/>
          </p:nvGrpSpPr>
          <p:grpSpPr>
            <a:xfrm>
              <a:off x="-4665350" y="238125"/>
              <a:ext cx="1564900" cy="1273250"/>
              <a:chOff x="-4686175" y="238125"/>
              <a:chExt cx="1564900" cy="1273250"/>
            </a:xfrm>
          </p:grpSpPr>
          <p:sp>
            <p:nvSpPr>
              <p:cNvPr id="534" name="Google Shape;534;p31"/>
              <p:cNvSpPr/>
              <p:nvPr/>
            </p:nvSpPr>
            <p:spPr>
              <a:xfrm>
                <a:off x="-4686175" y="581225"/>
                <a:ext cx="1564900" cy="930150"/>
              </a:xfrm>
              <a:custGeom>
                <a:avLst/>
                <a:gdLst/>
                <a:ahLst/>
                <a:cxnLst/>
                <a:rect l="l" t="t" r="r" b="b"/>
                <a:pathLst>
                  <a:path w="62596" h="37206" fill="none" extrusionOk="0">
                    <a:moveTo>
                      <a:pt x="2476" y="1"/>
                    </a:moveTo>
                    <a:cubicBezTo>
                      <a:pt x="2476" y="1"/>
                      <a:pt x="0" y="2084"/>
                      <a:pt x="1103" y="4265"/>
                    </a:cubicBezTo>
                    <a:cubicBezTo>
                      <a:pt x="2329" y="6667"/>
                      <a:pt x="7868" y="7280"/>
                      <a:pt x="9559" y="11545"/>
                    </a:cubicBezTo>
                    <a:cubicBezTo>
                      <a:pt x="12083" y="17892"/>
                      <a:pt x="8309" y="18652"/>
                      <a:pt x="9289" y="25245"/>
                    </a:cubicBezTo>
                    <a:cubicBezTo>
                      <a:pt x="10196" y="31323"/>
                      <a:pt x="21078" y="37205"/>
                      <a:pt x="33185" y="23750"/>
                    </a:cubicBezTo>
                    <a:cubicBezTo>
                      <a:pt x="44140" y="11545"/>
                      <a:pt x="49655" y="15956"/>
                      <a:pt x="54998" y="13432"/>
                    </a:cubicBezTo>
                    <a:cubicBezTo>
                      <a:pt x="62252" y="9951"/>
                      <a:pt x="62595" y="932"/>
                      <a:pt x="56223" y="25"/>
                    </a:cubicBezTo>
                  </a:path>
                </a:pathLst>
              </a:custGeom>
              <a:noFill/>
              <a:ln w="153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1"/>
              <p:cNvSpPr/>
              <p:nvPr/>
            </p:nvSpPr>
            <p:spPr>
              <a:xfrm>
                <a:off x="-4658600" y="549375"/>
                <a:ext cx="126850" cy="64350"/>
              </a:xfrm>
              <a:custGeom>
                <a:avLst/>
                <a:gdLst/>
                <a:ahLst/>
                <a:cxnLst/>
                <a:rect l="l" t="t" r="r" b="b"/>
                <a:pathLst>
                  <a:path w="5074" h="2574" extrusionOk="0">
                    <a:moveTo>
                      <a:pt x="1275" y="0"/>
                    </a:moveTo>
                    <a:cubicBezTo>
                      <a:pt x="588" y="0"/>
                      <a:pt x="0" y="564"/>
                      <a:pt x="0" y="1275"/>
                    </a:cubicBezTo>
                    <a:cubicBezTo>
                      <a:pt x="0" y="1986"/>
                      <a:pt x="588" y="2574"/>
                      <a:pt x="1275" y="2574"/>
                    </a:cubicBezTo>
                    <a:lnTo>
                      <a:pt x="3799" y="2574"/>
                    </a:lnTo>
                    <a:cubicBezTo>
                      <a:pt x="4485" y="2574"/>
                      <a:pt x="5074" y="1986"/>
                      <a:pt x="5074" y="1275"/>
                    </a:cubicBezTo>
                    <a:cubicBezTo>
                      <a:pt x="5074" y="564"/>
                      <a:pt x="4510" y="0"/>
                      <a:pt x="37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1"/>
              <p:cNvSpPr/>
              <p:nvPr/>
            </p:nvSpPr>
            <p:spPr>
              <a:xfrm>
                <a:off x="-3374350" y="549375"/>
                <a:ext cx="127475" cy="64350"/>
              </a:xfrm>
              <a:custGeom>
                <a:avLst/>
                <a:gdLst/>
                <a:ahLst/>
                <a:cxnLst/>
                <a:rect l="l" t="t" r="r" b="b"/>
                <a:pathLst>
                  <a:path w="5099" h="2574" extrusionOk="0">
                    <a:moveTo>
                      <a:pt x="1299" y="0"/>
                    </a:moveTo>
                    <a:cubicBezTo>
                      <a:pt x="589" y="0"/>
                      <a:pt x="0" y="564"/>
                      <a:pt x="0" y="1275"/>
                    </a:cubicBezTo>
                    <a:cubicBezTo>
                      <a:pt x="0" y="1986"/>
                      <a:pt x="589" y="2574"/>
                      <a:pt x="1299" y="2574"/>
                    </a:cubicBezTo>
                    <a:lnTo>
                      <a:pt x="3799" y="2574"/>
                    </a:lnTo>
                    <a:cubicBezTo>
                      <a:pt x="4510" y="2574"/>
                      <a:pt x="5098" y="1986"/>
                      <a:pt x="5098" y="1275"/>
                    </a:cubicBezTo>
                    <a:cubicBezTo>
                      <a:pt x="5098" y="564"/>
                      <a:pt x="4510" y="0"/>
                      <a:pt x="37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1"/>
              <p:cNvSpPr/>
              <p:nvPr/>
            </p:nvSpPr>
            <p:spPr>
              <a:xfrm>
                <a:off x="-4610825" y="393275"/>
                <a:ext cx="233475" cy="339800"/>
              </a:xfrm>
              <a:custGeom>
                <a:avLst/>
                <a:gdLst/>
                <a:ahLst/>
                <a:cxnLst/>
                <a:rect l="l" t="t" r="r" b="b"/>
                <a:pathLst>
                  <a:path w="9339" h="13592" extrusionOk="0">
                    <a:moveTo>
                      <a:pt x="4300" y="1"/>
                    </a:moveTo>
                    <a:cubicBezTo>
                      <a:pt x="4111" y="1"/>
                      <a:pt x="3919" y="15"/>
                      <a:pt x="3726" y="44"/>
                    </a:cubicBezTo>
                    <a:lnTo>
                      <a:pt x="3604" y="68"/>
                    </a:lnTo>
                    <a:cubicBezTo>
                      <a:pt x="1496" y="411"/>
                      <a:pt x="1" y="2372"/>
                      <a:pt x="320" y="4529"/>
                    </a:cubicBezTo>
                    <a:lnTo>
                      <a:pt x="1177" y="10288"/>
                    </a:lnTo>
                    <a:cubicBezTo>
                      <a:pt x="1489" y="12203"/>
                      <a:pt x="3135" y="13591"/>
                      <a:pt x="5032" y="13591"/>
                    </a:cubicBezTo>
                    <a:cubicBezTo>
                      <a:pt x="5224" y="13591"/>
                      <a:pt x="5418" y="13577"/>
                      <a:pt x="5613" y="13548"/>
                    </a:cubicBezTo>
                    <a:lnTo>
                      <a:pt x="5736" y="13524"/>
                    </a:lnTo>
                    <a:cubicBezTo>
                      <a:pt x="7868" y="13180"/>
                      <a:pt x="9339" y="11220"/>
                      <a:pt x="9020" y="9087"/>
                    </a:cubicBezTo>
                    <a:lnTo>
                      <a:pt x="8162" y="3328"/>
                    </a:lnTo>
                    <a:cubicBezTo>
                      <a:pt x="7850" y="1411"/>
                      <a:pt x="6200" y="1"/>
                      <a:pt x="43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1"/>
              <p:cNvSpPr/>
              <p:nvPr/>
            </p:nvSpPr>
            <p:spPr>
              <a:xfrm>
                <a:off x="-4582625" y="433975"/>
                <a:ext cx="176475" cy="237575"/>
              </a:xfrm>
              <a:custGeom>
                <a:avLst/>
                <a:gdLst/>
                <a:ahLst/>
                <a:cxnLst/>
                <a:rect l="l" t="t" r="r" b="b"/>
                <a:pathLst>
                  <a:path w="7059" h="9503" extrusionOk="0">
                    <a:moveTo>
                      <a:pt x="3254" y="0"/>
                    </a:moveTo>
                    <a:cubicBezTo>
                      <a:pt x="3111" y="0"/>
                      <a:pt x="2965" y="11"/>
                      <a:pt x="2819" y="33"/>
                    </a:cubicBezTo>
                    <a:lnTo>
                      <a:pt x="2721" y="33"/>
                    </a:lnTo>
                    <a:cubicBezTo>
                      <a:pt x="1128" y="278"/>
                      <a:pt x="0" y="1798"/>
                      <a:pt x="245" y="3416"/>
                    </a:cubicBezTo>
                    <a:lnTo>
                      <a:pt x="883" y="6994"/>
                    </a:lnTo>
                    <a:cubicBezTo>
                      <a:pt x="1105" y="8440"/>
                      <a:pt x="2358" y="9503"/>
                      <a:pt x="3797" y="9503"/>
                    </a:cubicBezTo>
                    <a:cubicBezTo>
                      <a:pt x="3943" y="9503"/>
                      <a:pt x="4091" y="9492"/>
                      <a:pt x="4240" y="9469"/>
                    </a:cubicBezTo>
                    <a:lnTo>
                      <a:pt x="4338" y="9469"/>
                    </a:lnTo>
                    <a:cubicBezTo>
                      <a:pt x="5931" y="9224"/>
                      <a:pt x="7059" y="7729"/>
                      <a:pt x="6814" y="6111"/>
                    </a:cubicBezTo>
                    <a:lnTo>
                      <a:pt x="6176" y="2533"/>
                    </a:lnTo>
                    <a:cubicBezTo>
                      <a:pt x="5954" y="1084"/>
                      <a:pt x="4697" y="0"/>
                      <a:pt x="32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1"/>
              <p:cNvSpPr/>
              <p:nvPr/>
            </p:nvSpPr>
            <p:spPr>
              <a:xfrm>
                <a:off x="-4522575" y="550575"/>
                <a:ext cx="83950" cy="53975"/>
              </a:xfrm>
              <a:custGeom>
                <a:avLst/>
                <a:gdLst/>
                <a:ahLst/>
                <a:cxnLst/>
                <a:rect l="l" t="t" r="r" b="b"/>
                <a:pathLst>
                  <a:path w="3358" h="2159" extrusionOk="0">
                    <a:moveTo>
                      <a:pt x="2322" y="1"/>
                    </a:moveTo>
                    <a:cubicBezTo>
                      <a:pt x="2308" y="1"/>
                      <a:pt x="2294" y="1"/>
                      <a:pt x="2279" y="1"/>
                    </a:cubicBezTo>
                    <a:lnTo>
                      <a:pt x="1079" y="1"/>
                    </a:lnTo>
                    <a:cubicBezTo>
                      <a:pt x="490" y="1"/>
                      <a:pt x="0" y="492"/>
                      <a:pt x="0" y="1080"/>
                    </a:cubicBezTo>
                    <a:cubicBezTo>
                      <a:pt x="0" y="1668"/>
                      <a:pt x="490" y="2158"/>
                      <a:pt x="1079" y="2158"/>
                    </a:cubicBezTo>
                    <a:lnTo>
                      <a:pt x="2279" y="2158"/>
                    </a:lnTo>
                    <a:cubicBezTo>
                      <a:pt x="2868" y="2158"/>
                      <a:pt x="3358" y="1668"/>
                      <a:pt x="3358" y="1080"/>
                    </a:cubicBezTo>
                    <a:cubicBezTo>
                      <a:pt x="3358" y="482"/>
                      <a:pt x="2891" y="1"/>
                      <a:pt x="23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1"/>
              <p:cNvSpPr/>
              <p:nvPr/>
            </p:nvSpPr>
            <p:spPr>
              <a:xfrm>
                <a:off x="-3528150" y="393275"/>
                <a:ext cx="232875" cy="339800"/>
              </a:xfrm>
              <a:custGeom>
                <a:avLst/>
                <a:gdLst/>
                <a:ahLst/>
                <a:cxnLst/>
                <a:rect l="l" t="t" r="r" b="b"/>
                <a:pathLst>
                  <a:path w="9315" h="13592" extrusionOk="0">
                    <a:moveTo>
                      <a:pt x="5033" y="1"/>
                    </a:moveTo>
                    <a:cubicBezTo>
                      <a:pt x="3115" y="1"/>
                      <a:pt x="1465" y="1411"/>
                      <a:pt x="1153" y="3328"/>
                    </a:cubicBezTo>
                    <a:lnTo>
                      <a:pt x="295" y="9087"/>
                    </a:lnTo>
                    <a:cubicBezTo>
                      <a:pt x="1" y="11220"/>
                      <a:pt x="1471" y="13180"/>
                      <a:pt x="3579" y="13524"/>
                    </a:cubicBezTo>
                    <a:lnTo>
                      <a:pt x="3702" y="13548"/>
                    </a:lnTo>
                    <a:cubicBezTo>
                      <a:pt x="3899" y="13577"/>
                      <a:pt x="4096" y="13591"/>
                      <a:pt x="4289" y="13591"/>
                    </a:cubicBezTo>
                    <a:cubicBezTo>
                      <a:pt x="6204" y="13591"/>
                      <a:pt x="7848" y="12203"/>
                      <a:pt x="8138" y="10288"/>
                    </a:cubicBezTo>
                    <a:lnTo>
                      <a:pt x="8995" y="4529"/>
                    </a:lnTo>
                    <a:cubicBezTo>
                      <a:pt x="9314" y="2372"/>
                      <a:pt x="7844" y="411"/>
                      <a:pt x="5736" y="68"/>
                    </a:cubicBezTo>
                    <a:lnTo>
                      <a:pt x="5613" y="44"/>
                    </a:lnTo>
                    <a:cubicBezTo>
                      <a:pt x="5418" y="15"/>
                      <a:pt x="5224" y="1"/>
                      <a:pt x="50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1"/>
              <p:cNvSpPr/>
              <p:nvPr/>
            </p:nvSpPr>
            <p:spPr>
              <a:xfrm>
                <a:off x="-3499950" y="433975"/>
                <a:ext cx="177100" cy="237575"/>
              </a:xfrm>
              <a:custGeom>
                <a:avLst/>
                <a:gdLst/>
                <a:ahLst/>
                <a:cxnLst/>
                <a:rect l="l" t="t" r="r" b="b"/>
                <a:pathLst>
                  <a:path w="7084" h="9503" extrusionOk="0">
                    <a:moveTo>
                      <a:pt x="3823" y="0"/>
                    </a:moveTo>
                    <a:cubicBezTo>
                      <a:pt x="2362" y="0"/>
                      <a:pt x="1105" y="1084"/>
                      <a:pt x="882" y="2533"/>
                    </a:cubicBezTo>
                    <a:lnTo>
                      <a:pt x="245" y="6111"/>
                    </a:lnTo>
                    <a:cubicBezTo>
                      <a:pt x="0" y="7729"/>
                      <a:pt x="1128" y="9224"/>
                      <a:pt x="2721" y="9469"/>
                    </a:cubicBezTo>
                    <a:lnTo>
                      <a:pt x="2819" y="9469"/>
                    </a:lnTo>
                    <a:cubicBezTo>
                      <a:pt x="2968" y="9492"/>
                      <a:pt x="3116" y="9503"/>
                      <a:pt x="3262" y="9503"/>
                    </a:cubicBezTo>
                    <a:cubicBezTo>
                      <a:pt x="4705" y="9503"/>
                      <a:pt x="5978" y="8440"/>
                      <a:pt x="6201" y="6994"/>
                    </a:cubicBezTo>
                    <a:lnTo>
                      <a:pt x="6838" y="3416"/>
                    </a:lnTo>
                    <a:cubicBezTo>
                      <a:pt x="7083" y="1798"/>
                      <a:pt x="5956" y="278"/>
                      <a:pt x="4363" y="33"/>
                    </a:cubicBezTo>
                    <a:lnTo>
                      <a:pt x="4265" y="33"/>
                    </a:lnTo>
                    <a:cubicBezTo>
                      <a:pt x="4116" y="11"/>
                      <a:pt x="3969" y="0"/>
                      <a:pt x="38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1"/>
              <p:cNvSpPr/>
              <p:nvPr/>
            </p:nvSpPr>
            <p:spPr>
              <a:xfrm>
                <a:off x="-3466875" y="550575"/>
                <a:ext cx="83350" cy="53975"/>
              </a:xfrm>
              <a:custGeom>
                <a:avLst/>
                <a:gdLst/>
                <a:ahLst/>
                <a:cxnLst/>
                <a:rect l="l" t="t" r="r" b="b"/>
                <a:pathLst>
                  <a:path w="3334" h="2159" extrusionOk="0">
                    <a:moveTo>
                      <a:pt x="1035" y="1"/>
                    </a:moveTo>
                    <a:cubicBezTo>
                      <a:pt x="444" y="1"/>
                      <a:pt x="1" y="482"/>
                      <a:pt x="1" y="1080"/>
                    </a:cubicBezTo>
                    <a:cubicBezTo>
                      <a:pt x="1" y="1668"/>
                      <a:pt x="491" y="2158"/>
                      <a:pt x="1079" y="2158"/>
                    </a:cubicBezTo>
                    <a:lnTo>
                      <a:pt x="2255" y="2158"/>
                    </a:lnTo>
                    <a:cubicBezTo>
                      <a:pt x="2844" y="2158"/>
                      <a:pt x="3334" y="1668"/>
                      <a:pt x="3334" y="1080"/>
                    </a:cubicBezTo>
                    <a:cubicBezTo>
                      <a:pt x="3334" y="492"/>
                      <a:pt x="2844" y="1"/>
                      <a:pt x="2255" y="1"/>
                    </a:cubicBezTo>
                    <a:lnTo>
                      <a:pt x="1079" y="1"/>
                    </a:lnTo>
                    <a:cubicBezTo>
                      <a:pt x="1064" y="1"/>
                      <a:pt x="1050" y="1"/>
                      <a:pt x="10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1"/>
              <p:cNvSpPr/>
              <p:nvPr/>
            </p:nvSpPr>
            <p:spPr>
              <a:xfrm>
                <a:off x="-4479700" y="238125"/>
                <a:ext cx="1052675" cy="1127425"/>
              </a:xfrm>
              <a:custGeom>
                <a:avLst/>
                <a:gdLst/>
                <a:ahLst/>
                <a:cxnLst/>
                <a:rect l="l" t="t" r="r" b="b"/>
                <a:pathLst>
                  <a:path w="42107" h="45097" extrusionOk="0">
                    <a:moveTo>
                      <a:pt x="2452" y="0"/>
                    </a:moveTo>
                    <a:cubicBezTo>
                      <a:pt x="2084" y="1176"/>
                      <a:pt x="1790" y="2353"/>
                      <a:pt x="1496" y="3578"/>
                    </a:cubicBezTo>
                    <a:cubicBezTo>
                      <a:pt x="515" y="7059"/>
                      <a:pt x="1" y="10882"/>
                      <a:pt x="1" y="14852"/>
                    </a:cubicBezTo>
                    <a:cubicBezTo>
                      <a:pt x="1" y="31567"/>
                      <a:pt x="9412" y="45096"/>
                      <a:pt x="21054" y="45096"/>
                    </a:cubicBezTo>
                    <a:cubicBezTo>
                      <a:pt x="32671" y="45096"/>
                      <a:pt x="42107" y="31543"/>
                      <a:pt x="42107" y="14852"/>
                    </a:cubicBezTo>
                    <a:cubicBezTo>
                      <a:pt x="42107" y="10857"/>
                      <a:pt x="41543" y="7059"/>
                      <a:pt x="40563" y="3554"/>
                    </a:cubicBezTo>
                    <a:cubicBezTo>
                      <a:pt x="40293" y="2328"/>
                      <a:pt x="39974" y="1127"/>
                      <a:pt x="39656" y="0"/>
                    </a:cubicBezTo>
                    <a:cubicBezTo>
                      <a:pt x="33798" y="809"/>
                      <a:pt x="27549" y="1250"/>
                      <a:pt x="21054" y="1250"/>
                    </a:cubicBezTo>
                    <a:cubicBezTo>
                      <a:pt x="14559" y="1250"/>
                      <a:pt x="8309" y="809"/>
                      <a:pt x="24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1"/>
              <p:cNvSpPr/>
              <p:nvPr/>
            </p:nvSpPr>
            <p:spPr>
              <a:xfrm>
                <a:off x="-4406175" y="644350"/>
                <a:ext cx="146475" cy="204575"/>
              </a:xfrm>
              <a:custGeom>
                <a:avLst/>
                <a:gdLst/>
                <a:ahLst/>
                <a:cxnLst/>
                <a:rect l="l" t="t" r="r" b="b"/>
                <a:pathLst>
                  <a:path w="5859" h="8183" extrusionOk="0">
                    <a:moveTo>
                      <a:pt x="5858" y="0"/>
                    </a:moveTo>
                    <a:lnTo>
                      <a:pt x="5858" y="0"/>
                    </a:lnTo>
                    <a:cubicBezTo>
                      <a:pt x="5858" y="1"/>
                      <a:pt x="1202" y="3824"/>
                      <a:pt x="614" y="4902"/>
                    </a:cubicBezTo>
                    <a:cubicBezTo>
                      <a:pt x="1" y="5956"/>
                      <a:pt x="417" y="7279"/>
                      <a:pt x="1471" y="7892"/>
                    </a:cubicBezTo>
                    <a:cubicBezTo>
                      <a:pt x="1818" y="8089"/>
                      <a:pt x="2192" y="8182"/>
                      <a:pt x="2560" y="8182"/>
                    </a:cubicBezTo>
                    <a:cubicBezTo>
                      <a:pt x="3337" y="8182"/>
                      <a:pt x="4087" y="7766"/>
                      <a:pt x="4486" y="7034"/>
                    </a:cubicBezTo>
                    <a:cubicBezTo>
                      <a:pt x="5074" y="5956"/>
                      <a:pt x="5858" y="1"/>
                      <a:pt x="58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1"/>
              <p:cNvSpPr/>
              <p:nvPr/>
            </p:nvSpPr>
            <p:spPr>
              <a:xfrm>
                <a:off x="-3600450" y="638225"/>
                <a:ext cx="118900" cy="155775"/>
              </a:xfrm>
              <a:custGeom>
                <a:avLst/>
                <a:gdLst/>
                <a:ahLst/>
                <a:cxnLst/>
                <a:rect l="l" t="t" r="r" b="b"/>
                <a:pathLst>
                  <a:path w="4756" h="6231" extrusionOk="0">
                    <a:moveTo>
                      <a:pt x="1" y="0"/>
                    </a:moveTo>
                    <a:cubicBezTo>
                      <a:pt x="1" y="0"/>
                      <a:pt x="834" y="4608"/>
                      <a:pt x="1324" y="5417"/>
                    </a:cubicBezTo>
                    <a:cubicBezTo>
                      <a:pt x="1644" y="5928"/>
                      <a:pt x="2212" y="6230"/>
                      <a:pt x="2787" y="6230"/>
                    </a:cubicBezTo>
                    <a:cubicBezTo>
                      <a:pt x="3095" y="6230"/>
                      <a:pt x="3404" y="6144"/>
                      <a:pt x="3677" y="5956"/>
                    </a:cubicBezTo>
                    <a:cubicBezTo>
                      <a:pt x="4486" y="5466"/>
                      <a:pt x="4755" y="4412"/>
                      <a:pt x="4241" y="3603"/>
                    </a:cubicBezTo>
                    <a:cubicBezTo>
                      <a:pt x="3751" y="2819"/>
                      <a:pt x="1"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1"/>
              <p:cNvSpPr/>
              <p:nvPr/>
            </p:nvSpPr>
            <p:spPr>
              <a:xfrm>
                <a:off x="-3825925" y="530375"/>
                <a:ext cx="226725" cy="100525"/>
              </a:xfrm>
              <a:custGeom>
                <a:avLst/>
                <a:gdLst/>
                <a:ahLst/>
                <a:cxnLst/>
                <a:rect l="l" t="t" r="r" b="b"/>
                <a:pathLst>
                  <a:path w="9069" h="4021" extrusionOk="0">
                    <a:moveTo>
                      <a:pt x="1" y="1"/>
                    </a:moveTo>
                    <a:lnTo>
                      <a:pt x="1" y="1"/>
                    </a:lnTo>
                    <a:cubicBezTo>
                      <a:pt x="270" y="2280"/>
                      <a:pt x="2206" y="4020"/>
                      <a:pt x="4535" y="4020"/>
                    </a:cubicBezTo>
                    <a:cubicBezTo>
                      <a:pt x="6863" y="4020"/>
                      <a:pt x="8775" y="2280"/>
                      <a:pt x="9069" y="1"/>
                    </a:cubicBezTo>
                    <a:lnTo>
                      <a:pt x="9069" y="1"/>
                    </a:lnTo>
                    <a:cubicBezTo>
                      <a:pt x="8113" y="1300"/>
                      <a:pt x="6422" y="2157"/>
                      <a:pt x="4535" y="2157"/>
                    </a:cubicBezTo>
                    <a:cubicBezTo>
                      <a:pt x="2623" y="2157"/>
                      <a:pt x="932" y="1300"/>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1"/>
              <p:cNvSpPr/>
              <p:nvPr/>
            </p:nvSpPr>
            <p:spPr>
              <a:xfrm>
                <a:off x="-4306900" y="530375"/>
                <a:ext cx="226725" cy="100525"/>
              </a:xfrm>
              <a:custGeom>
                <a:avLst/>
                <a:gdLst/>
                <a:ahLst/>
                <a:cxnLst/>
                <a:rect l="l" t="t" r="r" b="b"/>
                <a:pathLst>
                  <a:path w="9069" h="4021" extrusionOk="0">
                    <a:moveTo>
                      <a:pt x="0" y="1"/>
                    </a:moveTo>
                    <a:cubicBezTo>
                      <a:pt x="270" y="2280"/>
                      <a:pt x="2206" y="4020"/>
                      <a:pt x="4534" y="4020"/>
                    </a:cubicBezTo>
                    <a:cubicBezTo>
                      <a:pt x="6863" y="4020"/>
                      <a:pt x="8774" y="2280"/>
                      <a:pt x="9068" y="1"/>
                    </a:cubicBezTo>
                    <a:lnTo>
                      <a:pt x="9068" y="1"/>
                    </a:lnTo>
                    <a:cubicBezTo>
                      <a:pt x="8113" y="1300"/>
                      <a:pt x="6421" y="2157"/>
                      <a:pt x="4534" y="2157"/>
                    </a:cubicBezTo>
                    <a:cubicBezTo>
                      <a:pt x="2623" y="2157"/>
                      <a:pt x="932" y="1300"/>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1"/>
              <p:cNvSpPr/>
              <p:nvPr/>
            </p:nvSpPr>
            <p:spPr>
              <a:xfrm>
                <a:off x="-4244400" y="839200"/>
                <a:ext cx="582700" cy="295350"/>
              </a:xfrm>
              <a:custGeom>
                <a:avLst/>
                <a:gdLst/>
                <a:ahLst/>
                <a:cxnLst/>
                <a:rect l="l" t="t" r="r" b="b"/>
                <a:pathLst>
                  <a:path w="23308" h="11814" extrusionOk="0">
                    <a:moveTo>
                      <a:pt x="11642" y="0"/>
                    </a:moveTo>
                    <a:cubicBezTo>
                      <a:pt x="5515" y="25"/>
                      <a:pt x="466" y="5220"/>
                      <a:pt x="0" y="11813"/>
                    </a:cubicBezTo>
                    <a:cubicBezTo>
                      <a:pt x="3382" y="10392"/>
                      <a:pt x="7451" y="9559"/>
                      <a:pt x="11838" y="9559"/>
                    </a:cubicBezTo>
                    <a:cubicBezTo>
                      <a:pt x="16053" y="9559"/>
                      <a:pt x="19999" y="10343"/>
                      <a:pt x="23308" y="11642"/>
                    </a:cubicBezTo>
                    <a:cubicBezTo>
                      <a:pt x="22769" y="5122"/>
                      <a:pt x="17769" y="0"/>
                      <a:pt x="116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1"/>
              <p:cNvSpPr/>
              <p:nvPr/>
            </p:nvSpPr>
            <p:spPr>
              <a:xfrm>
                <a:off x="-4189275" y="840425"/>
                <a:ext cx="471825" cy="130525"/>
              </a:xfrm>
              <a:custGeom>
                <a:avLst/>
                <a:gdLst/>
                <a:ahLst/>
                <a:cxnLst/>
                <a:rect l="l" t="t" r="r" b="b"/>
                <a:pathLst>
                  <a:path w="18873" h="5221" extrusionOk="0">
                    <a:moveTo>
                      <a:pt x="9437" y="0"/>
                    </a:moveTo>
                    <a:cubicBezTo>
                      <a:pt x="5589" y="0"/>
                      <a:pt x="2158" y="2034"/>
                      <a:pt x="1" y="5220"/>
                    </a:cubicBezTo>
                    <a:cubicBezTo>
                      <a:pt x="2648" y="3627"/>
                      <a:pt x="5907" y="2696"/>
                      <a:pt x="9437" y="2696"/>
                    </a:cubicBezTo>
                    <a:cubicBezTo>
                      <a:pt x="12966" y="2696"/>
                      <a:pt x="16250" y="3627"/>
                      <a:pt x="18873" y="5196"/>
                    </a:cubicBezTo>
                    <a:cubicBezTo>
                      <a:pt x="16740" y="2034"/>
                      <a:pt x="13334" y="0"/>
                      <a:pt x="94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1"/>
              <p:cNvSpPr/>
              <p:nvPr/>
            </p:nvSpPr>
            <p:spPr>
              <a:xfrm>
                <a:off x="-4244400" y="1035250"/>
                <a:ext cx="583325" cy="99300"/>
              </a:xfrm>
              <a:custGeom>
                <a:avLst/>
                <a:gdLst/>
                <a:ahLst/>
                <a:cxnLst/>
                <a:rect l="l" t="t" r="r" b="b"/>
                <a:pathLst>
                  <a:path w="23333" h="3972" extrusionOk="0">
                    <a:moveTo>
                      <a:pt x="11838" y="1"/>
                    </a:moveTo>
                    <a:cubicBezTo>
                      <a:pt x="7524" y="1"/>
                      <a:pt x="3554" y="810"/>
                      <a:pt x="245" y="2158"/>
                    </a:cubicBezTo>
                    <a:cubicBezTo>
                      <a:pt x="123" y="2746"/>
                      <a:pt x="25" y="3359"/>
                      <a:pt x="0" y="3971"/>
                    </a:cubicBezTo>
                    <a:cubicBezTo>
                      <a:pt x="3382" y="2550"/>
                      <a:pt x="7451" y="1717"/>
                      <a:pt x="11862" y="1717"/>
                    </a:cubicBezTo>
                    <a:cubicBezTo>
                      <a:pt x="16078" y="1717"/>
                      <a:pt x="20048" y="2501"/>
                      <a:pt x="23332" y="3800"/>
                    </a:cubicBezTo>
                    <a:cubicBezTo>
                      <a:pt x="23283" y="3187"/>
                      <a:pt x="23185" y="2574"/>
                      <a:pt x="23063" y="2011"/>
                    </a:cubicBezTo>
                    <a:cubicBezTo>
                      <a:pt x="19803" y="736"/>
                      <a:pt x="15955" y="1"/>
                      <a:pt x="118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1"/>
              <p:cNvSpPr/>
              <p:nvPr/>
            </p:nvSpPr>
            <p:spPr>
              <a:xfrm>
                <a:off x="-4075300" y="592875"/>
                <a:ext cx="245100" cy="301475"/>
              </a:xfrm>
              <a:custGeom>
                <a:avLst/>
                <a:gdLst/>
                <a:ahLst/>
                <a:cxnLst/>
                <a:rect l="l" t="t" r="r" b="b"/>
                <a:pathLst>
                  <a:path w="9804" h="12059" extrusionOk="0">
                    <a:moveTo>
                      <a:pt x="4878" y="1"/>
                    </a:moveTo>
                    <a:cubicBezTo>
                      <a:pt x="3603" y="1"/>
                      <a:pt x="2549" y="1030"/>
                      <a:pt x="2549" y="2329"/>
                    </a:cubicBezTo>
                    <a:lnTo>
                      <a:pt x="2549" y="5981"/>
                    </a:lnTo>
                    <a:cubicBezTo>
                      <a:pt x="1152" y="5981"/>
                      <a:pt x="0" y="7108"/>
                      <a:pt x="0" y="8505"/>
                    </a:cubicBezTo>
                    <a:cubicBezTo>
                      <a:pt x="0" y="9927"/>
                      <a:pt x="1152" y="11054"/>
                      <a:pt x="2549" y="11054"/>
                    </a:cubicBezTo>
                    <a:cubicBezTo>
                      <a:pt x="2672" y="11054"/>
                      <a:pt x="2819" y="11054"/>
                      <a:pt x="2942" y="11030"/>
                    </a:cubicBezTo>
                    <a:cubicBezTo>
                      <a:pt x="3383" y="11642"/>
                      <a:pt x="4093" y="12059"/>
                      <a:pt x="4878" y="12059"/>
                    </a:cubicBezTo>
                    <a:cubicBezTo>
                      <a:pt x="5711" y="12059"/>
                      <a:pt x="6422" y="11642"/>
                      <a:pt x="6838" y="11030"/>
                    </a:cubicBezTo>
                    <a:cubicBezTo>
                      <a:pt x="6985" y="11054"/>
                      <a:pt x="7157" y="11054"/>
                      <a:pt x="7280" y="11054"/>
                    </a:cubicBezTo>
                    <a:cubicBezTo>
                      <a:pt x="8677" y="11054"/>
                      <a:pt x="9804" y="9927"/>
                      <a:pt x="9804" y="8505"/>
                    </a:cubicBezTo>
                    <a:cubicBezTo>
                      <a:pt x="9804" y="7108"/>
                      <a:pt x="8652" y="5981"/>
                      <a:pt x="7280" y="5981"/>
                    </a:cubicBezTo>
                    <a:lnTo>
                      <a:pt x="7206" y="5981"/>
                    </a:lnTo>
                    <a:lnTo>
                      <a:pt x="7206" y="2329"/>
                    </a:lnTo>
                    <a:cubicBezTo>
                      <a:pt x="7206" y="1030"/>
                      <a:pt x="6152" y="1"/>
                      <a:pt x="48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1"/>
              <p:cNvSpPr/>
              <p:nvPr/>
            </p:nvSpPr>
            <p:spPr>
              <a:xfrm>
                <a:off x="-4306300" y="401350"/>
                <a:ext cx="223050" cy="101250"/>
              </a:xfrm>
              <a:custGeom>
                <a:avLst/>
                <a:gdLst/>
                <a:ahLst/>
                <a:cxnLst/>
                <a:rect l="l" t="t" r="r" b="b"/>
                <a:pathLst>
                  <a:path w="8922" h="4050" extrusionOk="0">
                    <a:moveTo>
                      <a:pt x="8134" y="0"/>
                    </a:moveTo>
                    <a:cubicBezTo>
                      <a:pt x="8054" y="0"/>
                      <a:pt x="7972" y="13"/>
                      <a:pt x="7892" y="39"/>
                    </a:cubicBezTo>
                    <a:lnTo>
                      <a:pt x="540" y="2686"/>
                    </a:lnTo>
                    <a:cubicBezTo>
                      <a:pt x="172" y="2809"/>
                      <a:pt x="1" y="3201"/>
                      <a:pt x="123" y="3593"/>
                    </a:cubicBezTo>
                    <a:cubicBezTo>
                      <a:pt x="219" y="3881"/>
                      <a:pt x="481" y="4049"/>
                      <a:pt x="767" y="4049"/>
                    </a:cubicBezTo>
                    <a:cubicBezTo>
                      <a:pt x="846" y="4049"/>
                      <a:pt x="926" y="4036"/>
                      <a:pt x="1006" y="4010"/>
                    </a:cubicBezTo>
                    <a:lnTo>
                      <a:pt x="8358" y="1338"/>
                    </a:lnTo>
                    <a:cubicBezTo>
                      <a:pt x="8726" y="1216"/>
                      <a:pt x="8922" y="824"/>
                      <a:pt x="8799" y="456"/>
                    </a:cubicBezTo>
                    <a:cubicBezTo>
                      <a:pt x="8703" y="168"/>
                      <a:pt x="8426" y="0"/>
                      <a:pt x="81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1"/>
              <p:cNvSpPr/>
              <p:nvPr/>
            </p:nvSpPr>
            <p:spPr>
              <a:xfrm>
                <a:off x="-3812450" y="368425"/>
                <a:ext cx="216325" cy="117100"/>
              </a:xfrm>
              <a:custGeom>
                <a:avLst/>
                <a:gdLst/>
                <a:ahLst/>
                <a:cxnLst/>
                <a:rect l="l" t="t" r="r" b="b"/>
                <a:pathLst>
                  <a:path w="8653" h="4684" extrusionOk="0">
                    <a:moveTo>
                      <a:pt x="801" y="1"/>
                    </a:moveTo>
                    <a:cubicBezTo>
                      <a:pt x="535" y="1"/>
                      <a:pt x="274" y="147"/>
                      <a:pt x="148" y="401"/>
                    </a:cubicBezTo>
                    <a:cubicBezTo>
                      <a:pt x="1" y="744"/>
                      <a:pt x="148" y="1160"/>
                      <a:pt x="491" y="1307"/>
                    </a:cubicBezTo>
                    <a:lnTo>
                      <a:pt x="7574" y="4616"/>
                    </a:lnTo>
                    <a:cubicBezTo>
                      <a:pt x="7660" y="4663"/>
                      <a:pt x="7756" y="4684"/>
                      <a:pt x="7852" y="4684"/>
                    </a:cubicBezTo>
                    <a:cubicBezTo>
                      <a:pt x="8110" y="4684"/>
                      <a:pt x="8373" y="4530"/>
                      <a:pt x="8481" y="4297"/>
                    </a:cubicBezTo>
                    <a:cubicBezTo>
                      <a:pt x="8652" y="3954"/>
                      <a:pt x="8481" y="3513"/>
                      <a:pt x="8162" y="3366"/>
                    </a:cubicBezTo>
                    <a:lnTo>
                      <a:pt x="1079" y="57"/>
                    </a:lnTo>
                    <a:cubicBezTo>
                      <a:pt x="989" y="19"/>
                      <a:pt x="895" y="1"/>
                      <a:pt x="8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33"/>
          <p:cNvSpPr/>
          <p:nvPr/>
        </p:nvSpPr>
        <p:spPr>
          <a:xfrm>
            <a:off x="4009685" y="900000"/>
            <a:ext cx="1124700" cy="1124700"/>
          </a:xfrm>
          <a:prstGeom prst="ellipse">
            <a:avLst/>
          </a:prstGeom>
          <a:solidFill>
            <a:schemeClr val="accent2"/>
          </a:solidFill>
          <a:ln w="762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3"/>
          <p:cNvSpPr txBox="1">
            <a:spLocks noGrp="1"/>
          </p:cNvSpPr>
          <p:nvPr>
            <p:ph type="title"/>
          </p:nvPr>
        </p:nvSpPr>
        <p:spPr>
          <a:xfrm>
            <a:off x="2847000" y="1961550"/>
            <a:ext cx="3450000" cy="1692000"/>
          </a:xfrm>
          <a:prstGeom prst="rect">
            <a:avLst/>
          </a:prstGeom>
        </p:spPr>
        <p:txBody>
          <a:bodyPr spcFirstLastPara="1" wrap="square" lIns="0" tIns="91425" rIns="0" bIns="91425" anchor="ctr" anchorCtr="0">
            <a:noAutofit/>
          </a:bodyPr>
          <a:lstStyle/>
          <a:p>
            <a:pPr marL="0" lvl="0" indent="0" algn="ctr" rtl="0">
              <a:spcBef>
                <a:spcPts val="0"/>
              </a:spcBef>
              <a:spcAft>
                <a:spcPts val="0"/>
              </a:spcAft>
              <a:buNone/>
            </a:pPr>
            <a:r>
              <a:rPr lang="en-US" dirty="0" err="1"/>
              <a:t>Tìm</a:t>
            </a:r>
            <a:r>
              <a:rPr lang="en-US" dirty="0"/>
              <a:t> </a:t>
            </a:r>
            <a:r>
              <a:rPr lang="en-US" dirty="0" err="1"/>
              <a:t>hiểu</a:t>
            </a:r>
            <a:r>
              <a:rPr lang="en-US" dirty="0"/>
              <a:t> </a:t>
            </a:r>
            <a:r>
              <a:rPr lang="en-US" dirty="0" err="1"/>
              <a:t>chung</a:t>
            </a:r>
            <a:endParaRPr dirty="0"/>
          </a:p>
        </p:txBody>
      </p:sp>
      <p:sp>
        <p:nvSpPr>
          <p:cNvPr id="579" name="Google Shape;579;p33"/>
          <p:cNvSpPr txBox="1">
            <a:spLocks noGrp="1"/>
          </p:cNvSpPr>
          <p:nvPr>
            <p:ph type="title" idx="2"/>
          </p:nvPr>
        </p:nvSpPr>
        <p:spPr>
          <a:xfrm>
            <a:off x="4064185" y="1124000"/>
            <a:ext cx="1015200" cy="676800"/>
          </a:xfrm>
          <a:prstGeom prst="rect">
            <a:avLst/>
          </a:prstGeom>
        </p:spPr>
        <p:txBody>
          <a:bodyPr spcFirstLastPara="1" wrap="square" lIns="0" tIns="91425" rIns="0" bIns="91425" anchor="ctr" anchorCtr="0">
            <a:noAutofit/>
          </a:bodyPr>
          <a:lstStyle/>
          <a:p>
            <a:pPr marL="0" lvl="0" indent="0" algn="ctr" rtl="0">
              <a:spcBef>
                <a:spcPts val="0"/>
              </a:spcBef>
              <a:spcAft>
                <a:spcPts val="0"/>
              </a:spcAft>
              <a:buNone/>
            </a:pPr>
            <a:r>
              <a:rPr lang="en" dirty="0"/>
              <a:t>I</a:t>
            </a:r>
            <a:endParaRPr dirty="0"/>
          </a:p>
        </p:txBody>
      </p:sp>
      <p:grpSp>
        <p:nvGrpSpPr>
          <p:cNvPr id="580" name="Google Shape;580;p33"/>
          <p:cNvGrpSpPr/>
          <p:nvPr/>
        </p:nvGrpSpPr>
        <p:grpSpPr>
          <a:xfrm rot="900046">
            <a:off x="1083958" y="2713179"/>
            <a:ext cx="1548987" cy="1260302"/>
            <a:chOff x="-4665350" y="238125"/>
            <a:chExt cx="1564900" cy="1273250"/>
          </a:xfrm>
        </p:grpSpPr>
        <p:sp>
          <p:nvSpPr>
            <p:cNvPr id="581" name="Google Shape;581;p33"/>
            <p:cNvSpPr/>
            <p:nvPr/>
          </p:nvSpPr>
          <p:spPr>
            <a:xfrm>
              <a:off x="-4657550" y="241200"/>
              <a:ext cx="1551425" cy="1140675"/>
            </a:xfrm>
            <a:custGeom>
              <a:avLst/>
              <a:gdLst/>
              <a:ahLst/>
              <a:cxnLst/>
              <a:rect l="l" t="t" r="r" b="b"/>
              <a:pathLst>
                <a:path w="62057" h="45627" extrusionOk="0">
                  <a:moveTo>
                    <a:pt x="10270" y="0"/>
                  </a:moveTo>
                  <a:cubicBezTo>
                    <a:pt x="9902" y="1176"/>
                    <a:pt x="9608" y="2353"/>
                    <a:pt x="9314" y="3578"/>
                  </a:cubicBezTo>
                  <a:cubicBezTo>
                    <a:pt x="9044" y="4559"/>
                    <a:pt x="8799" y="5588"/>
                    <a:pt x="8579" y="6617"/>
                  </a:cubicBezTo>
                  <a:cubicBezTo>
                    <a:pt x="8054" y="6355"/>
                    <a:pt x="7457" y="6207"/>
                    <a:pt x="6832" y="6207"/>
                  </a:cubicBezTo>
                  <a:cubicBezTo>
                    <a:pt x="6640" y="6207"/>
                    <a:pt x="6446" y="6221"/>
                    <a:pt x="6250" y="6250"/>
                  </a:cubicBezTo>
                  <a:lnTo>
                    <a:pt x="6128" y="6274"/>
                  </a:lnTo>
                  <a:cubicBezTo>
                    <a:pt x="4020" y="6617"/>
                    <a:pt x="2550" y="8578"/>
                    <a:pt x="2868" y="10735"/>
                  </a:cubicBezTo>
                  <a:lnTo>
                    <a:pt x="3113" y="12450"/>
                  </a:lnTo>
                  <a:lnTo>
                    <a:pt x="1912" y="12450"/>
                  </a:lnTo>
                  <a:cubicBezTo>
                    <a:pt x="1202" y="12450"/>
                    <a:pt x="613" y="13014"/>
                    <a:pt x="613" y="13725"/>
                  </a:cubicBezTo>
                  <a:cubicBezTo>
                    <a:pt x="613" y="14117"/>
                    <a:pt x="809" y="14485"/>
                    <a:pt x="1104" y="14730"/>
                  </a:cubicBezTo>
                  <a:cubicBezTo>
                    <a:pt x="540" y="15539"/>
                    <a:pt x="1" y="16764"/>
                    <a:pt x="613" y="17989"/>
                  </a:cubicBezTo>
                  <a:cubicBezTo>
                    <a:pt x="1839" y="20416"/>
                    <a:pt x="7353" y="21029"/>
                    <a:pt x="9069" y="25244"/>
                  </a:cubicBezTo>
                  <a:cubicBezTo>
                    <a:pt x="9314" y="26175"/>
                    <a:pt x="9559" y="27082"/>
                    <a:pt x="9878" y="27940"/>
                  </a:cubicBezTo>
                  <a:cubicBezTo>
                    <a:pt x="10539" y="32008"/>
                    <a:pt x="8015" y="33430"/>
                    <a:pt x="8824" y="38969"/>
                  </a:cubicBezTo>
                  <a:cubicBezTo>
                    <a:pt x="9332" y="42324"/>
                    <a:pt x="12900" y="45626"/>
                    <a:pt x="18028" y="45626"/>
                  </a:cubicBezTo>
                  <a:cubicBezTo>
                    <a:pt x="19830" y="45626"/>
                    <a:pt x="21824" y="45219"/>
                    <a:pt x="23946" y="44263"/>
                  </a:cubicBezTo>
                  <a:cubicBezTo>
                    <a:pt x="25514" y="44827"/>
                    <a:pt x="27156" y="45096"/>
                    <a:pt x="28872" y="45096"/>
                  </a:cubicBezTo>
                  <a:lnTo>
                    <a:pt x="28896" y="45096"/>
                  </a:lnTo>
                  <a:cubicBezTo>
                    <a:pt x="37131" y="45096"/>
                    <a:pt x="44288" y="38283"/>
                    <a:pt x="47744" y="28381"/>
                  </a:cubicBezTo>
                  <a:cubicBezTo>
                    <a:pt x="50243" y="28063"/>
                    <a:pt x="52425" y="28161"/>
                    <a:pt x="54532" y="27156"/>
                  </a:cubicBezTo>
                  <a:cubicBezTo>
                    <a:pt x="61272" y="23921"/>
                    <a:pt x="62057" y="15931"/>
                    <a:pt x="57057" y="14093"/>
                  </a:cubicBezTo>
                  <a:cubicBezTo>
                    <a:pt x="57081" y="13970"/>
                    <a:pt x="57106" y="13847"/>
                    <a:pt x="57106" y="13725"/>
                  </a:cubicBezTo>
                  <a:cubicBezTo>
                    <a:pt x="57106" y="13014"/>
                    <a:pt x="56542" y="12426"/>
                    <a:pt x="55831" y="12426"/>
                  </a:cubicBezTo>
                  <a:lnTo>
                    <a:pt x="54631" y="12426"/>
                  </a:lnTo>
                  <a:lnTo>
                    <a:pt x="54876" y="10710"/>
                  </a:lnTo>
                  <a:cubicBezTo>
                    <a:pt x="55194" y="8578"/>
                    <a:pt x="53724" y="6617"/>
                    <a:pt x="51591" y="6274"/>
                  </a:cubicBezTo>
                  <a:lnTo>
                    <a:pt x="51469" y="6250"/>
                  </a:lnTo>
                  <a:cubicBezTo>
                    <a:pt x="51281" y="6221"/>
                    <a:pt x="51092" y="6207"/>
                    <a:pt x="50903" y="6207"/>
                  </a:cubicBezTo>
                  <a:cubicBezTo>
                    <a:pt x="50280" y="6207"/>
                    <a:pt x="49662" y="6360"/>
                    <a:pt x="49116" y="6642"/>
                  </a:cubicBezTo>
                  <a:cubicBezTo>
                    <a:pt x="48895" y="5613"/>
                    <a:pt x="48650" y="4559"/>
                    <a:pt x="48381" y="3554"/>
                  </a:cubicBezTo>
                  <a:cubicBezTo>
                    <a:pt x="48111" y="2328"/>
                    <a:pt x="47793" y="1127"/>
                    <a:pt x="47474" y="0"/>
                  </a:cubicBezTo>
                  <a:cubicBezTo>
                    <a:pt x="41616" y="784"/>
                    <a:pt x="35367" y="1250"/>
                    <a:pt x="28872" y="1250"/>
                  </a:cubicBezTo>
                  <a:cubicBezTo>
                    <a:pt x="22377" y="1250"/>
                    <a:pt x="16127" y="809"/>
                    <a:pt x="10270" y="0"/>
                  </a:cubicBezTo>
                  <a:close/>
                </a:path>
              </a:pathLst>
            </a:custGeom>
            <a:solidFill>
              <a:schemeClr val="accent6"/>
            </a:solidFill>
            <a:ln w="1524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nvGrpSpPr>
            <p:cNvPr id="582" name="Google Shape;582;p33"/>
            <p:cNvGrpSpPr/>
            <p:nvPr/>
          </p:nvGrpSpPr>
          <p:grpSpPr>
            <a:xfrm>
              <a:off x="-4665350" y="238125"/>
              <a:ext cx="1564900" cy="1273250"/>
              <a:chOff x="-4686175" y="238125"/>
              <a:chExt cx="1564900" cy="1273250"/>
            </a:xfrm>
          </p:grpSpPr>
          <p:sp>
            <p:nvSpPr>
              <p:cNvPr id="583" name="Google Shape;583;p33"/>
              <p:cNvSpPr/>
              <p:nvPr/>
            </p:nvSpPr>
            <p:spPr>
              <a:xfrm>
                <a:off x="-4686175" y="581225"/>
                <a:ext cx="1564900" cy="930150"/>
              </a:xfrm>
              <a:custGeom>
                <a:avLst/>
                <a:gdLst/>
                <a:ahLst/>
                <a:cxnLst/>
                <a:rect l="l" t="t" r="r" b="b"/>
                <a:pathLst>
                  <a:path w="62596" h="37206" fill="none" extrusionOk="0">
                    <a:moveTo>
                      <a:pt x="2476" y="1"/>
                    </a:moveTo>
                    <a:cubicBezTo>
                      <a:pt x="2476" y="1"/>
                      <a:pt x="0" y="2084"/>
                      <a:pt x="1103" y="4265"/>
                    </a:cubicBezTo>
                    <a:cubicBezTo>
                      <a:pt x="2329" y="6667"/>
                      <a:pt x="7868" y="7280"/>
                      <a:pt x="9559" y="11545"/>
                    </a:cubicBezTo>
                    <a:cubicBezTo>
                      <a:pt x="12083" y="17892"/>
                      <a:pt x="8309" y="18652"/>
                      <a:pt x="9289" y="25245"/>
                    </a:cubicBezTo>
                    <a:cubicBezTo>
                      <a:pt x="10196" y="31323"/>
                      <a:pt x="21078" y="37205"/>
                      <a:pt x="33185" y="23750"/>
                    </a:cubicBezTo>
                    <a:cubicBezTo>
                      <a:pt x="44140" y="11545"/>
                      <a:pt x="49655" y="15956"/>
                      <a:pt x="54998" y="13432"/>
                    </a:cubicBezTo>
                    <a:cubicBezTo>
                      <a:pt x="62252" y="9951"/>
                      <a:pt x="62595" y="932"/>
                      <a:pt x="56223" y="25"/>
                    </a:cubicBezTo>
                  </a:path>
                </a:pathLst>
              </a:custGeom>
              <a:noFill/>
              <a:ln w="153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3"/>
              <p:cNvSpPr/>
              <p:nvPr/>
            </p:nvSpPr>
            <p:spPr>
              <a:xfrm>
                <a:off x="-4658600" y="549375"/>
                <a:ext cx="126850" cy="64350"/>
              </a:xfrm>
              <a:custGeom>
                <a:avLst/>
                <a:gdLst/>
                <a:ahLst/>
                <a:cxnLst/>
                <a:rect l="l" t="t" r="r" b="b"/>
                <a:pathLst>
                  <a:path w="5074" h="2574" extrusionOk="0">
                    <a:moveTo>
                      <a:pt x="1275" y="0"/>
                    </a:moveTo>
                    <a:cubicBezTo>
                      <a:pt x="588" y="0"/>
                      <a:pt x="0" y="564"/>
                      <a:pt x="0" y="1275"/>
                    </a:cubicBezTo>
                    <a:cubicBezTo>
                      <a:pt x="0" y="1986"/>
                      <a:pt x="588" y="2574"/>
                      <a:pt x="1275" y="2574"/>
                    </a:cubicBezTo>
                    <a:lnTo>
                      <a:pt x="3799" y="2574"/>
                    </a:lnTo>
                    <a:cubicBezTo>
                      <a:pt x="4485" y="2574"/>
                      <a:pt x="5074" y="1986"/>
                      <a:pt x="5074" y="1275"/>
                    </a:cubicBezTo>
                    <a:cubicBezTo>
                      <a:pt x="5074" y="564"/>
                      <a:pt x="4510" y="0"/>
                      <a:pt x="37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3"/>
              <p:cNvSpPr/>
              <p:nvPr/>
            </p:nvSpPr>
            <p:spPr>
              <a:xfrm>
                <a:off x="-3374350" y="549375"/>
                <a:ext cx="127475" cy="64350"/>
              </a:xfrm>
              <a:custGeom>
                <a:avLst/>
                <a:gdLst/>
                <a:ahLst/>
                <a:cxnLst/>
                <a:rect l="l" t="t" r="r" b="b"/>
                <a:pathLst>
                  <a:path w="5099" h="2574" extrusionOk="0">
                    <a:moveTo>
                      <a:pt x="1299" y="0"/>
                    </a:moveTo>
                    <a:cubicBezTo>
                      <a:pt x="589" y="0"/>
                      <a:pt x="0" y="564"/>
                      <a:pt x="0" y="1275"/>
                    </a:cubicBezTo>
                    <a:cubicBezTo>
                      <a:pt x="0" y="1986"/>
                      <a:pt x="589" y="2574"/>
                      <a:pt x="1299" y="2574"/>
                    </a:cubicBezTo>
                    <a:lnTo>
                      <a:pt x="3799" y="2574"/>
                    </a:lnTo>
                    <a:cubicBezTo>
                      <a:pt x="4510" y="2574"/>
                      <a:pt x="5098" y="1986"/>
                      <a:pt x="5098" y="1275"/>
                    </a:cubicBezTo>
                    <a:cubicBezTo>
                      <a:pt x="5098" y="564"/>
                      <a:pt x="4510" y="0"/>
                      <a:pt x="37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3"/>
              <p:cNvSpPr/>
              <p:nvPr/>
            </p:nvSpPr>
            <p:spPr>
              <a:xfrm>
                <a:off x="-4610825" y="393275"/>
                <a:ext cx="233475" cy="339800"/>
              </a:xfrm>
              <a:custGeom>
                <a:avLst/>
                <a:gdLst/>
                <a:ahLst/>
                <a:cxnLst/>
                <a:rect l="l" t="t" r="r" b="b"/>
                <a:pathLst>
                  <a:path w="9339" h="13592" extrusionOk="0">
                    <a:moveTo>
                      <a:pt x="4300" y="1"/>
                    </a:moveTo>
                    <a:cubicBezTo>
                      <a:pt x="4111" y="1"/>
                      <a:pt x="3919" y="15"/>
                      <a:pt x="3726" y="44"/>
                    </a:cubicBezTo>
                    <a:lnTo>
                      <a:pt x="3604" y="68"/>
                    </a:lnTo>
                    <a:cubicBezTo>
                      <a:pt x="1496" y="411"/>
                      <a:pt x="1" y="2372"/>
                      <a:pt x="320" y="4529"/>
                    </a:cubicBezTo>
                    <a:lnTo>
                      <a:pt x="1177" y="10288"/>
                    </a:lnTo>
                    <a:cubicBezTo>
                      <a:pt x="1489" y="12203"/>
                      <a:pt x="3135" y="13591"/>
                      <a:pt x="5032" y="13591"/>
                    </a:cubicBezTo>
                    <a:cubicBezTo>
                      <a:pt x="5224" y="13591"/>
                      <a:pt x="5418" y="13577"/>
                      <a:pt x="5613" y="13548"/>
                    </a:cubicBezTo>
                    <a:lnTo>
                      <a:pt x="5736" y="13524"/>
                    </a:lnTo>
                    <a:cubicBezTo>
                      <a:pt x="7868" y="13180"/>
                      <a:pt x="9339" y="11220"/>
                      <a:pt x="9020" y="9087"/>
                    </a:cubicBezTo>
                    <a:lnTo>
                      <a:pt x="8162" y="3328"/>
                    </a:lnTo>
                    <a:cubicBezTo>
                      <a:pt x="7850" y="1411"/>
                      <a:pt x="6200" y="1"/>
                      <a:pt x="43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3"/>
              <p:cNvSpPr/>
              <p:nvPr/>
            </p:nvSpPr>
            <p:spPr>
              <a:xfrm>
                <a:off x="-4582625" y="433975"/>
                <a:ext cx="176475" cy="237575"/>
              </a:xfrm>
              <a:custGeom>
                <a:avLst/>
                <a:gdLst/>
                <a:ahLst/>
                <a:cxnLst/>
                <a:rect l="l" t="t" r="r" b="b"/>
                <a:pathLst>
                  <a:path w="7059" h="9503" extrusionOk="0">
                    <a:moveTo>
                      <a:pt x="3254" y="0"/>
                    </a:moveTo>
                    <a:cubicBezTo>
                      <a:pt x="3111" y="0"/>
                      <a:pt x="2965" y="11"/>
                      <a:pt x="2819" y="33"/>
                    </a:cubicBezTo>
                    <a:lnTo>
                      <a:pt x="2721" y="33"/>
                    </a:lnTo>
                    <a:cubicBezTo>
                      <a:pt x="1128" y="278"/>
                      <a:pt x="0" y="1798"/>
                      <a:pt x="245" y="3416"/>
                    </a:cubicBezTo>
                    <a:lnTo>
                      <a:pt x="883" y="6994"/>
                    </a:lnTo>
                    <a:cubicBezTo>
                      <a:pt x="1105" y="8440"/>
                      <a:pt x="2358" y="9503"/>
                      <a:pt x="3797" y="9503"/>
                    </a:cubicBezTo>
                    <a:cubicBezTo>
                      <a:pt x="3943" y="9503"/>
                      <a:pt x="4091" y="9492"/>
                      <a:pt x="4240" y="9469"/>
                    </a:cubicBezTo>
                    <a:lnTo>
                      <a:pt x="4338" y="9469"/>
                    </a:lnTo>
                    <a:cubicBezTo>
                      <a:pt x="5931" y="9224"/>
                      <a:pt x="7059" y="7729"/>
                      <a:pt x="6814" y="6111"/>
                    </a:cubicBezTo>
                    <a:lnTo>
                      <a:pt x="6176" y="2533"/>
                    </a:lnTo>
                    <a:cubicBezTo>
                      <a:pt x="5954" y="1084"/>
                      <a:pt x="4697" y="0"/>
                      <a:pt x="32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3"/>
              <p:cNvSpPr/>
              <p:nvPr/>
            </p:nvSpPr>
            <p:spPr>
              <a:xfrm>
                <a:off x="-4522575" y="550575"/>
                <a:ext cx="83950" cy="53975"/>
              </a:xfrm>
              <a:custGeom>
                <a:avLst/>
                <a:gdLst/>
                <a:ahLst/>
                <a:cxnLst/>
                <a:rect l="l" t="t" r="r" b="b"/>
                <a:pathLst>
                  <a:path w="3358" h="2159" extrusionOk="0">
                    <a:moveTo>
                      <a:pt x="2322" y="1"/>
                    </a:moveTo>
                    <a:cubicBezTo>
                      <a:pt x="2308" y="1"/>
                      <a:pt x="2294" y="1"/>
                      <a:pt x="2279" y="1"/>
                    </a:cubicBezTo>
                    <a:lnTo>
                      <a:pt x="1079" y="1"/>
                    </a:lnTo>
                    <a:cubicBezTo>
                      <a:pt x="490" y="1"/>
                      <a:pt x="0" y="492"/>
                      <a:pt x="0" y="1080"/>
                    </a:cubicBezTo>
                    <a:cubicBezTo>
                      <a:pt x="0" y="1668"/>
                      <a:pt x="490" y="2158"/>
                      <a:pt x="1079" y="2158"/>
                    </a:cubicBezTo>
                    <a:lnTo>
                      <a:pt x="2279" y="2158"/>
                    </a:lnTo>
                    <a:cubicBezTo>
                      <a:pt x="2868" y="2158"/>
                      <a:pt x="3358" y="1668"/>
                      <a:pt x="3358" y="1080"/>
                    </a:cubicBezTo>
                    <a:cubicBezTo>
                      <a:pt x="3358" y="482"/>
                      <a:pt x="2891" y="1"/>
                      <a:pt x="23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3"/>
              <p:cNvSpPr/>
              <p:nvPr/>
            </p:nvSpPr>
            <p:spPr>
              <a:xfrm>
                <a:off x="-3528150" y="393275"/>
                <a:ext cx="232875" cy="339800"/>
              </a:xfrm>
              <a:custGeom>
                <a:avLst/>
                <a:gdLst/>
                <a:ahLst/>
                <a:cxnLst/>
                <a:rect l="l" t="t" r="r" b="b"/>
                <a:pathLst>
                  <a:path w="9315" h="13592" extrusionOk="0">
                    <a:moveTo>
                      <a:pt x="5033" y="1"/>
                    </a:moveTo>
                    <a:cubicBezTo>
                      <a:pt x="3115" y="1"/>
                      <a:pt x="1465" y="1411"/>
                      <a:pt x="1153" y="3328"/>
                    </a:cubicBezTo>
                    <a:lnTo>
                      <a:pt x="295" y="9087"/>
                    </a:lnTo>
                    <a:cubicBezTo>
                      <a:pt x="1" y="11220"/>
                      <a:pt x="1471" y="13180"/>
                      <a:pt x="3579" y="13524"/>
                    </a:cubicBezTo>
                    <a:lnTo>
                      <a:pt x="3702" y="13548"/>
                    </a:lnTo>
                    <a:cubicBezTo>
                      <a:pt x="3899" y="13577"/>
                      <a:pt x="4096" y="13591"/>
                      <a:pt x="4289" y="13591"/>
                    </a:cubicBezTo>
                    <a:cubicBezTo>
                      <a:pt x="6204" y="13591"/>
                      <a:pt x="7848" y="12203"/>
                      <a:pt x="8138" y="10288"/>
                    </a:cubicBezTo>
                    <a:lnTo>
                      <a:pt x="8995" y="4529"/>
                    </a:lnTo>
                    <a:cubicBezTo>
                      <a:pt x="9314" y="2372"/>
                      <a:pt x="7844" y="411"/>
                      <a:pt x="5736" y="68"/>
                    </a:cubicBezTo>
                    <a:lnTo>
                      <a:pt x="5613" y="44"/>
                    </a:lnTo>
                    <a:cubicBezTo>
                      <a:pt x="5418" y="15"/>
                      <a:pt x="5224" y="1"/>
                      <a:pt x="50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3"/>
              <p:cNvSpPr/>
              <p:nvPr/>
            </p:nvSpPr>
            <p:spPr>
              <a:xfrm>
                <a:off x="-3499950" y="433975"/>
                <a:ext cx="177100" cy="237575"/>
              </a:xfrm>
              <a:custGeom>
                <a:avLst/>
                <a:gdLst/>
                <a:ahLst/>
                <a:cxnLst/>
                <a:rect l="l" t="t" r="r" b="b"/>
                <a:pathLst>
                  <a:path w="7084" h="9503" extrusionOk="0">
                    <a:moveTo>
                      <a:pt x="3823" y="0"/>
                    </a:moveTo>
                    <a:cubicBezTo>
                      <a:pt x="2362" y="0"/>
                      <a:pt x="1105" y="1084"/>
                      <a:pt x="882" y="2533"/>
                    </a:cubicBezTo>
                    <a:lnTo>
                      <a:pt x="245" y="6111"/>
                    </a:lnTo>
                    <a:cubicBezTo>
                      <a:pt x="0" y="7729"/>
                      <a:pt x="1128" y="9224"/>
                      <a:pt x="2721" y="9469"/>
                    </a:cubicBezTo>
                    <a:lnTo>
                      <a:pt x="2819" y="9469"/>
                    </a:lnTo>
                    <a:cubicBezTo>
                      <a:pt x="2968" y="9492"/>
                      <a:pt x="3116" y="9503"/>
                      <a:pt x="3262" y="9503"/>
                    </a:cubicBezTo>
                    <a:cubicBezTo>
                      <a:pt x="4705" y="9503"/>
                      <a:pt x="5978" y="8440"/>
                      <a:pt x="6201" y="6994"/>
                    </a:cubicBezTo>
                    <a:lnTo>
                      <a:pt x="6838" y="3416"/>
                    </a:lnTo>
                    <a:cubicBezTo>
                      <a:pt x="7083" y="1798"/>
                      <a:pt x="5956" y="278"/>
                      <a:pt x="4363" y="33"/>
                    </a:cubicBezTo>
                    <a:lnTo>
                      <a:pt x="4265" y="33"/>
                    </a:lnTo>
                    <a:cubicBezTo>
                      <a:pt x="4116" y="11"/>
                      <a:pt x="3969" y="0"/>
                      <a:pt x="38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3"/>
              <p:cNvSpPr/>
              <p:nvPr/>
            </p:nvSpPr>
            <p:spPr>
              <a:xfrm>
                <a:off x="-3466875" y="550575"/>
                <a:ext cx="83350" cy="53975"/>
              </a:xfrm>
              <a:custGeom>
                <a:avLst/>
                <a:gdLst/>
                <a:ahLst/>
                <a:cxnLst/>
                <a:rect l="l" t="t" r="r" b="b"/>
                <a:pathLst>
                  <a:path w="3334" h="2159" extrusionOk="0">
                    <a:moveTo>
                      <a:pt x="1035" y="1"/>
                    </a:moveTo>
                    <a:cubicBezTo>
                      <a:pt x="444" y="1"/>
                      <a:pt x="1" y="482"/>
                      <a:pt x="1" y="1080"/>
                    </a:cubicBezTo>
                    <a:cubicBezTo>
                      <a:pt x="1" y="1668"/>
                      <a:pt x="491" y="2158"/>
                      <a:pt x="1079" y="2158"/>
                    </a:cubicBezTo>
                    <a:lnTo>
                      <a:pt x="2255" y="2158"/>
                    </a:lnTo>
                    <a:cubicBezTo>
                      <a:pt x="2844" y="2158"/>
                      <a:pt x="3334" y="1668"/>
                      <a:pt x="3334" y="1080"/>
                    </a:cubicBezTo>
                    <a:cubicBezTo>
                      <a:pt x="3334" y="492"/>
                      <a:pt x="2844" y="1"/>
                      <a:pt x="2255" y="1"/>
                    </a:cubicBezTo>
                    <a:lnTo>
                      <a:pt x="1079" y="1"/>
                    </a:lnTo>
                    <a:cubicBezTo>
                      <a:pt x="1064" y="1"/>
                      <a:pt x="1050" y="1"/>
                      <a:pt x="10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3"/>
              <p:cNvSpPr/>
              <p:nvPr/>
            </p:nvSpPr>
            <p:spPr>
              <a:xfrm>
                <a:off x="-4479700" y="238125"/>
                <a:ext cx="1052675" cy="1127425"/>
              </a:xfrm>
              <a:custGeom>
                <a:avLst/>
                <a:gdLst/>
                <a:ahLst/>
                <a:cxnLst/>
                <a:rect l="l" t="t" r="r" b="b"/>
                <a:pathLst>
                  <a:path w="42107" h="45097" extrusionOk="0">
                    <a:moveTo>
                      <a:pt x="2452" y="0"/>
                    </a:moveTo>
                    <a:cubicBezTo>
                      <a:pt x="2084" y="1176"/>
                      <a:pt x="1790" y="2353"/>
                      <a:pt x="1496" y="3578"/>
                    </a:cubicBezTo>
                    <a:cubicBezTo>
                      <a:pt x="515" y="7059"/>
                      <a:pt x="1" y="10882"/>
                      <a:pt x="1" y="14852"/>
                    </a:cubicBezTo>
                    <a:cubicBezTo>
                      <a:pt x="1" y="31567"/>
                      <a:pt x="9412" y="45096"/>
                      <a:pt x="21054" y="45096"/>
                    </a:cubicBezTo>
                    <a:cubicBezTo>
                      <a:pt x="32671" y="45096"/>
                      <a:pt x="42107" y="31543"/>
                      <a:pt x="42107" y="14852"/>
                    </a:cubicBezTo>
                    <a:cubicBezTo>
                      <a:pt x="42107" y="10857"/>
                      <a:pt x="41543" y="7059"/>
                      <a:pt x="40563" y="3554"/>
                    </a:cubicBezTo>
                    <a:cubicBezTo>
                      <a:pt x="40293" y="2328"/>
                      <a:pt x="39974" y="1127"/>
                      <a:pt x="39656" y="0"/>
                    </a:cubicBezTo>
                    <a:cubicBezTo>
                      <a:pt x="33798" y="809"/>
                      <a:pt x="27549" y="1250"/>
                      <a:pt x="21054" y="1250"/>
                    </a:cubicBezTo>
                    <a:cubicBezTo>
                      <a:pt x="14559" y="1250"/>
                      <a:pt x="8309" y="809"/>
                      <a:pt x="24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3"/>
              <p:cNvSpPr/>
              <p:nvPr/>
            </p:nvSpPr>
            <p:spPr>
              <a:xfrm>
                <a:off x="-4406175" y="644350"/>
                <a:ext cx="146475" cy="204575"/>
              </a:xfrm>
              <a:custGeom>
                <a:avLst/>
                <a:gdLst/>
                <a:ahLst/>
                <a:cxnLst/>
                <a:rect l="l" t="t" r="r" b="b"/>
                <a:pathLst>
                  <a:path w="5859" h="8183" extrusionOk="0">
                    <a:moveTo>
                      <a:pt x="5858" y="0"/>
                    </a:moveTo>
                    <a:lnTo>
                      <a:pt x="5858" y="0"/>
                    </a:lnTo>
                    <a:cubicBezTo>
                      <a:pt x="5858" y="1"/>
                      <a:pt x="1202" y="3824"/>
                      <a:pt x="614" y="4902"/>
                    </a:cubicBezTo>
                    <a:cubicBezTo>
                      <a:pt x="1" y="5956"/>
                      <a:pt x="417" y="7279"/>
                      <a:pt x="1471" y="7892"/>
                    </a:cubicBezTo>
                    <a:cubicBezTo>
                      <a:pt x="1818" y="8089"/>
                      <a:pt x="2192" y="8182"/>
                      <a:pt x="2560" y="8182"/>
                    </a:cubicBezTo>
                    <a:cubicBezTo>
                      <a:pt x="3337" y="8182"/>
                      <a:pt x="4087" y="7766"/>
                      <a:pt x="4486" y="7034"/>
                    </a:cubicBezTo>
                    <a:cubicBezTo>
                      <a:pt x="5074" y="5956"/>
                      <a:pt x="5858" y="1"/>
                      <a:pt x="58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3"/>
              <p:cNvSpPr/>
              <p:nvPr/>
            </p:nvSpPr>
            <p:spPr>
              <a:xfrm>
                <a:off x="-3600450" y="638225"/>
                <a:ext cx="118900" cy="155775"/>
              </a:xfrm>
              <a:custGeom>
                <a:avLst/>
                <a:gdLst/>
                <a:ahLst/>
                <a:cxnLst/>
                <a:rect l="l" t="t" r="r" b="b"/>
                <a:pathLst>
                  <a:path w="4756" h="6231" extrusionOk="0">
                    <a:moveTo>
                      <a:pt x="1" y="0"/>
                    </a:moveTo>
                    <a:cubicBezTo>
                      <a:pt x="1" y="0"/>
                      <a:pt x="834" y="4608"/>
                      <a:pt x="1324" y="5417"/>
                    </a:cubicBezTo>
                    <a:cubicBezTo>
                      <a:pt x="1644" y="5928"/>
                      <a:pt x="2212" y="6230"/>
                      <a:pt x="2787" y="6230"/>
                    </a:cubicBezTo>
                    <a:cubicBezTo>
                      <a:pt x="3095" y="6230"/>
                      <a:pt x="3404" y="6144"/>
                      <a:pt x="3677" y="5956"/>
                    </a:cubicBezTo>
                    <a:cubicBezTo>
                      <a:pt x="4486" y="5466"/>
                      <a:pt x="4755" y="4412"/>
                      <a:pt x="4241" y="3603"/>
                    </a:cubicBezTo>
                    <a:cubicBezTo>
                      <a:pt x="3751" y="2819"/>
                      <a:pt x="1"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3"/>
              <p:cNvSpPr/>
              <p:nvPr/>
            </p:nvSpPr>
            <p:spPr>
              <a:xfrm>
                <a:off x="-3825925" y="530375"/>
                <a:ext cx="226725" cy="100525"/>
              </a:xfrm>
              <a:custGeom>
                <a:avLst/>
                <a:gdLst/>
                <a:ahLst/>
                <a:cxnLst/>
                <a:rect l="l" t="t" r="r" b="b"/>
                <a:pathLst>
                  <a:path w="9069" h="4021" extrusionOk="0">
                    <a:moveTo>
                      <a:pt x="1" y="1"/>
                    </a:moveTo>
                    <a:lnTo>
                      <a:pt x="1" y="1"/>
                    </a:lnTo>
                    <a:cubicBezTo>
                      <a:pt x="270" y="2280"/>
                      <a:pt x="2206" y="4020"/>
                      <a:pt x="4535" y="4020"/>
                    </a:cubicBezTo>
                    <a:cubicBezTo>
                      <a:pt x="6863" y="4020"/>
                      <a:pt x="8775" y="2280"/>
                      <a:pt x="9069" y="1"/>
                    </a:cubicBezTo>
                    <a:lnTo>
                      <a:pt x="9069" y="1"/>
                    </a:lnTo>
                    <a:cubicBezTo>
                      <a:pt x="8113" y="1300"/>
                      <a:pt x="6422" y="2157"/>
                      <a:pt x="4535" y="2157"/>
                    </a:cubicBezTo>
                    <a:cubicBezTo>
                      <a:pt x="2623" y="2157"/>
                      <a:pt x="932" y="1300"/>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3"/>
              <p:cNvSpPr/>
              <p:nvPr/>
            </p:nvSpPr>
            <p:spPr>
              <a:xfrm>
                <a:off x="-4306900" y="530375"/>
                <a:ext cx="226725" cy="100525"/>
              </a:xfrm>
              <a:custGeom>
                <a:avLst/>
                <a:gdLst/>
                <a:ahLst/>
                <a:cxnLst/>
                <a:rect l="l" t="t" r="r" b="b"/>
                <a:pathLst>
                  <a:path w="9069" h="4021" extrusionOk="0">
                    <a:moveTo>
                      <a:pt x="0" y="1"/>
                    </a:moveTo>
                    <a:cubicBezTo>
                      <a:pt x="270" y="2280"/>
                      <a:pt x="2206" y="4020"/>
                      <a:pt x="4534" y="4020"/>
                    </a:cubicBezTo>
                    <a:cubicBezTo>
                      <a:pt x="6863" y="4020"/>
                      <a:pt x="8774" y="2280"/>
                      <a:pt x="9068" y="1"/>
                    </a:cubicBezTo>
                    <a:lnTo>
                      <a:pt x="9068" y="1"/>
                    </a:lnTo>
                    <a:cubicBezTo>
                      <a:pt x="8113" y="1300"/>
                      <a:pt x="6421" y="2157"/>
                      <a:pt x="4534" y="2157"/>
                    </a:cubicBezTo>
                    <a:cubicBezTo>
                      <a:pt x="2623" y="2157"/>
                      <a:pt x="932" y="1300"/>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3"/>
              <p:cNvSpPr/>
              <p:nvPr/>
            </p:nvSpPr>
            <p:spPr>
              <a:xfrm>
                <a:off x="-4244400" y="839200"/>
                <a:ext cx="582700" cy="295350"/>
              </a:xfrm>
              <a:custGeom>
                <a:avLst/>
                <a:gdLst/>
                <a:ahLst/>
                <a:cxnLst/>
                <a:rect l="l" t="t" r="r" b="b"/>
                <a:pathLst>
                  <a:path w="23308" h="11814" extrusionOk="0">
                    <a:moveTo>
                      <a:pt x="11642" y="0"/>
                    </a:moveTo>
                    <a:cubicBezTo>
                      <a:pt x="5515" y="25"/>
                      <a:pt x="466" y="5220"/>
                      <a:pt x="0" y="11813"/>
                    </a:cubicBezTo>
                    <a:cubicBezTo>
                      <a:pt x="3382" y="10392"/>
                      <a:pt x="7451" y="9559"/>
                      <a:pt x="11838" y="9559"/>
                    </a:cubicBezTo>
                    <a:cubicBezTo>
                      <a:pt x="16053" y="9559"/>
                      <a:pt x="19999" y="10343"/>
                      <a:pt x="23308" y="11642"/>
                    </a:cubicBezTo>
                    <a:cubicBezTo>
                      <a:pt x="22769" y="5122"/>
                      <a:pt x="17769" y="0"/>
                      <a:pt x="116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3"/>
              <p:cNvSpPr/>
              <p:nvPr/>
            </p:nvSpPr>
            <p:spPr>
              <a:xfrm>
                <a:off x="-4189275" y="840425"/>
                <a:ext cx="471825" cy="130525"/>
              </a:xfrm>
              <a:custGeom>
                <a:avLst/>
                <a:gdLst/>
                <a:ahLst/>
                <a:cxnLst/>
                <a:rect l="l" t="t" r="r" b="b"/>
                <a:pathLst>
                  <a:path w="18873" h="5221" extrusionOk="0">
                    <a:moveTo>
                      <a:pt x="9437" y="0"/>
                    </a:moveTo>
                    <a:cubicBezTo>
                      <a:pt x="5589" y="0"/>
                      <a:pt x="2158" y="2034"/>
                      <a:pt x="1" y="5220"/>
                    </a:cubicBezTo>
                    <a:cubicBezTo>
                      <a:pt x="2648" y="3627"/>
                      <a:pt x="5907" y="2696"/>
                      <a:pt x="9437" y="2696"/>
                    </a:cubicBezTo>
                    <a:cubicBezTo>
                      <a:pt x="12966" y="2696"/>
                      <a:pt x="16250" y="3627"/>
                      <a:pt x="18873" y="5196"/>
                    </a:cubicBezTo>
                    <a:cubicBezTo>
                      <a:pt x="16740" y="2034"/>
                      <a:pt x="13334" y="0"/>
                      <a:pt x="94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3"/>
              <p:cNvSpPr/>
              <p:nvPr/>
            </p:nvSpPr>
            <p:spPr>
              <a:xfrm>
                <a:off x="-4244400" y="1035250"/>
                <a:ext cx="583325" cy="99300"/>
              </a:xfrm>
              <a:custGeom>
                <a:avLst/>
                <a:gdLst/>
                <a:ahLst/>
                <a:cxnLst/>
                <a:rect l="l" t="t" r="r" b="b"/>
                <a:pathLst>
                  <a:path w="23333" h="3972" extrusionOk="0">
                    <a:moveTo>
                      <a:pt x="11838" y="1"/>
                    </a:moveTo>
                    <a:cubicBezTo>
                      <a:pt x="7524" y="1"/>
                      <a:pt x="3554" y="810"/>
                      <a:pt x="245" y="2158"/>
                    </a:cubicBezTo>
                    <a:cubicBezTo>
                      <a:pt x="123" y="2746"/>
                      <a:pt x="25" y="3359"/>
                      <a:pt x="0" y="3971"/>
                    </a:cubicBezTo>
                    <a:cubicBezTo>
                      <a:pt x="3382" y="2550"/>
                      <a:pt x="7451" y="1717"/>
                      <a:pt x="11862" y="1717"/>
                    </a:cubicBezTo>
                    <a:cubicBezTo>
                      <a:pt x="16078" y="1717"/>
                      <a:pt x="20048" y="2501"/>
                      <a:pt x="23332" y="3800"/>
                    </a:cubicBezTo>
                    <a:cubicBezTo>
                      <a:pt x="23283" y="3187"/>
                      <a:pt x="23185" y="2574"/>
                      <a:pt x="23063" y="2011"/>
                    </a:cubicBezTo>
                    <a:cubicBezTo>
                      <a:pt x="19803" y="736"/>
                      <a:pt x="15955" y="1"/>
                      <a:pt x="118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3"/>
              <p:cNvSpPr/>
              <p:nvPr/>
            </p:nvSpPr>
            <p:spPr>
              <a:xfrm>
                <a:off x="-4075300" y="592875"/>
                <a:ext cx="245100" cy="301475"/>
              </a:xfrm>
              <a:custGeom>
                <a:avLst/>
                <a:gdLst/>
                <a:ahLst/>
                <a:cxnLst/>
                <a:rect l="l" t="t" r="r" b="b"/>
                <a:pathLst>
                  <a:path w="9804" h="12059" extrusionOk="0">
                    <a:moveTo>
                      <a:pt x="4878" y="1"/>
                    </a:moveTo>
                    <a:cubicBezTo>
                      <a:pt x="3603" y="1"/>
                      <a:pt x="2549" y="1030"/>
                      <a:pt x="2549" y="2329"/>
                    </a:cubicBezTo>
                    <a:lnTo>
                      <a:pt x="2549" y="5981"/>
                    </a:lnTo>
                    <a:cubicBezTo>
                      <a:pt x="1152" y="5981"/>
                      <a:pt x="0" y="7108"/>
                      <a:pt x="0" y="8505"/>
                    </a:cubicBezTo>
                    <a:cubicBezTo>
                      <a:pt x="0" y="9927"/>
                      <a:pt x="1152" y="11054"/>
                      <a:pt x="2549" y="11054"/>
                    </a:cubicBezTo>
                    <a:cubicBezTo>
                      <a:pt x="2672" y="11054"/>
                      <a:pt x="2819" y="11054"/>
                      <a:pt x="2942" y="11030"/>
                    </a:cubicBezTo>
                    <a:cubicBezTo>
                      <a:pt x="3383" y="11642"/>
                      <a:pt x="4093" y="12059"/>
                      <a:pt x="4878" y="12059"/>
                    </a:cubicBezTo>
                    <a:cubicBezTo>
                      <a:pt x="5711" y="12059"/>
                      <a:pt x="6422" y="11642"/>
                      <a:pt x="6838" y="11030"/>
                    </a:cubicBezTo>
                    <a:cubicBezTo>
                      <a:pt x="6985" y="11054"/>
                      <a:pt x="7157" y="11054"/>
                      <a:pt x="7280" y="11054"/>
                    </a:cubicBezTo>
                    <a:cubicBezTo>
                      <a:pt x="8677" y="11054"/>
                      <a:pt x="9804" y="9927"/>
                      <a:pt x="9804" y="8505"/>
                    </a:cubicBezTo>
                    <a:cubicBezTo>
                      <a:pt x="9804" y="7108"/>
                      <a:pt x="8652" y="5981"/>
                      <a:pt x="7280" y="5981"/>
                    </a:cubicBezTo>
                    <a:lnTo>
                      <a:pt x="7206" y="5981"/>
                    </a:lnTo>
                    <a:lnTo>
                      <a:pt x="7206" y="2329"/>
                    </a:lnTo>
                    <a:cubicBezTo>
                      <a:pt x="7206" y="1030"/>
                      <a:pt x="6152" y="1"/>
                      <a:pt x="48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3"/>
              <p:cNvSpPr/>
              <p:nvPr/>
            </p:nvSpPr>
            <p:spPr>
              <a:xfrm>
                <a:off x="-4306300" y="401350"/>
                <a:ext cx="223050" cy="101250"/>
              </a:xfrm>
              <a:custGeom>
                <a:avLst/>
                <a:gdLst/>
                <a:ahLst/>
                <a:cxnLst/>
                <a:rect l="l" t="t" r="r" b="b"/>
                <a:pathLst>
                  <a:path w="8922" h="4050" extrusionOk="0">
                    <a:moveTo>
                      <a:pt x="8134" y="0"/>
                    </a:moveTo>
                    <a:cubicBezTo>
                      <a:pt x="8054" y="0"/>
                      <a:pt x="7972" y="13"/>
                      <a:pt x="7892" y="39"/>
                    </a:cubicBezTo>
                    <a:lnTo>
                      <a:pt x="540" y="2686"/>
                    </a:lnTo>
                    <a:cubicBezTo>
                      <a:pt x="172" y="2809"/>
                      <a:pt x="1" y="3201"/>
                      <a:pt x="123" y="3593"/>
                    </a:cubicBezTo>
                    <a:cubicBezTo>
                      <a:pt x="219" y="3881"/>
                      <a:pt x="481" y="4049"/>
                      <a:pt x="767" y="4049"/>
                    </a:cubicBezTo>
                    <a:cubicBezTo>
                      <a:pt x="846" y="4049"/>
                      <a:pt x="926" y="4036"/>
                      <a:pt x="1006" y="4010"/>
                    </a:cubicBezTo>
                    <a:lnTo>
                      <a:pt x="8358" y="1338"/>
                    </a:lnTo>
                    <a:cubicBezTo>
                      <a:pt x="8726" y="1216"/>
                      <a:pt x="8922" y="824"/>
                      <a:pt x="8799" y="456"/>
                    </a:cubicBezTo>
                    <a:cubicBezTo>
                      <a:pt x="8703" y="168"/>
                      <a:pt x="8426" y="0"/>
                      <a:pt x="81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3"/>
              <p:cNvSpPr/>
              <p:nvPr/>
            </p:nvSpPr>
            <p:spPr>
              <a:xfrm>
                <a:off x="-3812450" y="368425"/>
                <a:ext cx="216325" cy="117100"/>
              </a:xfrm>
              <a:custGeom>
                <a:avLst/>
                <a:gdLst/>
                <a:ahLst/>
                <a:cxnLst/>
                <a:rect l="l" t="t" r="r" b="b"/>
                <a:pathLst>
                  <a:path w="8653" h="4684" extrusionOk="0">
                    <a:moveTo>
                      <a:pt x="801" y="1"/>
                    </a:moveTo>
                    <a:cubicBezTo>
                      <a:pt x="535" y="1"/>
                      <a:pt x="274" y="147"/>
                      <a:pt x="148" y="401"/>
                    </a:cubicBezTo>
                    <a:cubicBezTo>
                      <a:pt x="1" y="744"/>
                      <a:pt x="148" y="1160"/>
                      <a:pt x="491" y="1307"/>
                    </a:cubicBezTo>
                    <a:lnTo>
                      <a:pt x="7574" y="4616"/>
                    </a:lnTo>
                    <a:cubicBezTo>
                      <a:pt x="7660" y="4663"/>
                      <a:pt x="7756" y="4684"/>
                      <a:pt x="7852" y="4684"/>
                    </a:cubicBezTo>
                    <a:cubicBezTo>
                      <a:pt x="8110" y="4684"/>
                      <a:pt x="8373" y="4530"/>
                      <a:pt x="8481" y="4297"/>
                    </a:cubicBezTo>
                    <a:cubicBezTo>
                      <a:pt x="8652" y="3954"/>
                      <a:pt x="8481" y="3513"/>
                      <a:pt x="8162" y="3366"/>
                    </a:cubicBezTo>
                    <a:lnTo>
                      <a:pt x="1079" y="57"/>
                    </a:lnTo>
                    <a:cubicBezTo>
                      <a:pt x="989" y="19"/>
                      <a:pt x="895" y="1"/>
                      <a:pt x="8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03" name="Google Shape;603;p33"/>
          <p:cNvGrpSpPr/>
          <p:nvPr/>
        </p:nvGrpSpPr>
        <p:grpSpPr>
          <a:xfrm rot="-900046">
            <a:off x="6490233" y="1438153"/>
            <a:ext cx="1552798" cy="1368268"/>
            <a:chOff x="-4669200" y="1539525"/>
            <a:chExt cx="1568750" cy="1382325"/>
          </a:xfrm>
        </p:grpSpPr>
        <p:sp>
          <p:nvSpPr>
            <p:cNvPr id="604" name="Google Shape;604;p33"/>
            <p:cNvSpPr/>
            <p:nvPr/>
          </p:nvSpPr>
          <p:spPr>
            <a:xfrm>
              <a:off x="-4669200" y="1542600"/>
              <a:ext cx="1563075" cy="1220675"/>
            </a:xfrm>
            <a:custGeom>
              <a:avLst/>
              <a:gdLst/>
              <a:ahLst/>
              <a:cxnLst/>
              <a:rect l="l" t="t" r="r" b="b"/>
              <a:pathLst>
                <a:path w="62523" h="48827" extrusionOk="0">
                  <a:moveTo>
                    <a:pt x="10809" y="1"/>
                  </a:moveTo>
                  <a:cubicBezTo>
                    <a:pt x="10441" y="1153"/>
                    <a:pt x="10123" y="2353"/>
                    <a:pt x="9853" y="3579"/>
                  </a:cubicBezTo>
                  <a:cubicBezTo>
                    <a:pt x="9584" y="4559"/>
                    <a:pt x="9339" y="5564"/>
                    <a:pt x="9118" y="6618"/>
                  </a:cubicBezTo>
                  <a:cubicBezTo>
                    <a:pt x="8574" y="6355"/>
                    <a:pt x="7987" y="6208"/>
                    <a:pt x="7368" y="6208"/>
                  </a:cubicBezTo>
                  <a:cubicBezTo>
                    <a:pt x="7178" y="6208"/>
                    <a:pt x="6985" y="6222"/>
                    <a:pt x="6790" y="6250"/>
                  </a:cubicBezTo>
                  <a:lnTo>
                    <a:pt x="6667" y="6275"/>
                  </a:lnTo>
                  <a:cubicBezTo>
                    <a:pt x="4559" y="6618"/>
                    <a:pt x="3089" y="8579"/>
                    <a:pt x="3383" y="10711"/>
                  </a:cubicBezTo>
                  <a:lnTo>
                    <a:pt x="3628" y="12427"/>
                  </a:lnTo>
                  <a:lnTo>
                    <a:pt x="2452" y="12427"/>
                  </a:lnTo>
                  <a:cubicBezTo>
                    <a:pt x="1741" y="12427"/>
                    <a:pt x="1153" y="13015"/>
                    <a:pt x="1153" y="13726"/>
                  </a:cubicBezTo>
                  <a:cubicBezTo>
                    <a:pt x="1153" y="13971"/>
                    <a:pt x="1226" y="14216"/>
                    <a:pt x="1373" y="14387"/>
                  </a:cubicBezTo>
                  <a:cubicBezTo>
                    <a:pt x="761" y="14975"/>
                    <a:pt x="123" y="15980"/>
                    <a:pt x="50" y="17819"/>
                  </a:cubicBezTo>
                  <a:cubicBezTo>
                    <a:pt x="1" y="20563"/>
                    <a:pt x="5221" y="21617"/>
                    <a:pt x="6937" y="25906"/>
                  </a:cubicBezTo>
                  <a:cubicBezTo>
                    <a:pt x="9486" y="32254"/>
                    <a:pt x="5270" y="33014"/>
                    <a:pt x="6226" y="39582"/>
                  </a:cubicBezTo>
                  <a:cubicBezTo>
                    <a:pt x="6838" y="43474"/>
                    <a:pt x="12080" y="48826"/>
                    <a:pt x="19176" y="48826"/>
                  </a:cubicBezTo>
                  <a:cubicBezTo>
                    <a:pt x="22313" y="48826"/>
                    <a:pt x="25813" y="47780"/>
                    <a:pt x="29436" y="45097"/>
                  </a:cubicBezTo>
                  <a:cubicBezTo>
                    <a:pt x="36666" y="45097"/>
                    <a:pt x="43038" y="39827"/>
                    <a:pt x="46837" y="31789"/>
                  </a:cubicBezTo>
                  <a:cubicBezTo>
                    <a:pt x="49851" y="30784"/>
                    <a:pt x="51641" y="31396"/>
                    <a:pt x="54337" y="30122"/>
                  </a:cubicBezTo>
                  <a:cubicBezTo>
                    <a:pt x="61101" y="26887"/>
                    <a:pt x="62522" y="16348"/>
                    <a:pt x="57596" y="14118"/>
                  </a:cubicBezTo>
                  <a:cubicBezTo>
                    <a:pt x="57621" y="13995"/>
                    <a:pt x="57645" y="13873"/>
                    <a:pt x="57645" y="13726"/>
                  </a:cubicBezTo>
                  <a:cubicBezTo>
                    <a:pt x="57645" y="13015"/>
                    <a:pt x="57057" y="12427"/>
                    <a:pt x="56371" y="12427"/>
                  </a:cubicBezTo>
                  <a:lnTo>
                    <a:pt x="55170" y="12427"/>
                  </a:lnTo>
                  <a:lnTo>
                    <a:pt x="55415" y="10711"/>
                  </a:lnTo>
                  <a:cubicBezTo>
                    <a:pt x="55709" y="8579"/>
                    <a:pt x="54238" y="6618"/>
                    <a:pt x="52131" y="6275"/>
                  </a:cubicBezTo>
                  <a:lnTo>
                    <a:pt x="52008" y="6250"/>
                  </a:lnTo>
                  <a:cubicBezTo>
                    <a:pt x="51815" y="6222"/>
                    <a:pt x="51623" y="6208"/>
                    <a:pt x="51433" y="6208"/>
                  </a:cubicBezTo>
                  <a:cubicBezTo>
                    <a:pt x="50805" y="6208"/>
                    <a:pt x="50201" y="6360"/>
                    <a:pt x="49655" y="6643"/>
                  </a:cubicBezTo>
                  <a:cubicBezTo>
                    <a:pt x="49435" y="5613"/>
                    <a:pt x="49190" y="4559"/>
                    <a:pt x="48920" y="3554"/>
                  </a:cubicBezTo>
                  <a:cubicBezTo>
                    <a:pt x="48650" y="2329"/>
                    <a:pt x="48332" y="1128"/>
                    <a:pt x="47989" y="1"/>
                  </a:cubicBezTo>
                  <a:cubicBezTo>
                    <a:pt x="42156" y="785"/>
                    <a:pt x="35906" y="1251"/>
                    <a:pt x="29411" y="1251"/>
                  </a:cubicBezTo>
                  <a:cubicBezTo>
                    <a:pt x="22916" y="1251"/>
                    <a:pt x="16667" y="834"/>
                    <a:pt x="10809" y="1"/>
                  </a:cubicBezTo>
                  <a:close/>
                </a:path>
              </a:pathLst>
            </a:custGeom>
            <a:solidFill>
              <a:schemeClr val="accent6"/>
            </a:solidFill>
            <a:ln w="1524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nvGrpSpPr>
            <p:cNvPr id="605" name="Google Shape;605;p33"/>
            <p:cNvGrpSpPr/>
            <p:nvPr/>
          </p:nvGrpSpPr>
          <p:grpSpPr>
            <a:xfrm>
              <a:off x="-4667175" y="1539525"/>
              <a:ext cx="1566725" cy="1382325"/>
              <a:chOff x="-4667175" y="1539525"/>
              <a:chExt cx="1566725" cy="1382325"/>
            </a:xfrm>
          </p:grpSpPr>
          <p:sp>
            <p:nvSpPr>
              <p:cNvPr id="606" name="Google Shape;606;p33"/>
              <p:cNvSpPr/>
              <p:nvPr/>
            </p:nvSpPr>
            <p:spPr>
              <a:xfrm>
                <a:off x="-4667175" y="1882650"/>
                <a:ext cx="1566725" cy="1039200"/>
              </a:xfrm>
              <a:custGeom>
                <a:avLst/>
                <a:gdLst/>
                <a:ahLst/>
                <a:cxnLst/>
                <a:rect l="l" t="t" r="r" b="b"/>
                <a:pathLst>
                  <a:path w="62669" h="41568" fill="none" extrusionOk="0">
                    <a:moveTo>
                      <a:pt x="2549" y="1"/>
                    </a:moveTo>
                    <a:cubicBezTo>
                      <a:pt x="2549" y="1"/>
                      <a:pt x="147" y="515"/>
                      <a:pt x="74" y="4094"/>
                    </a:cubicBezTo>
                    <a:cubicBezTo>
                      <a:pt x="0" y="6838"/>
                      <a:pt x="5245" y="7892"/>
                      <a:pt x="6961" y="12181"/>
                    </a:cubicBezTo>
                    <a:cubicBezTo>
                      <a:pt x="9509" y="18529"/>
                      <a:pt x="5269" y="19289"/>
                      <a:pt x="6250" y="25857"/>
                    </a:cubicBezTo>
                    <a:cubicBezTo>
                      <a:pt x="7181" y="31911"/>
                      <a:pt x="19435" y="41567"/>
                      <a:pt x="32327" y="28896"/>
                    </a:cubicBezTo>
                    <a:cubicBezTo>
                      <a:pt x="47375" y="14069"/>
                      <a:pt x="49017" y="18921"/>
                      <a:pt x="54360" y="16397"/>
                    </a:cubicBezTo>
                    <a:cubicBezTo>
                      <a:pt x="61615" y="12917"/>
                      <a:pt x="62669" y="907"/>
                      <a:pt x="56272" y="25"/>
                    </a:cubicBezTo>
                  </a:path>
                </a:pathLst>
              </a:custGeom>
              <a:noFill/>
              <a:ln w="153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3"/>
              <p:cNvSpPr/>
              <p:nvPr/>
            </p:nvSpPr>
            <p:spPr>
              <a:xfrm>
                <a:off x="-4637775" y="1850175"/>
                <a:ext cx="126850" cy="64350"/>
              </a:xfrm>
              <a:custGeom>
                <a:avLst/>
                <a:gdLst/>
                <a:ahLst/>
                <a:cxnLst/>
                <a:rect l="l" t="t" r="r" b="b"/>
                <a:pathLst>
                  <a:path w="5074" h="2574" extrusionOk="0">
                    <a:moveTo>
                      <a:pt x="1275" y="1"/>
                    </a:moveTo>
                    <a:cubicBezTo>
                      <a:pt x="564" y="1"/>
                      <a:pt x="1" y="589"/>
                      <a:pt x="1" y="1300"/>
                    </a:cubicBezTo>
                    <a:cubicBezTo>
                      <a:pt x="1" y="1986"/>
                      <a:pt x="564" y="2574"/>
                      <a:pt x="1275" y="2574"/>
                    </a:cubicBezTo>
                    <a:lnTo>
                      <a:pt x="3799" y="2574"/>
                    </a:lnTo>
                    <a:cubicBezTo>
                      <a:pt x="4486" y="2574"/>
                      <a:pt x="5074" y="1986"/>
                      <a:pt x="5074" y="1300"/>
                    </a:cubicBezTo>
                    <a:cubicBezTo>
                      <a:pt x="5074" y="589"/>
                      <a:pt x="4486" y="1"/>
                      <a:pt x="37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3"/>
              <p:cNvSpPr/>
              <p:nvPr/>
            </p:nvSpPr>
            <p:spPr>
              <a:xfrm>
                <a:off x="-3353525" y="1850175"/>
                <a:ext cx="126850" cy="64350"/>
              </a:xfrm>
              <a:custGeom>
                <a:avLst/>
                <a:gdLst/>
                <a:ahLst/>
                <a:cxnLst/>
                <a:rect l="l" t="t" r="r" b="b"/>
                <a:pathLst>
                  <a:path w="5074" h="2574" extrusionOk="0">
                    <a:moveTo>
                      <a:pt x="1275" y="1"/>
                    </a:moveTo>
                    <a:cubicBezTo>
                      <a:pt x="589" y="1"/>
                      <a:pt x="1" y="589"/>
                      <a:pt x="1" y="1300"/>
                    </a:cubicBezTo>
                    <a:cubicBezTo>
                      <a:pt x="1" y="1986"/>
                      <a:pt x="589" y="2574"/>
                      <a:pt x="1275" y="2574"/>
                    </a:cubicBezTo>
                    <a:lnTo>
                      <a:pt x="3800" y="2574"/>
                    </a:lnTo>
                    <a:cubicBezTo>
                      <a:pt x="4510" y="2574"/>
                      <a:pt x="5074" y="1986"/>
                      <a:pt x="5074" y="1300"/>
                    </a:cubicBezTo>
                    <a:cubicBezTo>
                      <a:pt x="5074" y="589"/>
                      <a:pt x="4510" y="1"/>
                      <a:pt x="38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3"/>
              <p:cNvSpPr/>
              <p:nvPr/>
            </p:nvSpPr>
            <p:spPr>
              <a:xfrm>
                <a:off x="-4589975" y="1694675"/>
                <a:ext cx="232850" cy="339825"/>
              </a:xfrm>
              <a:custGeom>
                <a:avLst/>
                <a:gdLst/>
                <a:ahLst/>
                <a:cxnLst/>
                <a:rect l="l" t="t" r="r" b="b"/>
                <a:pathLst>
                  <a:path w="9314" h="13593" extrusionOk="0">
                    <a:moveTo>
                      <a:pt x="4288" y="1"/>
                    </a:moveTo>
                    <a:cubicBezTo>
                      <a:pt x="4095" y="1"/>
                      <a:pt x="3899" y="15"/>
                      <a:pt x="3701" y="44"/>
                    </a:cubicBezTo>
                    <a:lnTo>
                      <a:pt x="3603" y="69"/>
                    </a:lnTo>
                    <a:cubicBezTo>
                      <a:pt x="1471" y="412"/>
                      <a:pt x="0" y="2373"/>
                      <a:pt x="319" y="4505"/>
                    </a:cubicBezTo>
                    <a:lnTo>
                      <a:pt x="1177" y="10265"/>
                    </a:lnTo>
                    <a:cubicBezTo>
                      <a:pt x="1488" y="12201"/>
                      <a:pt x="3134" y="13592"/>
                      <a:pt x="5032" y="13592"/>
                    </a:cubicBezTo>
                    <a:cubicBezTo>
                      <a:pt x="5223" y="13592"/>
                      <a:pt x="5417" y="13578"/>
                      <a:pt x="5613" y="13549"/>
                    </a:cubicBezTo>
                    <a:lnTo>
                      <a:pt x="5735" y="13524"/>
                    </a:lnTo>
                    <a:cubicBezTo>
                      <a:pt x="7843" y="13181"/>
                      <a:pt x="9313" y="11220"/>
                      <a:pt x="9019" y="9088"/>
                    </a:cubicBezTo>
                    <a:lnTo>
                      <a:pt x="8162" y="3329"/>
                    </a:lnTo>
                    <a:cubicBezTo>
                      <a:pt x="7850" y="1392"/>
                      <a:pt x="6204" y="1"/>
                      <a:pt x="42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3"/>
              <p:cNvSpPr/>
              <p:nvPr/>
            </p:nvSpPr>
            <p:spPr>
              <a:xfrm>
                <a:off x="-4562400" y="1735375"/>
                <a:ext cx="177100" cy="237600"/>
              </a:xfrm>
              <a:custGeom>
                <a:avLst/>
                <a:gdLst/>
                <a:ahLst/>
                <a:cxnLst/>
                <a:rect l="l" t="t" r="r" b="b"/>
                <a:pathLst>
                  <a:path w="7084" h="9504" extrusionOk="0">
                    <a:moveTo>
                      <a:pt x="3262" y="0"/>
                    </a:moveTo>
                    <a:cubicBezTo>
                      <a:pt x="3116" y="0"/>
                      <a:pt x="2968" y="11"/>
                      <a:pt x="2819" y="34"/>
                    </a:cubicBezTo>
                    <a:lnTo>
                      <a:pt x="2721" y="34"/>
                    </a:lnTo>
                    <a:cubicBezTo>
                      <a:pt x="1127" y="279"/>
                      <a:pt x="0" y="1774"/>
                      <a:pt x="245" y="3416"/>
                    </a:cubicBezTo>
                    <a:lnTo>
                      <a:pt x="882" y="6994"/>
                    </a:lnTo>
                    <a:cubicBezTo>
                      <a:pt x="1105" y="8441"/>
                      <a:pt x="2378" y="9503"/>
                      <a:pt x="3821" y="9503"/>
                    </a:cubicBezTo>
                    <a:cubicBezTo>
                      <a:pt x="3968" y="9503"/>
                      <a:pt x="4116" y="9492"/>
                      <a:pt x="4265" y="9470"/>
                    </a:cubicBezTo>
                    <a:lnTo>
                      <a:pt x="4363" y="9470"/>
                    </a:lnTo>
                    <a:cubicBezTo>
                      <a:pt x="5956" y="9225"/>
                      <a:pt x="7083" y="7730"/>
                      <a:pt x="6838" y="6112"/>
                    </a:cubicBezTo>
                    <a:lnTo>
                      <a:pt x="6201" y="2509"/>
                    </a:lnTo>
                    <a:cubicBezTo>
                      <a:pt x="5978" y="1063"/>
                      <a:pt x="4705" y="0"/>
                      <a:pt x="3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3"/>
              <p:cNvSpPr/>
              <p:nvPr/>
            </p:nvSpPr>
            <p:spPr>
              <a:xfrm>
                <a:off x="-4501750" y="1852000"/>
                <a:ext cx="83350" cy="53350"/>
              </a:xfrm>
              <a:custGeom>
                <a:avLst/>
                <a:gdLst/>
                <a:ahLst/>
                <a:cxnLst/>
                <a:rect l="l" t="t" r="r" b="b"/>
                <a:pathLst>
                  <a:path w="3334" h="2134" extrusionOk="0">
                    <a:moveTo>
                      <a:pt x="2297" y="0"/>
                    </a:moveTo>
                    <a:cubicBezTo>
                      <a:pt x="2283" y="0"/>
                      <a:pt x="2269" y="1"/>
                      <a:pt x="2255" y="1"/>
                    </a:cubicBezTo>
                    <a:lnTo>
                      <a:pt x="1079" y="1"/>
                    </a:lnTo>
                    <a:cubicBezTo>
                      <a:pt x="491" y="1"/>
                      <a:pt x="0" y="491"/>
                      <a:pt x="0" y="1079"/>
                    </a:cubicBezTo>
                    <a:cubicBezTo>
                      <a:pt x="0" y="1643"/>
                      <a:pt x="491" y="2133"/>
                      <a:pt x="1079" y="2133"/>
                    </a:cubicBezTo>
                    <a:lnTo>
                      <a:pt x="2255" y="2133"/>
                    </a:lnTo>
                    <a:cubicBezTo>
                      <a:pt x="2843" y="2133"/>
                      <a:pt x="3334" y="1643"/>
                      <a:pt x="3334" y="1079"/>
                    </a:cubicBezTo>
                    <a:cubicBezTo>
                      <a:pt x="3334" y="481"/>
                      <a:pt x="2867" y="0"/>
                      <a:pt x="22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3"/>
              <p:cNvSpPr/>
              <p:nvPr/>
            </p:nvSpPr>
            <p:spPr>
              <a:xfrm>
                <a:off x="-3507925" y="1694675"/>
                <a:ext cx="233475" cy="339825"/>
              </a:xfrm>
              <a:custGeom>
                <a:avLst/>
                <a:gdLst/>
                <a:ahLst/>
                <a:cxnLst/>
                <a:rect l="l" t="t" r="r" b="b"/>
                <a:pathLst>
                  <a:path w="9339" h="13593" extrusionOk="0">
                    <a:moveTo>
                      <a:pt x="5032" y="1"/>
                    </a:moveTo>
                    <a:cubicBezTo>
                      <a:pt x="3135" y="1"/>
                      <a:pt x="1489" y="1392"/>
                      <a:pt x="1177" y="3329"/>
                    </a:cubicBezTo>
                    <a:lnTo>
                      <a:pt x="319" y="9088"/>
                    </a:lnTo>
                    <a:cubicBezTo>
                      <a:pt x="1" y="11220"/>
                      <a:pt x="1496" y="13181"/>
                      <a:pt x="3603" y="13524"/>
                    </a:cubicBezTo>
                    <a:lnTo>
                      <a:pt x="3726" y="13549"/>
                    </a:lnTo>
                    <a:cubicBezTo>
                      <a:pt x="3921" y="13578"/>
                      <a:pt x="4115" y="13592"/>
                      <a:pt x="4307" y="13592"/>
                    </a:cubicBezTo>
                    <a:cubicBezTo>
                      <a:pt x="6204" y="13592"/>
                      <a:pt x="7850" y="12201"/>
                      <a:pt x="8162" y="10265"/>
                    </a:cubicBezTo>
                    <a:lnTo>
                      <a:pt x="9020" y="4505"/>
                    </a:lnTo>
                    <a:cubicBezTo>
                      <a:pt x="9338" y="2373"/>
                      <a:pt x="7868" y="412"/>
                      <a:pt x="5736" y="69"/>
                    </a:cubicBezTo>
                    <a:lnTo>
                      <a:pt x="5613" y="44"/>
                    </a:lnTo>
                    <a:cubicBezTo>
                      <a:pt x="5417" y="15"/>
                      <a:pt x="5223" y="1"/>
                      <a:pt x="50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3"/>
              <p:cNvSpPr/>
              <p:nvPr/>
            </p:nvSpPr>
            <p:spPr>
              <a:xfrm>
                <a:off x="-3479125" y="1735375"/>
                <a:ext cx="177100" cy="237600"/>
              </a:xfrm>
              <a:custGeom>
                <a:avLst/>
                <a:gdLst/>
                <a:ahLst/>
                <a:cxnLst/>
                <a:rect l="l" t="t" r="r" b="b"/>
                <a:pathLst>
                  <a:path w="7084" h="9504" extrusionOk="0">
                    <a:moveTo>
                      <a:pt x="3816" y="0"/>
                    </a:moveTo>
                    <a:cubicBezTo>
                      <a:pt x="2358" y="0"/>
                      <a:pt x="1105" y="1063"/>
                      <a:pt x="883" y="2509"/>
                    </a:cubicBezTo>
                    <a:lnTo>
                      <a:pt x="246" y="6112"/>
                    </a:lnTo>
                    <a:cubicBezTo>
                      <a:pt x="0" y="7730"/>
                      <a:pt x="1128" y="9225"/>
                      <a:pt x="2721" y="9470"/>
                    </a:cubicBezTo>
                    <a:lnTo>
                      <a:pt x="2819" y="9470"/>
                    </a:lnTo>
                    <a:cubicBezTo>
                      <a:pt x="2968" y="9492"/>
                      <a:pt x="3116" y="9503"/>
                      <a:pt x="3262" y="9503"/>
                    </a:cubicBezTo>
                    <a:cubicBezTo>
                      <a:pt x="4701" y="9503"/>
                      <a:pt x="5954" y="8441"/>
                      <a:pt x="6177" y="6994"/>
                    </a:cubicBezTo>
                    <a:lnTo>
                      <a:pt x="6838" y="3416"/>
                    </a:lnTo>
                    <a:cubicBezTo>
                      <a:pt x="7083" y="1774"/>
                      <a:pt x="5932" y="279"/>
                      <a:pt x="4338" y="34"/>
                    </a:cubicBezTo>
                    <a:lnTo>
                      <a:pt x="4265" y="34"/>
                    </a:lnTo>
                    <a:cubicBezTo>
                      <a:pt x="4114" y="11"/>
                      <a:pt x="3964" y="0"/>
                      <a:pt x="38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3"/>
              <p:cNvSpPr/>
              <p:nvPr/>
            </p:nvSpPr>
            <p:spPr>
              <a:xfrm>
                <a:off x="-3446650" y="1852000"/>
                <a:ext cx="83975" cy="53350"/>
              </a:xfrm>
              <a:custGeom>
                <a:avLst/>
                <a:gdLst/>
                <a:ahLst/>
                <a:cxnLst/>
                <a:rect l="l" t="t" r="r" b="b"/>
                <a:pathLst>
                  <a:path w="3359" h="2134" extrusionOk="0">
                    <a:moveTo>
                      <a:pt x="1038" y="0"/>
                    </a:moveTo>
                    <a:cubicBezTo>
                      <a:pt x="491" y="0"/>
                      <a:pt x="0" y="481"/>
                      <a:pt x="0" y="1079"/>
                    </a:cubicBezTo>
                    <a:cubicBezTo>
                      <a:pt x="0" y="1643"/>
                      <a:pt x="491" y="2133"/>
                      <a:pt x="1079" y="2133"/>
                    </a:cubicBezTo>
                    <a:lnTo>
                      <a:pt x="2280" y="2133"/>
                    </a:lnTo>
                    <a:cubicBezTo>
                      <a:pt x="2868" y="2133"/>
                      <a:pt x="3358" y="1643"/>
                      <a:pt x="3358" y="1079"/>
                    </a:cubicBezTo>
                    <a:cubicBezTo>
                      <a:pt x="3358" y="491"/>
                      <a:pt x="2868" y="1"/>
                      <a:pt x="2280" y="1"/>
                    </a:cubicBezTo>
                    <a:lnTo>
                      <a:pt x="1079" y="1"/>
                    </a:lnTo>
                    <a:cubicBezTo>
                      <a:pt x="1065" y="1"/>
                      <a:pt x="1052" y="0"/>
                      <a:pt x="10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3"/>
              <p:cNvSpPr/>
              <p:nvPr/>
            </p:nvSpPr>
            <p:spPr>
              <a:xfrm>
                <a:off x="-4458850" y="1539525"/>
                <a:ext cx="1052650" cy="1127425"/>
              </a:xfrm>
              <a:custGeom>
                <a:avLst/>
                <a:gdLst/>
                <a:ahLst/>
                <a:cxnLst/>
                <a:rect l="l" t="t" r="r" b="b"/>
                <a:pathLst>
                  <a:path w="42106" h="45097" extrusionOk="0">
                    <a:moveTo>
                      <a:pt x="2451" y="1"/>
                    </a:moveTo>
                    <a:cubicBezTo>
                      <a:pt x="2083" y="1153"/>
                      <a:pt x="1765" y="2353"/>
                      <a:pt x="1495" y="3579"/>
                    </a:cubicBezTo>
                    <a:cubicBezTo>
                      <a:pt x="564" y="7084"/>
                      <a:pt x="0" y="10883"/>
                      <a:pt x="0" y="14853"/>
                    </a:cubicBezTo>
                    <a:cubicBezTo>
                      <a:pt x="0" y="31543"/>
                      <a:pt x="9411" y="45097"/>
                      <a:pt x="21053" y="45097"/>
                    </a:cubicBezTo>
                    <a:cubicBezTo>
                      <a:pt x="32670" y="45097"/>
                      <a:pt x="42106" y="31543"/>
                      <a:pt x="42106" y="14853"/>
                    </a:cubicBezTo>
                    <a:cubicBezTo>
                      <a:pt x="42106" y="10834"/>
                      <a:pt x="41542" y="7035"/>
                      <a:pt x="40562" y="3554"/>
                    </a:cubicBezTo>
                    <a:cubicBezTo>
                      <a:pt x="40292" y="2329"/>
                      <a:pt x="39974" y="1128"/>
                      <a:pt x="39655" y="1"/>
                    </a:cubicBezTo>
                    <a:cubicBezTo>
                      <a:pt x="33798" y="785"/>
                      <a:pt x="27548" y="1251"/>
                      <a:pt x="21053" y="1251"/>
                    </a:cubicBezTo>
                    <a:cubicBezTo>
                      <a:pt x="14558" y="1251"/>
                      <a:pt x="8308" y="834"/>
                      <a:pt x="24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3"/>
              <p:cNvSpPr/>
              <p:nvPr/>
            </p:nvSpPr>
            <p:spPr>
              <a:xfrm>
                <a:off x="-4285475" y="1831800"/>
                <a:ext cx="226750" cy="100500"/>
              </a:xfrm>
              <a:custGeom>
                <a:avLst/>
                <a:gdLst/>
                <a:ahLst/>
                <a:cxnLst/>
                <a:rect l="l" t="t" r="r" b="b"/>
                <a:pathLst>
                  <a:path w="9070" h="4020" extrusionOk="0">
                    <a:moveTo>
                      <a:pt x="4535" y="0"/>
                    </a:moveTo>
                    <a:cubicBezTo>
                      <a:pt x="2207" y="0"/>
                      <a:pt x="271" y="1765"/>
                      <a:pt x="1" y="4020"/>
                    </a:cubicBezTo>
                    <a:cubicBezTo>
                      <a:pt x="932" y="2745"/>
                      <a:pt x="2623" y="1887"/>
                      <a:pt x="4535" y="1887"/>
                    </a:cubicBezTo>
                    <a:cubicBezTo>
                      <a:pt x="6422" y="1887"/>
                      <a:pt x="8113" y="2745"/>
                      <a:pt x="9069" y="4020"/>
                    </a:cubicBezTo>
                    <a:cubicBezTo>
                      <a:pt x="8775" y="1765"/>
                      <a:pt x="6863" y="0"/>
                      <a:pt x="45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3"/>
              <p:cNvSpPr/>
              <p:nvPr/>
            </p:nvSpPr>
            <p:spPr>
              <a:xfrm>
                <a:off x="-3805700" y="1831800"/>
                <a:ext cx="226725" cy="100500"/>
              </a:xfrm>
              <a:custGeom>
                <a:avLst/>
                <a:gdLst/>
                <a:ahLst/>
                <a:cxnLst/>
                <a:rect l="l" t="t" r="r" b="b"/>
                <a:pathLst>
                  <a:path w="9069" h="4020" extrusionOk="0">
                    <a:moveTo>
                      <a:pt x="4534" y="0"/>
                    </a:moveTo>
                    <a:cubicBezTo>
                      <a:pt x="2206" y="0"/>
                      <a:pt x="270" y="1765"/>
                      <a:pt x="0" y="4020"/>
                    </a:cubicBezTo>
                    <a:cubicBezTo>
                      <a:pt x="956" y="2745"/>
                      <a:pt x="2647" y="1887"/>
                      <a:pt x="4534" y="1887"/>
                    </a:cubicBezTo>
                    <a:cubicBezTo>
                      <a:pt x="6446" y="1887"/>
                      <a:pt x="8113" y="2745"/>
                      <a:pt x="9069" y="4020"/>
                    </a:cubicBezTo>
                    <a:cubicBezTo>
                      <a:pt x="8799" y="1765"/>
                      <a:pt x="6912" y="0"/>
                      <a:pt x="45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3"/>
              <p:cNvSpPr/>
              <p:nvPr/>
            </p:nvSpPr>
            <p:spPr>
              <a:xfrm>
                <a:off x="-4321625" y="2072600"/>
                <a:ext cx="778800" cy="393375"/>
              </a:xfrm>
              <a:custGeom>
                <a:avLst/>
                <a:gdLst/>
                <a:ahLst/>
                <a:cxnLst/>
                <a:rect l="l" t="t" r="r" b="b"/>
                <a:pathLst>
                  <a:path w="31152" h="15735" extrusionOk="0">
                    <a:moveTo>
                      <a:pt x="31152" y="0"/>
                    </a:moveTo>
                    <a:lnTo>
                      <a:pt x="31152" y="0"/>
                    </a:lnTo>
                    <a:cubicBezTo>
                      <a:pt x="26642" y="1887"/>
                      <a:pt x="21201" y="2990"/>
                      <a:pt x="15319" y="2990"/>
                    </a:cubicBezTo>
                    <a:cubicBezTo>
                      <a:pt x="9657" y="2990"/>
                      <a:pt x="4388" y="1961"/>
                      <a:pt x="1" y="221"/>
                    </a:cubicBezTo>
                    <a:lnTo>
                      <a:pt x="1" y="221"/>
                    </a:lnTo>
                    <a:cubicBezTo>
                      <a:pt x="736" y="8921"/>
                      <a:pt x="7403" y="15735"/>
                      <a:pt x="15564" y="15735"/>
                    </a:cubicBezTo>
                    <a:cubicBezTo>
                      <a:pt x="23774" y="15735"/>
                      <a:pt x="30514" y="8823"/>
                      <a:pt x="311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3"/>
              <p:cNvSpPr/>
              <p:nvPr/>
            </p:nvSpPr>
            <p:spPr>
              <a:xfrm>
                <a:off x="-4321625" y="2073200"/>
                <a:ext cx="778175" cy="131775"/>
              </a:xfrm>
              <a:custGeom>
                <a:avLst/>
                <a:gdLst/>
                <a:ahLst/>
                <a:cxnLst/>
                <a:rect l="l" t="t" r="r" b="b"/>
                <a:pathLst>
                  <a:path w="31127" h="5271" extrusionOk="0">
                    <a:moveTo>
                      <a:pt x="31127" y="1"/>
                    </a:moveTo>
                    <a:cubicBezTo>
                      <a:pt x="26617" y="1912"/>
                      <a:pt x="21176" y="3015"/>
                      <a:pt x="15319" y="3015"/>
                    </a:cubicBezTo>
                    <a:cubicBezTo>
                      <a:pt x="9657" y="3015"/>
                      <a:pt x="4388" y="1961"/>
                      <a:pt x="1" y="221"/>
                    </a:cubicBezTo>
                    <a:lnTo>
                      <a:pt x="1" y="221"/>
                    </a:lnTo>
                    <a:cubicBezTo>
                      <a:pt x="50" y="1055"/>
                      <a:pt x="173" y="1863"/>
                      <a:pt x="369" y="2648"/>
                    </a:cubicBezTo>
                    <a:cubicBezTo>
                      <a:pt x="4682" y="4290"/>
                      <a:pt x="9829" y="5270"/>
                      <a:pt x="15319" y="5270"/>
                    </a:cubicBezTo>
                    <a:cubicBezTo>
                      <a:pt x="21054" y="5270"/>
                      <a:pt x="26372" y="4241"/>
                      <a:pt x="30784" y="2427"/>
                    </a:cubicBezTo>
                    <a:cubicBezTo>
                      <a:pt x="30931" y="1618"/>
                      <a:pt x="31053" y="834"/>
                      <a:pt x="311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3"/>
              <p:cNvSpPr/>
              <p:nvPr/>
            </p:nvSpPr>
            <p:spPr>
              <a:xfrm>
                <a:off x="-4054475" y="1894300"/>
                <a:ext cx="245125" cy="301475"/>
              </a:xfrm>
              <a:custGeom>
                <a:avLst/>
                <a:gdLst/>
                <a:ahLst/>
                <a:cxnLst/>
                <a:rect l="l" t="t" r="r" b="b"/>
                <a:pathLst>
                  <a:path w="9805" h="12059" extrusionOk="0">
                    <a:moveTo>
                      <a:pt x="4903" y="0"/>
                    </a:moveTo>
                    <a:cubicBezTo>
                      <a:pt x="3628" y="0"/>
                      <a:pt x="2574" y="1030"/>
                      <a:pt x="2574" y="2329"/>
                    </a:cubicBezTo>
                    <a:lnTo>
                      <a:pt x="2574" y="5956"/>
                    </a:lnTo>
                    <a:lnTo>
                      <a:pt x="2550" y="5956"/>
                    </a:lnTo>
                    <a:cubicBezTo>
                      <a:pt x="1128" y="5956"/>
                      <a:pt x="1" y="7083"/>
                      <a:pt x="1" y="8505"/>
                    </a:cubicBezTo>
                    <a:cubicBezTo>
                      <a:pt x="1" y="9926"/>
                      <a:pt x="1128" y="11054"/>
                      <a:pt x="2550" y="11054"/>
                    </a:cubicBezTo>
                    <a:cubicBezTo>
                      <a:pt x="2697" y="11054"/>
                      <a:pt x="2819" y="11054"/>
                      <a:pt x="2966" y="11029"/>
                    </a:cubicBezTo>
                    <a:cubicBezTo>
                      <a:pt x="3407" y="11666"/>
                      <a:pt x="4118" y="12059"/>
                      <a:pt x="4903" y="12059"/>
                    </a:cubicBezTo>
                    <a:cubicBezTo>
                      <a:pt x="5736" y="12059"/>
                      <a:pt x="6447" y="11642"/>
                      <a:pt x="6839" y="11029"/>
                    </a:cubicBezTo>
                    <a:cubicBezTo>
                      <a:pt x="6961" y="11054"/>
                      <a:pt x="7108" y="11054"/>
                      <a:pt x="7255" y="11054"/>
                    </a:cubicBezTo>
                    <a:cubicBezTo>
                      <a:pt x="8677" y="11054"/>
                      <a:pt x="9804" y="9926"/>
                      <a:pt x="9804" y="8505"/>
                    </a:cubicBezTo>
                    <a:cubicBezTo>
                      <a:pt x="9804" y="7108"/>
                      <a:pt x="8677" y="5956"/>
                      <a:pt x="7255" y="5956"/>
                    </a:cubicBezTo>
                    <a:lnTo>
                      <a:pt x="7231" y="2329"/>
                    </a:lnTo>
                    <a:cubicBezTo>
                      <a:pt x="7231" y="1030"/>
                      <a:pt x="6201" y="0"/>
                      <a:pt x="49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3"/>
              <p:cNvSpPr/>
              <p:nvPr/>
            </p:nvSpPr>
            <p:spPr>
              <a:xfrm>
                <a:off x="-4287300" y="1694925"/>
                <a:ext cx="226725" cy="93025"/>
              </a:xfrm>
              <a:custGeom>
                <a:avLst/>
                <a:gdLst/>
                <a:ahLst/>
                <a:cxnLst/>
                <a:rect l="l" t="t" r="r" b="b"/>
                <a:pathLst>
                  <a:path w="9069" h="3721" extrusionOk="0">
                    <a:moveTo>
                      <a:pt x="8273" y="0"/>
                    </a:moveTo>
                    <a:cubicBezTo>
                      <a:pt x="8203" y="0"/>
                      <a:pt x="8133" y="11"/>
                      <a:pt x="8064" y="34"/>
                    </a:cubicBezTo>
                    <a:lnTo>
                      <a:pt x="589" y="2338"/>
                    </a:lnTo>
                    <a:cubicBezTo>
                      <a:pt x="221" y="2461"/>
                      <a:pt x="0" y="2828"/>
                      <a:pt x="123" y="3221"/>
                    </a:cubicBezTo>
                    <a:cubicBezTo>
                      <a:pt x="222" y="3519"/>
                      <a:pt x="483" y="3720"/>
                      <a:pt x="787" y="3720"/>
                    </a:cubicBezTo>
                    <a:cubicBezTo>
                      <a:pt x="858" y="3720"/>
                      <a:pt x="931" y="3709"/>
                      <a:pt x="1005" y="3686"/>
                    </a:cubicBezTo>
                    <a:lnTo>
                      <a:pt x="8480" y="1382"/>
                    </a:lnTo>
                    <a:cubicBezTo>
                      <a:pt x="8848" y="1260"/>
                      <a:pt x="9069" y="892"/>
                      <a:pt x="8946" y="500"/>
                    </a:cubicBezTo>
                    <a:cubicBezTo>
                      <a:pt x="8847" y="202"/>
                      <a:pt x="8570" y="0"/>
                      <a:pt x="82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3"/>
              <p:cNvSpPr/>
              <p:nvPr/>
            </p:nvSpPr>
            <p:spPr>
              <a:xfrm>
                <a:off x="-3789150" y="1677500"/>
                <a:ext cx="212025" cy="126825"/>
              </a:xfrm>
              <a:custGeom>
                <a:avLst/>
                <a:gdLst/>
                <a:ahLst/>
                <a:cxnLst/>
                <a:rect l="l" t="t" r="r" b="b"/>
                <a:pathLst>
                  <a:path w="8481" h="5073" extrusionOk="0">
                    <a:moveTo>
                      <a:pt x="781" y="1"/>
                    </a:moveTo>
                    <a:cubicBezTo>
                      <a:pt x="538" y="1"/>
                      <a:pt x="304" y="132"/>
                      <a:pt x="172" y="364"/>
                    </a:cubicBezTo>
                    <a:cubicBezTo>
                      <a:pt x="0" y="707"/>
                      <a:pt x="123" y="1124"/>
                      <a:pt x="441" y="1320"/>
                    </a:cubicBezTo>
                    <a:lnTo>
                      <a:pt x="7353" y="4996"/>
                    </a:lnTo>
                    <a:cubicBezTo>
                      <a:pt x="7449" y="5048"/>
                      <a:pt x="7557" y="5073"/>
                      <a:pt x="7665" y="5073"/>
                    </a:cubicBezTo>
                    <a:cubicBezTo>
                      <a:pt x="7914" y="5073"/>
                      <a:pt x="8164" y="4941"/>
                      <a:pt x="8284" y="4702"/>
                    </a:cubicBezTo>
                    <a:cubicBezTo>
                      <a:pt x="8480" y="4334"/>
                      <a:pt x="8357" y="3942"/>
                      <a:pt x="8014" y="3770"/>
                    </a:cubicBezTo>
                    <a:lnTo>
                      <a:pt x="1127" y="94"/>
                    </a:lnTo>
                    <a:cubicBezTo>
                      <a:pt x="1016" y="31"/>
                      <a:pt x="897" y="1"/>
                      <a:pt x="7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3"/>
              <p:cNvSpPr/>
              <p:nvPr/>
            </p:nvSpPr>
            <p:spPr>
              <a:xfrm>
                <a:off x="-4194775" y="2355675"/>
                <a:ext cx="523900" cy="110300"/>
              </a:xfrm>
              <a:custGeom>
                <a:avLst/>
                <a:gdLst/>
                <a:ahLst/>
                <a:cxnLst/>
                <a:rect l="l" t="t" r="r" b="b"/>
                <a:pathLst>
                  <a:path w="20956" h="4412" extrusionOk="0">
                    <a:moveTo>
                      <a:pt x="0" y="0"/>
                    </a:moveTo>
                    <a:lnTo>
                      <a:pt x="0" y="0"/>
                    </a:lnTo>
                    <a:cubicBezTo>
                      <a:pt x="2794" y="2721"/>
                      <a:pt x="6446" y="4412"/>
                      <a:pt x="10490" y="4412"/>
                    </a:cubicBezTo>
                    <a:cubicBezTo>
                      <a:pt x="14534" y="4412"/>
                      <a:pt x="18210" y="2721"/>
                      <a:pt x="20955" y="0"/>
                    </a:cubicBezTo>
                    <a:lnTo>
                      <a:pt x="20955" y="0"/>
                    </a:lnTo>
                    <a:cubicBezTo>
                      <a:pt x="17647" y="540"/>
                      <a:pt x="14142" y="809"/>
                      <a:pt x="10490" y="809"/>
                    </a:cubicBezTo>
                    <a:cubicBezTo>
                      <a:pt x="6838" y="809"/>
                      <a:pt x="3309" y="54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sp>
        <p:nvSpPr>
          <p:cNvPr id="939" name="Google Shape;939;p38"/>
          <p:cNvSpPr txBox="1">
            <a:spLocks noGrp="1"/>
          </p:cNvSpPr>
          <p:nvPr>
            <p:ph type="subTitle" idx="2"/>
          </p:nvPr>
        </p:nvSpPr>
        <p:spPr>
          <a:xfrm>
            <a:off x="1124264" y="465144"/>
            <a:ext cx="2887200" cy="338400"/>
          </a:xfrm>
          <a:prstGeom prst="rect">
            <a:avLst/>
          </a:prstGeom>
        </p:spPr>
        <p:txBody>
          <a:bodyPr spcFirstLastPara="1" wrap="square" lIns="0" tIns="91425" rIns="0" bIns="91425" anchor="ctr" anchorCtr="0">
            <a:noAutofit/>
          </a:bodyPr>
          <a:lstStyle/>
          <a:p>
            <a:pPr marL="0" lvl="0" indent="0" algn="ctr" rtl="0">
              <a:spcBef>
                <a:spcPts val="0"/>
              </a:spcBef>
              <a:spcAft>
                <a:spcPts val="0"/>
              </a:spcAft>
              <a:buNone/>
            </a:pPr>
            <a:r>
              <a:rPr lang="en" dirty="0"/>
              <a:t>1. </a:t>
            </a:r>
            <a:r>
              <a:rPr lang="en-US" dirty="0" err="1"/>
              <a:t>Thể</a:t>
            </a:r>
            <a:r>
              <a:rPr lang="en-US" dirty="0"/>
              <a:t> </a:t>
            </a:r>
            <a:r>
              <a:rPr lang="en-US" dirty="0" err="1"/>
              <a:t>loại</a:t>
            </a:r>
            <a:r>
              <a:rPr lang="en-US" dirty="0"/>
              <a:t>: </a:t>
            </a:r>
            <a:r>
              <a:rPr lang="en-US" dirty="0" err="1"/>
              <a:t>Tuồng</a:t>
            </a:r>
            <a:endParaRPr dirty="0"/>
          </a:p>
        </p:txBody>
      </p:sp>
      <p:grpSp>
        <p:nvGrpSpPr>
          <p:cNvPr id="942" name="Google Shape;942;p38"/>
          <p:cNvGrpSpPr/>
          <p:nvPr/>
        </p:nvGrpSpPr>
        <p:grpSpPr>
          <a:xfrm>
            <a:off x="8396741" y="1321004"/>
            <a:ext cx="593731" cy="719978"/>
            <a:chOff x="6360525" y="2389175"/>
            <a:chExt cx="376900" cy="455250"/>
          </a:xfrm>
        </p:grpSpPr>
        <p:sp>
          <p:nvSpPr>
            <p:cNvPr id="943" name="Google Shape;943;p38"/>
            <p:cNvSpPr/>
            <p:nvPr/>
          </p:nvSpPr>
          <p:spPr>
            <a:xfrm>
              <a:off x="6360525" y="2389175"/>
              <a:ext cx="376900" cy="455250"/>
            </a:xfrm>
            <a:custGeom>
              <a:avLst/>
              <a:gdLst/>
              <a:ahLst/>
              <a:cxnLst/>
              <a:rect l="l" t="t" r="r" b="b"/>
              <a:pathLst>
                <a:path w="15076" h="18210" extrusionOk="0">
                  <a:moveTo>
                    <a:pt x="7316" y="0"/>
                  </a:moveTo>
                  <a:cubicBezTo>
                    <a:pt x="5005" y="0"/>
                    <a:pt x="1" y="1869"/>
                    <a:pt x="64" y="1932"/>
                  </a:cubicBezTo>
                  <a:lnTo>
                    <a:pt x="349" y="10799"/>
                  </a:lnTo>
                  <a:cubicBezTo>
                    <a:pt x="349" y="14790"/>
                    <a:pt x="7760" y="18210"/>
                    <a:pt x="7760" y="18210"/>
                  </a:cubicBezTo>
                  <a:cubicBezTo>
                    <a:pt x="7760" y="18210"/>
                    <a:pt x="14822" y="14473"/>
                    <a:pt x="14822" y="10641"/>
                  </a:cubicBezTo>
                  <a:lnTo>
                    <a:pt x="15075" y="1900"/>
                  </a:lnTo>
                  <a:cubicBezTo>
                    <a:pt x="15075" y="1900"/>
                    <a:pt x="10230" y="0"/>
                    <a:pt x="7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8"/>
            <p:cNvSpPr/>
            <p:nvPr/>
          </p:nvSpPr>
          <p:spPr>
            <a:xfrm>
              <a:off x="6439700" y="2610850"/>
              <a:ext cx="226475" cy="62575"/>
            </a:xfrm>
            <a:custGeom>
              <a:avLst/>
              <a:gdLst/>
              <a:ahLst/>
              <a:cxnLst/>
              <a:rect l="l" t="t" r="r" b="b"/>
              <a:pathLst>
                <a:path w="9059" h="2503" extrusionOk="0">
                  <a:moveTo>
                    <a:pt x="4308" y="1"/>
                  </a:moveTo>
                  <a:cubicBezTo>
                    <a:pt x="2534" y="1"/>
                    <a:pt x="1" y="2502"/>
                    <a:pt x="1" y="2502"/>
                  </a:cubicBezTo>
                  <a:cubicBezTo>
                    <a:pt x="1" y="2502"/>
                    <a:pt x="3421" y="1647"/>
                    <a:pt x="4371" y="1647"/>
                  </a:cubicBezTo>
                  <a:cubicBezTo>
                    <a:pt x="5321" y="1647"/>
                    <a:pt x="9058" y="2407"/>
                    <a:pt x="9058" y="2407"/>
                  </a:cubicBezTo>
                  <a:cubicBezTo>
                    <a:pt x="9058" y="2407"/>
                    <a:pt x="6113" y="1"/>
                    <a:pt x="43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8"/>
            <p:cNvSpPr/>
            <p:nvPr/>
          </p:nvSpPr>
          <p:spPr>
            <a:xfrm>
              <a:off x="6575100" y="2520600"/>
              <a:ext cx="98975" cy="43575"/>
            </a:xfrm>
            <a:custGeom>
              <a:avLst/>
              <a:gdLst/>
              <a:ahLst/>
              <a:cxnLst/>
              <a:rect l="l" t="t" r="r" b="b"/>
              <a:pathLst>
                <a:path w="3959" h="1743" extrusionOk="0">
                  <a:moveTo>
                    <a:pt x="0" y="0"/>
                  </a:moveTo>
                  <a:cubicBezTo>
                    <a:pt x="0" y="1"/>
                    <a:pt x="507" y="1742"/>
                    <a:pt x="1647" y="1742"/>
                  </a:cubicBezTo>
                  <a:cubicBezTo>
                    <a:pt x="2819" y="1742"/>
                    <a:pt x="3959" y="887"/>
                    <a:pt x="3959" y="887"/>
                  </a:cubicBez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8"/>
            <p:cNvSpPr/>
            <p:nvPr/>
          </p:nvSpPr>
          <p:spPr>
            <a:xfrm>
              <a:off x="6414375" y="2520600"/>
              <a:ext cx="102950" cy="49900"/>
            </a:xfrm>
            <a:custGeom>
              <a:avLst/>
              <a:gdLst/>
              <a:ahLst/>
              <a:cxnLst/>
              <a:rect l="l" t="t" r="r" b="b"/>
              <a:pathLst>
                <a:path w="4118" h="1996" extrusionOk="0">
                  <a:moveTo>
                    <a:pt x="4117" y="0"/>
                  </a:moveTo>
                  <a:lnTo>
                    <a:pt x="0" y="1140"/>
                  </a:lnTo>
                  <a:cubicBezTo>
                    <a:pt x="0" y="1140"/>
                    <a:pt x="1045" y="1996"/>
                    <a:pt x="2281" y="1996"/>
                  </a:cubicBezTo>
                  <a:cubicBezTo>
                    <a:pt x="3294" y="1932"/>
                    <a:pt x="4117" y="1"/>
                    <a:pt x="41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7" name="Google Shape;947;p38"/>
          <p:cNvGrpSpPr/>
          <p:nvPr/>
        </p:nvGrpSpPr>
        <p:grpSpPr>
          <a:xfrm>
            <a:off x="33544" y="2420982"/>
            <a:ext cx="586248" cy="719978"/>
            <a:chOff x="3310000" y="3441375"/>
            <a:chExt cx="372150" cy="455250"/>
          </a:xfrm>
        </p:grpSpPr>
        <p:sp>
          <p:nvSpPr>
            <p:cNvPr id="948" name="Google Shape;948;p38"/>
            <p:cNvSpPr/>
            <p:nvPr/>
          </p:nvSpPr>
          <p:spPr>
            <a:xfrm>
              <a:off x="3310000" y="3441375"/>
              <a:ext cx="372150" cy="455250"/>
            </a:xfrm>
            <a:custGeom>
              <a:avLst/>
              <a:gdLst/>
              <a:ahLst/>
              <a:cxnLst/>
              <a:rect l="l" t="t" r="r" b="b"/>
              <a:pathLst>
                <a:path w="14886" h="18210" extrusionOk="0">
                  <a:moveTo>
                    <a:pt x="7475" y="0"/>
                  </a:moveTo>
                  <a:cubicBezTo>
                    <a:pt x="5258" y="0"/>
                    <a:pt x="286" y="2470"/>
                    <a:pt x="318" y="2534"/>
                  </a:cubicBezTo>
                  <a:lnTo>
                    <a:pt x="1" y="9913"/>
                  </a:lnTo>
                  <a:cubicBezTo>
                    <a:pt x="1" y="14631"/>
                    <a:pt x="7253" y="18210"/>
                    <a:pt x="7253" y="18210"/>
                  </a:cubicBezTo>
                  <a:cubicBezTo>
                    <a:pt x="7253" y="18210"/>
                    <a:pt x="14695" y="13998"/>
                    <a:pt x="14695" y="9849"/>
                  </a:cubicBezTo>
                  <a:lnTo>
                    <a:pt x="14885" y="2565"/>
                  </a:lnTo>
                  <a:cubicBezTo>
                    <a:pt x="14885" y="2565"/>
                    <a:pt x="10388" y="0"/>
                    <a:pt x="74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8"/>
            <p:cNvSpPr/>
            <p:nvPr/>
          </p:nvSpPr>
          <p:spPr>
            <a:xfrm>
              <a:off x="3382050" y="3677300"/>
              <a:ext cx="227250" cy="85525"/>
            </a:xfrm>
            <a:custGeom>
              <a:avLst/>
              <a:gdLst/>
              <a:ahLst/>
              <a:cxnLst/>
              <a:rect l="l" t="t" r="r" b="b"/>
              <a:pathLst>
                <a:path w="9090" h="3421" extrusionOk="0">
                  <a:moveTo>
                    <a:pt x="1" y="1"/>
                  </a:moveTo>
                  <a:cubicBezTo>
                    <a:pt x="1" y="1"/>
                    <a:pt x="1869" y="3421"/>
                    <a:pt x="4435" y="3421"/>
                  </a:cubicBezTo>
                  <a:cubicBezTo>
                    <a:pt x="6905" y="3421"/>
                    <a:pt x="9090" y="127"/>
                    <a:pt x="9090" y="127"/>
                  </a:cubicBezTo>
                  <a:lnTo>
                    <a:pt x="9090" y="127"/>
                  </a:lnTo>
                  <a:cubicBezTo>
                    <a:pt x="9090" y="127"/>
                    <a:pt x="6398" y="792"/>
                    <a:pt x="4561" y="792"/>
                  </a:cubicBezTo>
                  <a:cubicBezTo>
                    <a:pt x="2724" y="792"/>
                    <a:pt x="1"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8"/>
            <p:cNvSpPr/>
            <p:nvPr/>
          </p:nvSpPr>
          <p:spPr>
            <a:xfrm>
              <a:off x="3355925" y="3584675"/>
              <a:ext cx="104550" cy="39600"/>
            </a:xfrm>
            <a:custGeom>
              <a:avLst/>
              <a:gdLst/>
              <a:ahLst/>
              <a:cxnLst/>
              <a:rect l="l" t="t" r="r" b="b"/>
              <a:pathLst>
                <a:path w="4182" h="1584" extrusionOk="0">
                  <a:moveTo>
                    <a:pt x="1901" y="0"/>
                  </a:moveTo>
                  <a:cubicBezTo>
                    <a:pt x="571" y="32"/>
                    <a:pt x="1" y="1584"/>
                    <a:pt x="1" y="1584"/>
                  </a:cubicBezTo>
                  <a:lnTo>
                    <a:pt x="4181" y="1172"/>
                  </a:lnTo>
                  <a:cubicBezTo>
                    <a:pt x="4181" y="1172"/>
                    <a:pt x="3168" y="0"/>
                    <a:pt x="19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8"/>
            <p:cNvSpPr/>
            <p:nvPr/>
          </p:nvSpPr>
          <p:spPr>
            <a:xfrm>
              <a:off x="3523775" y="3588625"/>
              <a:ext cx="97400" cy="39625"/>
            </a:xfrm>
            <a:custGeom>
              <a:avLst/>
              <a:gdLst/>
              <a:ahLst/>
              <a:cxnLst/>
              <a:rect l="l" t="t" r="r" b="b"/>
              <a:pathLst>
                <a:path w="3896" h="1585" extrusionOk="0">
                  <a:moveTo>
                    <a:pt x="1837" y="1"/>
                  </a:moveTo>
                  <a:cubicBezTo>
                    <a:pt x="602" y="1"/>
                    <a:pt x="1" y="982"/>
                    <a:pt x="1" y="982"/>
                  </a:cubicBezTo>
                  <a:lnTo>
                    <a:pt x="3896" y="1584"/>
                  </a:lnTo>
                  <a:cubicBezTo>
                    <a:pt x="3896" y="1584"/>
                    <a:pt x="3009" y="1"/>
                    <a:pt x="18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26" name="Picture 2" descr="Góc nhìn mới về &quot;Ngao sò ốc hến&quot; - Báo Người lao động">
            <a:extLst>
              <a:ext uri="{FF2B5EF4-FFF2-40B4-BE49-F238E27FC236}">
                <a16:creationId xmlns:a16="http://schemas.microsoft.com/office/drawing/2014/main" id="{5CB3EF1B-26BD-409A-838F-0CCF44D0FA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7543" y="1064969"/>
            <a:ext cx="5200191" cy="34582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sp>
        <p:nvSpPr>
          <p:cNvPr id="937" name="Google Shape;937;p38"/>
          <p:cNvSpPr txBox="1">
            <a:spLocks noGrp="1"/>
          </p:cNvSpPr>
          <p:nvPr>
            <p:ph type="subTitle" idx="3"/>
          </p:nvPr>
        </p:nvSpPr>
        <p:spPr>
          <a:xfrm>
            <a:off x="536565" y="1088495"/>
            <a:ext cx="7773207" cy="880715"/>
          </a:xfrm>
          <a:prstGeom prst="rect">
            <a:avLst/>
          </a:prstGeom>
        </p:spPr>
        <p:txBody>
          <a:bodyPr spcFirstLastPara="1" wrap="square" lIns="0" tIns="91425" rIns="0" bIns="91425" anchor="t" anchorCtr="0">
            <a:noAutofit/>
          </a:bodyPr>
          <a:lstStyle/>
          <a:p>
            <a:pPr marL="285750" lvl="0" indent="-285750" algn="just">
              <a:buFontTx/>
              <a:buChar char="-"/>
            </a:pPr>
            <a:r>
              <a:rPr lang="en-US" sz="2000" dirty="0" err="1"/>
              <a:t>Đoạn</a:t>
            </a:r>
            <a:r>
              <a:rPr lang="en-US" sz="2000" dirty="0"/>
              <a:t> </a:t>
            </a:r>
            <a:r>
              <a:rPr lang="en-US" sz="2000" dirty="0" err="1"/>
              <a:t>trích</a:t>
            </a:r>
            <a:r>
              <a:rPr lang="en-US" sz="2000" dirty="0"/>
              <a:t> </a:t>
            </a:r>
            <a:r>
              <a:rPr lang="en-US" sz="2000" dirty="0" err="1"/>
              <a:t>thuộc</a:t>
            </a:r>
            <a:r>
              <a:rPr lang="en-US" sz="2000" dirty="0"/>
              <a:t> </a:t>
            </a:r>
            <a:r>
              <a:rPr lang="en-US" sz="2000" dirty="0" err="1"/>
              <a:t>vở</a:t>
            </a:r>
            <a:r>
              <a:rPr lang="en-US" sz="2000" dirty="0"/>
              <a:t> </a:t>
            </a:r>
            <a:r>
              <a:rPr lang="en-US" sz="2000" dirty="0" err="1"/>
              <a:t>tuồng</a:t>
            </a:r>
            <a:r>
              <a:rPr lang="en-US" sz="2000" dirty="0"/>
              <a:t> “</a:t>
            </a:r>
            <a:r>
              <a:rPr lang="en-US" sz="2000" dirty="0" err="1"/>
              <a:t>Nghêu</a:t>
            </a:r>
            <a:r>
              <a:rPr lang="en-US" sz="2000" dirty="0"/>
              <a:t>, </a:t>
            </a:r>
            <a:r>
              <a:rPr lang="en-US" sz="2000" dirty="0" err="1"/>
              <a:t>sò</a:t>
            </a:r>
            <a:r>
              <a:rPr lang="en-US" sz="2000" dirty="0"/>
              <a:t>, </a:t>
            </a:r>
            <a:r>
              <a:rPr lang="en-US" sz="2000" dirty="0" err="1"/>
              <a:t>ốc</a:t>
            </a:r>
            <a:r>
              <a:rPr lang="en-US" sz="2000" dirty="0"/>
              <a:t> </a:t>
            </a:r>
            <a:r>
              <a:rPr lang="en-US" sz="2000" dirty="0" err="1"/>
              <a:t>hến</a:t>
            </a:r>
            <a:r>
              <a:rPr lang="en-US" sz="2000" dirty="0"/>
              <a:t>”</a:t>
            </a:r>
          </a:p>
          <a:p>
            <a:pPr marL="285750" lvl="0" indent="-285750" algn="just">
              <a:buFontTx/>
              <a:buChar char="-"/>
            </a:pPr>
            <a:r>
              <a:rPr lang="en-US" sz="2000" dirty="0" err="1"/>
              <a:t>Nội</a:t>
            </a:r>
            <a:r>
              <a:rPr lang="en-US" sz="2000" dirty="0"/>
              <a:t> dung </a:t>
            </a:r>
            <a:r>
              <a:rPr lang="en-US" sz="2000" dirty="0" err="1"/>
              <a:t>vở</a:t>
            </a:r>
            <a:r>
              <a:rPr lang="en-US" sz="2000" dirty="0"/>
              <a:t> </a:t>
            </a:r>
            <a:r>
              <a:rPr lang="en-US" sz="2000" dirty="0" err="1"/>
              <a:t>tuồng</a:t>
            </a:r>
            <a:r>
              <a:rPr lang="en-US" sz="2000" dirty="0"/>
              <a:t>: </a:t>
            </a:r>
            <a:r>
              <a:rPr lang="vi-VN" sz="2000" dirty="0"/>
              <a:t>Trộm Ốc nhờ thầy bói Nghêu (hay Ngao) gieo quẻ chỉ hướng vào ăn trộm nhà Trùm Sò. Ốc đem của trộm được bán cho Thị Hến, một gái góa trẻ đẹp. Lý trưởng và Trùm Sò đến lục soát bắt được tang vật, liền giải Thị Hến lên trình quan huyện. Khi đến công đường, Thị Hến đã làm cho quan huyện và thầy đề mê mệt vì nhan sắc của mình. Kết quả là Trùm Sò mất tiền, thầy Lý bị đòn, Thị Hến được tha bổng. Kết thúc vở là cảnh cả quan huyện, thầy đề, thầy Lý vì mê mẩn Thị Hến chạm mặt nhau và bị các bà vợ đánh ghen tại nhà Thị Hến.</a:t>
            </a:r>
            <a:endParaRPr lang="en-US" sz="2000" dirty="0"/>
          </a:p>
          <a:p>
            <a:pPr marL="0" lvl="0" indent="0" algn="just"/>
            <a:r>
              <a:rPr lang="en-US" sz="2000" dirty="0">
                <a:sym typeface="Wingdings" panose="05000000000000000000" pitchFamily="2" charset="2"/>
              </a:rPr>
              <a:t> M</a:t>
            </a:r>
            <a:r>
              <a:rPr lang="vi-VN" sz="2000" dirty="0"/>
              <a:t>ang tính châm biếm, đả kích quan lại địa phương</a:t>
            </a:r>
            <a:r>
              <a:rPr lang="en-US" sz="2000" dirty="0"/>
              <a:t>.</a:t>
            </a:r>
          </a:p>
        </p:txBody>
      </p:sp>
      <p:sp>
        <p:nvSpPr>
          <p:cNvPr id="938" name="Google Shape;938;p38"/>
          <p:cNvSpPr txBox="1">
            <a:spLocks noGrp="1"/>
          </p:cNvSpPr>
          <p:nvPr>
            <p:ph type="subTitle" idx="1"/>
          </p:nvPr>
        </p:nvSpPr>
        <p:spPr>
          <a:xfrm>
            <a:off x="641826" y="522133"/>
            <a:ext cx="2887200" cy="338400"/>
          </a:xfrm>
          <a:prstGeom prst="rect">
            <a:avLst/>
          </a:prstGeom>
        </p:spPr>
        <p:txBody>
          <a:bodyPr spcFirstLastPara="1" wrap="square" lIns="0" tIns="91425" rIns="0" bIns="91425" anchor="ctr" anchorCtr="0">
            <a:noAutofit/>
          </a:bodyPr>
          <a:lstStyle/>
          <a:p>
            <a:pPr marL="0" lvl="0" indent="0" algn="ctr" rtl="0">
              <a:spcBef>
                <a:spcPts val="0"/>
              </a:spcBef>
              <a:spcAft>
                <a:spcPts val="0"/>
              </a:spcAft>
              <a:buNone/>
            </a:pPr>
            <a:r>
              <a:rPr lang="en-US" dirty="0"/>
              <a:t>2. </a:t>
            </a:r>
            <a:r>
              <a:rPr lang="en-US" dirty="0" err="1"/>
              <a:t>Xuất</a:t>
            </a:r>
            <a:r>
              <a:rPr lang="en-US" dirty="0"/>
              <a:t> </a:t>
            </a:r>
            <a:r>
              <a:rPr lang="en-US" dirty="0" err="1"/>
              <a:t>xứ</a:t>
            </a:r>
            <a:endParaRPr dirty="0"/>
          </a:p>
        </p:txBody>
      </p:sp>
      <p:grpSp>
        <p:nvGrpSpPr>
          <p:cNvPr id="942" name="Google Shape;942;p38"/>
          <p:cNvGrpSpPr/>
          <p:nvPr/>
        </p:nvGrpSpPr>
        <p:grpSpPr>
          <a:xfrm>
            <a:off x="8396741" y="1321004"/>
            <a:ext cx="593731" cy="719978"/>
            <a:chOff x="6360525" y="2389175"/>
            <a:chExt cx="376900" cy="455250"/>
          </a:xfrm>
        </p:grpSpPr>
        <p:sp>
          <p:nvSpPr>
            <p:cNvPr id="943" name="Google Shape;943;p38"/>
            <p:cNvSpPr/>
            <p:nvPr/>
          </p:nvSpPr>
          <p:spPr>
            <a:xfrm>
              <a:off x="6360525" y="2389175"/>
              <a:ext cx="376900" cy="455250"/>
            </a:xfrm>
            <a:custGeom>
              <a:avLst/>
              <a:gdLst/>
              <a:ahLst/>
              <a:cxnLst/>
              <a:rect l="l" t="t" r="r" b="b"/>
              <a:pathLst>
                <a:path w="15076" h="18210" extrusionOk="0">
                  <a:moveTo>
                    <a:pt x="7316" y="0"/>
                  </a:moveTo>
                  <a:cubicBezTo>
                    <a:pt x="5005" y="0"/>
                    <a:pt x="1" y="1869"/>
                    <a:pt x="64" y="1932"/>
                  </a:cubicBezTo>
                  <a:lnTo>
                    <a:pt x="349" y="10799"/>
                  </a:lnTo>
                  <a:cubicBezTo>
                    <a:pt x="349" y="14790"/>
                    <a:pt x="7760" y="18210"/>
                    <a:pt x="7760" y="18210"/>
                  </a:cubicBezTo>
                  <a:cubicBezTo>
                    <a:pt x="7760" y="18210"/>
                    <a:pt x="14822" y="14473"/>
                    <a:pt x="14822" y="10641"/>
                  </a:cubicBezTo>
                  <a:lnTo>
                    <a:pt x="15075" y="1900"/>
                  </a:lnTo>
                  <a:cubicBezTo>
                    <a:pt x="15075" y="1900"/>
                    <a:pt x="10230" y="0"/>
                    <a:pt x="7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8"/>
            <p:cNvSpPr/>
            <p:nvPr/>
          </p:nvSpPr>
          <p:spPr>
            <a:xfrm>
              <a:off x="6439700" y="2610850"/>
              <a:ext cx="226475" cy="62575"/>
            </a:xfrm>
            <a:custGeom>
              <a:avLst/>
              <a:gdLst/>
              <a:ahLst/>
              <a:cxnLst/>
              <a:rect l="l" t="t" r="r" b="b"/>
              <a:pathLst>
                <a:path w="9059" h="2503" extrusionOk="0">
                  <a:moveTo>
                    <a:pt x="4308" y="1"/>
                  </a:moveTo>
                  <a:cubicBezTo>
                    <a:pt x="2534" y="1"/>
                    <a:pt x="1" y="2502"/>
                    <a:pt x="1" y="2502"/>
                  </a:cubicBezTo>
                  <a:cubicBezTo>
                    <a:pt x="1" y="2502"/>
                    <a:pt x="3421" y="1647"/>
                    <a:pt x="4371" y="1647"/>
                  </a:cubicBezTo>
                  <a:cubicBezTo>
                    <a:pt x="5321" y="1647"/>
                    <a:pt x="9058" y="2407"/>
                    <a:pt x="9058" y="2407"/>
                  </a:cubicBezTo>
                  <a:cubicBezTo>
                    <a:pt x="9058" y="2407"/>
                    <a:pt x="6113" y="1"/>
                    <a:pt x="43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8"/>
            <p:cNvSpPr/>
            <p:nvPr/>
          </p:nvSpPr>
          <p:spPr>
            <a:xfrm>
              <a:off x="6575100" y="2520600"/>
              <a:ext cx="98975" cy="43575"/>
            </a:xfrm>
            <a:custGeom>
              <a:avLst/>
              <a:gdLst/>
              <a:ahLst/>
              <a:cxnLst/>
              <a:rect l="l" t="t" r="r" b="b"/>
              <a:pathLst>
                <a:path w="3959" h="1743" extrusionOk="0">
                  <a:moveTo>
                    <a:pt x="0" y="0"/>
                  </a:moveTo>
                  <a:cubicBezTo>
                    <a:pt x="0" y="1"/>
                    <a:pt x="507" y="1742"/>
                    <a:pt x="1647" y="1742"/>
                  </a:cubicBezTo>
                  <a:cubicBezTo>
                    <a:pt x="2819" y="1742"/>
                    <a:pt x="3959" y="887"/>
                    <a:pt x="3959" y="887"/>
                  </a:cubicBez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8"/>
            <p:cNvSpPr/>
            <p:nvPr/>
          </p:nvSpPr>
          <p:spPr>
            <a:xfrm>
              <a:off x="6414375" y="2520600"/>
              <a:ext cx="102950" cy="49900"/>
            </a:xfrm>
            <a:custGeom>
              <a:avLst/>
              <a:gdLst/>
              <a:ahLst/>
              <a:cxnLst/>
              <a:rect l="l" t="t" r="r" b="b"/>
              <a:pathLst>
                <a:path w="4118" h="1996" extrusionOk="0">
                  <a:moveTo>
                    <a:pt x="4117" y="0"/>
                  </a:moveTo>
                  <a:lnTo>
                    <a:pt x="0" y="1140"/>
                  </a:lnTo>
                  <a:cubicBezTo>
                    <a:pt x="0" y="1140"/>
                    <a:pt x="1045" y="1996"/>
                    <a:pt x="2281" y="1996"/>
                  </a:cubicBezTo>
                  <a:cubicBezTo>
                    <a:pt x="3294" y="1932"/>
                    <a:pt x="4117" y="1"/>
                    <a:pt x="41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7" name="Google Shape;947;p38"/>
          <p:cNvGrpSpPr/>
          <p:nvPr/>
        </p:nvGrpSpPr>
        <p:grpSpPr>
          <a:xfrm>
            <a:off x="7491963" y="419789"/>
            <a:ext cx="586248" cy="719978"/>
            <a:chOff x="3310000" y="3441375"/>
            <a:chExt cx="372150" cy="455250"/>
          </a:xfrm>
        </p:grpSpPr>
        <p:sp>
          <p:nvSpPr>
            <p:cNvPr id="948" name="Google Shape;948;p38"/>
            <p:cNvSpPr/>
            <p:nvPr/>
          </p:nvSpPr>
          <p:spPr>
            <a:xfrm>
              <a:off x="3310000" y="3441375"/>
              <a:ext cx="372150" cy="455250"/>
            </a:xfrm>
            <a:custGeom>
              <a:avLst/>
              <a:gdLst/>
              <a:ahLst/>
              <a:cxnLst/>
              <a:rect l="l" t="t" r="r" b="b"/>
              <a:pathLst>
                <a:path w="14886" h="18210" extrusionOk="0">
                  <a:moveTo>
                    <a:pt x="7475" y="0"/>
                  </a:moveTo>
                  <a:cubicBezTo>
                    <a:pt x="5258" y="0"/>
                    <a:pt x="286" y="2470"/>
                    <a:pt x="318" y="2534"/>
                  </a:cubicBezTo>
                  <a:lnTo>
                    <a:pt x="1" y="9913"/>
                  </a:lnTo>
                  <a:cubicBezTo>
                    <a:pt x="1" y="14631"/>
                    <a:pt x="7253" y="18210"/>
                    <a:pt x="7253" y="18210"/>
                  </a:cubicBezTo>
                  <a:cubicBezTo>
                    <a:pt x="7253" y="18210"/>
                    <a:pt x="14695" y="13998"/>
                    <a:pt x="14695" y="9849"/>
                  </a:cubicBezTo>
                  <a:lnTo>
                    <a:pt x="14885" y="2565"/>
                  </a:lnTo>
                  <a:cubicBezTo>
                    <a:pt x="14885" y="2565"/>
                    <a:pt x="10388" y="0"/>
                    <a:pt x="74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8"/>
            <p:cNvSpPr/>
            <p:nvPr/>
          </p:nvSpPr>
          <p:spPr>
            <a:xfrm>
              <a:off x="3382050" y="3677300"/>
              <a:ext cx="227250" cy="85525"/>
            </a:xfrm>
            <a:custGeom>
              <a:avLst/>
              <a:gdLst/>
              <a:ahLst/>
              <a:cxnLst/>
              <a:rect l="l" t="t" r="r" b="b"/>
              <a:pathLst>
                <a:path w="9090" h="3421" extrusionOk="0">
                  <a:moveTo>
                    <a:pt x="1" y="1"/>
                  </a:moveTo>
                  <a:cubicBezTo>
                    <a:pt x="1" y="1"/>
                    <a:pt x="1869" y="3421"/>
                    <a:pt x="4435" y="3421"/>
                  </a:cubicBezTo>
                  <a:cubicBezTo>
                    <a:pt x="6905" y="3421"/>
                    <a:pt x="9090" y="127"/>
                    <a:pt x="9090" y="127"/>
                  </a:cubicBezTo>
                  <a:lnTo>
                    <a:pt x="9090" y="127"/>
                  </a:lnTo>
                  <a:cubicBezTo>
                    <a:pt x="9090" y="127"/>
                    <a:pt x="6398" y="792"/>
                    <a:pt x="4561" y="792"/>
                  </a:cubicBezTo>
                  <a:cubicBezTo>
                    <a:pt x="2724" y="792"/>
                    <a:pt x="1"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8"/>
            <p:cNvSpPr/>
            <p:nvPr/>
          </p:nvSpPr>
          <p:spPr>
            <a:xfrm>
              <a:off x="3355925" y="3584675"/>
              <a:ext cx="104550" cy="39600"/>
            </a:xfrm>
            <a:custGeom>
              <a:avLst/>
              <a:gdLst/>
              <a:ahLst/>
              <a:cxnLst/>
              <a:rect l="l" t="t" r="r" b="b"/>
              <a:pathLst>
                <a:path w="4182" h="1584" extrusionOk="0">
                  <a:moveTo>
                    <a:pt x="1901" y="0"/>
                  </a:moveTo>
                  <a:cubicBezTo>
                    <a:pt x="571" y="32"/>
                    <a:pt x="1" y="1584"/>
                    <a:pt x="1" y="1584"/>
                  </a:cubicBezTo>
                  <a:lnTo>
                    <a:pt x="4181" y="1172"/>
                  </a:lnTo>
                  <a:cubicBezTo>
                    <a:pt x="4181" y="1172"/>
                    <a:pt x="3168" y="0"/>
                    <a:pt x="19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8"/>
            <p:cNvSpPr/>
            <p:nvPr/>
          </p:nvSpPr>
          <p:spPr>
            <a:xfrm>
              <a:off x="3523775" y="3588625"/>
              <a:ext cx="97400" cy="39625"/>
            </a:xfrm>
            <a:custGeom>
              <a:avLst/>
              <a:gdLst/>
              <a:ahLst/>
              <a:cxnLst/>
              <a:rect l="l" t="t" r="r" b="b"/>
              <a:pathLst>
                <a:path w="3896" h="1585" extrusionOk="0">
                  <a:moveTo>
                    <a:pt x="1837" y="1"/>
                  </a:moveTo>
                  <a:cubicBezTo>
                    <a:pt x="602" y="1"/>
                    <a:pt x="1" y="982"/>
                    <a:pt x="1" y="982"/>
                  </a:cubicBezTo>
                  <a:lnTo>
                    <a:pt x="3896" y="1584"/>
                  </a:lnTo>
                  <a:cubicBezTo>
                    <a:pt x="3896" y="1584"/>
                    <a:pt x="3009" y="1"/>
                    <a:pt x="18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232962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62"/>
        <p:cNvGrpSpPr/>
        <p:nvPr/>
      </p:nvGrpSpPr>
      <p:grpSpPr>
        <a:xfrm>
          <a:off x="0" y="0"/>
          <a:ext cx="0" cy="0"/>
          <a:chOff x="0" y="0"/>
          <a:chExt cx="0" cy="0"/>
        </a:xfrm>
      </p:grpSpPr>
      <p:sp>
        <p:nvSpPr>
          <p:cNvPr id="863" name="Google Shape;863;p37"/>
          <p:cNvSpPr txBox="1">
            <a:spLocks noGrp="1"/>
          </p:cNvSpPr>
          <p:nvPr>
            <p:ph type="subTitle" idx="7"/>
          </p:nvPr>
        </p:nvSpPr>
        <p:spPr>
          <a:xfrm>
            <a:off x="1629114" y="3694173"/>
            <a:ext cx="6282594" cy="604693"/>
          </a:xfrm>
          <a:prstGeom prst="rect">
            <a:avLst/>
          </a:prstGeom>
        </p:spPr>
        <p:txBody>
          <a:bodyPr spcFirstLastPara="1" wrap="square" lIns="0" tIns="91425" rIns="0" bIns="91425" anchor="t" anchorCtr="0">
            <a:noAutofit/>
          </a:bodyPr>
          <a:lstStyle/>
          <a:p>
            <a:pPr marL="0" lvl="0" indent="0"/>
            <a:r>
              <a:rPr lang="en-US" sz="2000" dirty="0"/>
              <a:t> </a:t>
            </a:r>
            <a:r>
              <a:rPr lang="en-US" sz="2000" dirty="0" err="1"/>
              <a:t>Lính</a:t>
            </a:r>
            <a:r>
              <a:rPr lang="en-US" sz="2000" dirty="0"/>
              <a:t> </a:t>
            </a:r>
            <a:r>
              <a:rPr lang="en-US" sz="2000" dirty="0" err="1"/>
              <a:t>lệ</a:t>
            </a:r>
            <a:r>
              <a:rPr lang="en-US" sz="2000" dirty="0"/>
              <a:t> </a:t>
            </a:r>
            <a:r>
              <a:rPr lang="en-US" sz="2000" dirty="0" err="1"/>
              <a:t>bắt</a:t>
            </a:r>
            <a:r>
              <a:rPr lang="en-US" sz="2000" dirty="0"/>
              <a:t> </a:t>
            </a:r>
            <a:r>
              <a:rPr lang="en-US" sz="2000" dirty="0" err="1"/>
              <a:t>đầu</a:t>
            </a:r>
            <a:r>
              <a:rPr lang="en-US" sz="2000" dirty="0"/>
              <a:t> </a:t>
            </a:r>
            <a:r>
              <a:rPr lang="en-US" sz="2000" dirty="0" err="1"/>
              <a:t>thực</a:t>
            </a:r>
            <a:r>
              <a:rPr lang="en-US" sz="2000" dirty="0"/>
              <a:t> </a:t>
            </a:r>
            <a:r>
              <a:rPr lang="en-US" sz="2000" dirty="0" err="1"/>
              <a:t>thi</a:t>
            </a:r>
            <a:r>
              <a:rPr lang="en-US" sz="2000" dirty="0"/>
              <a:t> </a:t>
            </a:r>
            <a:r>
              <a:rPr lang="en-US" sz="2000" dirty="0" err="1"/>
              <a:t>kế</a:t>
            </a:r>
            <a:r>
              <a:rPr lang="en-US" sz="2000" dirty="0"/>
              <a:t> </a:t>
            </a:r>
            <a:r>
              <a:rPr lang="en-US" sz="2000" dirty="0" err="1"/>
              <a:t>hoạch</a:t>
            </a:r>
            <a:r>
              <a:rPr lang="en-US" sz="2000" dirty="0"/>
              <a:t> </a:t>
            </a:r>
            <a:r>
              <a:rPr lang="en-US" sz="2000" dirty="0" err="1"/>
              <a:t>của</a:t>
            </a:r>
            <a:r>
              <a:rPr lang="en-US" sz="2000" dirty="0"/>
              <a:t> “</a:t>
            </a:r>
            <a:r>
              <a:rPr lang="en-US" sz="2000" dirty="0" err="1"/>
              <a:t>quan</a:t>
            </a:r>
            <a:r>
              <a:rPr lang="en-US" sz="2000" dirty="0"/>
              <a:t>” </a:t>
            </a:r>
          </a:p>
          <a:p>
            <a:pPr marL="0" lvl="0" indent="0"/>
            <a:r>
              <a:rPr lang="en-US" sz="2000" dirty="0"/>
              <a:t>(</a:t>
            </a:r>
            <a:r>
              <a:rPr lang="en-US" sz="2000" dirty="0" err="1"/>
              <a:t>đoạn</a:t>
            </a:r>
            <a:r>
              <a:rPr lang="en-US" sz="2000" dirty="0"/>
              <a:t> </a:t>
            </a:r>
            <a:r>
              <a:rPr lang="en-US" sz="2000" dirty="0" err="1"/>
              <a:t>còn</a:t>
            </a:r>
            <a:r>
              <a:rPr lang="en-US" sz="2000" dirty="0"/>
              <a:t> </a:t>
            </a:r>
            <a:r>
              <a:rPr lang="en-US" sz="2000" dirty="0" err="1"/>
              <a:t>lại</a:t>
            </a:r>
            <a:r>
              <a:rPr lang="en-US" sz="2000" dirty="0"/>
              <a:t>).</a:t>
            </a:r>
            <a:endParaRPr sz="2000" dirty="0"/>
          </a:p>
        </p:txBody>
      </p:sp>
      <p:sp>
        <p:nvSpPr>
          <p:cNvPr id="865" name="Google Shape;865;p37"/>
          <p:cNvSpPr txBox="1">
            <a:spLocks noGrp="1"/>
          </p:cNvSpPr>
          <p:nvPr>
            <p:ph type="subTitle" idx="5"/>
          </p:nvPr>
        </p:nvSpPr>
        <p:spPr>
          <a:xfrm>
            <a:off x="1629114" y="2425358"/>
            <a:ext cx="6435033" cy="676800"/>
          </a:xfrm>
          <a:prstGeom prst="rect">
            <a:avLst/>
          </a:prstGeom>
        </p:spPr>
        <p:txBody>
          <a:bodyPr spcFirstLastPara="1" wrap="square" lIns="0" tIns="91425" rIns="0" bIns="91425" anchor="t" anchorCtr="0">
            <a:noAutofit/>
          </a:bodyPr>
          <a:lstStyle/>
          <a:p>
            <a:pPr marL="0" lvl="0" indent="0">
              <a:buSzPts val="1100"/>
            </a:pPr>
            <a:r>
              <a:rPr lang="en-US" sz="2000" dirty="0" err="1"/>
              <a:t>Thủ</a:t>
            </a:r>
            <a:r>
              <a:rPr lang="en-US" sz="2000" dirty="0"/>
              <a:t> </a:t>
            </a:r>
            <a:r>
              <a:rPr lang="en-US" sz="2000" dirty="0" err="1"/>
              <a:t>đoạn</a:t>
            </a:r>
            <a:r>
              <a:rPr lang="en-US" sz="2000" dirty="0"/>
              <a:t> </a:t>
            </a:r>
            <a:r>
              <a:rPr lang="en-US" sz="2000" dirty="0" err="1"/>
              <a:t>của</a:t>
            </a:r>
            <a:r>
              <a:rPr lang="en-US" sz="2000" dirty="0"/>
              <a:t> </a:t>
            </a:r>
            <a:r>
              <a:rPr lang="en-US" sz="2000" dirty="0" err="1"/>
              <a:t>quan</a:t>
            </a:r>
            <a:r>
              <a:rPr lang="en-US" sz="2000" dirty="0"/>
              <a:t> </a:t>
            </a:r>
            <a:r>
              <a:rPr lang="en-US" sz="2000" dirty="0" err="1"/>
              <a:t>huyện</a:t>
            </a:r>
            <a:r>
              <a:rPr lang="en-US" sz="2000" dirty="0"/>
              <a:t> </a:t>
            </a:r>
            <a:r>
              <a:rPr lang="en-US" sz="2000" dirty="0" err="1"/>
              <a:t>và</a:t>
            </a:r>
            <a:r>
              <a:rPr lang="en-US" sz="2000" dirty="0"/>
              <a:t> </a:t>
            </a:r>
            <a:r>
              <a:rPr lang="en-US" sz="2000" dirty="0" err="1"/>
              <a:t>đề</a:t>
            </a:r>
            <a:r>
              <a:rPr lang="en-US" sz="2000" dirty="0"/>
              <a:t> </a:t>
            </a:r>
            <a:r>
              <a:rPr lang="en-US" sz="2000" dirty="0" err="1"/>
              <a:t>lại</a:t>
            </a:r>
            <a:r>
              <a:rPr lang="en-US" sz="2000" dirty="0"/>
              <a:t> </a:t>
            </a:r>
          </a:p>
          <a:p>
            <a:pPr marL="0" lvl="0" indent="0">
              <a:buSzPts val="1100"/>
            </a:pPr>
            <a:r>
              <a:rPr lang="en-US" sz="2000" dirty="0"/>
              <a:t>(</a:t>
            </a:r>
            <a:r>
              <a:rPr lang="en-US" sz="2000" dirty="0" err="1"/>
              <a:t>tiếp</a:t>
            </a:r>
            <a:r>
              <a:rPr lang="en-US" sz="2000" dirty="0"/>
              <a:t> </a:t>
            </a:r>
            <a:r>
              <a:rPr lang="en-US" sz="2000" dirty="0" err="1"/>
              <a:t>đó</a:t>
            </a:r>
            <a:r>
              <a:rPr lang="en-US" sz="2000" dirty="0"/>
              <a:t> </a:t>
            </a:r>
            <a:r>
              <a:rPr lang="en-US" sz="2000" dirty="0" err="1"/>
              <a:t>đến</a:t>
            </a:r>
            <a:r>
              <a:rPr lang="en-US" sz="2000" dirty="0"/>
              <a:t> “</a:t>
            </a:r>
            <a:r>
              <a:rPr lang="en-US" sz="2000" dirty="0" err="1"/>
              <a:t>Lệ</a:t>
            </a:r>
            <a:r>
              <a:rPr lang="en-US" sz="2000" dirty="0"/>
              <a:t> </a:t>
            </a:r>
            <a:r>
              <a:rPr lang="en-US" sz="2000" dirty="0" err="1"/>
              <a:t>đâu</a:t>
            </a:r>
            <a:r>
              <a:rPr lang="en-US" sz="2000" dirty="0"/>
              <a:t>?”).</a:t>
            </a:r>
            <a:endParaRPr sz="2000" dirty="0"/>
          </a:p>
        </p:txBody>
      </p:sp>
      <p:sp>
        <p:nvSpPr>
          <p:cNvPr id="868" name="Google Shape;868;p37"/>
          <p:cNvSpPr txBox="1">
            <a:spLocks noGrp="1"/>
          </p:cNvSpPr>
          <p:nvPr>
            <p:ph type="subTitle" idx="1"/>
          </p:nvPr>
        </p:nvSpPr>
        <p:spPr>
          <a:xfrm>
            <a:off x="1482056" y="1163116"/>
            <a:ext cx="6524778" cy="1087653"/>
          </a:xfrm>
          <a:prstGeom prst="rect">
            <a:avLst/>
          </a:prstGeom>
        </p:spPr>
        <p:txBody>
          <a:bodyPr spcFirstLastPara="1" wrap="square" lIns="0" tIns="91425" rIns="0" bIns="91425" anchor="t" anchorCtr="0">
            <a:noAutofit/>
          </a:bodyPr>
          <a:lstStyle/>
          <a:p>
            <a:pPr marL="139700" indent="0"/>
            <a:r>
              <a:rPr lang="en-US" sz="2000" dirty="0"/>
              <a:t>Tri </a:t>
            </a:r>
            <a:r>
              <a:rPr lang="en-US" sz="2000" dirty="0" err="1"/>
              <a:t>huyện</a:t>
            </a:r>
            <a:r>
              <a:rPr lang="en-US" sz="2000" dirty="0"/>
              <a:t> </a:t>
            </a:r>
            <a:r>
              <a:rPr lang="en-US" sz="2000" dirty="0" err="1"/>
              <a:t>xưng</a:t>
            </a:r>
            <a:r>
              <a:rPr lang="en-US" sz="2000" dirty="0"/>
              <a:t> </a:t>
            </a:r>
            <a:r>
              <a:rPr lang="en-US" sz="2000" dirty="0" err="1"/>
              <a:t>danh</a:t>
            </a:r>
            <a:r>
              <a:rPr lang="en-US" sz="2000" dirty="0"/>
              <a:t> – </a:t>
            </a:r>
            <a:r>
              <a:rPr lang="en-US" sz="2000" dirty="0" err="1"/>
              <a:t>Lời</a:t>
            </a:r>
            <a:r>
              <a:rPr lang="en-US" sz="2000" dirty="0"/>
              <a:t> </a:t>
            </a:r>
            <a:r>
              <a:rPr lang="en-US" sz="2000" dirty="0" err="1"/>
              <a:t>giới</a:t>
            </a:r>
            <a:r>
              <a:rPr lang="en-US" sz="2000" dirty="0"/>
              <a:t> </a:t>
            </a:r>
            <a:r>
              <a:rPr lang="en-US" sz="2000" dirty="0" err="1"/>
              <a:t>thiệu</a:t>
            </a:r>
            <a:r>
              <a:rPr lang="en-US" sz="2000" dirty="0"/>
              <a:t> </a:t>
            </a:r>
            <a:r>
              <a:rPr lang="en-US" sz="2000" dirty="0" err="1"/>
              <a:t>của</a:t>
            </a:r>
            <a:r>
              <a:rPr lang="en-US" sz="2000" dirty="0"/>
              <a:t> tri </a:t>
            </a:r>
            <a:r>
              <a:rPr lang="en-US" sz="2000" dirty="0" err="1"/>
              <a:t>huyện</a:t>
            </a:r>
            <a:r>
              <a:rPr lang="en-US" sz="2000" dirty="0"/>
              <a:t> </a:t>
            </a:r>
          </a:p>
          <a:p>
            <a:pPr marL="139700" indent="0"/>
            <a:r>
              <a:rPr lang="en-US" sz="2000" dirty="0"/>
              <a:t>(</a:t>
            </a:r>
            <a:r>
              <a:rPr lang="en-US" sz="2000" dirty="0" err="1"/>
              <a:t>từ</a:t>
            </a:r>
            <a:r>
              <a:rPr lang="en-US" sz="2000" dirty="0"/>
              <a:t> “</a:t>
            </a:r>
            <a:r>
              <a:rPr lang="en-US" sz="2000" dirty="0" err="1"/>
              <a:t>Quyền</a:t>
            </a:r>
            <a:r>
              <a:rPr lang="en-US" sz="2000" dirty="0"/>
              <a:t> </a:t>
            </a:r>
            <a:r>
              <a:rPr lang="en-US" sz="2000" dirty="0" err="1"/>
              <a:t>trọng</a:t>
            </a:r>
            <a:r>
              <a:rPr lang="en-US" sz="2000" dirty="0"/>
              <a:t>” </a:t>
            </a:r>
            <a:r>
              <a:rPr lang="en-US" sz="2000" dirty="0" err="1"/>
              <a:t>đến</a:t>
            </a:r>
            <a:r>
              <a:rPr lang="en-US" sz="2000" dirty="0"/>
              <a:t> “</a:t>
            </a:r>
            <a:r>
              <a:rPr lang="en-US" sz="2000" dirty="0" err="1"/>
              <a:t>chuyên</a:t>
            </a:r>
            <a:r>
              <a:rPr lang="en-US" sz="2000" dirty="0"/>
              <a:t> </a:t>
            </a:r>
            <a:r>
              <a:rPr lang="en-US" sz="2000" dirty="0" err="1"/>
              <a:t>cần</a:t>
            </a:r>
            <a:r>
              <a:rPr lang="en-US" sz="2000" dirty="0"/>
              <a:t>”).</a:t>
            </a:r>
          </a:p>
        </p:txBody>
      </p:sp>
      <p:sp>
        <p:nvSpPr>
          <p:cNvPr id="871" name="Google Shape;871;p37"/>
          <p:cNvSpPr txBox="1">
            <a:spLocks noGrp="1"/>
          </p:cNvSpPr>
          <p:nvPr>
            <p:ph type="title" idx="8"/>
          </p:nvPr>
        </p:nvSpPr>
        <p:spPr>
          <a:xfrm>
            <a:off x="720000" y="540000"/>
            <a:ext cx="7704000" cy="676800"/>
          </a:xfrm>
          <a:prstGeom prst="rect">
            <a:avLst/>
          </a:prstGeom>
        </p:spPr>
        <p:txBody>
          <a:bodyPr spcFirstLastPara="1" wrap="square" lIns="0" tIns="91425" rIns="0" bIns="91425" anchor="ctr" anchorCtr="0">
            <a:noAutofit/>
          </a:bodyPr>
          <a:lstStyle/>
          <a:p>
            <a:pPr marL="0" lvl="0" indent="0" algn="ctr" rtl="0">
              <a:spcBef>
                <a:spcPts val="0"/>
              </a:spcBef>
              <a:spcAft>
                <a:spcPts val="0"/>
              </a:spcAft>
              <a:buNone/>
            </a:pPr>
            <a:r>
              <a:rPr lang="en" dirty="0"/>
              <a:t>3. </a:t>
            </a:r>
            <a:r>
              <a:rPr lang="en-US" dirty="0" err="1"/>
              <a:t>Bố</a:t>
            </a:r>
            <a:r>
              <a:rPr lang="en-US" dirty="0"/>
              <a:t> </a:t>
            </a:r>
            <a:r>
              <a:rPr lang="en-US" dirty="0" err="1"/>
              <a:t>cục</a:t>
            </a:r>
            <a:endParaRPr dirty="0"/>
          </a:p>
        </p:txBody>
      </p:sp>
      <p:grpSp>
        <p:nvGrpSpPr>
          <p:cNvPr id="872" name="Google Shape;872;p37"/>
          <p:cNvGrpSpPr/>
          <p:nvPr/>
        </p:nvGrpSpPr>
        <p:grpSpPr>
          <a:xfrm>
            <a:off x="940290" y="1130414"/>
            <a:ext cx="541766" cy="722371"/>
            <a:chOff x="5341077" y="1954372"/>
            <a:chExt cx="415146" cy="551596"/>
          </a:xfrm>
        </p:grpSpPr>
        <p:sp>
          <p:nvSpPr>
            <p:cNvPr id="873" name="Google Shape;873;p37"/>
            <p:cNvSpPr/>
            <p:nvPr/>
          </p:nvSpPr>
          <p:spPr>
            <a:xfrm>
              <a:off x="5391051" y="1954372"/>
              <a:ext cx="336347" cy="336347"/>
            </a:xfrm>
            <a:custGeom>
              <a:avLst/>
              <a:gdLst/>
              <a:ahLst/>
              <a:cxnLst/>
              <a:rect l="l" t="t" r="r" b="b"/>
              <a:pathLst>
                <a:path w="11085" h="11085" extrusionOk="0">
                  <a:moveTo>
                    <a:pt x="5542" y="0"/>
                  </a:moveTo>
                  <a:cubicBezTo>
                    <a:pt x="2470" y="0"/>
                    <a:pt x="32" y="2439"/>
                    <a:pt x="0" y="5542"/>
                  </a:cubicBezTo>
                  <a:cubicBezTo>
                    <a:pt x="0" y="8583"/>
                    <a:pt x="2470" y="11084"/>
                    <a:pt x="5542" y="11084"/>
                  </a:cubicBezTo>
                  <a:cubicBezTo>
                    <a:pt x="8583" y="11084"/>
                    <a:pt x="11084" y="8583"/>
                    <a:pt x="11084" y="5542"/>
                  </a:cubicBezTo>
                  <a:cubicBezTo>
                    <a:pt x="11084" y="2502"/>
                    <a:pt x="8583" y="0"/>
                    <a:pt x="55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7"/>
            <p:cNvSpPr/>
            <p:nvPr/>
          </p:nvSpPr>
          <p:spPr>
            <a:xfrm>
              <a:off x="5410258" y="1979343"/>
              <a:ext cx="296962" cy="283520"/>
            </a:xfrm>
            <a:custGeom>
              <a:avLst/>
              <a:gdLst/>
              <a:ahLst/>
              <a:cxnLst/>
              <a:rect l="l" t="t" r="r" b="b"/>
              <a:pathLst>
                <a:path w="9787" h="9344" extrusionOk="0">
                  <a:moveTo>
                    <a:pt x="4909" y="1"/>
                  </a:moveTo>
                  <a:cubicBezTo>
                    <a:pt x="2217" y="1"/>
                    <a:pt x="32" y="2091"/>
                    <a:pt x="1" y="4688"/>
                  </a:cubicBezTo>
                  <a:cubicBezTo>
                    <a:pt x="1" y="7253"/>
                    <a:pt x="2217" y="9343"/>
                    <a:pt x="4909" y="9343"/>
                  </a:cubicBezTo>
                  <a:cubicBezTo>
                    <a:pt x="7633" y="9343"/>
                    <a:pt x="9786" y="7253"/>
                    <a:pt x="9786" y="4688"/>
                  </a:cubicBezTo>
                  <a:cubicBezTo>
                    <a:pt x="9786" y="2091"/>
                    <a:pt x="7601" y="1"/>
                    <a:pt x="49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7"/>
            <p:cNvSpPr/>
            <p:nvPr/>
          </p:nvSpPr>
          <p:spPr>
            <a:xfrm>
              <a:off x="5491940" y="1999521"/>
              <a:ext cx="141275" cy="85566"/>
            </a:xfrm>
            <a:custGeom>
              <a:avLst/>
              <a:gdLst/>
              <a:ahLst/>
              <a:cxnLst/>
              <a:rect l="l" t="t" r="r" b="b"/>
              <a:pathLst>
                <a:path w="4656" h="2820" extrusionOk="0">
                  <a:moveTo>
                    <a:pt x="2217" y="1"/>
                  </a:moveTo>
                  <a:cubicBezTo>
                    <a:pt x="1141" y="1"/>
                    <a:pt x="0" y="888"/>
                    <a:pt x="0" y="888"/>
                  </a:cubicBezTo>
                  <a:lnTo>
                    <a:pt x="1742" y="2693"/>
                  </a:lnTo>
                  <a:lnTo>
                    <a:pt x="2787" y="2819"/>
                  </a:lnTo>
                  <a:lnTo>
                    <a:pt x="4656" y="919"/>
                  </a:lnTo>
                  <a:cubicBezTo>
                    <a:pt x="4656" y="919"/>
                    <a:pt x="3262" y="1"/>
                    <a:pt x="22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7"/>
            <p:cNvSpPr/>
            <p:nvPr/>
          </p:nvSpPr>
          <p:spPr>
            <a:xfrm>
              <a:off x="5391991" y="2042759"/>
              <a:ext cx="335406" cy="247959"/>
            </a:xfrm>
            <a:custGeom>
              <a:avLst/>
              <a:gdLst/>
              <a:ahLst/>
              <a:cxnLst/>
              <a:rect l="l" t="t" r="r" b="b"/>
              <a:pathLst>
                <a:path w="11054" h="8172" extrusionOk="0">
                  <a:moveTo>
                    <a:pt x="634" y="1"/>
                  </a:moveTo>
                  <a:cubicBezTo>
                    <a:pt x="191" y="793"/>
                    <a:pt x="1" y="1679"/>
                    <a:pt x="1" y="2629"/>
                  </a:cubicBezTo>
                  <a:cubicBezTo>
                    <a:pt x="1" y="5670"/>
                    <a:pt x="2439" y="8171"/>
                    <a:pt x="5511" y="8171"/>
                  </a:cubicBezTo>
                  <a:cubicBezTo>
                    <a:pt x="8552" y="8171"/>
                    <a:pt x="11053" y="5670"/>
                    <a:pt x="11053" y="2629"/>
                  </a:cubicBezTo>
                  <a:cubicBezTo>
                    <a:pt x="11053" y="1869"/>
                    <a:pt x="10895" y="1109"/>
                    <a:pt x="10610" y="476"/>
                  </a:cubicBezTo>
                  <a:lnTo>
                    <a:pt x="6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7"/>
            <p:cNvSpPr/>
            <p:nvPr/>
          </p:nvSpPr>
          <p:spPr>
            <a:xfrm>
              <a:off x="5341077" y="2083115"/>
              <a:ext cx="415146" cy="422853"/>
            </a:xfrm>
            <a:custGeom>
              <a:avLst/>
              <a:gdLst/>
              <a:ahLst/>
              <a:cxnLst/>
              <a:rect l="l" t="t" r="r" b="b"/>
              <a:pathLst>
                <a:path w="13682" h="13936" extrusionOk="0">
                  <a:moveTo>
                    <a:pt x="634" y="1"/>
                  </a:moveTo>
                  <a:lnTo>
                    <a:pt x="0" y="13809"/>
                  </a:lnTo>
                  <a:lnTo>
                    <a:pt x="13681" y="13935"/>
                  </a:lnTo>
                  <a:lnTo>
                    <a:pt x="13523" y="318"/>
                  </a:lnTo>
                  <a:lnTo>
                    <a:pt x="63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7"/>
            <p:cNvSpPr/>
            <p:nvPr/>
          </p:nvSpPr>
          <p:spPr>
            <a:xfrm>
              <a:off x="5484263" y="2175386"/>
              <a:ext cx="176836" cy="181630"/>
            </a:xfrm>
            <a:custGeom>
              <a:avLst/>
              <a:gdLst/>
              <a:ahLst/>
              <a:cxnLst/>
              <a:rect l="l" t="t" r="r" b="b"/>
              <a:pathLst>
                <a:path w="5828" h="5986" extrusionOk="0">
                  <a:moveTo>
                    <a:pt x="3832" y="1774"/>
                  </a:moveTo>
                  <a:cubicBezTo>
                    <a:pt x="4149" y="1774"/>
                    <a:pt x="4465" y="2502"/>
                    <a:pt x="4465" y="2502"/>
                  </a:cubicBezTo>
                  <a:lnTo>
                    <a:pt x="3294" y="2217"/>
                  </a:lnTo>
                  <a:cubicBezTo>
                    <a:pt x="3294" y="2217"/>
                    <a:pt x="3515" y="1774"/>
                    <a:pt x="3832" y="1774"/>
                  </a:cubicBezTo>
                  <a:close/>
                  <a:moveTo>
                    <a:pt x="1837" y="1932"/>
                  </a:moveTo>
                  <a:cubicBezTo>
                    <a:pt x="2249" y="1932"/>
                    <a:pt x="2470" y="2344"/>
                    <a:pt x="2470" y="2344"/>
                  </a:cubicBezTo>
                  <a:lnTo>
                    <a:pt x="1304" y="2816"/>
                  </a:lnTo>
                  <a:lnTo>
                    <a:pt x="1304" y="2816"/>
                  </a:lnTo>
                  <a:cubicBezTo>
                    <a:pt x="1366" y="2767"/>
                    <a:pt x="1437" y="1932"/>
                    <a:pt x="1837" y="1932"/>
                  </a:cubicBezTo>
                  <a:close/>
                  <a:moveTo>
                    <a:pt x="4370" y="3009"/>
                  </a:moveTo>
                  <a:cubicBezTo>
                    <a:pt x="4370" y="3009"/>
                    <a:pt x="3832" y="4466"/>
                    <a:pt x="3167" y="4466"/>
                  </a:cubicBezTo>
                  <a:cubicBezTo>
                    <a:pt x="2217" y="4466"/>
                    <a:pt x="1615" y="3452"/>
                    <a:pt x="1615" y="3452"/>
                  </a:cubicBezTo>
                  <a:lnTo>
                    <a:pt x="1615" y="3452"/>
                  </a:lnTo>
                  <a:cubicBezTo>
                    <a:pt x="1615" y="3452"/>
                    <a:pt x="2534" y="3484"/>
                    <a:pt x="2977" y="3484"/>
                  </a:cubicBezTo>
                  <a:cubicBezTo>
                    <a:pt x="3420" y="3484"/>
                    <a:pt x="4370" y="3009"/>
                    <a:pt x="4370" y="3009"/>
                  </a:cubicBezTo>
                  <a:close/>
                  <a:moveTo>
                    <a:pt x="2977" y="0"/>
                  </a:moveTo>
                  <a:cubicBezTo>
                    <a:pt x="1109" y="0"/>
                    <a:pt x="0" y="1932"/>
                    <a:pt x="0" y="1932"/>
                  </a:cubicBezTo>
                  <a:cubicBezTo>
                    <a:pt x="0" y="5099"/>
                    <a:pt x="3420" y="5986"/>
                    <a:pt x="3420" y="5986"/>
                  </a:cubicBezTo>
                  <a:cubicBezTo>
                    <a:pt x="3420" y="5986"/>
                    <a:pt x="5827" y="4751"/>
                    <a:pt x="5827" y="1552"/>
                  </a:cubicBezTo>
                  <a:cubicBezTo>
                    <a:pt x="5827" y="1552"/>
                    <a:pt x="4529" y="0"/>
                    <a:pt x="29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7"/>
            <p:cNvSpPr/>
            <p:nvPr/>
          </p:nvSpPr>
          <p:spPr>
            <a:xfrm>
              <a:off x="5381432" y="2110029"/>
              <a:ext cx="99008" cy="78830"/>
            </a:xfrm>
            <a:custGeom>
              <a:avLst/>
              <a:gdLst/>
              <a:ahLst/>
              <a:cxnLst/>
              <a:rect l="l" t="t" r="r" b="b"/>
              <a:pathLst>
                <a:path w="3263" h="2598" extrusionOk="0">
                  <a:moveTo>
                    <a:pt x="159" y="1"/>
                  </a:moveTo>
                  <a:lnTo>
                    <a:pt x="1" y="2598"/>
                  </a:lnTo>
                  <a:cubicBezTo>
                    <a:pt x="1" y="2598"/>
                    <a:pt x="1473" y="1281"/>
                    <a:pt x="1021" y="800"/>
                  </a:cubicBezTo>
                  <a:lnTo>
                    <a:pt x="1021" y="800"/>
                  </a:lnTo>
                  <a:cubicBezTo>
                    <a:pt x="1076" y="853"/>
                    <a:pt x="1163" y="876"/>
                    <a:pt x="1272" y="876"/>
                  </a:cubicBezTo>
                  <a:cubicBezTo>
                    <a:pt x="1902" y="876"/>
                    <a:pt x="3262" y="127"/>
                    <a:pt x="3262" y="127"/>
                  </a:cubicBezTo>
                  <a:lnTo>
                    <a:pt x="1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7"/>
            <p:cNvSpPr/>
            <p:nvPr/>
          </p:nvSpPr>
          <p:spPr>
            <a:xfrm>
              <a:off x="5636066" y="2376193"/>
              <a:ext cx="94213" cy="103832"/>
            </a:xfrm>
            <a:custGeom>
              <a:avLst/>
              <a:gdLst/>
              <a:ahLst/>
              <a:cxnLst/>
              <a:rect l="l" t="t" r="r" b="b"/>
              <a:pathLst>
                <a:path w="3105" h="3422" extrusionOk="0">
                  <a:moveTo>
                    <a:pt x="3073" y="1"/>
                  </a:moveTo>
                  <a:cubicBezTo>
                    <a:pt x="3073" y="1"/>
                    <a:pt x="1787" y="1946"/>
                    <a:pt x="2336" y="2558"/>
                  </a:cubicBezTo>
                  <a:lnTo>
                    <a:pt x="2336" y="2558"/>
                  </a:lnTo>
                  <a:cubicBezTo>
                    <a:pt x="2235" y="2451"/>
                    <a:pt x="2098" y="2407"/>
                    <a:pt x="1941" y="2407"/>
                  </a:cubicBezTo>
                  <a:cubicBezTo>
                    <a:pt x="1197" y="2407"/>
                    <a:pt x="1" y="3390"/>
                    <a:pt x="1" y="3390"/>
                  </a:cubicBezTo>
                  <a:lnTo>
                    <a:pt x="3104" y="3421"/>
                  </a:lnTo>
                  <a:lnTo>
                    <a:pt x="30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7"/>
            <p:cNvSpPr/>
            <p:nvPr/>
          </p:nvSpPr>
          <p:spPr>
            <a:xfrm>
              <a:off x="5384315" y="2354104"/>
              <a:ext cx="109567" cy="28856"/>
            </a:xfrm>
            <a:custGeom>
              <a:avLst/>
              <a:gdLst/>
              <a:ahLst/>
              <a:cxnLst/>
              <a:rect l="l" t="t" r="r" b="b"/>
              <a:pathLst>
                <a:path w="3611" h="951" extrusionOk="0">
                  <a:moveTo>
                    <a:pt x="127" y="1"/>
                  </a:moveTo>
                  <a:lnTo>
                    <a:pt x="1" y="919"/>
                  </a:lnTo>
                  <a:lnTo>
                    <a:pt x="3611" y="951"/>
                  </a:lnTo>
                  <a:lnTo>
                    <a:pt x="3579" y="96"/>
                  </a:lnTo>
                  <a:lnTo>
                    <a:pt x="1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7"/>
            <p:cNvSpPr/>
            <p:nvPr/>
          </p:nvSpPr>
          <p:spPr>
            <a:xfrm>
              <a:off x="5381432" y="2411754"/>
              <a:ext cx="169159" cy="28856"/>
            </a:xfrm>
            <a:custGeom>
              <a:avLst/>
              <a:gdLst/>
              <a:ahLst/>
              <a:cxnLst/>
              <a:rect l="l" t="t" r="r" b="b"/>
              <a:pathLst>
                <a:path w="5575" h="951" extrusionOk="0">
                  <a:moveTo>
                    <a:pt x="32" y="1"/>
                  </a:moveTo>
                  <a:lnTo>
                    <a:pt x="1" y="887"/>
                  </a:lnTo>
                  <a:lnTo>
                    <a:pt x="5574" y="951"/>
                  </a:lnTo>
                  <a:lnTo>
                    <a:pt x="554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3" name="Google Shape;883;p37"/>
          <p:cNvGrpSpPr/>
          <p:nvPr/>
        </p:nvGrpSpPr>
        <p:grpSpPr>
          <a:xfrm>
            <a:off x="936075" y="2454919"/>
            <a:ext cx="539474" cy="617678"/>
            <a:chOff x="4567525" y="2593385"/>
            <a:chExt cx="479533" cy="551596"/>
          </a:xfrm>
        </p:grpSpPr>
        <p:sp>
          <p:nvSpPr>
            <p:cNvPr id="884" name="Google Shape;884;p37"/>
            <p:cNvSpPr/>
            <p:nvPr/>
          </p:nvSpPr>
          <p:spPr>
            <a:xfrm>
              <a:off x="4719359" y="2635652"/>
              <a:ext cx="327699" cy="473768"/>
            </a:xfrm>
            <a:custGeom>
              <a:avLst/>
              <a:gdLst/>
              <a:ahLst/>
              <a:cxnLst/>
              <a:rect l="l" t="t" r="r" b="b"/>
              <a:pathLst>
                <a:path w="10800" h="15614" extrusionOk="0">
                  <a:moveTo>
                    <a:pt x="444" y="1"/>
                  </a:moveTo>
                  <a:lnTo>
                    <a:pt x="1" y="15455"/>
                  </a:lnTo>
                  <a:lnTo>
                    <a:pt x="10800" y="15613"/>
                  </a:lnTo>
                  <a:lnTo>
                    <a:pt x="10578" y="32"/>
                  </a:lnTo>
                  <a:lnTo>
                    <a:pt x="44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7"/>
            <p:cNvSpPr/>
            <p:nvPr/>
          </p:nvSpPr>
          <p:spPr>
            <a:xfrm>
              <a:off x="4719359" y="2635652"/>
              <a:ext cx="285432" cy="473768"/>
            </a:xfrm>
            <a:custGeom>
              <a:avLst/>
              <a:gdLst/>
              <a:ahLst/>
              <a:cxnLst/>
              <a:rect l="l" t="t" r="r" b="b"/>
              <a:pathLst>
                <a:path w="9407" h="15614" extrusionOk="0">
                  <a:moveTo>
                    <a:pt x="444" y="1"/>
                  </a:moveTo>
                  <a:lnTo>
                    <a:pt x="1" y="15455"/>
                  </a:lnTo>
                  <a:lnTo>
                    <a:pt x="9343" y="15613"/>
                  </a:lnTo>
                  <a:lnTo>
                    <a:pt x="9406" y="32"/>
                  </a:lnTo>
                  <a:lnTo>
                    <a:pt x="4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7"/>
            <p:cNvSpPr/>
            <p:nvPr/>
          </p:nvSpPr>
          <p:spPr>
            <a:xfrm>
              <a:off x="4567525" y="2593385"/>
              <a:ext cx="410352" cy="551596"/>
            </a:xfrm>
            <a:custGeom>
              <a:avLst/>
              <a:gdLst/>
              <a:ahLst/>
              <a:cxnLst/>
              <a:rect l="l" t="t" r="r" b="b"/>
              <a:pathLst>
                <a:path w="13524" h="18179" extrusionOk="0">
                  <a:moveTo>
                    <a:pt x="13080" y="0"/>
                  </a:moveTo>
                  <a:lnTo>
                    <a:pt x="413" y="349"/>
                  </a:lnTo>
                  <a:lnTo>
                    <a:pt x="1" y="17798"/>
                  </a:lnTo>
                  <a:lnTo>
                    <a:pt x="13523" y="18178"/>
                  </a:lnTo>
                  <a:lnTo>
                    <a:pt x="1308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7"/>
            <p:cNvSpPr/>
            <p:nvPr/>
          </p:nvSpPr>
          <p:spPr>
            <a:xfrm>
              <a:off x="4661708" y="2972939"/>
              <a:ext cx="211427" cy="40386"/>
            </a:xfrm>
            <a:custGeom>
              <a:avLst/>
              <a:gdLst/>
              <a:ahLst/>
              <a:cxnLst/>
              <a:rect l="l" t="t" r="r" b="b"/>
              <a:pathLst>
                <a:path w="6968" h="1331" extrusionOk="0">
                  <a:moveTo>
                    <a:pt x="6873" y="0"/>
                  </a:moveTo>
                  <a:lnTo>
                    <a:pt x="127" y="127"/>
                  </a:lnTo>
                  <a:lnTo>
                    <a:pt x="0" y="1330"/>
                  </a:lnTo>
                  <a:lnTo>
                    <a:pt x="6968" y="1267"/>
                  </a:lnTo>
                  <a:lnTo>
                    <a:pt x="687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7"/>
            <p:cNvSpPr/>
            <p:nvPr/>
          </p:nvSpPr>
          <p:spPr>
            <a:xfrm>
              <a:off x="4695328" y="3045002"/>
              <a:ext cx="143217" cy="38474"/>
            </a:xfrm>
            <a:custGeom>
              <a:avLst/>
              <a:gdLst/>
              <a:ahLst/>
              <a:cxnLst/>
              <a:rect l="l" t="t" r="r" b="b"/>
              <a:pathLst>
                <a:path w="4720" h="1268" extrusionOk="0">
                  <a:moveTo>
                    <a:pt x="4624" y="1"/>
                  </a:moveTo>
                  <a:lnTo>
                    <a:pt x="127" y="64"/>
                  </a:lnTo>
                  <a:lnTo>
                    <a:pt x="1" y="1267"/>
                  </a:lnTo>
                  <a:lnTo>
                    <a:pt x="4719" y="1172"/>
                  </a:lnTo>
                  <a:lnTo>
                    <a:pt x="462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7"/>
            <p:cNvSpPr/>
            <p:nvPr/>
          </p:nvSpPr>
          <p:spPr>
            <a:xfrm>
              <a:off x="4737625" y="2743277"/>
              <a:ext cx="175865" cy="181630"/>
            </a:xfrm>
            <a:custGeom>
              <a:avLst/>
              <a:gdLst/>
              <a:ahLst/>
              <a:cxnLst/>
              <a:rect l="l" t="t" r="r" b="b"/>
              <a:pathLst>
                <a:path w="5796" h="5986" extrusionOk="0">
                  <a:moveTo>
                    <a:pt x="2787" y="1869"/>
                  </a:moveTo>
                  <a:lnTo>
                    <a:pt x="2787" y="1869"/>
                  </a:lnTo>
                  <a:cubicBezTo>
                    <a:pt x="2787" y="1869"/>
                    <a:pt x="2629" y="2407"/>
                    <a:pt x="2280" y="2407"/>
                  </a:cubicBezTo>
                  <a:cubicBezTo>
                    <a:pt x="1964" y="2407"/>
                    <a:pt x="1647" y="1932"/>
                    <a:pt x="1647" y="1932"/>
                  </a:cubicBezTo>
                  <a:lnTo>
                    <a:pt x="2787" y="1869"/>
                  </a:lnTo>
                  <a:close/>
                  <a:moveTo>
                    <a:pt x="3674" y="2027"/>
                  </a:moveTo>
                  <a:lnTo>
                    <a:pt x="4592" y="2819"/>
                  </a:lnTo>
                  <a:cubicBezTo>
                    <a:pt x="4612" y="2819"/>
                    <a:pt x="4372" y="2881"/>
                    <a:pt x="4120" y="2881"/>
                  </a:cubicBezTo>
                  <a:cubicBezTo>
                    <a:pt x="3968" y="2881"/>
                    <a:pt x="3812" y="2859"/>
                    <a:pt x="3706" y="2787"/>
                  </a:cubicBezTo>
                  <a:cubicBezTo>
                    <a:pt x="3516" y="2566"/>
                    <a:pt x="3674" y="2027"/>
                    <a:pt x="3674" y="2027"/>
                  </a:cubicBezTo>
                  <a:close/>
                  <a:moveTo>
                    <a:pt x="2636" y="3083"/>
                  </a:moveTo>
                  <a:cubicBezTo>
                    <a:pt x="2707" y="3083"/>
                    <a:pt x="2778" y="3090"/>
                    <a:pt x="2850" y="3104"/>
                  </a:cubicBezTo>
                  <a:cubicBezTo>
                    <a:pt x="3547" y="3199"/>
                    <a:pt x="4022" y="4276"/>
                    <a:pt x="4022" y="4276"/>
                  </a:cubicBezTo>
                  <a:cubicBezTo>
                    <a:pt x="4022" y="4276"/>
                    <a:pt x="3199" y="3896"/>
                    <a:pt x="2755" y="3769"/>
                  </a:cubicBezTo>
                  <a:cubicBezTo>
                    <a:pt x="2578" y="3718"/>
                    <a:pt x="2310" y="3703"/>
                    <a:pt x="2051" y="3703"/>
                  </a:cubicBezTo>
                  <a:cubicBezTo>
                    <a:pt x="1663" y="3703"/>
                    <a:pt x="1299" y="3737"/>
                    <a:pt x="1299" y="3737"/>
                  </a:cubicBezTo>
                  <a:cubicBezTo>
                    <a:pt x="1299" y="3737"/>
                    <a:pt x="1927" y="3083"/>
                    <a:pt x="2636" y="3083"/>
                  </a:cubicBezTo>
                  <a:close/>
                  <a:moveTo>
                    <a:pt x="2850" y="1"/>
                  </a:moveTo>
                  <a:cubicBezTo>
                    <a:pt x="1299" y="1"/>
                    <a:pt x="0" y="1552"/>
                    <a:pt x="0" y="1552"/>
                  </a:cubicBezTo>
                  <a:cubicBezTo>
                    <a:pt x="0" y="4783"/>
                    <a:pt x="2407" y="5986"/>
                    <a:pt x="2407" y="5986"/>
                  </a:cubicBezTo>
                  <a:cubicBezTo>
                    <a:pt x="2407" y="5986"/>
                    <a:pt x="5796" y="5099"/>
                    <a:pt x="5796" y="1932"/>
                  </a:cubicBezTo>
                  <a:cubicBezTo>
                    <a:pt x="5796" y="1932"/>
                    <a:pt x="4687" y="1"/>
                    <a:pt x="28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7"/>
            <p:cNvSpPr/>
            <p:nvPr/>
          </p:nvSpPr>
          <p:spPr>
            <a:xfrm>
              <a:off x="4630000" y="2691391"/>
              <a:ext cx="194131" cy="186455"/>
            </a:xfrm>
            <a:custGeom>
              <a:avLst/>
              <a:gdLst/>
              <a:ahLst/>
              <a:cxnLst/>
              <a:rect l="l" t="t" r="r" b="b"/>
              <a:pathLst>
                <a:path w="6398" h="6145" extrusionOk="0">
                  <a:moveTo>
                    <a:pt x="1837" y="0"/>
                  </a:moveTo>
                  <a:lnTo>
                    <a:pt x="0" y="5226"/>
                  </a:lnTo>
                  <a:lnTo>
                    <a:pt x="2977" y="6144"/>
                  </a:lnTo>
                  <a:cubicBezTo>
                    <a:pt x="6176" y="5542"/>
                    <a:pt x="6397" y="1204"/>
                    <a:pt x="6397" y="1204"/>
                  </a:cubicBezTo>
                  <a:lnTo>
                    <a:pt x="183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7"/>
            <p:cNvSpPr/>
            <p:nvPr/>
          </p:nvSpPr>
          <p:spPr>
            <a:xfrm>
              <a:off x="4623264" y="2679861"/>
              <a:ext cx="176836" cy="181630"/>
            </a:xfrm>
            <a:custGeom>
              <a:avLst/>
              <a:gdLst/>
              <a:ahLst/>
              <a:cxnLst/>
              <a:rect l="l" t="t" r="r" b="b"/>
              <a:pathLst>
                <a:path w="5828" h="5986" extrusionOk="0">
                  <a:moveTo>
                    <a:pt x="3833" y="1805"/>
                  </a:moveTo>
                  <a:cubicBezTo>
                    <a:pt x="4149" y="1805"/>
                    <a:pt x="4466" y="2534"/>
                    <a:pt x="4466" y="2534"/>
                  </a:cubicBezTo>
                  <a:lnTo>
                    <a:pt x="3294" y="2249"/>
                  </a:lnTo>
                  <a:cubicBezTo>
                    <a:pt x="3294" y="2249"/>
                    <a:pt x="3516" y="1805"/>
                    <a:pt x="3833" y="1805"/>
                  </a:cubicBezTo>
                  <a:close/>
                  <a:moveTo>
                    <a:pt x="1806" y="1964"/>
                  </a:moveTo>
                  <a:cubicBezTo>
                    <a:pt x="2249" y="1964"/>
                    <a:pt x="2439" y="2376"/>
                    <a:pt x="2439" y="2376"/>
                  </a:cubicBezTo>
                  <a:lnTo>
                    <a:pt x="1299" y="2851"/>
                  </a:lnTo>
                  <a:cubicBezTo>
                    <a:pt x="1299" y="2819"/>
                    <a:pt x="1394" y="1964"/>
                    <a:pt x="1806" y="1964"/>
                  </a:cubicBezTo>
                  <a:close/>
                  <a:moveTo>
                    <a:pt x="4308" y="3009"/>
                  </a:moveTo>
                  <a:cubicBezTo>
                    <a:pt x="4308" y="3009"/>
                    <a:pt x="3833" y="4466"/>
                    <a:pt x="3136" y="4466"/>
                  </a:cubicBezTo>
                  <a:cubicBezTo>
                    <a:pt x="2186" y="4466"/>
                    <a:pt x="1584" y="3452"/>
                    <a:pt x="1584" y="3452"/>
                  </a:cubicBezTo>
                  <a:lnTo>
                    <a:pt x="1584" y="3452"/>
                  </a:lnTo>
                  <a:cubicBezTo>
                    <a:pt x="1584" y="3452"/>
                    <a:pt x="2503" y="3484"/>
                    <a:pt x="2914" y="3484"/>
                  </a:cubicBezTo>
                  <a:cubicBezTo>
                    <a:pt x="3357" y="3484"/>
                    <a:pt x="4307" y="3009"/>
                    <a:pt x="4308" y="3009"/>
                  </a:cubicBezTo>
                  <a:close/>
                  <a:moveTo>
                    <a:pt x="2978" y="0"/>
                  </a:moveTo>
                  <a:cubicBezTo>
                    <a:pt x="1109" y="0"/>
                    <a:pt x="1" y="1932"/>
                    <a:pt x="1" y="1932"/>
                  </a:cubicBezTo>
                  <a:cubicBezTo>
                    <a:pt x="1" y="5099"/>
                    <a:pt x="3389" y="5986"/>
                    <a:pt x="3389" y="5986"/>
                  </a:cubicBezTo>
                  <a:cubicBezTo>
                    <a:pt x="3389" y="5986"/>
                    <a:pt x="5828" y="4751"/>
                    <a:pt x="5828" y="1552"/>
                  </a:cubicBezTo>
                  <a:lnTo>
                    <a:pt x="5828" y="1552"/>
                  </a:lnTo>
                  <a:cubicBezTo>
                    <a:pt x="5827" y="1552"/>
                    <a:pt x="5826" y="1553"/>
                    <a:pt x="5825" y="1553"/>
                  </a:cubicBezTo>
                  <a:cubicBezTo>
                    <a:pt x="5739" y="1553"/>
                    <a:pt x="4483" y="0"/>
                    <a:pt x="29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3" name="Google Shape;903;p37"/>
          <p:cNvGrpSpPr/>
          <p:nvPr/>
        </p:nvGrpSpPr>
        <p:grpSpPr>
          <a:xfrm>
            <a:off x="936075" y="3633530"/>
            <a:ext cx="433435" cy="722371"/>
            <a:chOff x="5386226" y="1315359"/>
            <a:chExt cx="324816" cy="551596"/>
          </a:xfrm>
        </p:grpSpPr>
        <p:sp>
          <p:nvSpPr>
            <p:cNvPr id="904" name="Google Shape;904;p37"/>
            <p:cNvSpPr/>
            <p:nvPr/>
          </p:nvSpPr>
          <p:spPr>
            <a:xfrm>
              <a:off x="5459261" y="1466221"/>
              <a:ext cx="119185" cy="301756"/>
            </a:xfrm>
            <a:custGeom>
              <a:avLst/>
              <a:gdLst/>
              <a:ahLst/>
              <a:cxnLst/>
              <a:rect l="l" t="t" r="r" b="b"/>
              <a:pathLst>
                <a:path w="3928" h="9945" extrusionOk="0">
                  <a:moveTo>
                    <a:pt x="444" y="1"/>
                  </a:moveTo>
                  <a:lnTo>
                    <a:pt x="1" y="127"/>
                  </a:lnTo>
                  <a:lnTo>
                    <a:pt x="3358" y="9945"/>
                  </a:lnTo>
                  <a:lnTo>
                    <a:pt x="3928" y="9660"/>
                  </a:lnTo>
                  <a:lnTo>
                    <a:pt x="4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7"/>
            <p:cNvSpPr/>
            <p:nvPr/>
          </p:nvSpPr>
          <p:spPr>
            <a:xfrm>
              <a:off x="5440995" y="1447015"/>
              <a:ext cx="62506" cy="43268"/>
            </a:xfrm>
            <a:custGeom>
              <a:avLst/>
              <a:gdLst/>
              <a:ahLst/>
              <a:cxnLst/>
              <a:rect l="l" t="t" r="r" b="b"/>
              <a:pathLst>
                <a:path w="2060" h="1426" extrusionOk="0">
                  <a:moveTo>
                    <a:pt x="983" y="0"/>
                  </a:moveTo>
                  <a:lnTo>
                    <a:pt x="96" y="380"/>
                  </a:lnTo>
                  <a:lnTo>
                    <a:pt x="1" y="1425"/>
                  </a:lnTo>
                  <a:lnTo>
                    <a:pt x="951" y="855"/>
                  </a:lnTo>
                  <a:lnTo>
                    <a:pt x="2059" y="729"/>
                  </a:lnTo>
                  <a:lnTo>
                    <a:pt x="9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7"/>
            <p:cNvSpPr/>
            <p:nvPr/>
          </p:nvSpPr>
          <p:spPr>
            <a:xfrm>
              <a:off x="5441965" y="1446044"/>
              <a:ext cx="42328" cy="25063"/>
            </a:xfrm>
            <a:custGeom>
              <a:avLst/>
              <a:gdLst/>
              <a:ahLst/>
              <a:cxnLst/>
              <a:rect l="l" t="t" r="r" b="b"/>
              <a:pathLst>
                <a:path w="1395" h="826" extrusionOk="0">
                  <a:moveTo>
                    <a:pt x="951" y="1"/>
                  </a:moveTo>
                  <a:lnTo>
                    <a:pt x="32" y="412"/>
                  </a:lnTo>
                  <a:lnTo>
                    <a:pt x="1" y="792"/>
                  </a:lnTo>
                  <a:cubicBezTo>
                    <a:pt x="100" y="814"/>
                    <a:pt x="203" y="825"/>
                    <a:pt x="308" y="825"/>
                  </a:cubicBezTo>
                  <a:cubicBezTo>
                    <a:pt x="669" y="825"/>
                    <a:pt x="1050" y="685"/>
                    <a:pt x="1394" y="317"/>
                  </a:cubicBezTo>
                  <a:lnTo>
                    <a:pt x="9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7"/>
            <p:cNvSpPr/>
            <p:nvPr/>
          </p:nvSpPr>
          <p:spPr>
            <a:xfrm>
              <a:off x="5403522" y="1377834"/>
              <a:ext cx="61535" cy="56710"/>
            </a:xfrm>
            <a:custGeom>
              <a:avLst/>
              <a:gdLst/>
              <a:ahLst/>
              <a:cxnLst/>
              <a:rect l="l" t="t" r="r" b="b"/>
              <a:pathLst>
                <a:path w="2028" h="1869" extrusionOk="0">
                  <a:moveTo>
                    <a:pt x="698" y="0"/>
                  </a:moveTo>
                  <a:cubicBezTo>
                    <a:pt x="96" y="0"/>
                    <a:pt x="1" y="1267"/>
                    <a:pt x="1" y="1267"/>
                  </a:cubicBezTo>
                  <a:lnTo>
                    <a:pt x="1774" y="1868"/>
                  </a:lnTo>
                  <a:lnTo>
                    <a:pt x="2028" y="697"/>
                  </a:lnTo>
                  <a:cubicBezTo>
                    <a:pt x="2028" y="697"/>
                    <a:pt x="1331" y="0"/>
                    <a:pt x="6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7"/>
            <p:cNvSpPr/>
            <p:nvPr/>
          </p:nvSpPr>
          <p:spPr>
            <a:xfrm>
              <a:off x="5403522" y="1384539"/>
              <a:ext cx="61535" cy="48093"/>
            </a:xfrm>
            <a:custGeom>
              <a:avLst/>
              <a:gdLst/>
              <a:ahLst/>
              <a:cxnLst/>
              <a:rect l="l" t="t" r="r" b="b"/>
              <a:pathLst>
                <a:path w="2028" h="1585" extrusionOk="0">
                  <a:moveTo>
                    <a:pt x="1426" y="1"/>
                  </a:moveTo>
                  <a:cubicBezTo>
                    <a:pt x="1426" y="1"/>
                    <a:pt x="919" y="602"/>
                    <a:pt x="1078" y="761"/>
                  </a:cubicBezTo>
                  <a:cubicBezTo>
                    <a:pt x="935" y="618"/>
                    <a:pt x="454" y="600"/>
                    <a:pt x="223" y="600"/>
                  </a:cubicBezTo>
                  <a:cubicBezTo>
                    <a:pt x="145" y="600"/>
                    <a:pt x="96" y="602"/>
                    <a:pt x="96" y="602"/>
                  </a:cubicBezTo>
                  <a:cubicBezTo>
                    <a:pt x="64" y="856"/>
                    <a:pt x="1" y="1046"/>
                    <a:pt x="1" y="1046"/>
                  </a:cubicBezTo>
                  <a:lnTo>
                    <a:pt x="1806" y="1584"/>
                  </a:lnTo>
                  <a:lnTo>
                    <a:pt x="2028" y="476"/>
                  </a:lnTo>
                  <a:cubicBezTo>
                    <a:pt x="2028" y="476"/>
                    <a:pt x="1743" y="222"/>
                    <a:pt x="14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7"/>
            <p:cNvSpPr/>
            <p:nvPr/>
          </p:nvSpPr>
          <p:spPr>
            <a:xfrm>
              <a:off x="5386226" y="1386481"/>
              <a:ext cx="106715" cy="74976"/>
            </a:xfrm>
            <a:custGeom>
              <a:avLst/>
              <a:gdLst/>
              <a:ahLst/>
              <a:cxnLst/>
              <a:rect l="l" t="t" r="r" b="b"/>
              <a:pathLst>
                <a:path w="3517" h="2471" extrusionOk="0">
                  <a:moveTo>
                    <a:pt x="2946" y="0"/>
                  </a:moveTo>
                  <a:cubicBezTo>
                    <a:pt x="2946" y="0"/>
                    <a:pt x="1838" y="475"/>
                    <a:pt x="1838" y="1108"/>
                  </a:cubicBezTo>
                  <a:cubicBezTo>
                    <a:pt x="1722" y="982"/>
                    <a:pt x="1479" y="940"/>
                    <a:pt x="1207" y="940"/>
                  </a:cubicBezTo>
                  <a:cubicBezTo>
                    <a:pt x="662" y="940"/>
                    <a:pt x="1" y="1108"/>
                    <a:pt x="1" y="1108"/>
                  </a:cubicBezTo>
                  <a:cubicBezTo>
                    <a:pt x="1" y="1108"/>
                    <a:pt x="856" y="2470"/>
                    <a:pt x="2218" y="2470"/>
                  </a:cubicBezTo>
                  <a:cubicBezTo>
                    <a:pt x="3516" y="2470"/>
                    <a:pt x="2946" y="0"/>
                    <a:pt x="29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7"/>
            <p:cNvSpPr/>
            <p:nvPr/>
          </p:nvSpPr>
          <p:spPr>
            <a:xfrm>
              <a:off x="5569768" y="1469104"/>
              <a:ext cx="72094" cy="385350"/>
            </a:xfrm>
            <a:custGeom>
              <a:avLst/>
              <a:gdLst/>
              <a:ahLst/>
              <a:cxnLst/>
              <a:rect l="l" t="t" r="r" b="b"/>
              <a:pathLst>
                <a:path w="2376" h="12700" extrusionOk="0">
                  <a:moveTo>
                    <a:pt x="2027" y="1"/>
                  </a:moveTo>
                  <a:lnTo>
                    <a:pt x="1" y="12700"/>
                  </a:lnTo>
                  <a:lnTo>
                    <a:pt x="444" y="12700"/>
                  </a:lnTo>
                  <a:lnTo>
                    <a:pt x="2376" y="32"/>
                  </a:lnTo>
                  <a:lnTo>
                    <a:pt x="202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7"/>
            <p:cNvSpPr/>
            <p:nvPr/>
          </p:nvSpPr>
          <p:spPr>
            <a:xfrm>
              <a:off x="5590917" y="1453720"/>
              <a:ext cx="85536" cy="40386"/>
            </a:xfrm>
            <a:custGeom>
              <a:avLst/>
              <a:gdLst/>
              <a:ahLst/>
              <a:cxnLst/>
              <a:rect l="l" t="t" r="r" b="b"/>
              <a:pathLst>
                <a:path w="2819" h="1331" extrusionOk="0">
                  <a:moveTo>
                    <a:pt x="887" y="1"/>
                  </a:moveTo>
                  <a:lnTo>
                    <a:pt x="0" y="1014"/>
                  </a:lnTo>
                  <a:lnTo>
                    <a:pt x="0" y="1014"/>
                  </a:lnTo>
                  <a:lnTo>
                    <a:pt x="1425" y="983"/>
                  </a:lnTo>
                  <a:lnTo>
                    <a:pt x="2819" y="1331"/>
                  </a:lnTo>
                  <a:lnTo>
                    <a:pt x="2819" y="1331"/>
                  </a:lnTo>
                  <a:lnTo>
                    <a:pt x="2122" y="159"/>
                  </a:lnTo>
                  <a:lnTo>
                    <a:pt x="88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7"/>
            <p:cNvSpPr/>
            <p:nvPr/>
          </p:nvSpPr>
          <p:spPr>
            <a:xfrm>
              <a:off x="5608212" y="1451809"/>
              <a:ext cx="56710" cy="26428"/>
            </a:xfrm>
            <a:custGeom>
              <a:avLst/>
              <a:gdLst/>
              <a:ahLst/>
              <a:cxnLst/>
              <a:rect l="l" t="t" r="r" b="b"/>
              <a:pathLst>
                <a:path w="1869" h="871" extrusionOk="0">
                  <a:moveTo>
                    <a:pt x="349" y="1"/>
                  </a:moveTo>
                  <a:lnTo>
                    <a:pt x="0" y="444"/>
                  </a:lnTo>
                  <a:cubicBezTo>
                    <a:pt x="235" y="657"/>
                    <a:pt x="600" y="871"/>
                    <a:pt x="1084" y="871"/>
                  </a:cubicBezTo>
                  <a:cubicBezTo>
                    <a:pt x="1318" y="871"/>
                    <a:pt x="1580" y="821"/>
                    <a:pt x="1869" y="697"/>
                  </a:cubicBezTo>
                  <a:lnTo>
                    <a:pt x="1584" y="159"/>
                  </a:lnTo>
                  <a:lnTo>
                    <a:pt x="34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7"/>
            <p:cNvSpPr/>
            <p:nvPr/>
          </p:nvSpPr>
          <p:spPr>
            <a:xfrm>
              <a:off x="5604359" y="1349949"/>
              <a:ext cx="78830" cy="54799"/>
            </a:xfrm>
            <a:custGeom>
              <a:avLst/>
              <a:gdLst/>
              <a:ahLst/>
              <a:cxnLst/>
              <a:rect l="l" t="t" r="r" b="b"/>
              <a:pathLst>
                <a:path w="2598" h="1806" extrusionOk="0">
                  <a:moveTo>
                    <a:pt x="1267" y="1"/>
                  </a:moveTo>
                  <a:cubicBezTo>
                    <a:pt x="761" y="1"/>
                    <a:pt x="1" y="1077"/>
                    <a:pt x="1" y="1077"/>
                  </a:cubicBezTo>
                  <a:lnTo>
                    <a:pt x="1267" y="1806"/>
                  </a:lnTo>
                  <a:lnTo>
                    <a:pt x="2598" y="1394"/>
                  </a:lnTo>
                  <a:cubicBezTo>
                    <a:pt x="2598" y="1394"/>
                    <a:pt x="1774" y="1"/>
                    <a:pt x="12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7"/>
            <p:cNvSpPr/>
            <p:nvPr/>
          </p:nvSpPr>
          <p:spPr>
            <a:xfrm>
              <a:off x="5604359" y="1367244"/>
              <a:ext cx="78830" cy="38474"/>
            </a:xfrm>
            <a:custGeom>
              <a:avLst/>
              <a:gdLst/>
              <a:ahLst/>
              <a:cxnLst/>
              <a:rect l="l" t="t" r="r" b="b"/>
              <a:pathLst>
                <a:path w="2598" h="1268" extrusionOk="0">
                  <a:moveTo>
                    <a:pt x="2028" y="1"/>
                  </a:moveTo>
                  <a:cubicBezTo>
                    <a:pt x="1869" y="32"/>
                    <a:pt x="1267" y="159"/>
                    <a:pt x="1267" y="412"/>
                  </a:cubicBezTo>
                  <a:cubicBezTo>
                    <a:pt x="1267" y="317"/>
                    <a:pt x="602" y="64"/>
                    <a:pt x="444" y="32"/>
                  </a:cubicBezTo>
                  <a:cubicBezTo>
                    <a:pt x="191" y="222"/>
                    <a:pt x="1" y="507"/>
                    <a:pt x="1" y="507"/>
                  </a:cubicBezTo>
                  <a:lnTo>
                    <a:pt x="1267" y="1267"/>
                  </a:lnTo>
                  <a:lnTo>
                    <a:pt x="2598" y="824"/>
                  </a:lnTo>
                  <a:cubicBezTo>
                    <a:pt x="2598" y="824"/>
                    <a:pt x="2344" y="349"/>
                    <a:pt x="20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7"/>
            <p:cNvSpPr/>
            <p:nvPr/>
          </p:nvSpPr>
          <p:spPr>
            <a:xfrm>
              <a:off x="5588034" y="1370127"/>
              <a:ext cx="113420" cy="99008"/>
            </a:xfrm>
            <a:custGeom>
              <a:avLst/>
              <a:gdLst/>
              <a:ahLst/>
              <a:cxnLst/>
              <a:rect l="l" t="t" r="r" b="b"/>
              <a:pathLst>
                <a:path w="3738" h="3263" extrusionOk="0">
                  <a:moveTo>
                    <a:pt x="0" y="1"/>
                  </a:moveTo>
                  <a:cubicBezTo>
                    <a:pt x="0" y="1996"/>
                    <a:pt x="729" y="3263"/>
                    <a:pt x="1647" y="3263"/>
                  </a:cubicBezTo>
                  <a:cubicBezTo>
                    <a:pt x="2407" y="3263"/>
                    <a:pt x="3737" y="2122"/>
                    <a:pt x="3737" y="159"/>
                  </a:cubicBezTo>
                  <a:lnTo>
                    <a:pt x="3737" y="159"/>
                  </a:lnTo>
                  <a:cubicBezTo>
                    <a:pt x="3737" y="159"/>
                    <a:pt x="1837" y="159"/>
                    <a:pt x="1837" y="1046"/>
                  </a:cubicBezTo>
                  <a:cubicBezTo>
                    <a:pt x="1805" y="412"/>
                    <a:pt x="1" y="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7"/>
            <p:cNvSpPr/>
            <p:nvPr/>
          </p:nvSpPr>
          <p:spPr>
            <a:xfrm>
              <a:off x="5588034" y="1370127"/>
              <a:ext cx="22120" cy="56740"/>
            </a:xfrm>
            <a:custGeom>
              <a:avLst/>
              <a:gdLst/>
              <a:ahLst/>
              <a:cxnLst/>
              <a:rect l="l" t="t" r="r" b="b"/>
              <a:pathLst>
                <a:path w="729" h="1870" extrusionOk="0">
                  <a:moveTo>
                    <a:pt x="0" y="1"/>
                  </a:moveTo>
                  <a:cubicBezTo>
                    <a:pt x="0" y="761"/>
                    <a:pt x="95" y="1394"/>
                    <a:pt x="254" y="1869"/>
                  </a:cubicBezTo>
                  <a:cubicBezTo>
                    <a:pt x="475" y="1362"/>
                    <a:pt x="634" y="697"/>
                    <a:pt x="729" y="222"/>
                  </a:cubicBezTo>
                  <a:cubicBezTo>
                    <a:pt x="349" y="96"/>
                    <a:pt x="0"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7"/>
            <p:cNvSpPr/>
            <p:nvPr/>
          </p:nvSpPr>
          <p:spPr>
            <a:xfrm>
              <a:off x="5570739" y="1818892"/>
              <a:ext cx="18297" cy="25973"/>
            </a:xfrm>
            <a:custGeom>
              <a:avLst/>
              <a:gdLst/>
              <a:ahLst/>
              <a:cxnLst/>
              <a:rect l="l" t="t" r="r" b="b"/>
              <a:pathLst>
                <a:path w="603" h="856" extrusionOk="0">
                  <a:moveTo>
                    <a:pt x="127" y="0"/>
                  </a:moveTo>
                  <a:lnTo>
                    <a:pt x="0" y="792"/>
                  </a:lnTo>
                  <a:lnTo>
                    <a:pt x="475" y="855"/>
                  </a:lnTo>
                  <a:lnTo>
                    <a:pt x="602" y="32"/>
                  </a:lnTo>
                  <a:lnTo>
                    <a:pt x="12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7"/>
            <p:cNvSpPr/>
            <p:nvPr/>
          </p:nvSpPr>
          <p:spPr>
            <a:xfrm>
              <a:off x="5541914" y="1430660"/>
              <a:ext cx="27885" cy="436295"/>
            </a:xfrm>
            <a:custGeom>
              <a:avLst/>
              <a:gdLst/>
              <a:ahLst/>
              <a:cxnLst/>
              <a:rect l="l" t="t" r="r" b="b"/>
              <a:pathLst>
                <a:path w="919" h="14379" extrusionOk="0">
                  <a:moveTo>
                    <a:pt x="412" y="1"/>
                  </a:moveTo>
                  <a:lnTo>
                    <a:pt x="0" y="32"/>
                  </a:lnTo>
                  <a:lnTo>
                    <a:pt x="444" y="14378"/>
                  </a:lnTo>
                  <a:lnTo>
                    <a:pt x="919" y="14315"/>
                  </a:lnTo>
                  <a:lnTo>
                    <a:pt x="4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7"/>
            <p:cNvSpPr/>
            <p:nvPr/>
          </p:nvSpPr>
          <p:spPr>
            <a:xfrm>
              <a:off x="5502499" y="1441250"/>
              <a:ext cx="97096" cy="38444"/>
            </a:xfrm>
            <a:custGeom>
              <a:avLst/>
              <a:gdLst/>
              <a:ahLst/>
              <a:cxnLst/>
              <a:rect l="l" t="t" r="r" b="b"/>
              <a:pathLst>
                <a:path w="3200" h="1267" extrusionOk="0">
                  <a:moveTo>
                    <a:pt x="2186" y="0"/>
                  </a:moveTo>
                  <a:lnTo>
                    <a:pt x="824" y="127"/>
                  </a:lnTo>
                  <a:lnTo>
                    <a:pt x="1" y="1267"/>
                  </a:lnTo>
                  <a:lnTo>
                    <a:pt x="1711" y="982"/>
                  </a:lnTo>
                  <a:lnTo>
                    <a:pt x="3199" y="1045"/>
                  </a:lnTo>
                  <a:lnTo>
                    <a:pt x="218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7"/>
            <p:cNvSpPr/>
            <p:nvPr/>
          </p:nvSpPr>
          <p:spPr>
            <a:xfrm>
              <a:off x="5516911" y="1441250"/>
              <a:ext cx="64417" cy="26459"/>
            </a:xfrm>
            <a:custGeom>
              <a:avLst/>
              <a:gdLst/>
              <a:ahLst/>
              <a:cxnLst/>
              <a:rect l="l" t="t" r="r" b="b"/>
              <a:pathLst>
                <a:path w="2123" h="872" extrusionOk="0">
                  <a:moveTo>
                    <a:pt x="1711" y="0"/>
                  </a:moveTo>
                  <a:lnTo>
                    <a:pt x="349" y="127"/>
                  </a:lnTo>
                  <a:lnTo>
                    <a:pt x="1" y="634"/>
                  </a:lnTo>
                  <a:cubicBezTo>
                    <a:pt x="254" y="760"/>
                    <a:pt x="587" y="871"/>
                    <a:pt x="955" y="871"/>
                  </a:cubicBezTo>
                  <a:cubicBezTo>
                    <a:pt x="1323" y="871"/>
                    <a:pt x="1727" y="760"/>
                    <a:pt x="2123" y="444"/>
                  </a:cubicBezTo>
                  <a:lnTo>
                    <a:pt x="171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7"/>
            <p:cNvSpPr/>
            <p:nvPr/>
          </p:nvSpPr>
          <p:spPr>
            <a:xfrm>
              <a:off x="5488086" y="1315359"/>
              <a:ext cx="97096" cy="54799"/>
            </a:xfrm>
            <a:custGeom>
              <a:avLst/>
              <a:gdLst/>
              <a:ahLst/>
              <a:cxnLst/>
              <a:rect l="l" t="t" r="r" b="b"/>
              <a:pathLst>
                <a:path w="3200" h="1806" extrusionOk="0">
                  <a:moveTo>
                    <a:pt x="1553" y="1"/>
                  </a:moveTo>
                  <a:cubicBezTo>
                    <a:pt x="951" y="1"/>
                    <a:pt x="1" y="1299"/>
                    <a:pt x="1" y="1299"/>
                  </a:cubicBezTo>
                  <a:lnTo>
                    <a:pt x="1743" y="1806"/>
                  </a:lnTo>
                  <a:lnTo>
                    <a:pt x="3199" y="1077"/>
                  </a:lnTo>
                  <a:cubicBezTo>
                    <a:pt x="3199" y="1077"/>
                    <a:pt x="2123" y="1"/>
                    <a:pt x="15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7"/>
            <p:cNvSpPr/>
            <p:nvPr/>
          </p:nvSpPr>
          <p:spPr>
            <a:xfrm>
              <a:off x="5488086" y="1331683"/>
              <a:ext cx="97096" cy="38474"/>
            </a:xfrm>
            <a:custGeom>
              <a:avLst/>
              <a:gdLst/>
              <a:ahLst/>
              <a:cxnLst/>
              <a:rect l="l" t="t" r="r" b="b"/>
              <a:pathLst>
                <a:path w="3200" h="1268" extrusionOk="0">
                  <a:moveTo>
                    <a:pt x="2598" y="1"/>
                  </a:moveTo>
                  <a:cubicBezTo>
                    <a:pt x="2439" y="96"/>
                    <a:pt x="1679" y="381"/>
                    <a:pt x="1679" y="761"/>
                  </a:cubicBezTo>
                  <a:cubicBezTo>
                    <a:pt x="1679" y="539"/>
                    <a:pt x="824" y="223"/>
                    <a:pt x="571" y="128"/>
                  </a:cubicBezTo>
                  <a:cubicBezTo>
                    <a:pt x="222" y="444"/>
                    <a:pt x="1" y="761"/>
                    <a:pt x="1" y="761"/>
                  </a:cubicBezTo>
                  <a:lnTo>
                    <a:pt x="1743" y="1268"/>
                  </a:lnTo>
                  <a:lnTo>
                    <a:pt x="3199" y="508"/>
                  </a:lnTo>
                  <a:cubicBezTo>
                    <a:pt x="3199" y="508"/>
                    <a:pt x="2914" y="254"/>
                    <a:pt x="25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7"/>
            <p:cNvSpPr/>
            <p:nvPr/>
          </p:nvSpPr>
          <p:spPr>
            <a:xfrm>
              <a:off x="5475615" y="1335536"/>
              <a:ext cx="123008" cy="118245"/>
            </a:xfrm>
            <a:custGeom>
              <a:avLst/>
              <a:gdLst/>
              <a:ahLst/>
              <a:cxnLst/>
              <a:rect l="l" t="t" r="r" b="b"/>
              <a:pathLst>
                <a:path w="4054" h="3897" extrusionOk="0">
                  <a:moveTo>
                    <a:pt x="4054" y="1"/>
                  </a:moveTo>
                  <a:cubicBezTo>
                    <a:pt x="4053" y="1"/>
                    <a:pt x="2154" y="349"/>
                    <a:pt x="2154" y="1109"/>
                  </a:cubicBezTo>
                  <a:cubicBezTo>
                    <a:pt x="2154" y="571"/>
                    <a:pt x="0" y="254"/>
                    <a:pt x="0" y="254"/>
                  </a:cubicBezTo>
                  <a:lnTo>
                    <a:pt x="0" y="254"/>
                  </a:lnTo>
                  <a:cubicBezTo>
                    <a:pt x="0" y="2509"/>
                    <a:pt x="1456" y="3896"/>
                    <a:pt x="2315" y="3896"/>
                  </a:cubicBezTo>
                  <a:cubicBezTo>
                    <a:pt x="2324" y="3896"/>
                    <a:pt x="2334" y="3896"/>
                    <a:pt x="2344" y="3896"/>
                  </a:cubicBezTo>
                  <a:cubicBezTo>
                    <a:pt x="3072" y="3896"/>
                    <a:pt x="4054" y="2534"/>
                    <a:pt x="40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7"/>
            <p:cNvSpPr/>
            <p:nvPr/>
          </p:nvSpPr>
          <p:spPr>
            <a:xfrm>
              <a:off x="5554384" y="1819833"/>
              <a:ext cx="15414" cy="30798"/>
            </a:xfrm>
            <a:custGeom>
              <a:avLst/>
              <a:gdLst/>
              <a:ahLst/>
              <a:cxnLst/>
              <a:rect l="l" t="t" r="r" b="b"/>
              <a:pathLst>
                <a:path w="508" h="1015" extrusionOk="0">
                  <a:moveTo>
                    <a:pt x="1" y="1"/>
                  </a:moveTo>
                  <a:lnTo>
                    <a:pt x="1" y="982"/>
                  </a:lnTo>
                  <a:lnTo>
                    <a:pt x="508" y="1014"/>
                  </a:lnTo>
                  <a:lnTo>
                    <a:pt x="476" y="32"/>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7"/>
            <p:cNvSpPr/>
            <p:nvPr/>
          </p:nvSpPr>
          <p:spPr>
            <a:xfrm>
              <a:off x="5536149" y="1749681"/>
              <a:ext cx="81712" cy="85566"/>
            </a:xfrm>
            <a:custGeom>
              <a:avLst/>
              <a:gdLst/>
              <a:ahLst/>
              <a:cxnLst/>
              <a:rect l="l" t="t" r="r" b="b"/>
              <a:pathLst>
                <a:path w="2693" h="2820" extrusionOk="0">
                  <a:moveTo>
                    <a:pt x="1109" y="1"/>
                  </a:moveTo>
                  <a:lnTo>
                    <a:pt x="507" y="951"/>
                  </a:lnTo>
                  <a:lnTo>
                    <a:pt x="0" y="2819"/>
                  </a:lnTo>
                  <a:lnTo>
                    <a:pt x="0" y="2819"/>
                  </a:lnTo>
                  <a:lnTo>
                    <a:pt x="2692" y="2756"/>
                  </a:lnTo>
                  <a:lnTo>
                    <a:pt x="1932" y="888"/>
                  </a:lnTo>
                  <a:lnTo>
                    <a:pt x="11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7"/>
            <p:cNvSpPr/>
            <p:nvPr/>
          </p:nvSpPr>
          <p:spPr>
            <a:xfrm>
              <a:off x="5398727" y="1496958"/>
              <a:ext cx="312315" cy="281578"/>
            </a:xfrm>
            <a:custGeom>
              <a:avLst/>
              <a:gdLst/>
              <a:ahLst/>
              <a:cxnLst/>
              <a:rect l="l" t="t" r="r" b="b"/>
              <a:pathLst>
                <a:path w="10293" h="9280" extrusionOk="0">
                  <a:moveTo>
                    <a:pt x="10293" y="1"/>
                  </a:moveTo>
                  <a:lnTo>
                    <a:pt x="1" y="254"/>
                  </a:lnTo>
                  <a:cubicBezTo>
                    <a:pt x="1" y="5416"/>
                    <a:pt x="5036" y="9280"/>
                    <a:pt x="5036" y="9280"/>
                  </a:cubicBezTo>
                  <a:lnTo>
                    <a:pt x="6461" y="9217"/>
                  </a:lnTo>
                  <a:cubicBezTo>
                    <a:pt x="6461" y="9217"/>
                    <a:pt x="10293" y="7031"/>
                    <a:pt x="102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7"/>
            <p:cNvSpPr/>
            <p:nvPr/>
          </p:nvSpPr>
          <p:spPr>
            <a:xfrm>
              <a:off x="5542854" y="1776595"/>
              <a:ext cx="66359" cy="34621"/>
            </a:xfrm>
            <a:custGeom>
              <a:avLst/>
              <a:gdLst/>
              <a:ahLst/>
              <a:cxnLst/>
              <a:rect l="l" t="t" r="r" b="b"/>
              <a:pathLst>
                <a:path w="2187" h="1141" extrusionOk="0">
                  <a:moveTo>
                    <a:pt x="1711" y="1"/>
                  </a:moveTo>
                  <a:lnTo>
                    <a:pt x="286" y="64"/>
                  </a:lnTo>
                  <a:lnTo>
                    <a:pt x="1" y="1077"/>
                  </a:lnTo>
                  <a:lnTo>
                    <a:pt x="2186" y="1141"/>
                  </a:lnTo>
                  <a:lnTo>
                    <a:pt x="171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7"/>
            <p:cNvSpPr/>
            <p:nvPr/>
          </p:nvSpPr>
          <p:spPr>
            <a:xfrm>
              <a:off x="5535178" y="1767947"/>
              <a:ext cx="78830" cy="22120"/>
            </a:xfrm>
            <a:custGeom>
              <a:avLst/>
              <a:gdLst/>
              <a:ahLst/>
              <a:cxnLst/>
              <a:rect l="l" t="t" r="r" b="b"/>
              <a:pathLst>
                <a:path w="2598" h="729" extrusionOk="0">
                  <a:moveTo>
                    <a:pt x="96" y="1"/>
                  </a:moveTo>
                  <a:lnTo>
                    <a:pt x="1" y="729"/>
                  </a:lnTo>
                  <a:lnTo>
                    <a:pt x="2597" y="666"/>
                  </a:lnTo>
                  <a:lnTo>
                    <a:pt x="243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7"/>
            <p:cNvSpPr/>
            <p:nvPr/>
          </p:nvSpPr>
          <p:spPr>
            <a:xfrm>
              <a:off x="5600535" y="1559434"/>
              <a:ext cx="106684" cy="145128"/>
            </a:xfrm>
            <a:custGeom>
              <a:avLst/>
              <a:gdLst/>
              <a:ahLst/>
              <a:cxnLst/>
              <a:rect l="l" t="t" r="r" b="b"/>
              <a:pathLst>
                <a:path w="3516" h="4783" extrusionOk="0">
                  <a:moveTo>
                    <a:pt x="3515" y="0"/>
                  </a:moveTo>
                  <a:cubicBezTo>
                    <a:pt x="2154" y="349"/>
                    <a:pt x="0" y="1109"/>
                    <a:pt x="0" y="2154"/>
                  </a:cubicBezTo>
                  <a:cubicBezTo>
                    <a:pt x="0" y="3009"/>
                    <a:pt x="1045" y="4022"/>
                    <a:pt x="1995" y="4782"/>
                  </a:cubicBezTo>
                  <a:cubicBezTo>
                    <a:pt x="2660" y="3674"/>
                    <a:pt x="3294" y="2091"/>
                    <a:pt x="3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7"/>
            <p:cNvSpPr/>
            <p:nvPr/>
          </p:nvSpPr>
          <p:spPr>
            <a:xfrm>
              <a:off x="5398727" y="1503694"/>
              <a:ext cx="127833" cy="197985"/>
            </a:xfrm>
            <a:custGeom>
              <a:avLst/>
              <a:gdLst/>
              <a:ahLst/>
              <a:cxnLst/>
              <a:rect l="l" t="t" r="r" b="b"/>
              <a:pathLst>
                <a:path w="4213" h="6525" extrusionOk="0">
                  <a:moveTo>
                    <a:pt x="951" y="1"/>
                  </a:moveTo>
                  <a:lnTo>
                    <a:pt x="1" y="32"/>
                  </a:lnTo>
                  <a:cubicBezTo>
                    <a:pt x="1" y="2661"/>
                    <a:pt x="1331" y="4941"/>
                    <a:pt x="2597" y="6524"/>
                  </a:cubicBezTo>
                  <a:cubicBezTo>
                    <a:pt x="3326" y="5574"/>
                    <a:pt x="4213" y="4181"/>
                    <a:pt x="4213" y="3009"/>
                  </a:cubicBezTo>
                  <a:cubicBezTo>
                    <a:pt x="4213" y="1742"/>
                    <a:pt x="2376" y="666"/>
                    <a:pt x="9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7"/>
            <p:cNvSpPr/>
            <p:nvPr/>
          </p:nvSpPr>
          <p:spPr>
            <a:xfrm>
              <a:off x="5555355" y="1516196"/>
              <a:ext cx="62506" cy="54799"/>
            </a:xfrm>
            <a:custGeom>
              <a:avLst/>
              <a:gdLst/>
              <a:ahLst/>
              <a:cxnLst/>
              <a:rect l="l" t="t" r="r" b="b"/>
              <a:pathLst>
                <a:path w="2060" h="1806" extrusionOk="0">
                  <a:moveTo>
                    <a:pt x="1014" y="0"/>
                  </a:moveTo>
                  <a:cubicBezTo>
                    <a:pt x="476" y="0"/>
                    <a:pt x="1" y="380"/>
                    <a:pt x="1" y="887"/>
                  </a:cubicBezTo>
                  <a:cubicBezTo>
                    <a:pt x="1" y="1425"/>
                    <a:pt x="444" y="1805"/>
                    <a:pt x="1014" y="1805"/>
                  </a:cubicBezTo>
                  <a:cubicBezTo>
                    <a:pt x="1584" y="1805"/>
                    <a:pt x="2059" y="1425"/>
                    <a:pt x="2059" y="887"/>
                  </a:cubicBezTo>
                  <a:cubicBezTo>
                    <a:pt x="2059" y="380"/>
                    <a:pt x="1616" y="0"/>
                    <a:pt x="10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7"/>
            <p:cNvSpPr/>
            <p:nvPr/>
          </p:nvSpPr>
          <p:spPr>
            <a:xfrm>
              <a:off x="5520765" y="1667058"/>
              <a:ext cx="76918" cy="84595"/>
            </a:xfrm>
            <a:custGeom>
              <a:avLst/>
              <a:gdLst/>
              <a:ahLst/>
              <a:cxnLst/>
              <a:rect l="l" t="t" r="r" b="b"/>
              <a:pathLst>
                <a:path w="2535" h="2788" extrusionOk="0">
                  <a:moveTo>
                    <a:pt x="1267" y="0"/>
                  </a:moveTo>
                  <a:cubicBezTo>
                    <a:pt x="571" y="0"/>
                    <a:pt x="1" y="634"/>
                    <a:pt x="1" y="1394"/>
                  </a:cubicBezTo>
                  <a:cubicBezTo>
                    <a:pt x="1" y="2186"/>
                    <a:pt x="539" y="2787"/>
                    <a:pt x="1267" y="2787"/>
                  </a:cubicBezTo>
                  <a:cubicBezTo>
                    <a:pt x="1964" y="2787"/>
                    <a:pt x="2534" y="2154"/>
                    <a:pt x="2534" y="1394"/>
                  </a:cubicBezTo>
                  <a:cubicBezTo>
                    <a:pt x="2534" y="602"/>
                    <a:pt x="1964" y="0"/>
                    <a:pt x="12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theme/theme1.xml><?xml version="1.0" encoding="utf-8"?>
<a:theme xmlns:a="http://schemas.openxmlformats.org/drawingml/2006/main" name="Types of Drama Workshop by Slidesgo">
  <a:themeElements>
    <a:clrScheme name="Simple Light">
      <a:dk1>
        <a:srgbClr val="000000"/>
      </a:dk1>
      <a:lt1>
        <a:srgbClr val="7A1324"/>
      </a:lt1>
      <a:dk2>
        <a:srgbClr val="CC2342"/>
      </a:dk2>
      <a:lt2>
        <a:srgbClr val="DF7174"/>
      </a:lt2>
      <a:accent1>
        <a:srgbClr val="F4B241"/>
      </a:accent1>
      <a:accent2>
        <a:srgbClr val="F7D08D"/>
      </a:accent2>
      <a:accent3>
        <a:srgbClr val="F9EDD8"/>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TotalTime>
  <Words>1795</Words>
  <Application>Microsoft Office PowerPoint</Application>
  <PresentationFormat>On-screen Show (16:9)</PresentationFormat>
  <Paragraphs>119</Paragraphs>
  <Slides>28</Slides>
  <Notes>27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Arial</vt:lpstr>
      <vt:lpstr>Bebas Neue</vt:lpstr>
      <vt:lpstr>Berkshire Swash</vt:lpstr>
      <vt:lpstr>Cambria</vt:lpstr>
      <vt:lpstr>Montserrat</vt:lpstr>
      <vt:lpstr>Noto Sans Symbols</vt:lpstr>
      <vt:lpstr>Times New Roman</vt:lpstr>
      <vt:lpstr>Wingdings</vt:lpstr>
      <vt:lpstr>Types of Drama Workshop by Slidesgo</vt:lpstr>
      <vt:lpstr>Huyện đường</vt:lpstr>
      <vt:lpstr>Thảo luận:</vt:lpstr>
      <vt:lpstr>PowerPoint Presentation</vt:lpstr>
      <vt:lpstr>PowerPoint Presentation</vt:lpstr>
      <vt:lpstr>Không gian biểu diễn</vt:lpstr>
      <vt:lpstr>Tìm hiểu chung</vt:lpstr>
      <vt:lpstr>PowerPoint Presentation</vt:lpstr>
      <vt:lpstr>PowerPoint Presentation</vt:lpstr>
      <vt:lpstr>3. Bố cục</vt:lpstr>
      <vt:lpstr>4. Tóm tắt các sự kiện chính</vt:lpstr>
      <vt:lpstr>Đọc hiểu văn bản</vt:lpstr>
      <vt:lpstr>PowerPoint Presentation</vt:lpstr>
      <vt:lpstr>PowerPoint Presentation</vt:lpstr>
      <vt:lpstr>PowerPoint Presentation</vt:lpstr>
      <vt:lpstr>PowerPoint Presentation</vt:lpstr>
      <vt:lpstr>Thảo luận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Tổng kết</vt:lpstr>
      <vt:lpstr>PowerPoint Presentation</vt:lpstr>
      <vt:lpstr>Biện pháp</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Huyện đường</dc:title>
  <cp:lastModifiedBy>2.18.Phan Lê Thục Hiền</cp:lastModifiedBy>
  <cp:revision>27</cp:revision>
  <dcterms:modified xsi:type="dcterms:W3CDTF">2022-08-20T22:25:46Z</dcterms:modified>
</cp:coreProperties>
</file>